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58" r:id="rId4"/>
    <p:sldId id="260" r:id="rId5"/>
    <p:sldId id="298" r:id="rId6"/>
    <p:sldId id="299" r:id="rId7"/>
    <p:sldId id="264" r:id="rId8"/>
    <p:sldId id="267" r:id="rId9"/>
    <p:sldId id="268" r:id="rId10"/>
    <p:sldId id="277" r:id="rId11"/>
    <p:sldId id="278" r:id="rId12"/>
    <p:sldId id="290" r:id="rId13"/>
    <p:sldId id="261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62" r:id="rId22"/>
    <p:sldId id="279" r:id="rId23"/>
    <p:sldId id="280" r:id="rId24"/>
    <p:sldId id="281" r:id="rId25"/>
    <p:sldId id="283" r:id="rId26"/>
    <p:sldId id="284" r:id="rId27"/>
    <p:sldId id="285" r:id="rId28"/>
    <p:sldId id="286" r:id="rId29"/>
    <p:sldId id="287" r:id="rId30"/>
    <p:sldId id="263" r:id="rId31"/>
    <p:sldId id="288" r:id="rId32"/>
    <p:sldId id="28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300" r:id="rId41"/>
    <p:sldId id="301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CF30"/>
    <a:srgbClr val="657B17"/>
    <a:srgbClr val="22873A"/>
    <a:srgbClr val="B2E57E"/>
    <a:srgbClr val="6EA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8" autoAdjust="0"/>
    <p:restoredTop sz="94680" autoAdjust="0"/>
  </p:normalViewPr>
  <p:slideViewPr>
    <p:cSldViewPr snapToGrid="0">
      <p:cViewPr varScale="1">
        <p:scale>
          <a:sx n="70" d="100"/>
          <a:sy n="70" d="100"/>
        </p:scale>
        <p:origin x="95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0.35000000000000003</c:v>
                </c:pt>
                <c:pt idx="1">
                  <c:v>0.65000000000000013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2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03703703703704"/>
          <c:w val="0.90598290598290576"/>
          <c:h val="0.7962962962962960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 cap="flat" cmpd="sng" algn="ctr">
              <a:solidFill>
                <a:schemeClr val="accent1"/>
              </a:solidFill>
              <a:prstDash val="solid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pPr>
              <a:solidFill>
                <a:schemeClr val="tx1"/>
              </a:solidFill>
              <a:ln w="381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1.5</c:v>
                </c:pt>
                <c:pt idx="2">
                  <c:v>2.2999999999999998</c:v>
                </c:pt>
                <c:pt idx="3">
                  <c:v>1.5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4.7</c:v>
                </c:pt>
                <c:pt idx="8">
                  <c:v>3.8</c:v>
                </c:pt>
                <c:pt idx="9">
                  <c:v>4.3</c:v>
                </c:pt>
                <c:pt idx="10">
                  <c:v>4</c:v>
                </c:pt>
                <c:pt idx="11">
                  <c:v>4.9000000000000004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6979296"/>
        <c:axId val="847148400"/>
      </c:lineChart>
      <c:catAx>
        <c:axId val="84697929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847148400"/>
        <c:crosses val="autoZero"/>
        <c:auto val="1"/>
        <c:lblAlgn val="ctr"/>
        <c:lblOffset val="100"/>
        <c:noMultiLvlLbl val="0"/>
      </c:catAx>
      <c:valAx>
        <c:axId val="847148400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one"/>
        <c:crossAx val="846979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49CCE-B122-4938-8AEA-A9329D605C7D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E3BB5-F3B9-463D-9F1D-EFCCEB258D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450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330770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72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78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303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82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015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12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392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02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635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3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844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1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E3BB5-F3B9-463D-9F1D-EFCCEB258D36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9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6825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E3BB5-F3B9-463D-9F1D-EFCCEB258D36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762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34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13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87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29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67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401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74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fade thruBlk="1"/>
      </p:transition>
    </mc:Choice>
    <mc:Fallback xmlns="">
      <p:transition advClick="0" advTm="0">
        <p:fade thruBlk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3480" y="227965"/>
            <a:ext cx="10515600" cy="457835"/>
          </a:xfrm>
        </p:spPr>
        <p:txBody>
          <a:bodyPr>
            <a:noAutofit/>
          </a:bodyPr>
          <a:lstStyle>
            <a:lvl1pPr>
              <a:defRPr sz="2800" b="1">
                <a:gradFill flip="none" rotWithShape="1">
                  <a:gsLst>
                    <a:gs pos="0">
                      <a:srgbClr val="6EAC30">
                        <a:shade val="30000"/>
                        <a:satMod val="115000"/>
                      </a:srgbClr>
                    </a:gs>
                    <a:gs pos="50000">
                      <a:srgbClr val="6EAC30">
                        <a:shade val="67500"/>
                        <a:satMod val="115000"/>
                      </a:srgbClr>
                    </a:gs>
                    <a:gs pos="100000">
                      <a:srgbClr val="6EAC3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752476"/>
          </a:xfrm>
          <a:prstGeom prst="rect">
            <a:avLst/>
          </a:prstGeom>
          <a:gradFill>
            <a:gsLst>
              <a:gs pos="100000">
                <a:srgbClr val="B5CF30"/>
              </a:gs>
              <a:gs pos="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98675" y="81384"/>
            <a:ext cx="868125" cy="9235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95601"/>
            <a:ext cx="12192000" cy="234315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文本框 3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80495" y="4031176"/>
            <a:ext cx="6877706" cy="43857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defTabSz="91376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</a:t>
            </a:r>
            <a:r>
              <a:rPr lang="en-US" altLang="zh-CN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r>
              <a:rPr lang="en-US" altLang="zh-CN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en-US" altLang="zh-CN" sz="2400" spc="150" dirty="0">
              <a:solidFill>
                <a:srgbClr val="657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_文本框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23951" y="3130936"/>
            <a:ext cx="7334250" cy="900240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defTabSz="913765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 smtClean="0">
                <a:solidFill>
                  <a:srgbClr val="657B1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绿色清新商务</a:t>
            </a:r>
            <a:r>
              <a:rPr lang="en-US" altLang="zh-CN" sz="5400" b="1" dirty="0" smtClean="0">
                <a:solidFill>
                  <a:srgbClr val="657B1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5400" b="1" dirty="0" smtClean="0">
                <a:solidFill>
                  <a:srgbClr val="657B1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5400" b="1" dirty="0">
              <a:solidFill>
                <a:srgbClr val="657B1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PA_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89690" y="1123129"/>
            <a:ext cx="3065263" cy="186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657B17"/>
                </a:solidFill>
                <a:latin typeface="Impact" panose="020B0806030902050204" pitchFamily="34" charset="0"/>
              </a:rPr>
              <a:t>2018</a:t>
            </a:r>
            <a:endParaRPr lang="zh-CN" altLang="en-US" sz="11500" dirty="0">
              <a:solidFill>
                <a:srgbClr val="657B17"/>
              </a:solidFill>
              <a:latin typeface="Impact" panose="020B0806030902050204" pitchFamily="34" charset="0"/>
            </a:endParaRPr>
          </a:p>
        </p:txBody>
      </p:sp>
      <p:sp>
        <p:nvSpPr>
          <p:cNvPr id="5" name="PA_矩形 4"/>
          <p:cNvSpPr/>
          <p:nvPr>
            <p:custDataLst>
              <p:tags r:id="rId4"/>
            </p:custDataLst>
          </p:nvPr>
        </p:nvSpPr>
        <p:spPr>
          <a:xfrm>
            <a:off x="5155595" y="4502356"/>
            <a:ext cx="5299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 TO PLAY HERE, OR THROUGH YOUR COPY, PASTE IN THIS BOX, AND SELECT ONLY THE TEXT. 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5238750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4000">
                <a:srgbClr val="657B17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857502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9000">
                <a:srgbClr val="657B17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825" y="129009"/>
            <a:ext cx="4953000" cy="5269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39"/>
          <p:cNvSpPr>
            <a:spLocks noEditPoints="1"/>
          </p:cNvSpPr>
          <p:nvPr/>
        </p:nvSpPr>
        <p:spPr bwMode="auto">
          <a:xfrm>
            <a:off x="4858869" y="1996351"/>
            <a:ext cx="2939799" cy="293863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00745" tIns="50372" rIns="100745" bIns="50372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7" name="Freeform 240"/>
          <p:cNvSpPr>
            <a:spLocks noEditPoints="1"/>
          </p:cNvSpPr>
          <p:nvPr/>
        </p:nvSpPr>
        <p:spPr bwMode="auto">
          <a:xfrm>
            <a:off x="2703016" y="3369712"/>
            <a:ext cx="2556577" cy="255556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00745" tIns="50372" rIns="100745" bIns="50372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8" name="Freeform 241"/>
          <p:cNvSpPr>
            <a:spLocks noEditPoints="1"/>
          </p:cNvSpPr>
          <p:nvPr/>
        </p:nvSpPr>
        <p:spPr bwMode="auto">
          <a:xfrm>
            <a:off x="1088558" y="2829984"/>
            <a:ext cx="1854875" cy="1854141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00745" tIns="50372" rIns="100745" bIns="50372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3633955" y="4302027"/>
            <a:ext cx="694703" cy="69268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00745" tIns="50372" rIns="100745" bIns="50372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945544" y="3066853"/>
            <a:ext cx="796196" cy="799379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00745" tIns="50372" rIns="100745" bIns="50372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1765762" y="3508671"/>
            <a:ext cx="503966" cy="503765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00745" tIns="50372" rIns="100745" bIns="50372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872971" y="2565431"/>
            <a:ext cx="1517406" cy="2512284"/>
            <a:chOff x="1498443" y="3296141"/>
            <a:chExt cx="1376598" cy="2280056"/>
          </a:xfrm>
          <a:solidFill>
            <a:schemeClr val="bg1">
              <a:lumMod val="85000"/>
            </a:schemeClr>
          </a:solidFill>
        </p:grpSpPr>
        <p:grpSp>
          <p:nvGrpSpPr>
            <p:cNvPr id="13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6" name="Freeform 5"/>
              <p:cNvSpPr/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  <p:sp>
            <p:nvSpPr>
              <p:cNvPr id="17" name="Freeform 6"/>
              <p:cNvSpPr/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</p:grpSp>
        <p:sp>
          <p:nvSpPr>
            <p:cNvPr id="14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j-ea"/>
                <a:ea typeface="+mj-ea"/>
              </a:endParaRPr>
            </a:p>
          </p:txBody>
        </p:sp>
        <p:sp>
          <p:nvSpPr>
            <p:cNvPr id="15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29479" y="1516829"/>
            <a:ext cx="1588452" cy="517226"/>
          </a:xfrm>
          <a:prstGeom prst="rect">
            <a:avLst/>
          </a:prstGeom>
          <a:noFill/>
        </p:spPr>
        <p:txBody>
          <a:bodyPr wrap="none" lIns="100745" tIns="50372" rIns="100745" bIns="50372" rtlCol="0">
            <a:spAutoFit/>
          </a:bodyPr>
          <a:lstStyle/>
          <a:p>
            <a:r>
              <a:rPr lang="zh-CN" altLang="en-US" sz="2700" b="1" dirty="0">
                <a:solidFill>
                  <a:schemeClr val="accent1"/>
                </a:solidFill>
                <a:latin typeface="+mj-ea"/>
                <a:ea typeface="+mj-ea"/>
              </a:rPr>
              <a:t>填加标题</a:t>
            </a:r>
            <a:endParaRPr lang="id-ID" sz="27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9481" y="1941421"/>
            <a:ext cx="2970335" cy="609559"/>
          </a:xfrm>
          <a:prstGeom prst="rect">
            <a:avLst/>
          </a:prstGeom>
          <a:noFill/>
        </p:spPr>
        <p:txBody>
          <a:bodyPr wrap="square" lIns="100745" tIns="50372" rIns="100745" bIns="5037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</a:t>
            </a:r>
            <a:endParaRPr lang="en-US" sz="11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2" name="Group 17"/>
          <p:cNvGrpSpPr/>
          <p:nvPr/>
        </p:nvGrpSpPr>
        <p:grpSpPr>
          <a:xfrm>
            <a:off x="8015965" y="1813559"/>
            <a:ext cx="2970335" cy="1024757"/>
            <a:chOff x="8198838" y="2976912"/>
            <a:chExt cx="2694701" cy="930032"/>
          </a:xfrm>
        </p:grpSpPr>
        <p:sp>
          <p:nvSpPr>
            <p:cNvPr id="23" name="TextBox 22"/>
            <p:cNvSpPr txBox="1"/>
            <p:nvPr/>
          </p:nvSpPr>
          <p:spPr>
            <a:xfrm>
              <a:off x="8198838" y="2976912"/>
              <a:ext cx="1424002" cy="4608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accent2"/>
                  </a:solidFill>
                  <a:latin typeface="+mj-ea"/>
                  <a:ea typeface="+mj-ea"/>
                </a:rPr>
                <a:t>填加标题</a:t>
              </a:r>
              <a:endParaRPr lang="id-ID" altLang="zh-CN" sz="27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198838" y="3362257"/>
              <a:ext cx="2694701" cy="544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8015965" y="4773151"/>
            <a:ext cx="2970335" cy="1024757"/>
            <a:chOff x="8198838" y="3752829"/>
            <a:chExt cx="2694701" cy="930032"/>
          </a:xfrm>
        </p:grpSpPr>
        <p:sp>
          <p:nvSpPr>
            <p:cNvPr id="26" name="TextBox 25"/>
            <p:cNvSpPr txBox="1"/>
            <p:nvPr/>
          </p:nvSpPr>
          <p:spPr>
            <a:xfrm>
              <a:off x="8198838" y="3752829"/>
              <a:ext cx="1424002" cy="4608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accent1"/>
                  </a:solidFill>
                  <a:latin typeface="+mj-ea"/>
                  <a:ea typeface="+mj-ea"/>
                </a:rPr>
                <a:t>填加标题</a:t>
              </a:r>
              <a:endParaRPr lang="id-ID" altLang="zh-CN" sz="27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198838" y="4138174"/>
              <a:ext cx="2694701" cy="544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027205" y="3001980"/>
            <a:ext cx="3903710" cy="1602139"/>
          </a:xfrm>
          <a:prstGeom prst="rect">
            <a:avLst/>
          </a:prstGeom>
          <a:noFill/>
        </p:spPr>
        <p:txBody>
          <a:bodyPr wrap="square" lIns="100745" tIns="50372" rIns="100745" bIns="5037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r>
              <a:rPr lang="id-ID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此处添加详细文本描述，并符合整体语言风格，语言描述尽量简洁生动。</a:t>
            </a:r>
            <a:endParaRPr lang="id-ID" sz="13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id-ID" sz="13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9" name="Straight Connector 24"/>
          <p:cNvCxnSpPr/>
          <p:nvPr/>
        </p:nvCxnSpPr>
        <p:spPr>
          <a:xfrm>
            <a:off x="5364351" y="5450500"/>
            <a:ext cx="262332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5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5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8" grpId="0"/>
      <p:bldP spid="21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2"/>
          <p:cNvGrpSpPr/>
          <p:nvPr/>
        </p:nvGrpSpPr>
        <p:grpSpPr>
          <a:xfrm>
            <a:off x="4495241" y="2056041"/>
            <a:ext cx="3231499" cy="3368583"/>
            <a:chOff x="0" y="0"/>
            <a:chExt cx="5874978" cy="5874978"/>
          </a:xfrm>
        </p:grpSpPr>
        <p:sp>
          <p:nvSpPr>
            <p:cNvPr id="7" name="Shape 40"/>
            <p:cNvSpPr/>
            <p:nvPr/>
          </p:nvSpPr>
          <p:spPr>
            <a:xfrm>
              <a:off x="0" y="0"/>
              <a:ext cx="5874979" cy="5874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Shape 41"/>
            <p:cNvSpPr/>
            <p:nvPr/>
          </p:nvSpPr>
          <p:spPr>
            <a:xfrm>
              <a:off x="1206556" y="1195209"/>
              <a:ext cx="3473214" cy="3473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Shape 44"/>
          <p:cNvSpPr/>
          <p:nvPr/>
        </p:nvSpPr>
        <p:spPr>
          <a:xfrm>
            <a:off x="864101" y="2050399"/>
            <a:ext cx="3378530" cy="1448655"/>
          </a:xfrm>
          <a:prstGeom prst="rect">
            <a:avLst/>
          </a:prstGeom>
          <a:ln w="3175">
            <a:solidFill>
              <a:schemeClr val="accent2"/>
            </a:solidFill>
            <a:miter lim="400000"/>
          </a:ln>
        </p:spPr>
        <p:txBody>
          <a:bodyPr lIns="58866" tIns="58866" rIns="58866" bIns="58866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+mj-ea"/>
              <a:ea typeface="+mj-ea"/>
            </a:endParaRPr>
          </a:p>
        </p:txBody>
      </p:sp>
      <p:sp>
        <p:nvSpPr>
          <p:cNvPr id="10" name="Shape 46"/>
          <p:cNvSpPr/>
          <p:nvPr/>
        </p:nvSpPr>
        <p:spPr>
          <a:xfrm>
            <a:off x="864101" y="3981624"/>
            <a:ext cx="3378530" cy="1448655"/>
          </a:xfrm>
          <a:prstGeom prst="rect">
            <a:avLst/>
          </a:prstGeom>
          <a:ln w="3175">
            <a:solidFill>
              <a:schemeClr val="accent1"/>
            </a:solidFill>
            <a:miter lim="400000"/>
          </a:ln>
        </p:spPr>
        <p:txBody>
          <a:bodyPr lIns="58866" tIns="58866" rIns="58866" bIns="58866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+mj-ea"/>
              <a:ea typeface="+mj-ea"/>
            </a:endParaRPr>
          </a:p>
        </p:txBody>
      </p:sp>
      <p:sp>
        <p:nvSpPr>
          <p:cNvPr id="11" name="Shape 47"/>
          <p:cNvSpPr/>
          <p:nvPr/>
        </p:nvSpPr>
        <p:spPr>
          <a:xfrm>
            <a:off x="7979364" y="2050399"/>
            <a:ext cx="3378530" cy="1448655"/>
          </a:xfrm>
          <a:prstGeom prst="rect">
            <a:avLst/>
          </a:prstGeom>
          <a:ln w="3175">
            <a:solidFill>
              <a:schemeClr val="accent3"/>
            </a:solidFill>
            <a:miter lim="400000"/>
          </a:ln>
        </p:spPr>
        <p:txBody>
          <a:bodyPr lIns="58866" tIns="58866" rIns="58866" bIns="58866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+mj-ea"/>
              <a:ea typeface="+mj-ea"/>
            </a:endParaRPr>
          </a:p>
        </p:txBody>
      </p:sp>
      <p:sp>
        <p:nvSpPr>
          <p:cNvPr id="12" name="Shape 48"/>
          <p:cNvSpPr/>
          <p:nvPr/>
        </p:nvSpPr>
        <p:spPr>
          <a:xfrm>
            <a:off x="7979364" y="3981624"/>
            <a:ext cx="3378530" cy="1448655"/>
          </a:xfrm>
          <a:prstGeom prst="rect">
            <a:avLst/>
          </a:prstGeom>
          <a:ln w="3175">
            <a:solidFill>
              <a:schemeClr val="accent4"/>
            </a:solidFill>
            <a:miter lim="400000"/>
          </a:ln>
        </p:spPr>
        <p:txBody>
          <a:bodyPr lIns="58866" tIns="58866" rIns="58866" bIns="58866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+mj-ea"/>
              <a:ea typeface="+mj-ea"/>
            </a:endParaRPr>
          </a:p>
        </p:txBody>
      </p:sp>
      <p:grpSp>
        <p:nvGrpSpPr>
          <p:cNvPr id="13" name="Group 51"/>
          <p:cNvGrpSpPr/>
          <p:nvPr/>
        </p:nvGrpSpPr>
        <p:grpSpPr>
          <a:xfrm>
            <a:off x="4005471" y="2879631"/>
            <a:ext cx="698557" cy="728191"/>
            <a:chOff x="0" y="0"/>
            <a:chExt cx="1270000" cy="1270000"/>
          </a:xfrm>
        </p:grpSpPr>
        <p:sp>
          <p:nvSpPr>
            <p:cNvPr id="14" name="Shape 49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+mj-ea"/>
                <a:ea typeface="+mj-ea"/>
              </a:endParaRPr>
            </a:p>
          </p:txBody>
        </p:sp>
        <p:sp>
          <p:nvSpPr>
            <p:cNvPr id="15" name="Shape 50"/>
            <p:cNvSpPr/>
            <p:nvPr/>
          </p:nvSpPr>
          <p:spPr>
            <a:xfrm>
              <a:off x="288720" y="393525"/>
              <a:ext cx="549444" cy="482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160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000">
                <a:latin typeface="+mj-ea"/>
                <a:ea typeface="+mj-ea"/>
              </a:endParaRPr>
            </a:p>
          </p:txBody>
        </p:sp>
      </p:grpSp>
      <p:grpSp>
        <p:nvGrpSpPr>
          <p:cNvPr id="16" name="Group 54"/>
          <p:cNvGrpSpPr/>
          <p:nvPr/>
        </p:nvGrpSpPr>
        <p:grpSpPr>
          <a:xfrm>
            <a:off x="4005471" y="3895854"/>
            <a:ext cx="698557" cy="728191"/>
            <a:chOff x="0" y="0"/>
            <a:chExt cx="1270000" cy="1270000"/>
          </a:xfrm>
        </p:grpSpPr>
        <p:sp>
          <p:nvSpPr>
            <p:cNvPr id="17" name="Shape 52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+mj-ea"/>
                <a:ea typeface="+mj-ea"/>
              </a:endParaRPr>
            </a:p>
          </p:txBody>
        </p:sp>
        <p:sp>
          <p:nvSpPr>
            <p:cNvPr id="18" name="Shape 53"/>
            <p:cNvSpPr/>
            <p:nvPr/>
          </p:nvSpPr>
          <p:spPr>
            <a:xfrm rot="10800000" flipH="1">
              <a:off x="284042" y="399488"/>
              <a:ext cx="549444" cy="482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160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000">
                <a:latin typeface="+mj-ea"/>
                <a:ea typeface="+mj-ea"/>
              </a:endParaRPr>
            </a:p>
          </p:txBody>
        </p:sp>
      </p:grpSp>
      <p:grpSp>
        <p:nvGrpSpPr>
          <p:cNvPr id="21" name="Group 60"/>
          <p:cNvGrpSpPr/>
          <p:nvPr/>
        </p:nvGrpSpPr>
        <p:grpSpPr>
          <a:xfrm>
            <a:off x="7535974" y="3895854"/>
            <a:ext cx="698557" cy="728191"/>
            <a:chOff x="0" y="0"/>
            <a:chExt cx="1270000" cy="1270000"/>
          </a:xfrm>
        </p:grpSpPr>
        <p:sp>
          <p:nvSpPr>
            <p:cNvPr id="22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+mj-ea"/>
                <a:ea typeface="+mj-ea"/>
              </a:endParaRPr>
            </a:p>
          </p:txBody>
        </p:sp>
        <p:sp>
          <p:nvSpPr>
            <p:cNvPr id="23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2959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latin typeface="+mj-ea"/>
                <a:ea typeface="+mj-ea"/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7535974" y="2887742"/>
            <a:ext cx="698557" cy="728191"/>
            <a:chOff x="0" y="0"/>
            <a:chExt cx="1270000" cy="1270000"/>
          </a:xfrm>
        </p:grpSpPr>
        <p:sp>
          <p:nvSpPr>
            <p:cNvPr id="25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+mj-ea"/>
                <a:ea typeface="+mj-ea"/>
              </a:endParaRPr>
            </a:p>
          </p:txBody>
        </p:sp>
        <p:sp>
          <p:nvSpPr>
            <p:cNvPr id="26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2959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latin typeface="+mj-ea"/>
                <a:ea typeface="+mj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402728" y="2344447"/>
            <a:ext cx="2745799" cy="870240"/>
          </a:xfrm>
          <a:prstGeom prst="rect">
            <a:avLst/>
          </a:prstGeom>
          <a:noFill/>
        </p:spPr>
        <p:txBody>
          <a:bodyPr wrap="square" lIns="105963" tIns="52980" rIns="105963" bIns="5298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02728" y="4251844"/>
            <a:ext cx="2745799" cy="870240"/>
          </a:xfrm>
          <a:prstGeom prst="rect">
            <a:avLst/>
          </a:prstGeom>
          <a:noFill/>
        </p:spPr>
        <p:txBody>
          <a:bodyPr wrap="square" lIns="105963" tIns="52980" rIns="105963" bIns="5298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46453" y="2324676"/>
            <a:ext cx="2745799" cy="870240"/>
          </a:xfrm>
          <a:prstGeom prst="rect">
            <a:avLst/>
          </a:prstGeom>
          <a:noFill/>
        </p:spPr>
        <p:txBody>
          <a:bodyPr wrap="square" lIns="105963" tIns="52980" rIns="105963" bIns="5298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46453" y="4232077"/>
            <a:ext cx="2745799" cy="870240"/>
          </a:xfrm>
          <a:prstGeom prst="rect">
            <a:avLst/>
          </a:prstGeom>
          <a:noFill/>
        </p:spPr>
        <p:txBody>
          <a:bodyPr wrap="square" lIns="105963" tIns="52980" rIns="105963" bIns="5298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31" name="Text Placeholder 2"/>
          <p:cNvSpPr txBox="1"/>
          <p:nvPr/>
        </p:nvSpPr>
        <p:spPr bwMode="auto">
          <a:xfrm>
            <a:off x="1304969" y="1892831"/>
            <a:ext cx="1532770" cy="3514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05963" tIns="60954" rIns="121908" bIns="60954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700" b="1" dirty="0">
                <a:solidFill>
                  <a:schemeClr val="bg1"/>
                </a:solidFill>
                <a:latin typeface="+mj-ea"/>
                <a:ea typeface="+mj-ea"/>
              </a:rPr>
              <a:t>项目优势</a:t>
            </a:r>
            <a:endParaRPr lang="en-GB" sz="17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 Placeholder 2"/>
          <p:cNvSpPr txBox="1"/>
          <p:nvPr/>
        </p:nvSpPr>
        <p:spPr bwMode="auto">
          <a:xfrm>
            <a:off x="9668627" y="1898479"/>
            <a:ext cx="1148606" cy="3514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1908" tIns="60954" rIns="105963" bIns="60954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7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7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 Placeholder 2"/>
          <p:cNvSpPr txBox="1"/>
          <p:nvPr/>
        </p:nvSpPr>
        <p:spPr bwMode="auto">
          <a:xfrm>
            <a:off x="9830981" y="5272632"/>
            <a:ext cx="1087749" cy="3514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1908" tIns="60954" rIns="105963" bIns="60954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7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7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Text Placeholder 2"/>
          <p:cNvSpPr txBox="1"/>
          <p:nvPr/>
        </p:nvSpPr>
        <p:spPr bwMode="auto">
          <a:xfrm>
            <a:off x="5280017" y="3223779"/>
            <a:ext cx="1660099" cy="103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4" rIns="121908" bIns="60954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项目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分析</a:t>
            </a:r>
            <a:endParaRPr lang="en-GB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Text Placeholder 2"/>
          <p:cNvSpPr txBox="1"/>
          <p:nvPr/>
        </p:nvSpPr>
        <p:spPr bwMode="auto">
          <a:xfrm>
            <a:off x="1304963" y="5254968"/>
            <a:ext cx="1674141" cy="351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05963" tIns="60954" rIns="121908" bIns="60954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700" b="1" dirty="0">
                <a:solidFill>
                  <a:schemeClr val="bg1"/>
                </a:solidFill>
                <a:latin typeface="+mj-ea"/>
                <a:ea typeface="+mj-ea"/>
              </a:rPr>
              <a:t>项目弱势</a:t>
            </a:r>
            <a:endParaRPr lang="en-GB" sz="17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7" grpId="0"/>
      <p:bldP spid="28" grpId="0"/>
      <p:bldP spid="29" grpId="0"/>
      <p:bldP spid="30" grpId="0"/>
      <p:bldP spid="31" grpId="0" build="p" animBg="1"/>
      <p:bldP spid="32" grpId="0" build="p" animBg="1"/>
      <p:bldP spid="33" grpId="0" build="p" animBg="1"/>
      <p:bldP spid="34" grpId="0" build="p"/>
      <p:bldP spid="3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6360" y="1600979"/>
            <a:ext cx="2064799" cy="788783"/>
            <a:chOff x="3095626" y="1206106"/>
            <a:chExt cx="1549003" cy="591741"/>
          </a:xfrm>
        </p:grpSpPr>
        <p:cxnSp>
          <p:nvCxnSpPr>
            <p:cNvPr id="3" name="Straight Connector 62"/>
            <p:cNvCxnSpPr/>
            <p:nvPr/>
          </p:nvCxnSpPr>
          <p:spPr>
            <a:xfrm>
              <a:off x="3095626" y="1458516"/>
              <a:ext cx="134898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28"/>
            <p:cNvSpPr/>
            <p:nvPr/>
          </p:nvSpPr>
          <p:spPr bwMode="auto">
            <a:xfrm>
              <a:off x="4052888" y="1206106"/>
              <a:ext cx="591741" cy="591741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600"/>
            </a:p>
          </p:txBody>
        </p:sp>
        <p:grpSp>
          <p:nvGrpSpPr>
            <p:cNvPr id="5" name="Group 38"/>
            <p:cNvGrpSpPr>
              <a:grpSpLocks noChangeAspect="1"/>
            </p:cNvGrpSpPr>
            <p:nvPr/>
          </p:nvGrpSpPr>
          <p:grpSpPr>
            <a:xfrm>
              <a:off x="4162193" y="1311775"/>
              <a:ext cx="365627" cy="365627"/>
              <a:chOff x="-2771775" y="66675"/>
              <a:chExt cx="827087" cy="827088"/>
            </a:xfrm>
            <a:solidFill>
              <a:schemeClr val="bg1"/>
            </a:solidFill>
          </p:grpSpPr>
          <p:sp>
            <p:nvSpPr>
              <p:cNvPr id="6" name="Freeform 19"/>
              <p:cNvSpPr>
                <a:spLocks noEditPoints="1"/>
              </p:cNvSpPr>
              <p:nvPr/>
            </p:nvSpPr>
            <p:spPr bwMode="auto">
              <a:xfrm>
                <a:off x="-2771775" y="66675"/>
                <a:ext cx="827087" cy="827088"/>
              </a:xfrm>
              <a:custGeom>
                <a:avLst/>
                <a:gdLst>
                  <a:gd name="T0" fmla="*/ 188 w 220"/>
                  <a:gd name="T1" fmla="*/ 83 h 220"/>
                  <a:gd name="T2" fmla="*/ 196 w 220"/>
                  <a:gd name="T3" fmla="*/ 56 h 220"/>
                  <a:gd name="T4" fmla="*/ 181 w 220"/>
                  <a:gd name="T5" fmla="*/ 26 h 220"/>
                  <a:gd name="T6" fmla="*/ 164 w 220"/>
                  <a:gd name="T7" fmla="*/ 24 h 220"/>
                  <a:gd name="T8" fmla="*/ 137 w 220"/>
                  <a:gd name="T9" fmla="*/ 32 h 220"/>
                  <a:gd name="T10" fmla="*/ 119 w 220"/>
                  <a:gd name="T11" fmla="*/ 0 h 220"/>
                  <a:gd name="T12" fmla="*/ 87 w 220"/>
                  <a:gd name="T13" fmla="*/ 11 h 220"/>
                  <a:gd name="T14" fmla="*/ 74 w 220"/>
                  <a:gd name="T15" fmla="*/ 36 h 220"/>
                  <a:gd name="T16" fmla="*/ 49 w 220"/>
                  <a:gd name="T17" fmla="*/ 22 h 220"/>
                  <a:gd name="T18" fmla="*/ 26 w 220"/>
                  <a:gd name="T19" fmla="*/ 39 h 220"/>
                  <a:gd name="T20" fmla="*/ 36 w 220"/>
                  <a:gd name="T21" fmla="*/ 74 h 220"/>
                  <a:gd name="T22" fmla="*/ 11 w 220"/>
                  <a:gd name="T23" fmla="*/ 87 h 220"/>
                  <a:gd name="T24" fmla="*/ 0 w 220"/>
                  <a:gd name="T25" fmla="*/ 119 h 220"/>
                  <a:gd name="T26" fmla="*/ 32 w 220"/>
                  <a:gd name="T27" fmla="*/ 137 h 220"/>
                  <a:gd name="T28" fmla="*/ 24 w 220"/>
                  <a:gd name="T29" fmla="*/ 164 h 220"/>
                  <a:gd name="T30" fmla="*/ 39 w 220"/>
                  <a:gd name="T31" fmla="*/ 194 h 220"/>
                  <a:gd name="T32" fmla="*/ 56 w 220"/>
                  <a:gd name="T33" fmla="*/ 196 h 220"/>
                  <a:gd name="T34" fmla="*/ 83 w 220"/>
                  <a:gd name="T35" fmla="*/ 188 h 220"/>
                  <a:gd name="T36" fmla="*/ 101 w 220"/>
                  <a:gd name="T37" fmla="*/ 220 h 220"/>
                  <a:gd name="T38" fmla="*/ 133 w 220"/>
                  <a:gd name="T39" fmla="*/ 209 h 220"/>
                  <a:gd name="T40" fmla="*/ 146 w 220"/>
                  <a:gd name="T41" fmla="*/ 184 h 220"/>
                  <a:gd name="T42" fmla="*/ 171 w 220"/>
                  <a:gd name="T43" fmla="*/ 198 h 220"/>
                  <a:gd name="T44" fmla="*/ 194 w 220"/>
                  <a:gd name="T45" fmla="*/ 181 h 220"/>
                  <a:gd name="T46" fmla="*/ 184 w 220"/>
                  <a:gd name="T47" fmla="*/ 146 h 220"/>
                  <a:gd name="T48" fmla="*/ 209 w 220"/>
                  <a:gd name="T49" fmla="*/ 133 h 220"/>
                  <a:gd name="T50" fmla="*/ 220 w 220"/>
                  <a:gd name="T51" fmla="*/ 101 h 220"/>
                  <a:gd name="T52" fmla="*/ 185 w 220"/>
                  <a:gd name="T53" fmla="*/ 124 h 220"/>
                  <a:gd name="T54" fmla="*/ 172 w 220"/>
                  <a:gd name="T55" fmla="*/ 140 h 220"/>
                  <a:gd name="T56" fmla="*/ 185 w 220"/>
                  <a:gd name="T57" fmla="*/ 171 h 220"/>
                  <a:gd name="T58" fmla="*/ 154 w 220"/>
                  <a:gd name="T59" fmla="*/ 173 h 220"/>
                  <a:gd name="T60" fmla="*/ 140 w 220"/>
                  <a:gd name="T61" fmla="*/ 172 h 220"/>
                  <a:gd name="T62" fmla="*/ 124 w 220"/>
                  <a:gd name="T63" fmla="*/ 185 h 220"/>
                  <a:gd name="T64" fmla="*/ 101 w 220"/>
                  <a:gd name="T65" fmla="*/ 206 h 220"/>
                  <a:gd name="T66" fmla="*/ 87 w 220"/>
                  <a:gd name="T67" fmla="*/ 175 h 220"/>
                  <a:gd name="T68" fmla="*/ 74 w 220"/>
                  <a:gd name="T69" fmla="*/ 170 h 220"/>
                  <a:gd name="T70" fmla="*/ 49 w 220"/>
                  <a:gd name="T71" fmla="*/ 185 h 220"/>
                  <a:gd name="T72" fmla="*/ 47 w 220"/>
                  <a:gd name="T73" fmla="*/ 154 h 220"/>
                  <a:gd name="T74" fmla="*/ 45 w 220"/>
                  <a:gd name="T75" fmla="*/ 133 h 220"/>
                  <a:gd name="T76" fmla="*/ 14 w 220"/>
                  <a:gd name="T77" fmla="*/ 119 h 220"/>
                  <a:gd name="T78" fmla="*/ 35 w 220"/>
                  <a:gd name="T79" fmla="*/ 96 h 220"/>
                  <a:gd name="T80" fmla="*/ 48 w 220"/>
                  <a:gd name="T81" fmla="*/ 80 h 220"/>
                  <a:gd name="T82" fmla="*/ 35 w 220"/>
                  <a:gd name="T83" fmla="*/ 49 h 220"/>
                  <a:gd name="T84" fmla="*/ 66 w 220"/>
                  <a:gd name="T85" fmla="*/ 47 h 220"/>
                  <a:gd name="T86" fmla="*/ 80 w 220"/>
                  <a:gd name="T87" fmla="*/ 48 h 220"/>
                  <a:gd name="T88" fmla="*/ 96 w 220"/>
                  <a:gd name="T89" fmla="*/ 35 h 220"/>
                  <a:gd name="T90" fmla="*/ 119 w 220"/>
                  <a:gd name="T91" fmla="*/ 14 h 220"/>
                  <a:gd name="T92" fmla="*/ 133 w 220"/>
                  <a:gd name="T93" fmla="*/ 45 h 220"/>
                  <a:gd name="T94" fmla="*/ 146 w 220"/>
                  <a:gd name="T95" fmla="*/ 50 h 220"/>
                  <a:gd name="T96" fmla="*/ 171 w 220"/>
                  <a:gd name="T97" fmla="*/ 35 h 220"/>
                  <a:gd name="T98" fmla="*/ 173 w 220"/>
                  <a:gd name="T99" fmla="*/ 66 h 220"/>
                  <a:gd name="T100" fmla="*/ 175 w 220"/>
                  <a:gd name="T101" fmla="*/ 87 h 220"/>
                  <a:gd name="T102" fmla="*/ 206 w 220"/>
                  <a:gd name="T103" fmla="*/ 101 h 220"/>
                  <a:gd name="T104" fmla="*/ 185 w 220"/>
                  <a:gd name="T105" fmla="*/ 1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0" h="220">
                    <a:moveTo>
                      <a:pt x="209" y="87"/>
                    </a:moveTo>
                    <a:cubicBezTo>
                      <a:pt x="188" y="83"/>
                      <a:pt x="188" y="83"/>
                      <a:pt x="188" y="83"/>
                    </a:cubicBezTo>
                    <a:cubicBezTo>
                      <a:pt x="187" y="80"/>
                      <a:pt x="186" y="77"/>
                      <a:pt x="184" y="74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200" y="51"/>
                      <a:pt x="199" y="43"/>
                      <a:pt x="194" y="39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79" y="23"/>
                      <a:pt x="175" y="22"/>
                      <a:pt x="171" y="22"/>
                    </a:cubicBezTo>
                    <a:cubicBezTo>
                      <a:pt x="169" y="22"/>
                      <a:pt x="166" y="22"/>
                      <a:pt x="164" y="24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43" y="34"/>
                      <a:pt x="140" y="33"/>
                      <a:pt x="137" y="3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5"/>
                      <a:pt x="126" y="0"/>
                      <a:pt x="119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4" y="0"/>
                      <a:pt x="88" y="5"/>
                      <a:pt x="87" y="11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0" y="33"/>
                      <a:pt x="77" y="34"/>
                      <a:pt x="74" y="3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4" y="22"/>
                      <a:pt x="51" y="22"/>
                      <a:pt x="49" y="22"/>
                    </a:cubicBezTo>
                    <a:cubicBezTo>
                      <a:pt x="45" y="22"/>
                      <a:pt x="41" y="23"/>
                      <a:pt x="39" y="26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1" y="43"/>
                      <a:pt x="20" y="51"/>
                      <a:pt x="24" y="56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4" y="77"/>
                      <a:pt x="33" y="80"/>
                      <a:pt x="32" y="83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5" y="88"/>
                      <a:pt x="0" y="94"/>
                      <a:pt x="0" y="10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6"/>
                      <a:pt x="5" y="132"/>
                      <a:pt x="11" y="133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3" y="140"/>
                      <a:pt x="34" y="143"/>
                      <a:pt x="36" y="146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0" y="169"/>
                      <a:pt x="21" y="177"/>
                      <a:pt x="26" y="181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1" y="197"/>
                      <a:pt x="45" y="198"/>
                      <a:pt x="49" y="198"/>
                    </a:cubicBezTo>
                    <a:cubicBezTo>
                      <a:pt x="51" y="198"/>
                      <a:pt x="54" y="198"/>
                      <a:pt x="56" y="196"/>
                    </a:cubicBezTo>
                    <a:cubicBezTo>
                      <a:pt x="74" y="184"/>
                      <a:pt x="74" y="184"/>
                      <a:pt x="74" y="184"/>
                    </a:cubicBezTo>
                    <a:cubicBezTo>
                      <a:pt x="77" y="186"/>
                      <a:pt x="80" y="187"/>
                      <a:pt x="83" y="188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88" y="215"/>
                      <a:pt x="94" y="220"/>
                      <a:pt x="101" y="220"/>
                    </a:cubicBezTo>
                    <a:cubicBezTo>
                      <a:pt x="119" y="220"/>
                      <a:pt x="119" y="220"/>
                      <a:pt x="119" y="220"/>
                    </a:cubicBezTo>
                    <a:cubicBezTo>
                      <a:pt x="126" y="220"/>
                      <a:pt x="132" y="215"/>
                      <a:pt x="133" y="209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40" y="187"/>
                      <a:pt x="143" y="186"/>
                      <a:pt x="146" y="184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166" y="198"/>
                      <a:pt x="169" y="198"/>
                      <a:pt x="171" y="198"/>
                    </a:cubicBezTo>
                    <a:cubicBezTo>
                      <a:pt x="175" y="198"/>
                      <a:pt x="179" y="197"/>
                      <a:pt x="181" y="194"/>
                    </a:cubicBezTo>
                    <a:cubicBezTo>
                      <a:pt x="194" y="181"/>
                      <a:pt x="194" y="181"/>
                      <a:pt x="194" y="181"/>
                    </a:cubicBezTo>
                    <a:cubicBezTo>
                      <a:pt x="199" y="177"/>
                      <a:pt x="200" y="169"/>
                      <a:pt x="196" y="164"/>
                    </a:cubicBezTo>
                    <a:cubicBezTo>
                      <a:pt x="184" y="146"/>
                      <a:pt x="184" y="146"/>
                      <a:pt x="184" y="146"/>
                    </a:cubicBezTo>
                    <a:cubicBezTo>
                      <a:pt x="186" y="143"/>
                      <a:pt x="187" y="140"/>
                      <a:pt x="188" y="137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15" y="132"/>
                      <a:pt x="220" y="126"/>
                      <a:pt x="220" y="119"/>
                    </a:cubicBezTo>
                    <a:cubicBezTo>
                      <a:pt x="220" y="101"/>
                      <a:pt x="220" y="101"/>
                      <a:pt x="220" y="101"/>
                    </a:cubicBezTo>
                    <a:cubicBezTo>
                      <a:pt x="220" y="94"/>
                      <a:pt x="215" y="88"/>
                      <a:pt x="209" y="87"/>
                    </a:cubicBezTo>
                    <a:close/>
                    <a:moveTo>
                      <a:pt x="185" y="124"/>
                    </a:moveTo>
                    <a:cubicBezTo>
                      <a:pt x="180" y="125"/>
                      <a:pt x="176" y="128"/>
                      <a:pt x="175" y="133"/>
                    </a:cubicBezTo>
                    <a:cubicBezTo>
                      <a:pt x="174" y="135"/>
                      <a:pt x="173" y="138"/>
                      <a:pt x="172" y="140"/>
                    </a:cubicBezTo>
                    <a:cubicBezTo>
                      <a:pt x="170" y="144"/>
                      <a:pt x="170" y="149"/>
                      <a:pt x="173" y="15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71" y="185"/>
                      <a:pt x="171" y="185"/>
                      <a:pt x="171" y="18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1" y="171"/>
                      <a:pt x="149" y="170"/>
                      <a:pt x="146" y="170"/>
                    </a:cubicBezTo>
                    <a:cubicBezTo>
                      <a:pt x="144" y="170"/>
                      <a:pt x="142" y="171"/>
                      <a:pt x="140" y="172"/>
                    </a:cubicBezTo>
                    <a:cubicBezTo>
                      <a:pt x="138" y="173"/>
                      <a:pt x="135" y="174"/>
                      <a:pt x="133" y="175"/>
                    </a:cubicBezTo>
                    <a:cubicBezTo>
                      <a:pt x="128" y="176"/>
                      <a:pt x="125" y="180"/>
                      <a:pt x="124" y="185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95" y="180"/>
                      <a:pt x="92" y="176"/>
                      <a:pt x="87" y="175"/>
                    </a:cubicBezTo>
                    <a:cubicBezTo>
                      <a:pt x="85" y="174"/>
                      <a:pt x="82" y="173"/>
                      <a:pt x="80" y="172"/>
                    </a:cubicBezTo>
                    <a:cubicBezTo>
                      <a:pt x="78" y="171"/>
                      <a:pt x="76" y="170"/>
                      <a:pt x="74" y="170"/>
                    </a:cubicBezTo>
                    <a:cubicBezTo>
                      <a:pt x="71" y="170"/>
                      <a:pt x="69" y="171"/>
                      <a:pt x="66" y="173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50" y="149"/>
                      <a:pt x="50" y="144"/>
                      <a:pt x="48" y="140"/>
                    </a:cubicBezTo>
                    <a:cubicBezTo>
                      <a:pt x="47" y="138"/>
                      <a:pt x="46" y="135"/>
                      <a:pt x="45" y="133"/>
                    </a:cubicBezTo>
                    <a:cubicBezTo>
                      <a:pt x="44" y="128"/>
                      <a:pt x="40" y="125"/>
                      <a:pt x="35" y="124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40" y="95"/>
                      <a:pt x="44" y="92"/>
                      <a:pt x="45" y="87"/>
                    </a:cubicBezTo>
                    <a:cubicBezTo>
                      <a:pt x="46" y="85"/>
                      <a:pt x="47" y="82"/>
                      <a:pt x="48" y="80"/>
                    </a:cubicBezTo>
                    <a:cubicBezTo>
                      <a:pt x="50" y="76"/>
                      <a:pt x="50" y="71"/>
                      <a:pt x="47" y="66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9" y="49"/>
                      <a:pt x="71" y="50"/>
                      <a:pt x="74" y="50"/>
                    </a:cubicBezTo>
                    <a:cubicBezTo>
                      <a:pt x="76" y="50"/>
                      <a:pt x="78" y="49"/>
                      <a:pt x="80" y="48"/>
                    </a:cubicBezTo>
                    <a:cubicBezTo>
                      <a:pt x="82" y="47"/>
                      <a:pt x="85" y="46"/>
                      <a:pt x="87" y="45"/>
                    </a:cubicBezTo>
                    <a:cubicBezTo>
                      <a:pt x="92" y="44"/>
                      <a:pt x="95" y="40"/>
                      <a:pt x="96" y="3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25" y="40"/>
                      <a:pt x="128" y="44"/>
                      <a:pt x="133" y="45"/>
                    </a:cubicBezTo>
                    <a:cubicBezTo>
                      <a:pt x="135" y="46"/>
                      <a:pt x="138" y="47"/>
                      <a:pt x="140" y="48"/>
                    </a:cubicBezTo>
                    <a:cubicBezTo>
                      <a:pt x="142" y="49"/>
                      <a:pt x="144" y="50"/>
                      <a:pt x="146" y="50"/>
                    </a:cubicBezTo>
                    <a:cubicBezTo>
                      <a:pt x="149" y="50"/>
                      <a:pt x="151" y="49"/>
                      <a:pt x="154" y="47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85" y="49"/>
                      <a:pt x="185" y="49"/>
                      <a:pt x="185" y="49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0" y="71"/>
                      <a:pt x="170" y="76"/>
                      <a:pt x="172" y="80"/>
                    </a:cubicBezTo>
                    <a:cubicBezTo>
                      <a:pt x="173" y="82"/>
                      <a:pt x="174" y="85"/>
                      <a:pt x="175" y="87"/>
                    </a:cubicBezTo>
                    <a:cubicBezTo>
                      <a:pt x="176" y="92"/>
                      <a:pt x="180" y="95"/>
                      <a:pt x="185" y="96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19"/>
                      <a:pt x="206" y="119"/>
                      <a:pt x="206" y="119"/>
                    </a:cubicBezTo>
                    <a:lnTo>
                      <a:pt x="185" y="1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7" name="Freeform 20"/>
              <p:cNvSpPr>
                <a:spLocks noEditPoints="1"/>
              </p:cNvSpPr>
              <p:nvPr/>
            </p:nvSpPr>
            <p:spPr bwMode="auto">
              <a:xfrm>
                <a:off x="-2538413" y="300038"/>
                <a:ext cx="360362" cy="360363"/>
              </a:xfrm>
              <a:custGeom>
                <a:avLst/>
                <a:gdLst>
                  <a:gd name="T0" fmla="*/ 48 w 96"/>
                  <a:gd name="T1" fmla="*/ 0 h 96"/>
                  <a:gd name="T2" fmla="*/ 0 w 96"/>
                  <a:gd name="T3" fmla="*/ 48 h 96"/>
                  <a:gd name="T4" fmla="*/ 48 w 96"/>
                  <a:gd name="T5" fmla="*/ 96 h 96"/>
                  <a:gd name="T6" fmla="*/ 96 w 96"/>
                  <a:gd name="T7" fmla="*/ 48 h 96"/>
                  <a:gd name="T8" fmla="*/ 48 w 96"/>
                  <a:gd name="T9" fmla="*/ 0 h 96"/>
                  <a:gd name="T10" fmla="*/ 48 w 96"/>
                  <a:gd name="T11" fmla="*/ 90 h 96"/>
                  <a:gd name="T12" fmla="*/ 6 w 96"/>
                  <a:gd name="T13" fmla="*/ 48 h 96"/>
                  <a:gd name="T14" fmla="*/ 48 w 96"/>
                  <a:gd name="T15" fmla="*/ 6 h 96"/>
                  <a:gd name="T16" fmla="*/ 90 w 96"/>
                  <a:gd name="T17" fmla="*/ 48 h 96"/>
                  <a:gd name="T18" fmla="*/ 48 w 96"/>
                  <a:gd name="T19" fmla="*/ 9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96">
                    <a:moveTo>
                      <a:pt x="48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5"/>
                      <a:pt x="21" y="96"/>
                      <a:pt x="48" y="96"/>
                    </a:cubicBezTo>
                    <a:cubicBezTo>
                      <a:pt x="75" y="96"/>
                      <a:pt x="96" y="75"/>
                      <a:pt x="96" y="48"/>
                    </a:cubicBezTo>
                    <a:cubicBezTo>
                      <a:pt x="96" y="21"/>
                      <a:pt x="75" y="0"/>
                      <a:pt x="48" y="0"/>
                    </a:cubicBezTo>
                    <a:close/>
                    <a:moveTo>
                      <a:pt x="48" y="90"/>
                    </a:moveTo>
                    <a:cubicBezTo>
                      <a:pt x="25" y="90"/>
                      <a:pt x="6" y="71"/>
                      <a:pt x="6" y="48"/>
                    </a:cubicBezTo>
                    <a:cubicBezTo>
                      <a:pt x="6" y="25"/>
                      <a:pt x="25" y="6"/>
                      <a:pt x="48" y="6"/>
                    </a:cubicBezTo>
                    <a:cubicBezTo>
                      <a:pt x="71" y="6"/>
                      <a:pt x="90" y="25"/>
                      <a:pt x="90" y="48"/>
                    </a:cubicBezTo>
                    <a:cubicBezTo>
                      <a:pt x="90" y="71"/>
                      <a:pt x="71" y="90"/>
                      <a:pt x="48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8" name="Freeform 21"/>
              <p:cNvSpPr>
                <a:spLocks noEditPoints="1"/>
              </p:cNvSpPr>
              <p:nvPr/>
            </p:nvSpPr>
            <p:spPr bwMode="auto">
              <a:xfrm>
                <a:off x="-2460625" y="374650"/>
                <a:ext cx="207962" cy="206375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9 h 55"/>
                  <a:gd name="T12" fmla="*/ 6 w 55"/>
                  <a:gd name="T13" fmla="*/ 28 h 55"/>
                  <a:gd name="T14" fmla="*/ 27 w 55"/>
                  <a:gd name="T15" fmla="*/ 7 h 55"/>
                  <a:gd name="T16" fmla="*/ 48 w 55"/>
                  <a:gd name="T17" fmla="*/ 28 h 55"/>
                  <a:gd name="T18" fmla="*/ 27 w 55"/>
                  <a:gd name="T19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9"/>
                    </a:moveTo>
                    <a:cubicBezTo>
                      <a:pt x="16" y="49"/>
                      <a:pt x="6" y="39"/>
                      <a:pt x="6" y="28"/>
                    </a:cubicBezTo>
                    <a:cubicBezTo>
                      <a:pt x="6" y="17"/>
                      <a:pt x="16" y="7"/>
                      <a:pt x="27" y="7"/>
                    </a:cubicBezTo>
                    <a:cubicBezTo>
                      <a:pt x="38" y="7"/>
                      <a:pt x="48" y="17"/>
                      <a:pt x="48" y="28"/>
                    </a:cubicBezTo>
                    <a:cubicBezTo>
                      <a:pt x="48" y="39"/>
                      <a:pt x="38" y="49"/>
                      <a:pt x="27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080301" y="4930686"/>
            <a:ext cx="2520292" cy="788783"/>
            <a:chOff x="3487342" y="3704037"/>
            <a:chExt cx="1890711" cy="591741"/>
          </a:xfrm>
        </p:grpSpPr>
        <p:cxnSp>
          <p:nvCxnSpPr>
            <p:cNvPr id="10" name="Straight Connector 65"/>
            <p:cNvCxnSpPr/>
            <p:nvPr/>
          </p:nvCxnSpPr>
          <p:spPr>
            <a:xfrm>
              <a:off x="3487342" y="4013597"/>
              <a:ext cx="135016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31"/>
            <p:cNvSpPr/>
            <p:nvPr/>
          </p:nvSpPr>
          <p:spPr bwMode="auto">
            <a:xfrm>
              <a:off x="4786312" y="3704037"/>
              <a:ext cx="591741" cy="591741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600"/>
            </a:p>
          </p:txBody>
        </p:sp>
        <p:grpSp>
          <p:nvGrpSpPr>
            <p:cNvPr id="12" name="Group 42"/>
            <p:cNvGrpSpPr/>
            <p:nvPr/>
          </p:nvGrpSpPr>
          <p:grpSpPr>
            <a:xfrm>
              <a:off x="4917922" y="3874428"/>
              <a:ext cx="324274" cy="247844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512353" y="3832422"/>
            <a:ext cx="2790103" cy="788783"/>
            <a:chOff x="3960019" y="2880124"/>
            <a:chExt cx="2093122" cy="591741"/>
          </a:xfrm>
        </p:grpSpPr>
        <p:cxnSp>
          <p:nvCxnSpPr>
            <p:cNvPr id="21" name="Straight Connector 64"/>
            <p:cNvCxnSpPr/>
            <p:nvPr/>
          </p:nvCxnSpPr>
          <p:spPr>
            <a:xfrm>
              <a:off x="3960019" y="3177778"/>
              <a:ext cx="161925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34"/>
            <p:cNvSpPr/>
            <p:nvPr/>
          </p:nvSpPr>
          <p:spPr bwMode="auto">
            <a:xfrm>
              <a:off x="5461401" y="2880124"/>
              <a:ext cx="591740" cy="591741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600"/>
            </a:p>
          </p:txBody>
        </p:sp>
        <p:grpSp>
          <p:nvGrpSpPr>
            <p:cNvPr id="23" name="Group 50"/>
            <p:cNvGrpSpPr/>
            <p:nvPr/>
          </p:nvGrpSpPr>
          <p:grpSpPr>
            <a:xfrm>
              <a:off x="5582489" y="3029057"/>
              <a:ext cx="335556" cy="288970"/>
              <a:chOff x="2727325" y="-39687"/>
              <a:chExt cx="1463675" cy="1260475"/>
            </a:xfrm>
            <a:solidFill>
              <a:schemeClr val="bg1"/>
            </a:solidFill>
          </p:grpSpPr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2727325" y="-39687"/>
                <a:ext cx="1463675" cy="1260475"/>
              </a:xfrm>
              <a:custGeom>
                <a:avLst/>
                <a:gdLst>
                  <a:gd name="T0" fmla="*/ 347 w 390"/>
                  <a:gd name="T1" fmla="*/ 42 h 336"/>
                  <a:gd name="T2" fmla="*/ 195 w 390"/>
                  <a:gd name="T3" fmla="*/ 38 h 336"/>
                  <a:gd name="T4" fmla="*/ 43 w 390"/>
                  <a:gd name="T5" fmla="*/ 42 h 336"/>
                  <a:gd name="T6" fmla="*/ 43 w 390"/>
                  <a:gd name="T7" fmla="*/ 196 h 336"/>
                  <a:gd name="T8" fmla="*/ 170 w 390"/>
                  <a:gd name="T9" fmla="*/ 322 h 336"/>
                  <a:gd name="T10" fmla="*/ 220 w 390"/>
                  <a:gd name="T11" fmla="*/ 322 h 336"/>
                  <a:gd name="T12" fmla="*/ 347 w 390"/>
                  <a:gd name="T13" fmla="*/ 196 h 336"/>
                  <a:gd name="T14" fmla="*/ 347 w 390"/>
                  <a:gd name="T15" fmla="*/ 42 h 336"/>
                  <a:gd name="T16" fmla="*/ 330 w 390"/>
                  <a:gd name="T17" fmla="*/ 180 h 336"/>
                  <a:gd name="T18" fmla="*/ 203 w 390"/>
                  <a:gd name="T19" fmla="*/ 306 h 336"/>
                  <a:gd name="T20" fmla="*/ 187 w 390"/>
                  <a:gd name="T21" fmla="*/ 306 h 336"/>
                  <a:gd name="T22" fmla="*/ 59 w 390"/>
                  <a:gd name="T23" fmla="*/ 180 h 336"/>
                  <a:gd name="T24" fmla="*/ 59 w 390"/>
                  <a:gd name="T25" fmla="*/ 58 h 336"/>
                  <a:gd name="T26" fmla="*/ 179 w 390"/>
                  <a:gd name="T27" fmla="*/ 55 h 336"/>
                  <a:gd name="T28" fmla="*/ 195 w 390"/>
                  <a:gd name="T29" fmla="*/ 70 h 336"/>
                  <a:gd name="T30" fmla="*/ 210 w 390"/>
                  <a:gd name="T31" fmla="*/ 55 h 336"/>
                  <a:gd name="T32" fmla="*/ 330 w 390"/>
                  <a:gd name="T33" fmla="*/ 58 h 336"/>
                  <a:gd name="T34" fmla="*/ 330 w 390"/>
                  <a:gd name="T35" fmla="*/ 18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336">
                    <a:moveTo>
                      <a:pt x="347" y="42"/>
                    </a:moveTo>
                    <a:cubicBezTo>
                      <a:pt x="305" y="0"/>
                      <a:pt x="238" y="0"/>
                      <a:pt x="195" y="38"/>
                    </a:cubicBezTo>
                    <a:cubicBezTo>
                      <a:pt x="152" y="0"/>
                      <a:pt x="85" y="0"/>
                      <a:pt x="43" y="42"/>
                    </a:cubicBezTo>
                    <a:cubicBezTo>
                      <a:pt x="0" y="84"/>
                      <a:pt x="0" y="154"/>
                      <a:pt x="43" y="196"/>
                    </a:cubicBezTo>
                    <a:cubicBezTo>
                      <a:pt x="55" y="208"/>
                      <a:pt x="170" y="322"/>
                      <a:pt x="170" y="322"/>
                    </a:cubicBezTo>
                    <a:cubicBezTo>
                      <a:pt x="184" y="336"/>
                      <a:pt x="206" y="336"/>
                      <a:pt x="220" y="322"/>
                    </a:cubicBezTo>
                    <a:cubicBezTo>
                      <a:pt x="220" y="322"/>
                      <a:pt x="345" y="198"/>
                      <a:pt x="347" y="196"/>
                    </a:cubicBezTo>
                    <a:cubicBezTo>
                      <a:pt x="390" y="154"/>
                      <a:pt x="390" y="84"/>
                      <a:pt x="347" y="42"/>
                    </a:cubicBezTo>
                    <a:close/>
                    <a:moveTo>
                      <a:pt x="330" y="180"/>
                    </a:moveTo>
                    <a:cubicBezTo>
                      <a:pt x="203" y="306"/>
                      <a:pt x="203" y="306"/>
                      <a:pt x="203" y="306"/>
                    </a:cubicBezTo>
                    <a:cubicBezTo>
                      <a:pt x="199" y="310"/>
                      <a:pt x="191" y="310"/>
                      <a:pt x="187" y="306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25" y="146"/>
                      <a:pt x="25" y="92"/>
                      <a:pt x="59" y="58"/>
                    </a:cubicBezTo>
                    <a:cubicBezTo>
                      <a:pt x="92" y="26"/>
                      <a:pt x="145" y="25"/>
                      <a:pt x="179" y="55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45" y="25"/>
                      <a:pt x="298" y="26"/>
                      <a:pt x="330" y="58"/>
                    </a:cubicBezTo>
                    <a:cubicBezTo>
                      <a:pt x="364" y="92"/>
                      <a:pt x="364" y="146"/>
                      <a:pt x="33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2982913" y="215900"/>
                <a:ext cx="206375" cy="201612"/>
              </a:xfrm>
              <a:custGeom>
                <a:avLst/>
                <a:gdLst>
                  <a:gd name="T0" fmla="*/ 49 w 55"/>
                  <a:gd name="T1" fmla="*/ 0 h 54"/>
                  <a:gd name="T2" fmla="*/ 49 w 55"/>
                  <a:gd name="T3" fmla="*/ 0 h 54"/>
                  <a:gd name="T4" fmla="*/ 0 w 55"/>
                  <a:gd name="T5" fmla="*/ 48 h 54"/>
                  <a:gd name="T6" fmla="*/ 0 w 55"/>
                  <a:gd name="T7" fmla="*/ 48 h 54"/>
                  <a:gd name="T8" fmla="*/ 6 w 55"/>
                  <a:gd name="T9" fmla="*/ 54 h 54"/>
                  <a:gd name="T10" fmla="*/ 12 w 55"/>
                  <a:gd name="T11" fmla="*/ 48 h 54"/>
                  <a:gd name="T12" fmla="*/ 12 w 55"/>
                  <a:gd name="T13" fmla="*/ 48 h 54"/>
                  <a:gd name="T14" fmla="*/ 49 w 55"/>
                  <a:gd name="T15" fmla="*/ 11 h 54"/>
                  <a:gd name="T16" fmla="*/ 49 w 55"/>
                  <a:gd name="T17" fmla="*/ 11 h 54"/>
                  <a:gd name="T18" fmla="*/ 55 w 55"/>
                  <a:gd name="T19" fmla="*/ 5 h 54"/>
                  <a:gd name="T20" fmla="*/ 49 w 55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4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2"/>
                      <a:pt x="3" y="54"/>
                      <a:pt x="6" y="54"/>
                    </a:cubicBezTo>
                    <a:cubicBezTo>
                      <a:pt x="9" y="54"/>
                      <a:pt x="12" y="52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28"/>
                      <a:pt x="2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2" y="11"/>
                      <a:pt x="55" y="8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231443" y="2669083"/>
            <a:ext cx="2237790" cy="788783"/>
            <a:chOff x="2858371" y="2007393"/>
            <a:chExt cx="1678780" cy="591741"/>
          </a:xfrm>
        </p:grpSpPr>
        <p:cxnSp>
          <p:nvCxnSpPr>
            <p:cNvPr id="27" name="Straight Connector 63"/>
            <p:cNvCxnSpPr/>
            <p:nvPr/>
          </p:nvCxnSpPr>
          <p:spPr>
            <a:xfrm>
              <a:off x="2858371" y="2355056"/>
              <a:ext cx="135016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>
              <a:off x="3945410" y="2007393"/>
              <a:ext cx="591741" cy="591741"/>
              <a:chOff x="4648200" y="2007393"/>
              <a:chExt cx="591741" cy="591741"/>
            </a:xfrm>
          </p:grpSpPr>
          <p:sp>
            <p:nvSpPr>
              <p:cNvPr id="29" name="Oval 37"/>
              <p:cNvSpPr/>
              <p:nvPr/>
            </p:nvSpPr>
            <p:spPr bwMode="auto">
              <a:xfrm>
                <a:off x="4648200" y="2007393"/>
                <a:ext cx="591741" cy="591741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d-ID" sz="1600"/>
              </a:p>
            </p:txBody>
          </p:sp>
          <p:sp>
            <p:nvSpPr>
              <p:cNvPr id="30" name="Freeform 13"/>
              <p:cNvSpPr>
                <a:spLocks noChangeAspect="1" noEditPoints="1"/>
              </p:cNvSpPr>
              <p:nvPr/>
            </p:nvSpPr>
            <p:spPr bwMode="auto">
              <a:xfrm>
                <a:off x="4797030" y="2134792"/>
                <a:ext cx="316706" cy="309563"/>
              </a:xfrm>
              <a:custGeom>
                <a:avLst/>
                <a:gdLst>
                  <a:gd name="T0" fmla="*/ 301610 w 226"/>
                  <a:gd name="T1" fmla="*/ 0 h 220"/>
                  <a:gd name="T2" fmla="*/ 179842 w 226"/>
                  <a:gd name="T3" fmla="*/ 88082 h 220"/>
                  <a:gd name="T4" fmla="*/ 177969 w 226"/>
                  <a:gd name="T5" fmla="*/ 88082 h 220"/>
                  <a:gd name="T6" fmla="*/ 44960 w 226"/>
                  <a:gd name="T7" fmla="*/ 223016 h 220"/>
                  <a:gd name="T8" fmla="*/ 1873 w 226"/>
                  <a:gd name="T9" fmla="*/ 354202 h 220"/>
                  <a:gd name="T10" fmla="*/ 44960 w 226"/>
                  <a:gd name="T11" fmla="*/ 412299 h 220"/>
                  <a:gd name="T12" fmla="*/ 168602 w 226"/>
                  <a:gd name="T13" fmla="*/ 380440 h 220"/>
                  <a:gd name="T14" fmla="*/ 387784 w 226"/>
                  <a:gd name="T15" fmla="*/ 170542 h 220"/>
                  <a:gd name="T16" fmla="*/ 206069 w 226"/>
                  <a:gd name="T17" fmla="*/ 307350 h 220"/>
                  <a:gd name="T18" fmla="*/ 318470 w 226"/>
                  <a:gd name="T19" fmla="*/ 151801 h 220"/>
                  <a:gd name="T20" fmla="*/ 305357 w 226"/>
                  <a:gd name="T21" fmla="*/ 215520 h 220"/>
                  <a:gd name="T22" fmla="*/ 206069 w 226"/>
                  <a:gd name="T23" fmla="*/ 316721 h 220"/>
                  <a:gd name="T24" fmla="*/ 191082 w 226"/>
                  <a:gd name="T25" fmla="*/ 260498 h 220"/>
                  <a:gd name="T26" fmla="*/ 147995 w 226"/>
                  <a:gd name="T27" fmla="*/ 219268 h 220"/>
                  <a:gd name="T28" fmla="*/ 297863 w 226"/>
                  <a:gd name="T29" fmla="*/ 114319 h 220"/>
                  <a:gd name="T30" fmla="*/ 191082 w 226"/>
                  <a:gd name="T31" fmla="*/ 260498 h 220"/>
                  <a:gd name="T32" fmla="*/ 97414 w 226"/>
                  <a:gd name="T33" fmla="*/ 206150 h 220"/>
                  <a:gd name="T34" fmla="*/ 256650 w 226"/>
                  <a:gd name="T35" fmla="*/ 91830 h 220"/>
                  <a:gd name="T36" fmla="*/ 54327 w 226"/>
                  <a:gd name="T37" fmla="*/ 384188 h 220"/>
                  <a:gd name="T38" fmla="*/ 26227 w 226"/>
                  <a:gd name="T39" fmla="*/ 367321 h 220"/>
                  <a:gd name="T40" fmla="*/ 41214 w 226"/>
                  <a:gd name="T41" fmla="*/ 311098 h 220"/>
                  <a:gd name="T42" fmla="*/ 101161 w 226"/>
                  <a:gd name="T43" fmla="*/ 372943 h 220"/>
                  <a:gd name="T44" fmla="*/ 114275 w 226"/>
                  <a:gd name="T45" fmla="*/ 369195 h 220"/>
                  <a:gd name="T46" fmla="*/ 44960 w 226"/>
                  <a:gd name="T47" fmla="*/ 297980 h 220"/>
                  <a:gd name="T48" fmla="*/ 61821 w 226"/>
                  <a:gd name="T49" fmla="*/ 241757 h 220"/>
                  <a:gd name="T50" fmla="*/ 166729 w 226"/>
                  <a:gd name="T51" fmla="*/ 354202 h 220"/>
                  <a:gd name="T52" fmla="*/ 114275 w 226"/>
                  <a:gd name="T53" fmla="*/ 369195 h 220"/>
                  <a:gd name="T54" fmla="*/ 348444 w 226"/>
                  <a:gd name="T55" fmla="*/ 174290 h 220"/>
                  <a:gd name="T56" fmla="*/ 314723 w 226"/>
                  <a:gd name="T57" fmla="*/ 97452 h 220"/>
                  <a:gd name="T58" fmla="*/ 260396 w 226"/>
                  <a:gd name="T59" fmla="*/ 43104 h 220"/>
                  <a:gd name="T60" fmla="*/ 359684 w 226"/>
                  <a:gd name="T61" fmla="*/ 50600 h 220"/>
                  <a:gd name="T62" fmla="*/ 369051 w 226"/>
                  <a:gd name="T63" fmla="*/ 151801 h 2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6"/>
                  <a:gd name="T97" fmla="*/ 0 h 220"/>
                  <a:gd name="T98" fmla="*/ 226 w 226"/>
                  <a:gd name="T99" fmla="*/ 220 h 2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6" h="220">
                    <a:moveTo>
                      <a:pt x="202" y="18"/>
                    </a:moveTo>
                    <a:cubicBezTo>
                      <a:pt x="191" y="6"/>
                      <a:pt x="176" y="0"/>
                      <a:pt x="161" y="0"/>
                    </a:cubicBezTo>
                    <a:cubicBezTo>
                      <a:pt x="149" y="0"/>
                      <a:pt x="137" y="5"/>
                      <a:pt x="129" y="13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1" y="122"/>
                      <a:pt x="19" y="126"/>
                      <a:pt x="17" y="130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0" y="194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27" y="220"/>
                      <a:pt x="32" y="219"/>
                      <a:pt x="32" y="219"/>
                    </a:cubicBezTo>
                    <a:cubicBezTo>
                      <a:pt x="90" y="203"/>
                      <a:pt x="90" y="203"/>
                      <a:pt x="90" y="203"/>
                    </a:cubicBezTo>
                    <a:cubicBezTo>
                      <a:pt x="95" y="202"/>
                      <a:pt x="99" y="200"/>
                      <a:pt x="102" y="196"/>
                    </a:cubicBezTo>
                    <a:cubicBezTo>
                      <a:pt x="207" y="91"/>
                      <a:pt x="207" y="91"/>
                      <a:pt x="207" y="91"/>
                    </a:cubicBezTo>
                    <a:cubicBezTo>
                      <a:pt x="226" y="72"/>
                      <a:pt x="224" y="40"/>
                      <a:pt x="202" y="18"/>
                    </a:cubicBezTo>
                    <a:close/>
                    <a:moveTo>
                      <a:pt x="110" y="164"/>
                    </a:moveTo>
                    <a:cubicBezTo>
                      <a:pt x="110" y="157"/>
                      <a:pt x="108" y="151"/>
                      <a:pt x="105" y="146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4" y="93"/>
                      <a:pt x="172" y="106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67"/>
                      <a:pt x="110" y="165"/>
                      <a:pt x="110" y="164"/>
                    </a:cubicBezTo>
                    <a:close/>
                    <a:moveTo>
                      <a:pt x="102" y="139"/>
                    </a:moveTo>
                    <a:cubicBezTo>
                      <a:pt x="99" y="135"/>
                      <a:pt x="96" y="131"/>
                      <a:pt x="93" y="127"/>
                    </a:cubicBezTo>
                    <a:cubicBezTo>
                      <a:pt x="88" y="123"/>
                      <a:pt x="84" y="120"/>
                      <a:pt x="79" y="117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9" y="54"/>
                      <a:pt x="154" y="57"/>
                      <a:pt x="159" y="61"/>
                    </a:cubicBezTo>
                    <a:cubicBezTo>
                      <a:pt x="162" y="65"/>
                      <a:pt x="165" y="69"/>
                      <a:pt x="167" y="74"/>
                    </a:cubicBezTo>
                    <a:lnTo>
                      <a:pt x="102" y="139"/>
                    </a:lnTo>
                    <a:close/>
                    <a:moveTo>
                      <a:pt x="72" y="114"/>
                    </a:moveTo>
                    <a:cubicBezTo>
                      <a:pt x="66" y="111"/>
                      <a:pt x="59" y="110"/>
                      <a:pt x="52" y="110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13" y="48"/>
                      <a:pt x="125" y="46"/>
                      <a:pt x="137" y="49"/>
                    </a:cubicBezTo>
                    <a:lnTo>
                      <a:pt x="72" y="114"/>
                    </a:lnTo>
                    <a:close/>
                    <a:moveTo>
                      <a:pt x="29" y="205"/>
                    </a:moveTo>
                    <a:cubicBezTo>
                      <a:pt x="28" y="206"/>
                      <a:pt x="26" y="206"/>
                      <a:pt x="24" y="206"/>
                    </a:cubicBezTo>
                    <a:cubicBezTo>
                      <a:pt x="18" y="206"/>
                      <a:pt x="14" y="202"/>
                      <a:pt x="14" y="196"/>
                    </a:cubicBezTo>
                    <a:cubicBezTo>
                      <a:pt x="14" y="195"/>
                      <a:pt x="14" y="193"/>
                      <a:pt x="14" y="192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30" y="166"/>
                      <a:pt x="38" y="169"/>
                      <a:pt x="45" y="175"/>
                    </a:cubicBezTo>
                    <a:cubicBezTo>
                      <a:pt x="51" y="182"/>
                      <a:pt x="55" y="191"/>
                      <a:pt x="54" y="199"/>
                    </a:cubicBezTo>
                    <a:lnTo>
                      <a:pt x="29" y="205"/>
                    </a:lnTo>
                    <a:close/>
                    <a:moveTo>
                      <a:pt x="61" y="197"/>
                    </a:moveTo>
                    <a:cubicBezTo>
                      <a:pt x="61" y="188"/>
                      <a:pt x="57" y="178"/>
                      <a:pt x="50" y="170"/>
                    </a:cubicBezTo>
                    <a:cubicBezTo>
                      <a:pt x="42" y="163"/>
                      <a:pt x="33" y="159"/>
                      <a:pt x="24" y="159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31" y="132"/>
                      <a:pt x="32" y="131"/>
                      <a:pt x="33" y="129"/>
                    </a:cubicBezTo>
                    <a:cubicBezTo>
                      <a:pt x="47" y="119"/>
                      <a:pt x="68" y="122"/>
                      <a:pt x="83" y="137"/>
                    </a:cubicBezTo>
                    <a:cubicBezTo>
                      <a:pt x="98" y="153"/>
                      <a:pt x="101" y="175"/>
                      <a:pt x="89" y="189"/>
                    </a:cubicBezTo>
                    <a:cubicBezTo>
                      <a:pt x="88" y="190"/>
                      <a:pt x="87" y="190"/>
                      <a:pt x="86" y="190"/>
                    </a:cubicBezTo>
                    <a:lnTo>
                      <a:pt x="61" y="197"/>
                    </a:lnTo>
                    <a:close/>
                    <a:moveTo>
                      <a:pt x="197" y="81"/>
                    </a:move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1"/>
                      <a:pt x="186" y="90"/>
                      <a:pt x="186" y="88"/>
                    </a:cubicBezTo>
                    <a:cubicBezTo>
                      <a:pt x="185" y="75"/>
                      <a:pt x="178" y="62"/>
                      <a:pt x="168" y="52"/>
                    </a:cubicBezTo>
                    <a:cubicBezTo>
                      <a:pt x="157" y="41"/>
                      <a:pt x="142" y="34"/>
                      <a:pt x="127" y="34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45" y="17"/>
                      <a:pt x="153" y="14"/>
                      <a:pt x="161" y="14"/>
                    </a:cubicBezTo>
                    <a:cubicBezTo>
                      <a:pt x="172" y="14"/>
                      <a:pt x="184" y="19"/>
                      <a:pt x="192" y="27"/>
                    </a:cubicBezTo>
                    <a:cubicBezTo>
                      <a:pt x="201" y="36"/>
                      <a:pt x="205" y="46"/>
                      <a:pt x="206" y="56"/>
                    </a:cubicBezTo>
                    <a:cubicBezTo>
                      <a:pt x="207" y="66"/>
                      <a:pt x="204" y="75"/>
                      <a:pt x="197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31" name="Group 4"/>
          <p:cNvGrpSpPr/>
          <p:nvPr/>
        </p:nvGrpSpPr>
        <p:grpSpPr bwMode="auto">
          <a:xfrm>
            <a:off x="3778163" y="4875134"/>
            <a:ext cx="1193488" cy="1136355"/>
            <a:chOff x="6139503" y="4859013"/>
            <a:chExt cx="1192668" cy="1135509"/>
          </a:xfrm>
        </p:grpSpPr>
        <p:sp>
          <p:nvSpPr>
            <p:cNvPr id="32" name="Rounded Rectangle 5"/>
            <p:cNvSpPr>
              <a:spLocks noChangeArrowheads="1"/>
            </p:cNvSpPr>
            <p:nvPr/>
          </p:nvSpPr>
          <p:spPr bwMode="auto">
            <a:xfrm>
              <a:off x="6139503" y="4871700"/>
              <a:ext cx="1192668" cy="1122822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33" name="TextBox 21"/>
            <p:cNvSpPr txBox="1">
              <a:spLocks noChangeArrowheads="1"/>
            </p:cNvSpPr>
            <p:nvPr/>
          </p:nvSpPr>
          <p:spPr bwMode="auto">
            <a:xfrm>
              <a:off x="6420130" y="4859013"/>
              <a:ext cx="771728" cy="1117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>
                  <a:solidFill>
                    <a:schemeClr val="bg1"/>
                  </a:solidFill>
                  <a:ea typeface="MS PGothic" panose="020B0600070205080204" pitchFamily="34" charset="-128"/>
                </a:rPr>
                <a:t>1</a:t>
              </a:r>
            </a:p>
          </p:txBody>
        </p:sp>
      </p:grpSp>
      <p:grpSp>
        <p:nvGrpSpPr>
          <p:cNvPr id="34" name="Group 7"/>
          <p:cNvGrpSpPr/>
          <p:nvPr/>
        </p:nvGrpSpPr>
        <p:grpSpPr bwMode="auto">
          <a:xfrm>
            <a:off x="4059079" y="3732434"/>
            <a:ext cx="1191900" cy="1156987"/>
            <a:chOff x="6420131" y="3715897"/>
            <a:chExt cx="1192668" cy="1156073"/>
          </a:xfrm>
        </p:grpSpPr>
        <p:sp>
          <p:nvSpPr>
            <p:cNvPr id="35" name="Rounded Rectangle 8"/>
            <p:cNvSpPr>
              <a:spLocks noChangeArrowheads="1"/>
            </p:cNvSpPr>
            <p:nvPr/>
          </p:nvSpPr>
          <p:spPr bwMode="auto">
            <a:xfrm>
              <a:off x="6420131" y="3749200"/>
              <a:ext cx="1192668" cy="1122770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6700153" y="3715897"/>
              <a:ext cx="771728" cy="111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>
                  <a:solidFill>
                    <a:schemeClr val="bg1"/>
                  </a:solidFill>
                  <a:ea typeface="MS PGothic" panose="020B0600070205080204" pitchFamily="34" charset="-128"/>
                </a:rPr>
                <a:t>2</a:t>
              </a:r>
            </a:p>
          </p:txBody>
        </p:sp>
      </p:grpSp>
      <p:grpSp>
        <p:nvGrpSpPr>
          <p:cNvPr id="37" name="Group 10"/>
          <p:cNvGrpSpPr/>
          <p:nvPr/>
        </p:nvGrpSpPr>
        <p:grpSpPr bwMode="auto">
          <a:xfrm>
            <a:off x="3638498" y="2643688"/>
            <a:ext cx="1191903" cy="1132435"/>
            <a:chOff x="5999190" y="2626865"/>
            <a:chExt cx="1192668" cy="1132923"/>
          </a:xfrm>
        </p:grpSpPr>
        <p:sp>
          <p:nvSpPr>
            <p:cNvPr id="38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39" name="TextBox 23"/>
            <p:cNvSpPr txBox="1">
              <a:spLocks noChangeArrowheads="1"/>
            </p:cNvSpPr>
            <p:nvPr/>
          </p:nvSpPr>
          <p:spPr bwMode="auto">
            <a:xfrm>
              <a:off x="6319132" y="2641309"/>
              <a:ext cx="771729" cy="1118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 dirty="0">
                  <a:solidFill>
                    <a:schemeClr val="bg1"/>
                  </a:solidFill>
                  <a:ea typeface="MS PGothic" panose="020B0600070205080204" pitchFamily="34" charset="-128"/>
                </a:rPr>
                <a:t>3</a:t>
              </a:r>
            </a:p>
          </p:txBody>
        </p:sp>
      </p:grpSp>
      <p:grpSp>
        <p:nvGrpSpPr>
          <p:cNvPr id="40" name="Group 13"/>
          <p:cNvGrpSpPr/>
          <p:nvPr/>
        </p:nvGrpSpPr>
        <p:grpSpPr bwMode="auto">
          <a:xfrm>
            <a:off x="3041753" y="1524653"/>
            <a:ext cx="1193488" cy="1182518"/>
            <a:chOff x="5402860" y="1507003"/>
            <a:chExt cx="1192668" cy="1182419"/>
          </a:xfrm>
        </p:grpSpPr>
        <p:sp>
          <p:nvSpPr>
            <p:cNvPr id="41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7446"/>
              <a:ext cx="1192668" cy="1121976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latin typeface="Calibri" panose="020F050202020403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42" name="TextBox 24"/>
            <p:cNvSpPr txBox="1">
              <a:spLocks noChangeArrowheads="1"/>
            </p:cNvSpPr>
            <p:nvPr/>
          </p:nvSpPr>
          <p:spPr bwMode="auto">
            <a:xfrm rot="20681241">
              <a:off x="5692174" y="1507003"/>
              <a:ext cx="771728" cy="1117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 dirty="0">
                  <a:solidFill>
                    <a:schemeClr val="bg1"/>
                  </a:solidFill>
                  <a:ea typeface="MS PGothic" panose="020B0600070205080204" pitchFamily="34" charset="-128"/>
                </a:rPr>
                <a:t>4</a:t>
              </a:r>
            </a:p>
          </p:txBody>
        </p:sp>
      </p:grpSp>
      <p:grpSp>
        <p:nvGrpSpPr>
          <p:cNvPr id="43" name="Group 16"/>
          <p:cNvGrpSpPr/>
          <p:nvPr/>
        </p:nvGrpSpPr>
        <p:grpSpPr bwMode="auto">
          <a:xfrm>
            <a:off x="1200731" y="2248508"/>
            <a:ext cx="2529816" cy="4197844"/>
            <a:chOff x="3560664" y="2230705"/>
            <a:chExt cx="2529883" cy="4198799"/>
          </a:xfrm>
        </p:grpSpPr>
        <p:sp>
          <p:nvSpPr>
            <p:cNvPr id="44" name="Ellipse 98"/>
            <p:cNvSpPr/>
            <p:nvPr/>
          </p:nvSpPr>
          <p:spPr bwMode="auto">
            <a:xfrm>
              <a:off x="3560664" y="6107180"/>
              <a:ext cx="1713938" cy="32232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id-ID" sz="32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grpSp>
          <p:nvGrpSpPr>
            <p:cNvPr id="45" name="Group 18"/>
            <p:cNvGrpSpPr/>
            <p:nvPr/>
          </p:nvGrpSpPr>
          <p:grpSpPr>
            <a:xfrm>
              <a:off x="4158559" y="2230705"/>
              <a:ext cx="1931988" cy="3981365"/>
              <a:chOff x="1879600" y="2427657"/>
              <a:chExt cx="1931988" cy="398136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6" name="Rounded Rectangle 19"/>
              <p:cNvSpPr/>
              <p:nvPr/>
            </p:nvSpPr>
            <p:spPr bwMode="auto">
              <a:xfrm rot="3296091" flipH="1">
                <a:off x="2526506" y="2275966"/>
                <a:ext cx="333375" cy="1627188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Oval 20"/>
              <p:cNvSpPr>
                <a:spLocks noChangeArrowheads="1"/>
              </p:cNvSpPr>
              <p:nvPr/>
            </p:nvSpPr>
            <p:spPr bwMode="auto">
              <a:xfrm>
                <a:off x="1879938" y="2427657"/>
                <a:ext cx="823038" cy="82306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ounded Rectangle 21"/>
              <p:cNvSpPr/>
              <p:nvPr/>
            </p:nvSpPr>
            <p:spPr bwMode="auto">
              <a:xfrm>
                <a:off x="1954213" y="3305460"/>
                <a:ext cx="674687" cy="1408112"/>
              </a:xfrm>
              <a:prstGeom prst="roundRect">
                <a:avLst>
                  <a:gd name="adj" fmla="val 2987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ounded Rectangle 22"/>
              <p:cNvSpPr/>
              <p:nvPr/>
            </p:nvSpPr>
            <p:spPr bwMode="auto">
              <a:xfrm>
                <a:off x="1954213" y="4408772"/>
                <a:ext cx="373062" cy="2000250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ounded Rectangle 23"/>
              <p:cNvSpPr/>
              <p:nvPr/>
            </p:nvSpPr>
            <p:spPr bwMode="auto">
              <a:xfrm rot="20452300">
                <a:off x="2325688" y="4429410"/>
                <a:ext cx="371475" cy="774700"/>
              </a:xfrm>
              <a:prstGeom prst="roundRect">
                <a:avLst>
                  <a:gd name="adj" fmla="val 40463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ounded Rectangle 24"/>
              <p:cNvSpPr/>
              <p:nvPr/>
            </p:nvSpPr>
            <p:spPr bwMode="auto">
              <a:xfrm rot="14513746">
                <a:off x="2885282" y="2583941"/>
                <a:ext cx="350837" cy="1501775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Rounded Rectangle 25"/>
              <p:cNvSpPr/>
              <p:nvPr/>
            </p:nvSpPr>
            <p:spPr bwMode="auto">
              <a:xfrm>
                <a:off x="2413000" y="4916772"/>
                <a:ext cx="373063" cy="1423988"/>
              </a:xfrm>
              <a:prstGeom prst="roundRect">
                <a:avLst>
                  <a:gd name="adj" fmla="val 42456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5950020" y="1511290"/>
            <a:ext cx="4346961" cy="945106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44309" y="2567760"/>
            <a:ext cx="4346961" cy="945106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412194" y="3709320"/>
            <a:ext cx="4346961" cy="945106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73950" y="4829361"/>
            <a:ext cx="4346961" cy="945106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。</a:t>
            </a:r>
          </a:p>
        </p:txBody>
      </p:sp>
      <p:sp>
        <p:nvSpPr>
          <p:cNvPr id="64" name="标题 6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36" dur="1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37" dur="1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51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46" dur="1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47" dur="1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520"/>
                                </p:stCondLst>
                                <p:childTnLst>
                                  <p:par>
                                    <p:cTn id="5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56" dur="1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57" dur="1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529"/>
                                </p:stCondLst>
                                <p:childTnLst>
                                  <p:par>
                                    <p:cTn id="6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66" dur="1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67" dur="1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36" dur="1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37" dur="1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510"/>
                                </p:stCondLst>
                                <p:childTnLst>
                                  <p:par>
                                    <p:cTn id="4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46" dur="1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47" dur="1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520"/>
                                </p:stCondLst>
                                <p:childTnLst>
                                  <p:par>
                                    <p:cTn id="5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56" dur="1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57" dur="1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529"/>
                                </p:stCondLst>
                                <p:childTnLst>
                                  <p:par>
                                    <p:cTn id="6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discrete" valueType="clr">
                                          <p:cBhvr override="childStyle">
                                            <p:cTn id="66" dur="1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bg1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anim calcmode="discrete" valueType="clr">
                                          <p:cBhvr>
                                            <p:cTn id="67" dur="1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clrVal>
                                                  <a:schemeClr val="accent2"/>
                                                </p:clrVal>
                                              </p:val>
                                            </p:tav>
                                            <p:tav tm="50000">
                                              <p:val>
                                                <p:clrVal>
                                                  <a:schemeClr val="hlink"/>
                                                </p:clrVal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4477733" y="1719374"/>
            <a:ext cx="2087688" cy="1838486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r"/>
            <a:r>
              <a:rPr lang="en-US" altLang="zh-CN" sz="11495" dirty="0" smtClean="0">
                <a:solidFill>
                  <a:srgbClr val="22873A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8795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6781389" y="1982801"/>
            <a:ext cx="4838084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3600" b="1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年度工作完成情况</a:t>
            </a:r>
            <a:endParaRPr lang="en-US" altLang="zh-CN" sz="3600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6853379" y="2727223"/>
            <a:ext cx="4103387" cy="4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68183" y="3523612"/>
            <a:ext cx="575914" cy="575914"/>
            <a:chOff x="6097588" y="1828640"/>
            <a:chExt cx="576064" cy="576064"/>
          </a:xfrm>
        </p:grpSpPr>
        <p:sp>
          <p:nvSpPr>
            <p:cNvPr id="6" name="椭圆 5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91957" y="3523612"/>
            <a:ext cx="575914" cy="575914"/>
            <a:chOff x="6821550" y="1828640"/>
            <a:chExt cx="576064" cy="576064"/>
          </a:xfrm>
        </p:grpSpPr>
        <p:sp>
          <p:nvSpPr>
            <p:cNvPr id="9" name="椭圆 8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07968" y="3523612"/>
            <a:ext cx="575914" cy="57591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60" y="3523612"/>
            <a:ext cx="575914" cy="575914"/>
            <a:chOff x="8257827" y="1828640"/>
            <a:chExt cx="576064" cy="576064"/>
          </a:xfrm>
        </p:grpSpPr>
        <p:sp>
          <p:nvSpPr>
            <p:cNvPr id="15" name="椭圆 14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47753" y="3523612"/>
            <a:ext cx="575914" cy="575914"/>
            <a:chOff x="8977907" y="1828640"/>
            <a:chExt cx="576064" cy="576064"/>
          </a:xfrm>
        </p:grpSpPr>
        <p:sp>
          <p:nvSpPr>
            <p:cNvPr id="18" name="椭圆 17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 bwMode="auto">
          <a:xfrm>
            <a:off x="1222587" y="1962665"/>
            <a:ext cx="1802930" cy="1805046"/>
            <a:chOff x="1003844" y="1472285"/>
            <a:chExt cx="1352926" cy="1352926"/>
          </a:xfrm>
        </p:grpSpPr>
        <p:sp>
          <p:nvSpPr>
            <p:cNvPr id="65" name="泪滴形 24"/>
            <p:cNvSpPr/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3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02335" y="1840226"/>
              <a:ext cx="667850" cy="376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665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266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1008859" y="3814266"/>
            <a:ext cx="2016659" cy="2018774"/>
            <a:chOff x="827584" y="2860726"/>
            <a:chExt cx="1512620" cy="1513898"/>
          </a:xfrm>
        </p:grpSpPr>
        <p:sp>
          <p:nvSpPr>
            <p:cNvPr id="73" name="泪滴形 38"/>
            <p:cNvSpPr/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3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14871" y="3544678"/>
              <a:ext cx="667546" cy="3768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665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266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 bwMode="auto">
          <a:xfrm>
            <a:off x="3072073" y="1679106"/>
            <a:ext cx="2088605" cy="2088605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80" name="泪滴形 34"/>
            <p:cNvSpPr/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3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31391" y="1735799"/>
              <a:ext cx="667960" cy="376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665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266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 bwMode="auto">
          <a:xfrm>
            <a:off x="3072071" y="3814265"/>
            <a:ext cx="2302334" cy="2302334"/>
            <a:chOff x="2376067" y="2860726"/>
            <a:chExt cx="1727248" cy="1727248"/>
          </a:xfrm>
        </p:grpSpPr>
        <p:sp>
          <p:nvSpPr>
            <p:cNvPr id="83" name="泪滴形 36"/>
            <p:cNvSpPr/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3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038072" y="3683044"/>
              <a:ext cx="667683" cy="3770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665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266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 bwMode="auto">
          <a:xfrm>
            <a:off x="6102348" y="2082061"/>
            <a:ext cx="668692" cy="675041"/>
            <a:chOff x="4929188" y="1303338"/>
            <a:chExt cx="501650" cy="506412"/>
          </a:xfrm>
        </p:grpSpPr>
        <p:sp>
          <p:nvSpPr>
            <p:cNvPr id="86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 bwMode="auto">
          <a:xfrm>
            <a:off x="6096000" y="3048101"/>
            <a:ext cx="675040" cy="675041"/>
            <a:chOff x="1339850" y="2163763"/>
            <a:chExt cx="506413" cy="506412"/>
          </a:xfrm>
        </p:grpSpPr>
        <p:sp>
          <p:nvSpPr>
            <p:cNvPr id="90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Freeform 14"/>
            <p:cNvSpPr/>
            <p:nvPr/>
          </p:nvSpPr>
          <p:spPr bwMode="auto">
            <a:xfrm>
              <a:off x="1500187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 bwMode="auto">
          <a:xfrm>
            <a:off x="6102348" y="4017613"/>
            <a:ext cx="668692" cy="675041"/>
            <a:chOff x="5093055" y="2766720"/>
            <a:chExt cx="501650" cy="506413"/>
          </a:xfrm>
        </p:grpSpPr>
        <p:sp>
          <p:nvSpPr>
            <p:cNvPr id="95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Freeform 24"/>
            <p:cNvSpPr/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 bwMode="auto">
          <a:xfrm>
            <a:off x="6096000" y="4964773"/>
            <a:ext cx="675040" cy="675041"/>
            <a:chOff x="6137274" y="1900165"/>
            <a:chExt cx="506413" cy="506412"/>
          </a:xfrm>
        </p:grpSpPr>
        <p:sp>
          <p:nvSpPr>
            <p:cNvPr id="100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1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2" name="Text Box 11"/>
          <p:cNvSpPr txBox="1">
            <a:spLocks noChangeArrowheads="1"/>
          </p:cNvSpPr>
          <p:nvPr/>
        </p:nvSpPr>
        <p:spPr bwMode="auto">
          <a:xfrm>
            <a:off x="6963607" y="1982602"/>
            <a:ext cx="4196256" cy="7076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6963607" y="2993080"/>
            <a:ext cx="4196256" cy="7076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 Box 11"/>
          <p:cNvSpPr txBox="1">
            <a:spLocks noChangeArrowheads="1"/>
          </p:cNvSpPr>
          <p:nvPr/>
        </p:nvSpPr>
        <p:spPr bwMode="auto">
          <a:xfrm>
            <a:off x="6963607" y="4004914"/>
            <a:ext cx="4196256" cy="7076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 Box 11"/>
          <p:cNvSpPr txBox="1">
            <a:spLocks noChangeArrowheads="1"/>
          </p:cNvSpPr>
          <p:nvPr/>
        </p:nvSpPr>
        <p:spPr bwMode="auto">
          <a:xfrm>
            <a:off x="6963607" y="4996513"/>
            <a:ext cx="4196256" cy="7076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5609" y="3957217"/>
            <a:ext cx="10935678" cy="437929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5" name="矩形 4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12" name="肘形连接符 11"/>
          <p:cNvCxnSpPr>
            <a:stCxn id="14" idx="3"/>
          </p:cNvCxnSpPr>
          <p:nvPr/>
        </p:nvCxnSpPr>
        <p:spPr>
          <a:xfrm rot="5400000" flipH="1" flipV="1">
            <a:off x="1081806" y="3318370"/>
            <a:ext cx="752547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937362" y="3840305"/>
            <a:ext cx="750306" cy="676060"/>
            <a:chOff x="1025957" y="3090803"/>
            <a:chExt cx="750892" cy="676392"/>
          </a:xfrm>
          <a:solidFill>
            <a:srgbClr val="005DA2"/>
          </a:solidFill>
        </p:grpSpPr>
        <p:sp>
          <p:nvSpPr>
            <p:cNvPr id="14" name="六边形 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64"/>
            <p:cNvSpPr txBox="1"/>
            <p:nvPr/>
          </p:nvSpPr>
          <p:spPr>
            <a:xfrm>
              <a:off x="1025957" y="3262659"/>
              <a:ext cx="750892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cxnSp>
        <p:nvCxnSpPr>
          <p:cNvPr id="16" name="肘形连接符 15"/>
          <p:cNvCxnSpPr>
            <a:stCxn id="18" idx="3"/>
          </p:cNvCxnSpPr>
          <p:nvPr/>
        </p:nvCxnSpPr>
        <p:spPr>
          <a:xfrm rot="5400000" flipH="1" flipV="1">
            <a:off x="3660183" y="3318370"/>
            <a:ext cx="752547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88145" y="3840303"/>
            <a:ext cx="812675" cy="676060"/>
            <a:chOff x="998340" y="3090803"/>
            <a:chExt cx="813309" cy="676392"/>
          </a:xfrm>
          <a:solidFill>
            <a:srgbClr val="005DA2"/>
          </a:solidFill>
        </p:grpSpPr>
        <p:sp>
          <p:nvSpPr>
            <p:cNvPr id="18" name="六边形 1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72"/>
            <p:cNvSpPr txBox="1"/>
            <p:nvPr/>
          </p:nvSpPr>
          <p:spPr>
            <a:xfrm>
              <a:off x="998340" y="3253274"/>
              <a:ext cx="813309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cxnSp>
        <p:nvCxnSpPr>
          <p:cNvPr id="20" name="肘形连接符 19"/>
          <p:cNvCxnSpPr>
            <a:stCxn id="22" idx="3"/>
          </p:cNvCxnSpPr>
          <p:nvPr/>
        </p:nvCxnSpPr>
        <p:spPr>
          <a:xfrm rot="5400000" flipH="1" flipV="1">
            <a:off x="6238560" y="3318370"/>
            <a:ext cx="752547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093831" y="3840303"/>
            <a:ext cx="776780" cy="676060"/>
            <a:chOff x="1025672" y="3090803"/>
            <a:chExt cx="777387" cy="676392"/>
          </a:xfrm>
          <a:solidFill>
            <a:srgbClr val="005DA2"/>
          </a:solidFill>
        </p:grpSpPr>
        <p:sp>
          <p:nvSpPr>
            <p:cNvPr id="22" name="六边形 2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79"/>
            <p:cNvSpPr txBox="1"/>
            <p:nvPr/>
          </p:nvSpPr>
          <p:spPr>
            <a:xfrm>
              <a:off x="1025672" y="3270652"/>
              <a:ext cx="777387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cxnSp>
        <p:nvCxnSpPr>
          <p:cNvPr id="24" name="肘形连接符 23"/>
          <p:cNvCxnSpPr>
            <a:stCxn id="26" idx="3"/>
          </p:cNvCxnSpPr>
          <p:nvPr/>
        </p:nvCxnSpPr>
        <p:spPr>
          <a:xfrm rot="5400000" flipH="1" flipV="1">
            <a:off x="8816937" y="3318370"/>
            <a:ext cx="752547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8614939" y="3840300"/>
            <a:ext cx="865220" cy="676059"/>
            <a:chOff x="968357" y="3090803"/>
            <a:chExt cx="865896" cy="676392"/>
          </a:xfrm>
          <a:solidFill>
            <a:srgbClr val="005DA2"/>
          </a:solidFill>
        </p:grpSpPr>
        <p:sp>
          <p:nvSpPr>
            <p:cNvPr id="26" name="六边形 2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7" name="文本框 86"/>
            <p:cNvSpPr txBox="1"/>
            <p:nvPr/>
          </p:nvSpPr>
          <p:spPr>
            <a:xfrm>
              <a:off x="968357" y="3281788"/>
              <a:ext cx="865896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cxnSp>
        <p:nvCxnSpPr>
          <p:cNvPr id="28" name="肘形连接符 27"/>
          <p:cNvCxnSpPr>
            <a:stCxn id="30" idx="0"/>
          </p:cNvCxnSpPr>
          <p:nvPr/>
        </p:nvCxnSpPr>
        <p:spPr>
          <a:xfrm rot="16200000" flipH="1">
            <a:off x="2346265" y="4771704"/>
            <a:ext cx="802003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247138" y="3840301"/>
            <a:ext cx="708934" cy="676060"/>
            <a:chOff x="1046561" y="3090803"/>
            <a:chExt cx="709487" cy="676392"/>
          </a:xfrm>
          <a:solidFill>
            <a:srgbClr val="005DA2"/>
          </a:solidFill>
        </p:grpSpPr>
        <p:sp>
          <p:nvSpPr>
            <p:cNvPr id="30" name="六边形 2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93"/>
            <p:cNvSpPr txBox="1"/>
            <p:nvPr/>
          </p:nvSpPr>
          <p:spPr>
            <a:xfrm>
              <a:off x="1046561" y="3264812"/>
              <a:ext cx="709487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cxnSp>
        <p:nvCxnSpPr>
          <p:cNvPr id="32" name="肘形连接符 31"/>
          <p:cNvCxnSpPr>
            <a:stCxn id="34" idx="0"/>
          </p:cNvCxnSpPr>
          <p:nvPr/>
        </p:nvCxnSpPr>
        <p:spPr>
          <a:xfrm rot="16200000" flipH="1">
            <a:off x="4924641" y="4771704"/>
            <a:ext cx="802003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818897" y="3840307"/>
            <a:ext cx="722168" cy="676061"/>
            <a:chOff x="1039939" y="3090803"/>
            <a:chExt cx="722732" cy="676392"/>
          </a:xfrm>
          <a:solidFill>
            <a:srgbClr val="005DA2"/>
          </a:solidFill>
        </p:grpSpPr>
        <p:sp>
          <p:nvSpPr>
            <p:cNvPr id="34" name="六边形 3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101"/>
            <p:cNvSpPr txBox="1"/>
            <p:nvPr/>
          </p:nvSpPr>
          <p:spPr>
            <a:xfrm>
              <a:off x="1039939" y="3297680"/>
              <a:ext cx="722732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cxnSp>
        <p:nvCxnSpPr>
          <p:cNvPr id="36" name="肘形连接符 35"/>
          <p:cNvCxnSpPr>
            <a:stCxn id="38" idx="0"/>
          </p:cNvCxnSpPr>
          <p:nvPr/>
        </p:nvCxnSpPr>
        <p:spPr>
          <a:xfrm rot="16200000" flipH="1">
            <a:off x="7503019" y="4771704"/>
            <a:ext cx="802003" cy="29132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342663" y="3840303"/>
            <a:ext cx="831390" cy="676060"/>
            <a:chOff x="985283" y="3090803"/>
            <a:chExt cx="832039" cy="676392"/>
          </a:xfrm>
          <a:solidFill>
            <a:srgbClr val="005DA2"/>
          </a:solidFill>
        </p:grpSpPr>
        <p:sp>
          <p:nvSpPr>
            <p:cNvPr id="38" name="六边形 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9" name="文本框 108"/>
            <p:cNvSpPr txBox="1"/>
            <p:nvPr/>
          </p:nvSpPr>
          <p:spPr>
            <a:xfrm>
              <a:off x="985283" y="3259926"/>
              <a:ext cx="832039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878170" y="3840303"/>
            <a:ext cx="917128" cy="676060"/>
            <a:chOff x="942381" y="3090803"/>
            <a:chExt cx="917844" cy="676392"/>
          </a:xfrm>
          <a:solidFill>
            <a:srgbClr val="005DA2"/>
          </a:solidFill>
        </p:grpSpPr>
        <p:sp>
          <p:nvSpPr>
            <p:cNvPr id="41" name="六边形 4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2" name="文本框 114"/>
            <p:cNvSpPr txBox="1"/>
            <p:nvPr/>
          </p:nvSpPr>
          <p:spPr>
            <a:xfrm>
              <a:off x="942381" y="3281788"/>
              <a:ext cx="917844" cy="2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4153305" y="1437926"/>
            <a:ext cx="3839401" cy="463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7" rIns="91436" bIns="45717"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84674" y="2613379"/>
            <a:ext cx="1900648" cy="983725"/>
            <a:chOff x="1187624" y="1833764"/>
            <a:chExt cx="1425857" cy="737986"/>
          </a:xfrm>
        </p:grpSpPr>
        <p:sp>
          <p:nvSpPr>
            <p:cNvPr id="45" name="矩形 44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72356" y="2613379"/>
            <a:ext cx="1900648" cy="983725"/>
            <a:chOff x="1187624" y="1833764"/>
            <a:chExt cx="1425857" cy="737986"/>
          </a:xfrm>
        </p:grpSpPr>
        <p:sp>
          <p:nvSpPr>
            <p:cNvPr id="48" name="矩形 47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内容需概括精炼不用多余的文字修饰</a:t>
              </a:r>
              <a:r>
                <a:rPr lang="en-US" altLang="zh-CN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60493" y="2613379"/>
            <a:ext cx="1900648" cy="983725"/>
            <a:chOff x="1187624" y="1833764"/>
            <a:chExt cx="1425857" cy="737986"/>
          </a:xfrm>
        </p:grpSpPr>
        <p:sp>
          <p:nvSpPr>
            <p:cNvPr id="51" name="矩形 50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内容需概括精炼不用多余的文字修饰</a:t>
              </a:r>
              <a:r>
                <a:rPr lang="en-US" altLang="zh-CN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38869" y="2613379"/>
            <a:ext cx="1900648" cy="983725"/>
            <a:chOff x="1187624" y="1833764"/>
            <a:chExt cx="1425857" cy="737986"/>
          </a:xfrm>
        </p:grpSpPr>
        <p:sp>
          <p:nvSpPr>
            <p:cNvPr id="54" name="矩形 53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内容需概括精炼不用多余的文字修饰</a:t>
              </a:r>
              <a:r>
                <a:rPr lang="en-US" altLang="zh-CN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32488" y="4844918"/>
            <a:ext cx="1900648" cy="983725"/>
            <a:chOff x="1187624" y="1833764"/>
            <a:chExt cx="1425857" cy="737986"/>
          </a:xfrm>
        </p:grpSpPr>
        <p:sp>
          <p:nvSpPr>
            <p:cNvPr id="57" name="矩形 56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内容需概括精炼不用多余的文字修饰</a:t>
              </a:r>
              <a:r>
                <a:rPr lang="en-US" altLang="zh-CN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420170" y="4844918"/>
            <a:ext cx="1900648" cy="983725"/>
            <a:chOff x="1187624" y="1833764"/>
            <a:chExt cx="1425857" cy="737986"/>
          </a:xfrm>
        </p:grpSpPr>
        <p:sp>
          <p:nvSpPr>
            <p:cNvPr id="60" name="矩形 59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内容需概括精炼不用多余的文字修饰</a:t>
              </a:r>
              <a:r>
                <a:rPr lang="en-US" altLang="zh-CN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008306" y="4844918"/>
            <a:ext cx="1900648" cy="983725"/>
            <a:chOff x="1187624" y="1833764"/>
            <a:chExt cx="1425857" cy="737986"/>
          </a:xfrm>
        </p:grpSpPr>
        <p:sp>
          <p:nvSpPr>
            <p:cNvPr id="63" name="矩形 62"/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Text Placeholder 2"/>
            <p:cNvSpPr txBox="1"/>
            <p:nvPr/>
          </p:nvSpPr>
          <p:spPr bwMode="auto">
            <a:xfrm>
              <a:off x="1187624" y="1843184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内容需概括精炼不用多余的文字修饰</a:t>
              </a:r>
              <a:r>
                <a:rPr lang="en-US" altLang="zh-CN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标题 7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3"/>
          <p:cNvSpPr/>
          <p:nvPr/>
        </p:nvSpPr>
        <p:spPr bwMode="gray">
          <a:xfrm flipV="1">
            <a:off x="2495163" y="3572946"/>
            <a:ext cx="1608096" cy="1875502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04" tIns="45701" rIns="91404" bIns="4570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 sz="1865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箭头2"/>
          <p:cNvSpPr/>
          <p:nvPr/>
        </p:nvSpPr>
        <p:spPr bwMode="gray">
          <a:xfrm rot="16200000">
            <a:off x="2919075" y="2882232"/>
            <a:ext cx="477604" cy="191144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04" tIns="45701" rIns="91404" bIns="4570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 sz="1865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箭头1"/>
          <p:cNvSpPr/>
          <p:nvPr/>
        </p:nvSpPr>
        <p:spPr bwMode="gray">
          <a:xfrm>
            <a:off x="2484822" y="2129279"/>
            <a:ext cx="1608096" cy="1875502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04" tIns="45701" rIns="91404" bIns="4570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 sz="1865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标题1"/>
          <p:cNvSpPr>
            <a:spLocks noChangeArrowheads="1"/>
          </p:cNvSpPr>
          <p:nvPr/>
        </p:nvSpPr>
        <p:spPr bwMode="gray">
          <a:xfrm>
            <a:off x="4204018" y="1773632"/>
            <a:ext cx="2657161" cy="1155031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04" tIns="45701" rIns="91404" bIns="457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点击添加文本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2"/>
          <p:cNvSpPr>
            <a:spLocks noChangeArrowheads="1"/>
          </p:cNvSpPr>
          <p:nvPr/>
        </p:nvSpPr>
        <p:spPr bwMode="gray">
          <a:xfrm>
            <a:off x="4216709" y="3209614"/>
            <a:ext cx="2644470" cy="1155031"/>
          </a:xfrm>
          <a:prstGeom prst="roundRect">
            <a:avLst>
              <a:gd name="adj" fmla="val 11921"/>
            </a:avLst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04" tIns="45701" rIns="91404" bIns="457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3"/>
          <p:cNvSpPr>
            <a:spLocks noChangeArrowheads="1"/>
          </p:cNvSpPr>
          <p:nvPr/>
        </p:nvSpPr>
        <p:spPr bwMode="gray">
          <a:xfrm>
            <a:off x="4197672" y="4650106"/>
            <a:ext cx="2663506" cy="1153991"/>
          </a:xfrm>
          <a:prstGeom prst="roundRect">
            <a:avLst>
              <a:gd name="adj" fmla="val 11921"/>
            </a:avLst>
          </a:prstGeom>
          <a:solidFill>
            <a:schemeClr val="accent4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04" tIns="45701" rIns="91404" bIns="457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9"/>
          <p:cNvSpPr>
            <a:spLocks noChangeArrowheads="1"/>
          </p:cNvSpPr>
          <p:nvPr/>
        </p:nvSpPr>
        <p:spPr bwMode="auto">
          <a:xfrm>
            <a:off x="1968616" y="3069296"/>
            <a:ext cx="1438876" cy="1439292"/>
          </a:xfrm>
          <a:prstGeom prst="roundRect">
            <a:avLst/>
          </a:pr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5950" tIns="45701" rIns="125950" bIns="179929" anchor="ctr"/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9" name="文本1"/>
          <p:cNvSpPr>
            <a:spLocks noChangeArrowheads="1"/>
          </p:cNvSpPr>
          <p:nvPr/>
        </p:nvSpPr>
        <p:spPr bwMode="gray">
          <a:xfrm>
            <a:off x="6861180" y="1773632"/>
            <a:ext cx="3378561" cy="1155031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prstDash val="sysDot"/>
                <a:round/>
              </a14:hiddenLine>
            </a:ext>
          </a:extLst>
        </p:spPr>
        <p:txBody>
          <a:bodyPr lIns="91404" tIns="45701" rIns="91404" bIns="457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点击添加文字，点击添加文字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2"/>
          <p:cNvSpPr>
            <a:spLocks noChangeArrowheads="1"/>
          </p:cNvSpPr>
          <p:nvPr/>
        </p:nvSpPr>
        <p:spPr bwMode="gray">
          <a:xfrm>
            <a:off x="6861180" y="3209614"/>
            <a:ext cx="3378561" cy="1155031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prstDash val="sysDot"/>
                <a:round/>
              </a14:hiddenLine>
            </a:ext>
          </a:extLst>
        </p:spPr>
        <p:txBody>
          <a:bodyPr lIns="91404" tIns="45701" rIns="91404" bIns="457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点击添加文字，点击添加文字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3"/>
          <p:cNvSpPr>
            <a:spLocks noChangeArrowheads="1"/>
          </p:cNvSpPr>
          <p:nvPr/>
        </p:nvSpPr>
        <p:spPr bwMode="ltGray">
          <a:xfrm>
            <a:off x="6861177" y="4659627"/>
            <a:ext cx="3381734" cy="1144471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prstDash val="sysDot"/>
                <a:round/>
              </a14:hiddenLine>
            </a:ext>
          </a:extLst>
        </p:spPr>
        <p:txBody>
          <a:bodyPr lIns="91404" tIns="45701" rIns="91404" bIns="457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点击添加文字，点击添加文字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07161" y="1965912"/>
            <a:ext cx="4045930" cy="3776666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0" name="Freeform 6"/>
                <p:cNvSpPr/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7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" name="Freeform 9"/>
                <p:cNvSpPr/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4" name="Freeform 10"/>
            <p:cNvSpPr/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2" name="Oval 951"/>
          <p:cNvSpPr>
            <a:spLocks noChangeArrowheads="1"/>
          </p:cNvSpPr>
          <p:nvPr/>
        </p:nvSpPr>
        <p:spPr bwMode="auto">
          <a:xfrm>
            <a:off x="2977210" y="3871622"/>
            <a:ext cx="1398845" cy="1393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3" name="Oval 952"/>
          <p:cNvSpPr>
            <a:spLocks noChangeArrowheads="1"/>
          </p:cNvSpPr>
          <p:nvPr/>
        </p:nvSpPr>
        <p:spPr bwMode="auto">
          <a:xfrm>
            <a:off x="1245308" y="3729707"/>
            <a:ext cx="1033929" cy="10339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4" name="Oval 953"/>
          <p:cNvSpPr>
            <a:spLocks noChangeArrowheads="1"/>
          </p:cNvSpPr>
          <p:nvPr/>
        </p:nvSpPr>
        <p:spPr bwMode="auto">
          <a:xfrm>
            <a:off x="4535340" y="5395031"/>
            <a:ext cx="625570" cy="6255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5" name="Oval 954"/>
          <p:cNvSpPr>
            <a:spLocks noChangeArrowheads="1"/>
          </p:cNvSpPr>
          <p:nvPr/>
        </p:nvSpPr>
        <p:spPr bwMode="auto">
          <a:xfrm>
            <a:off x="3492724" y="1505413"/>
            <a:ext cx="1227971" cy="122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6" name="Oval 955"/>
          <p:cNvSpPr>
            <a:spLocks noChangeArrowheads="1"/>
          </p:cNvSpPr>
          <p:nvPr/>
        </p:nvSpPr>
        <p:spPr bwMode="auto">
          <a:xfrm>
            <a:off x="2739723" y="5383447"/>
            <a:ext cx="344644" cy="34754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7" name="Oval 956"/>
          <p:cNvSpPr>
            <a:spLocks noChangeArrowheads="1"/>
          </p:cNvSpPr>
          <p:nvPr/>
        </p:nvSpPr>
        <p:spPr bwMode="auto">
          <a:xfrm>
            <a:off x="5149325" y="3495115"/>
            <a:ext cx="1225076" cy="12222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8" name="Oval 957"/>
          <p:cNvSpPr>
            <a:spLocks noChangeArrowheads="1"/>
          </p:cNvSpPr>
          <p:nvPr/>
        </p:nvSpPr>
        <p:spPr bwMode="auto">
          <a:xfrm>
            <a:off x="2699177" y="3098331"/>
            <a:ext cx="556062" cy="5560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7100432" y="3863240"/>
            <a:ext cx="372330" cy="3726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0" name="Oval 952"/>
          <p:cNvSpPr>
            <a:spLocks noChangeArrowheads="1"/>
          </p:cNvSpPr>
          <p:nvPr/>
        </p:nvSpPr>
        <p:spPr bwMode="auto">
          <a:xfrm>
            <a:off x="7100432" y="4407158"/>
            <a:ext cx="372330" cy="3726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1" name="Oval 952"/>
          <p:cNvSpPr>
            <a:spLocks noChangeArrowheads="1"/>
          </p:cNvSpPr>
          <p:nvPr/>
        </p:nvSpPr>
        <p:spPr bwMode="auto">
          <a:xfrm>
            <a:off x="7100432" y="4951077"/>
            <a:ext cx="372330" cy="3726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7100432" y="5494996"/>
            <a:ext cx="372330" cy="3726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3" name="Rectangle 971"/>
          <p:cNvSpPr/>
          <p:nvPr/>
        </p:nvSpPr>
        <p:spPr>
          <a:xfrm>
            <a:off x="6191683" y="1317316"/>
            <a:ext cx="4725888" cy="655667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spcBef>
                <a:spcPts val="800"/>
              </a:spcBef>
            </a:pPr>
            <a:endParaRPr lang="bg-BG" altLang="zh-CN" sz="5330" dirty="0">
              <a:solidFill>
                <a:schemeClr val="bg1"/>
              </a:solidFill>
            </a:endParaRPr>
          </a:p>
        </p:txBody>
      </p:sp>
      <p:sp>
        <p:nvSpPr>
          <p:cNvPr id="24" name="Rectangle 972"/>
          <p:cNvSpPr/>
          <p:nvPr/>
        </p:nvSpPr>
        <p:spPr>
          <a:xfrm>
            <a:off x="8384946" y="2071060"/>
            <a:ext cx="2303005" cy="557588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800"/>
              </a:spcBef>
            </a:pPr>
            <a:endParaRPr lang="bg-BG" altLang="zh-CN" sz="5330" i="1" dirty="0">
              <a:solidFill>
                <a:schemeClr val="bg1"/>
              </a:solidFill>
            </a:endParaRPr>
          </a:p>
        </p:txBody>
      </p:sp>
      <p:sp>
        <p:nvSpPr>
          <p:cNvPr id="25" name="TextBox 974"/>
          <p:cNvSpPr txBox="1">
            <a:spLocks noChangeArrowheads="1"/>
          </p:cNvSpPr>
          <p:nvPr/>
        </p:nvSpPr>
        <p:spPr bwMode="auto">
          <a:xfrm>
            <a:off x="3513809" y="1825075"/>
            <a:ext cx="1207807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26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2014</a:t>
            </a:r>
            <a:endParaRPr lang="bg-BG" altLang="zh-CN" sz="26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26" name="TextBox 975"/>
          <p:cNvSpPr txBox="1">
            <a:spLocks noChangeArrowheads="1"/>
          </p:cNvSpPr>
          <p:nvPr/>
        </p:nvSpPr>
        <p:spPr bwMode="auto">
          <a:xfrm>
            <a:off x="5193841" y="3839444"/>
            <a:ext cx="1213256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6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2015</a:t>
            </a:r>
            <a:endParaRPr lang="bg-BG" altLang="zh-CN" sz="26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27" name="TextBox 976"/>
          <p:cNvSpPr txBox="1">
            <a:spLocks noChangeArrowheads="1"/>
          </p:cNvSpPr>
          <p:nvPr/>
        </p:nvSpPr>
        <p:spPr bwMode="auto">
          <a:xfrm>
            <a:off x="1299797" y="4011840"/>
            <a:ext cx="1004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2013</a:t>
            </a:r>
            <a:endParaRPr lang="bg-BG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28" name="TextBox 977"/>
          <p:cNvSpPr txBox="1">
            <a:spLocks noChangeArrowheads="1"/>
          </p:cNvSpPr>
          <p:nvPr/>
        </p:nvSpPr>
        <p:spPr bwMode="auto">
          <a:xfrm>
            <a:off x="3022259" y="4271432"/>
            <a:ext cx="1400331" cy="62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3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2017</a:t>
            </a:r>
            <a:endParaRPr lang="bg-BG" altLang="zh-CN" sz="34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72762" y="3812942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 Placeholder 2"/>
          <p:cNvSpPr txBox="1"/>
          <p:nvPr/>
        </p:nvSpPr>
        <p:spPr bwMode="auto">
          <a:xfrm>
            <a:off x="8444231" y="2181188"/>
            <a:ext cx="2031060" cy="357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添加会议副标题</a:t>
            </a:r>
            <a:endParaRPr lang="en-AU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72762" y="4356861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72762" y="4900779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472762" y="5444699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Text Placeholder 2"/>
          <p:cNvSpPr txBox="1"/>
          <p:nvPr/>
        </p:nvSpPr>
        <p:spPr bwMode="auto">
          <a:xfrm>
            <a:off x="6369246" y="1343008"/>
            <a:ext cx="4370765" cy="357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年度利润对比表</a:t>
            </a:r>
            <a:endParaRPr lang="en-AU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标题 4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49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49"/>
                            </p:stCondLst>
                            <p:childTnLst>
                              <p:par>
                                <p:cTn id="8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50"/>
                            </p:stCondLst>
                            <p:childTnLst>
                              <p:par>
                                <p:cTn id="1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 rot="18900000">
            <a:off x="7234859" y="1818382"/>
            <a:ext cx="1745624" cy="1746129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 rot="18900000">
            <a:off x="7885679" y="3082791"/>
            <a:ext cx="1748734" cy="1746129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rot="18900000">
            <a:off x="6624290" y="3736457"/>
            <a:ext cx="1745624" cy="1746129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 rot="18900000">
            <a:off x="5971914" y="2472044"/>
            <a:ext cx="1745624" cy="1746129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6" name="직선 연결선 250"/>
          <p:cNvCxnSpPr/>
          <p:nvPr/>
        </p:nvCxnSpPr>
        <p:spPr>
          <a:xfrm>
            <a:off x="5610382" y="3012234"/>
            <a:ext cx="3261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250"/>
          <p:cNvCxnSpPr/>
          <p:nvPr/>
        </p:nvCxnSpPr>
        <p:spPr>
          <a:xfrm>
            <a:off x="5681906" y="5279275"/>
            <a:ext cx="119142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250"/>
          <p:cNvCxnSpPr/>
          <p:nvPr/>
        </p:nvCxnSpPr>
        <p:spPr>
          <a:xfrm flipH="1">
            <a:off x="8682377" y="2043184"/>
            <a:ext cx="14256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250"/>
          <p:cNvCxnSpPr/>
          <p:nvPr/>
        </p:nvCxnSpPr>
        <p:spPr>
          <a:xfrm flipH="1">
            <a:off x="9654748" y="4313528"/>
            <a:ext cx="45327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8"/>
          <p:cNvSpPr txBox="1"/>
          <p:nvPr/>
        </p:nvSpPr>
        <p:spPr>
          <a:xfrm>
            <a:off x="692874" y="2449030"/>
            <a:ext cx="3099470" cy="3404225"/>
          </a:xfrm>
          <a:prstGeom prst="rect">
            <a:avLst/>
          </a:prstGeom>
        </p:spPr>
        <p:txBody>
          <a:bodyPr vert="horz" lIns="91404" tIns="45701" rIns="91404" bIns="45701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59"/>
          <p:cNvCxnSpPr/>
          <p:nvPr/>
        </p:nvCxnSpPr>
        <p:spPr>
          <a:xfrm flipV="1">
            <a:off x="4080301" y="1731374"/>
            <a:ext cx="0" cy="4481211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4317425" y="2770067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10261635" y="1787403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4394048" y="4914283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10329327" y="4055270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6" name="Text Placeholder 2"/>
          <p:cNvSpPr txBox="1"/>
          <p:nvPr/>
        </p:nvSpPr>
        <p:spPr bwMode="auto">
          <a:xfrm>
            <a:off x="528832" y="2109815"/>
            <a:ext cx="2031060" cy="357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添加会议主题</a:t>
            </a:r>
            <a:endParaRPr lang="en-AU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2"/>
          <p:cNvGrpSpPr/>
          <p:nvPr/>
        </p:nvGrpSpPr>
        <p:grpSpPr>
          <a:xfrm>
            <a:off x="14284" y="1295354"/>
            <a:ext cx="5723730" cy="4520625"/>
            <a:chOff x="2217021" y="1435223"/>
            <a:chExt cx="5607258" cy="4018294"/>
          </a:xfrm>
        </p:grpSpPr>
        <p:sp>
          <p:nvSpPr>
            <p:cNvPr id="49" name="矩形 31"/>
            <p:cNvSpPr/>
            <p:nvPr/>
          </p:nvSpPr>
          <p:spPr>
            <a:xfrm>
              <a:off x="2217021" y="4445378"/>
              <a:ext cx="936104" cy="10081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32"/>
            <p:cNvSpPr/>
            <p:nvPr/>
          </p:nvSpPr>
          <p:spPr>
            <a:xfrm>
              <a:off x="2217021" y="3437266"/>
              <a:ext cx="936104" cy="10081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33"/>
            <p:cNvSpPr/>
            <p:nvPr/>
          </p:nvSpPr>
          <p:spPr>
            <a:xfrm>
              <a:off x="2217021" y="2439051"/>
              <a:ext cx="936104" cy="10081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34"/>
            <p:cNvSpPr/>
            <p:nvPr/>
          </p:nvSpPr>
          <p:spPr>
            <a:xfrm>
              <a:off x="2217021" y="1435224"/>
              <a:ext cx="936104" cy="10081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35"/>
            <p:cNvSpPr/>
            <p:nvPr/>
          </p:nvSpPr>
          <p:spPr>
            <a:xfrm>
              <a:off x="4979837" y="4158714"/>
              <a:ext cx="2618878" cy="7265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36"/>
            <p:cNvSpPr/>
            <p:nvPr/>
          </p:nvSpPr>
          <p:spPr>
            <a:xfrm>
              <a:off x="4979837" y="3432155"/>
              <a:ext cx="2618878" cy="7265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37"/>
            <p:cNvSpPr/>
            <p:nvPr/>
          </p:nvSpPr>
          <p:spPr>
            <a:xfrm>
              <a:off x="4979837" y="2712729"/>
              <a:ext cx="2618878" cy="7265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38"/>
            <p:cNvSpPr/>
            <p:nvPr/>
          </p:nvSpPr>
          <p:spPr>
            <a:xfrm>
              <a:off x="4979837" y="1989258"/>
              <a:ext cx="2618878" cy="7265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28"/>
            <p:cNvSpPr/>
            <p:nvPr/>
          </p:nvSpPr>
          <p:spPr>
            <a:xfrm>
              <a:off x="3153125" y="1435223"/>
              <a:ext cx="1826712" cy="128059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3153125" y="2440955"/>
              <a:ext cx="1829887" cy="100754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33980"/>
                <a:gd name="connsiteY0-72" fmla="*/ 0 h 1007543"/>
                <a:gd name="connsiteX1-73" fmla="*/ 1829887 w 1833980"/>
                <a:gd name="connsiteY1-74" fmla="*/ 273050 h 1007543"/>
                <a:gd name="connsiteX2-75" fmla="*/ 1833856 w 1833980"/>
                <a:gd name="connsiteY2-76" fmla="*/ 1001193 h 1007543"/>
                <a:gd name="connsiteX3-77" fmla="*/ 0 w 1833980"/>
                <a:gd name="connsiteY3-78" fmla="*/ 1007543 h 1007543"/>
                <a:gd name="connsiteX4-79" fmla="*/ 0 w 1833980"/>
                <a:gd name="connsiteY4-80" fmla="*/ 0 h 1007543"/>
                <a:gd name="connsiteX0-81" fmla="*/ 0 w 1829887"/>
                <a:gd name="connsiteY0-82" fmla="*/ 0 h 1007543"/>
                <a:gd name="connsiteX1-83" fmla="*/ 1829887 w 1829887"/>
                <a:gd name="connsiteY1-84" fmla="*/ 273050 h 1007543"/>
                <a:gd name="connsiteX2-85" fmla="*/ 1829093 w 1829887"/>
                <a:gd name="connsiteY2-86" fmla="*/ 1003575 h 1007543"/>
                <a:gd name="connsiteX3-87" fmla="*/ 0 w 1829887"/>
                <a:gd name="connsiteY3-88" fmla="*/ 1007543 h 1007543"/>
                <a:gd name="connsiteX4-89" fmla="*/ 0 w 1829887"/>
                <a:gd name="connsiteY4-90" fmla="*/ 0 h 10075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887" h="1007543">
                  <a:moveTo>
                    <a:pt x="0" y="0"/>
                  </a:moveTo>
                  <a:lnTo>
                    <a:pt x="1829887" y="273050"/>
                  </a:lnTo>
                  <a:cubicBezTo>
                    <a:pt x="1828829" y="608898"/>
                    <a:pt x="1830151" y="667727"/>
                    <a:pt x="1829093" y="1003575"/>
                  </a:cubicBez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28"/>
            <p:cNvSpPr/>
            <p:nvPr/>
          </p:nvSpPr>
          <p:spPr>
            <a:xfrm>
              <a:off x="3153126" y="3441607"/>
              <a:ext cx="1834048" cy="100357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048"/>
                <a:gd name="connsiteY0-102" fmla="*/ 5556 h 1003574"/>
                <a:gd name="connsiteX1-103" fmla="*/ 1832268 w 1834048"/>
                <a:gd name="connsiteY1-104" fmla="*/ 0 h 1003574"/>
                <a:gd name="connsiteX2-105" fmla="*/ 1833856 w 1834048"/>
                <a:gd name="connsiteY2-106" fmla="*/ 720999 h 1003574"/>
                <a:gd name="connsiteX3-107" fmla="*/ 0 w 1834048"/>
                <a:gd name="connsiteY3-108" fmla="*/ 1003574 h 1003574"/>
                <a:gd name="connsiteX4-109" fmla="*/ 0 w 1834048"/>
                <a:gd name="connsiteY4-110" fmla="*/ 5556 h 10035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4048" h="1003574">
                  <a:moveTo>
                    <a:pt x="0" y="5556"/>
                  </a:moveTo>
                  <a:lnTo>
                    <a:pt x="1832268" y="0"/>
                  </a:lnTo>
                  <a:cubicBezTo>
                    <a:pt x="1831210" y="335848"/>
                    <a:pt x="1834914" y="385151"/>
                    <a:pt x="1833856" y="720999"/>
                  </a:cubicBezTo>
                  <a:lnTo>
                    <a:pt x="0" y="1003574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28"/>
            <p:cNvSpPr/>
            <p:nvPr/>
          </p:nvSpPr>
          <p:spPr>
            <a:xfrm>
              <a:off x="3148257" y="4157049"/>
              <a:ext cx="1837135" cy="1296468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649"/>
                <a:gd name="connsiteY0-102" fmla="*/ 793 h 1003574"/>
                <a:gd name="connsiteX1-103" fmla="*/ 1834649 w 1834649"/>
                <a:gd name="connsiteY1-104" fmla="*/ 0 h 1003574"/>
                <a:gd name="connsiteX2-105" fmla="*/ 1831474 w 1834649"/>
                <a:gd name="connsiteY2-106" fmla="*/ 720999 h 1003574"/>
                <a:gd name="connsiteX3-107" fmla="*/ 2381 w 1834649"/>
                <a:gd name="connsiteY3-108" fmla="*/ 1003574 h 1003574"/>
                <a:gd name="connsiteX4-109" fmla="*/ 0 w 1834649"/>
                <a:gd name="connsiteY4-110" fmla="*/ 793 h 1003574"/>
                <a:gd name="connsiteX0-111" fmla="*/ 0 w 1834649"/>
                <a:gd name="connsiteY0-112" fmla="*/ 284162 h 1286943"/>
                <a:gd name="connsiteX1-113" fmla="*/ 1834649 w 1834649"/>
                <a:gd name="connsiteY1-114" fmla="*/ 0 h 1286943"/>
                <a:gd name="connsiteX2-115" fmla="*/ 1831474 w 1834649"/>
                <a:gd name="connsiteY2-116" fmla="*/ 1004368 h 1286943"/>
                <a:gd name="connsiteX3-117" fmla="*/ 2381 w 1834649"/>
                <a:gd name="connsiteY3-118" fmla="*/ 1286943 h 1286943"/>
                <a:gd name="connsiteX4-119" fmla="*/ 0 w 1834649"/>
                <a:gd name="connsiteY4-120" fmla="*/ 284162 h 1286943"/>
                <a:gd name="connsiteX0-121" fmla="*/ 0 w 1834649"/>
                <a:gd name="connsiteY0-122" fmla="*/ 284162 h 1286943"/>
                <a:gd name="connsiteX1-123" fmla="*/ 1834649 w 1834649"/>
                <a:gd name="connsiteY1-124" fmla="*/ 0 h 1286943"/>
                <a:gd name="connsiteX2-125" fmla="*/ 1829093 w 1834649"/>
                <a:gd name="connsiteY2-126" fmla="*/ 721000 h 1286943"/>
                <a:gd name="connsiteX3-127" fmla="*/ 2381 w 1834649"/>
                <a:gd name="connsiteY3-128" fmla="*/ 1286943 h 1286943"/>
                <a:gd name="connsiteX4-129" fmla="*/ 0 w 1834649"/>
                <a:gd name="connsiteY4-130" fmla="*/ 284162 h 1286943"/>
                <a:gd name="connsiteX0-131" fmla="*/ 229 w 1834878"/>
                <a:gd name="connsiteY0-132" fmla="*/ 284162 h 1289324"/>
                <a:gd name="connsiteX1-133" fmla="*/ 1834878 w 1834878"/>
                <a:gd name="connsiteY1-134" fmla="*/ 0 h 1289324"/>
                <a:gd name="connsiteX2-135" fmla="*/ 1829322 w 1834878"/>
                <a:gd name="connsiteY2-136" fmla="*/ 721000 h 1289324"/>
                <a:gd name="connsiteX3-137" fmla="*/ 229 w 1834878"/>
                <a:gd name="connsiteY3-138" fmla="*/ 1289324 h 1289324"/>
                <a:gd name="connsiteX4-139" fmla="*/ 229 w 1834878"/>
                <a:gd name="connsiteY4-140" fmla="*/ 284162 h 1289324"/>
                <a:gd name="connsiteX0-141" fmla="*/ 2486 w 1837135"/>
                <a:gd name="connsiteY0-142" fmla="*/ 284162 h 1296468"/>
                <a:gd name="connsiteX1-143" fmla="*/ 1837135 w 1837135"/>
                <a:gd name="connsiteY1-144" fmla="*/ 0 h 1296468"/>
                <a:gd name="connsiteX2-145" fmla="*/ 1831579 w 1837135"/>
                <a:gd name="connsiteY2-146" fmla="*/ 721000 h 1296468"/>
                <a:gd name="connsiteX3-147" fmla="*/ 105 w 1837135"/>
                <a:gd name="connsiteY3-148" fmla="*/ 1296468 h 1296468"/>
                <a:gd name="connsiteX4-149" fmla="*/ 2486 w 1837135"/>
                <a:gd name="connsiteY4-150" fmla="*/ 284162 h 1296468"/>
                <a:gd name="connsiteX0-151" fmla="*/ 2486 w 1837135"/>
                <a:gd name="connsiteY0-152" fmla="*/ 284162 h 1296468"/>
                <a:gd name="connsiteX1-153" fmla="*/ 1837135 w 1837135"/>
                <a:gd name="connsiteY1-154" fmla="*/ 0 h 1296468"/>
                <a:gd name="connsiteX2-155" fmla="*/ 1836342 w 1837135"/>
                <a:gd name="connsiteY2-156" fmla="*/ 728144 h 1296468"/>
                <a:gd name="connsiteX3-157" fmla="*/ 105 w 1837135"/>
                <a:gd name="connsiteY3-158" fmla="*/ 1296468 h 1296468"/>
                <a:gd name="connsiteX4-159" fmla="*/ 2486 w 1837135"/>
                <a:gd name="connsiteY4-160" fmla="*/ 284162 h 12964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7135" h="1296468">
                  <a:moveTo>
                    <a:pt x="2486" y="284162"/>
                  </a:moveTo>
                  <a:lnTo>
                    <a:pt x="1837135" y="0"/>
                  </a:lnTo>
                  <a:cubicBezTo>
                    <a:pt x="1836077" y="335848"/>
                    <a:pt x="1837400" y="392296"/>
                    <a:pt x="1836342" y="728144"/>
                  </a:cubicBezTo>
                  <a:lnTo>
                    <a:pt x="105" y="1296468"/>
                  </a:lnTo>
                  <a:cubicBezTo>
                    <a:pt x="-689" y="962208"/>
                    <a:pt x="3280" y="618422"/>
                    <a:pt x="2486" y="28416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43"/>
            <p:cNvSpPr/>
            <p:nvPr/>
          </p:nvSpPr>
          <p:spPr>
            <a:xfrm>
              <a:off x="4987174" y="1989258"/>
              <a:ext cx="523309" cy="2896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44"/>
            <p:cNvSpPr/>
            <p:nvPr/>
          </p:nvSpPr>
          <p:spPr>
            <a:xfrm rot="10800000">
              <a:off x="2629816" y="1435223"/>
              <a:ext cx="523309" cy="401829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40"/>
            <p:cNvSpPr txBox="1"/>
            <p:nvPr/>
          </p:nvSpPr>
          <p:spPr>
            <a:xfrm>
              <a:off x="2328714" y="1639439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42"/>
            <p:cNvSpPr txBox="1"/>
            <p:nvPr/>
          </p:nvSpPr>
          <p:spPr>
            <a:xfrm>
              <a:off x="2328714" y="2715816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44"/>
            <p:cNvSpPr txBox="1"/>
            <p:nvPr/>
          </p:nvSpPr>
          <p:spPr>
            <a:xfrm>
              <a:off x="2328714" y="3716507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46"/>
            <p:cNvSpPr txBox="1"/>
            <p:nvPr/>
          </p:nvSpPr>
          <p:spPr>
            <a:xfrm>
              <a:off x="2328714" y="4625602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49"/>
            <p:cNvSpPr txBox="1"/>
            <p:nvPr/>
          </p:nvSpPr>
          <p:spPr>
            <a:xfrm>
              <a:off x="5150443" y="2141437"/>
              <a:ext cx="2336644" cy="37383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3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53"/>
            <p:cNvSpPr txBox="1"/>
            <p:nvPr/>
          </p:nvSpPr>
          <p:spPr>
            <a:xfrm>
              <a:off x="5150443" y="2885755"/>
              <a:ext cx="2336644" cy="3372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6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54"/>
            <p:cNvSpPr txBox="1"/>
            <p:nvPr/>
          </p:nvSpPr>
          <p:spPr>
            <a:xfrm>
              <a:off x="5150443" y="3606490"/>
              <a:ext cx="2336644" cy="3372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6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55"/>
            <p:cNvSpPr txBox="1"/>
            <p:nvPr/>
          </p:nvSpPr>
          <p:spPr>
            <a:xfrm>
              <a:off x="5150443" y="4326569"/>
              <a:ext cx="2336644" cy="3372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6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44"/>
            <p:cNvSpPr>
              <a:spLocks noEditPoints="1"/>
            </p:cNvSpPr>
            <p:nvPr/>
          </p:nvSpPr>
          <p:spPr bwMode="black">
            <a:xfrm>
              <a:off x="3857821" y="2743880"/>
              <a:ext cx="342989" cy="605370"/>
            </a:xfrm>
            <a:custGeom>
              <a:avLst/>
              <a:gdLst>
                <a:gd name="T0" fmla="*/ 35 w 46"/>
                <a:gd name="T1" fmla="*/ 7 h 84"/>
                <a:gd name="T2" fmla="*/ 29 w 46"/>
                <a:gd name="T3" fmla="*/ 14 h 84"/>
                <a:gd name="T4" fmla="*/ 22 w 46"/>
                <a:gd name="T5" fmla="*/ 7 h 84"/>
                <a:gd name="T6" fmla="*/ 29 w 46"/>
                <a:gd name="T7" fmla="*/ 0 h 84"/>
                <a:gd name="T8" fmla="*/ 35 w 46"/>
                <a:gd name="T9" fmla="*/ 7 h 84"/>
                <a:gd name="T10" fmla="*/ 20 w 46"/>
                <a:gd name="T11" fmla="*/ 12 h 84"/>
                <a:gd name="T12" fmla="*/ 2 w 46"/>
                <a:gd name="T13" fmla="*/ 22 h 84"/>
                <a:gd name="T14" fmla="*/ 0 w 46"/>
                <a:gd name="T15" fmla="*/ 41 h 84"/>
                <a:gd name="T16" fmla="*/ 6 w 46"/>
                <a:gd name="T17" fmla="*/ 41 h 84"/>
                <a:gd name="T18" fmla="*/ 7 w 46"/>
                <a:gd name="T19" fmla="*/ 26 h 84"/>
                <a:gd name="T20" fmla="*/ 15 w 46"/>
                <a:gd name="T21" fmla="*/ 22 h 84"/>
                <a:gd name="T22" fmla="*/ 10 w 46"/>
                <a:gd name="T23" fmla="*/ 37 h 84"/>
                <a:gd name="T24" fmla="*/ 12 w 46"/>
                <a:gd name="T25" fmla="*/ 45 h 84"/>
                <a:gd name="T26" fmla="*/ 0 w 46"/>
                <a:gd name="T27" fmla="*/ 82 h 84"/>
                <a:gd name="T28" fmla="*/ 8 w 46"/>
                <a:gd name="T29" fmla="*/ 84 h 84"/>
                <a:gd name="T30" fmla="*/ 18 w 46"/>
                <a:gd name="T31" fmla="*/ 57 h 84"/>
                <a:gd name="T32" fmla="*/ 21 w 46"/>
                <a:gd name="T33" fmla="*/ 62 h 84"/>
                <a:gd name="T34" fmla="*/ 27 w 46"/>
                <a:gd name="T35" fmla="*/ 84 h 84"/>
                <a:gd name="T36" fmla="*/ 36 w 46"/>
                <a:gd name="T37" fmla="*/ 81 h 84"/>
                <a:gd name="T38" fmla="*/ 29 w 46"/>
                <a:gd name="T39" fmla="*/ 56 h 84"/>
                <a:gd name="T40" fmla="*/ 22 w 46"/>
                <a:gd name="T41" fmla="*/ 45 h 84"/>
                <a:gd name="T42" fmla="*/ 27 w 46"/>
                <a:gd name="T43" fmla="*/ 29 h 84"/>
                <a:gd name="T44" fmla="*/ 29 w 46"/>
                <a:gd name="T45" fmla="*/ 35 h 84"/>
                <a:gd name="T46" fmla="*/ 44 w 46"/>
                <a:gd name="T47" fmla="*/ 41 h 84"/>
                <a:gd name="T48" fmla="*/ 46 w 46"/>
                <a:gd name="T49" fmla="*/ 35 h 84"/>
                <a:gd name="T50" fmla="*/ 35 w 46"/>
                <a:gd name="T51" fmla="*/ 30 h 84"/>
                <a:gd name="T52" fmla="*/ 31 w 46"/>
                <a:gd name="T53" fmla="*/ 17 h 84"/>
                <a:gd name="T54" fmla="*/ 20 w 46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84">
                  <a:moveTo>
                    <a:pt x="35" y="7"/>
                  </a:moveTo>
                  <a:cubicBezTo>
                    <a:pt x="35" y="11"/>
                    <a:pt x="33" y="14"/>
                    <a:pt x="29" y="14"/>
                  </a:cubicBezTo>
                  <a:cubicBezTo>
                    <a:pt x="25" y="14"/>
                    <a:pt x="22" y="11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33" y="0"/>
                    <a:pt x="35" y="3"/>
                    <a:pt x="35" y="7"/>
                  </a:cubicBezTo>
                  <a:moveTo>
                    <a:pt x="20" y="1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34"/>
                    <a:pt x="10" y="37"/>
                  </a:cubicBezTo>
                  <a:cubicBezTo>
                    <a:pt x="9" y="39"/>
                    <a:pt x="11" y="43"/>
                    <a:pt x="12" y="4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0" y="1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28" tIns="45715" rIns="91428" bIns="4571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6" name="Picture 34" descr="Effici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7743" y="3539906"/>
              <a:ext cx="743144" cy="6897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7" name="Group 173"/>
            <p:cNvGrpSpPr>
              <a:grpSpLocks noChangeAspect="1"/>
            </p:cNvGrpSpPr>
            <p:nvPr/>
          </p:nvGrpSpPr>
          <p:grpSpPr>
            <a:xfrm>
              <a:off x="3776402" y="4387599"/>
              <a:ext cx="505827" cy="651061"/>
              <a:chOff x="-2773363" y="1651000"/>
              <a:chExt cx="2692401" cy="3448051"/>
            </a:xfrm>
            <a:solidFill>
              <a:schemeClr val="bg1"/>
            </a:solidFill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25"/>
              <p:cNvSpPr/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8" name="Freeform 89"/>
            <p:cNvSpPr>
              <a:spLocks noEditPoints="1"/>
            </p:cNvSpPr>
            <p:nvPr/>
          </p:nvSpPr>
          <p:spPr bwMode="black">
            <a:xfrm>
              <a:off x="3685187" y="1989258"/>
              <a:ext cx="628007" cy="404159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92" tIns="41145" rIns="82292" bIns="4114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等腰三角形 75"/>
            <p:cNvSpPr/>
            <p:nvPr/>
          </p:nvSpPr>
          <p:spPr>
            <a:xfrm rot="5400000">
              <a:off x="7580670" y="2239755"/>
              <a:ext cx="261654" cy="2255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等腰三角形 76"/>
            <p:cNvSpPr/>
            <p:nvPr/>
          </p:nvSpPr>
          <p:spPr>
            <a:xfrm rot="5400000">
              <a:off x="7580670" y="2963226"/>
              <a:ext cx="261654" cy="22556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等腰三角形 77"/>
            <p:cNvSpPr/>
            <p:nvPr/>
          </p:nvSpPr>
          <p:spPr>
            <a:xfrm rot="5400000">
              <a:off x="7580670" y="3682652"/>
              <a:ext cx="261654" cy="22556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等腰三角形 78"/>
            <p:cNvSpPr/>
            <p:nvPr/>
          </p:nvSpPr>
          <p:spPr>
            <a:xfrm rot="5400000">
              <a:off x="7580670" y="4409696"/>
              <a:ext cx="261654" cy="22556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25"/>
          <p:cNvGrpSpPr/>
          <p:nvPr/>
        </p:nvGrpSpPr>
        <p:grpSpPr>
          <a:xfrm>
            <a:off x="5712356" y="1734939"/>
            <a:ext cx="6059067" cy="937584"/>
            <a:chOff x="503238" y="2770637"/>
            <a:chExt cx="3204356" cy="703371"/>
          </a:xfrm>
        </p:grpSpPr>
        <p:sp>
          <p:nvSpPr>
            <p:cNvPr id="95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96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25"/>
          <p:cNvGrpSpPr/>
          <p:nvPr/>
        </p:nvGrpSpPr>
        <p:grpSpPr>
          <a:xfrm>
            <a:off x="5648872" y="2664952"/>
            <a:ext cx="6059067" cy="937584"/>
            <a:chOff x="503238" y="2770637"/>
            <a:chExt cx="3204356" cy="703371"/>
          </a:xfrm>
        </p:grpSpPr>
        <p:sp>
          <p:nvSpPr>
            <p:cNvPr id="98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99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25"/>
          <p:cNvGrpSpPr/>
          <p:nvPr/>
        </p:nvGrpSpPr>
        <p:grpSpPr>
          <a:xfrm>
            <a:off x="5686962" y="3550146"/>
            <a:ext cx="6059067" cy="937584"/>
            <a:chOff x="503238" y="2770637"/>
            <a:chExt cx="3204356" cy="703371"/>
          </a:xfrm>
        </p:grpSpPr>
        <p:sp>
          <p:nvSpPr>
            <p:cNvPr id="101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102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25"/>
          <p:cNvGrpSpPr/>
          <p:nvPr/>
        </p:nvGrpSpPr>
        <p:grpSpPr>
          <a:xfrm>
            <a:off x="5648872" y="4426358"/>
            <a:ext cx="6059067" cy="937584"/>
            <a:chOff x="503238" y="2770637"/>
            <a:chExt cx="3204356" cy="703371"/>
          </a:xfrm>
        </p:grpSpPr>
        <p:sp>
          <p:nvSpPr>
            <p:cNvPr id="104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105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11925" y="1432109"/>
            <a:ext cx="1276988" cy="626449"/>
            <a:chOff x="4301970" y="208512"/>
            <a:chExt cx="1389789" cy="567393"/>
          </a:xfrm>
          <a:solidFill>
            <a:srgbClr val="22873A"/>
          </a:solidFill>
        </p:grpSpPr>
        <p:sp>
          <p:nvSpPr>
            <p:cNvPr id="6" name="矩形 5"/>
            <p:cNvSpPr/>
            <p:nvPr/>
          </p:nvSpPr>
          <p:spPr>
            <a:xfrm>
              <a:off x="4301970" y="208512"/>
              <a:ext cx="1224136" cy="5673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矩形 6"/>
            <p:cNvSpPr/>
            <p:nvPr/>
          </p:nvSpPr>
          <p:spPr>
            <a:xfrm>
              <a:off x="5619751" y="208512"/>
              <a:ext cx="72008" cy="567393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8" name="TextBox 9"/>
          <p:cNvSpPr txBox="1"/>
          <p:nvPr/>
        </p:nvSpPr>
        <p:spPr>
          <a:xfrm>
            <a:off x="4754880" y="1417037"/>
            <a:ext cx="1204176" cy="625877"/>
          </a:xfrm>
          <a:prstGeom prst="rect">
            <a:avLst/>
          </a:prstGeom>
          <a:solidFill>
            <a:srgbClr val="657B17"/>
          </a:solidFill>
        </p:spPr>
        <p:txBody>
          <a:bodyPr wrap="none" rtlCol="0">
            <a:spAutoFit/>
          </a:bodyPr>
          <a:lstStyle/>
          <a:p>
            <a:r>
              <a:rPr lang="zh-CN" altLang="en-US" sz="3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言</a:t>
            </a:r>
          </a:p>
        </p:txBody>
      </p:sp>
      <p:sp>
        <p:nvSpPr>
          <p:cNvPr id="3" name="矩形 2"/>
          <p:cNvSpPr/>
          <p:nvPr/>
        </p:nvSpPr>
        <p:spPr>
          <a:xfrm>
            <a:off x="4754880" y="2299821"/>
            <a:ext cx="66168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全体同事的共同努力下，在公司领导的全面支持、关心下，本着一切为客户服务的宗旨，围绕优化服务、拓展销售和产品优化三个方面，我们激流勇进，圆满地完成了工作任务，同时也提高了企业的知名度，实现了公司利益最大化。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不断前行的路上，我们也查找到工作中的不足和问题，主要反映于产品的风格、定型还有待进一步探索，尤其是线上销售的产品，还有很大的改进和完善空间。展望新的一年，我们将继续努力，力争各项工作更上一个新台阶。</a:t>
            </a:r>
            <a:endParaRPr lang="en-US" altLang="zh-CN" sz="1600" dirty="0"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055830" y="1491471"/>
            <a:ext cx="2743315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5" dirty="0">
                <a:solidFill>
                  <a:srgbClr val="657B17"/>
                </a:solidFill>
              </a:rPr>
              <a:t>PREFACE</a:t>
            </a:r>
            <a:endParaRPr lang="zh-CN" altLang="en-US" sz="4265" dirty="0">
              <a:solidFill>
                <a:srgbClr val="657B17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50" y="681459"/>
            <a:ext cx="4953000" cy="52691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5806754"/>
            <a:ext cx="12192000" cy="1051245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99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3946231" y="1908969"/>
            <a:ext cx="3900424" cy="3900424"/>
            <a:chOff x="4206890" y="315597"/>
            <a:chExt cx="4644001" cy="4687578"/>
          </a:xfrm>
        </p:grpSpPr>
        <p:pic>
          <p:nvPicPr>
            <p:cNvPr id="57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890" y="315597"/>
              <a:ext cx="4644001" cy="4687578"/>
            </a:xfrm>
            <a:prstGeom prst="rect">
              <a:avLst/>
            </a:prstGeom>
          </p:spPr>
        </p:pic>
        <p:sp>
          <p:nvSpPr>
            <p:cNvPr id="58" name="Freeform 6"/>
            <p:cNvSpPr/>
            <p:nvPr/>
          </p:nvSpPr>
          <p:spPr bwMode="auto">
            <a:xfrm>
              <a:off x="7145123" y="1069182"/>
              <a:ext cx="1388269" cy="1326354"/>
            </a:xfrm>
            <a:custGeom>
              <a:avLst/>
              <a:gdLst>
                <a:gd name="T0" fmla="*/ 550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7 w 1101"/>
                <a:gd name="T7" fmla="*/ 422 h 1051"/>
                <a:gd name="T8" fmla="*/ 543 w 1101"/>
                <a:gd name="T9" fmla="*/ 0 h 1051"/>
                <a:gd name="T10" fmla="*/ 550 w 1101"/>
                <a:gd name="T11" fmla="*/ 0 h 1051"/>
                <a:gd name="T12" fmla="*/ 557 w 1101"/>
                <a:gd name="T13" fmla="*/ 0 h 1051"/>
                <a:gd name="T14" fmla="*/ 913 w 1101"/>
                <a:gd name="T15" fmla="*/ 422 h 1051"/>
                <a:gd name="T16" fmla="*/ 1101 w 1101"/>
                <a:gd name="T17" fmla="*/ 941 h 1051"/>
                <a:gd name="T18" fmla="*/ 1094 w 1101"/>
                <a:gd name="T19" fmla="*/ 954 h 1051"/>
                <a:gd name="T20" fmla="*/ 550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0" y="1051"/>
                  </a:moveTo>
                  <a:cubicBezTo>
                    <a:pt x="174" y="1051"/>
                    <a:pt x="19" y="961"/>
                    <a:pt x="7" y="954"/>
                  </a:cubicBezTo>
                  <a:cubicBezTo>
                    <a:pt x="4" y="951"/>
                    <a:pt x="1" y="945"/>
                    <a:pt x="0" y="942"/>
                  </a:cubicBezTo>
                  <a:cubicBezTo>
                    <a:pt x="0" y="922"/>
                    <a:pt x="3" y="742"/>
                    <a:pt x="187" y="422"/>
                  </a:cubicBezTo>
                  <a:cubicBezTo>
                    <a:pt x="371" y="103"/>
                    <a:pt x="526" y="10"/>
                    <a:pt x="543" y="0"/>
                  </a:cubicBezTo>
                  <a:cubicBezTo>
                    <a:pt x="544" y="0"/>
                    <a:pt x="547" y="0"/>
                    <a:pt x="550" y="0"/>
                  </a:cubicBezTo>
                  <a:cubicBezTo>
                    <a:pt x="553" y="0"/>
                    <a:pt x="556" y="0"/>
                    <a:pt x="557" y="0"/>
                  </a:cubicBezTo>
                  <a:cubicBezTo>
                    <a:pt x="574" y="10"/>
                    <a:pt x="729" y="103"/>
                    <a:pt x="913" y="422"/>
                  </a:cubicBezTo>
                  <a:cubicBezTo>
                    <a:pt x="1101" y="748"/>
                    <a:pt x="1101" y="927"/>
                    <a:pt x="1101" y="941"/>
                  </a:cubicBezTo>
                  <a:cubicBezTo>
                    <a:pt x="1099" y="945"/>
                    <a:pt x="1096" y="951"/>
                    <a:pt x="1094" y="954"/>
                  </a:cubicBezTo>
                  <a:cubicBezTo>
                    <a:pt x="1077" y="964"/>
                    <a:pt x="919" y="1051"/>
                    <a:pt x="550" y="10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Freeform 7"/>
            <p:cNvSpPr/>
            <p:nvPr/>
          </p:nvSpPr>
          <p:spPr bwMode="auto">
            <a:xfrm>
              <a:off x="5929494" y="641748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1 h 1051"/>
                <a:gd name="T4" fmla="*/ 188 w 1102"/>
                <a:gd name="T5" fmla="*/ 629 h 1051"/>
                <a:gd name="T6" fmla="*/ 1 w 1102"/>
                <a:gd name="T7" fmla="*/ 109 h 1051"/>
                <a:gd name="T8" fmla="*/ 8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9 h 1051"/>
                <a:gd name="T18" fmla="*/ 558 w 1102"/>
                <a:gd name="T19" fmla="*/ 1051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8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7" y="0"/>
                    <a:pt x="1082" y="90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9"/>
                    <a:pt x="1098" y="309"/>
                    <a:pt x="914" y="629"/>
                  </a:cubicBezTo>
                  <a:cubicBezTo>
                    <a:pt x="726" y="954"/>
                    <a:pt x="571" y="1043"/>
                    <a:pt x="558" y="1051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0" name="Freeform 8"/>
            <p:cNvSpPr/>
            <p:nvPr/>
          </p:nvSpPr>
          <p:spPr bwMode="auto">
            <a:xfrm>
              <a:off x="7146313" y="2742009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0 h 1051"/>
                <a:gd name="T4" fmla="*/ 188 w 1102"/>
                <a:gd name="T5" fmla="*/ 628 h 1051"/>
                <a:gd name="T6" fmla="*/ 1 w 1102"/>
                <a:gd name="T7" fmla="*/ 109 h 1051"/>
                <a:gd name="T8" fmla="*/ 7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8 h 1051"/>
                <a:gd name="T18" fmla="*/ 558 w 1102"/>
                <a:gd name="T19" fmla="*/ 1050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0"/>
                  </a:cubicBezTo>
                  <a:cubicBezTo>
                    <a:pt x="527" y="1041"/>
                    <a:pt x="372" y="947"/>
                    <a:pt x="188" y="628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0" y="0"/>
                    <a:pt x="1078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8"/>
                    <a:pt x="1098" y="309"/>
                    <a:pt x="914" y="628"/>
                  </a:cubicBezTo>
                  <a:cubicBezTo>
                    <a:pt x="730" y="947"/>
                    <a:pt x="575" y="1041"/>
                    <a:pt x="558" y="1050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4717437" y="1075135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7 w 1102"/>
                <a:gd name="T3" fmla="*/ 954 h 1051"/>
                <a:gd name="T4" fmla="*/ 1 w 1102"/>
                <a:gd name="T5" fmla="*/ 942 h 1051"/>
                <a:gd name="T6" fmla="*/ 188 w 1102"/>
                <a:gd name="T7" fmla="*/ 423 h 1051"/>
                <a:gd name="T8" fmla="*/ 544 w 1102"/>
                <a:gd name="T9" fmla="*/ 1 h 1051"/>
                <a:gd name="T10" fmla="*/ 551 w 1102"/>
                <a:gd name="T11" fmla="*/ 0 h 1051"/>
                <a:gd name="T12" fmla="*/ 558 w 1102"/>
                <a:gd name="T13" fmla="*/ 1 h 1051"/>
                <a:gd name="T14" fmla="*/ 914 w 1102"/>
                <a:gd name="T15" fmla="*/ 423 h 1051"/>
                <a:gd name="T16" fmla="*/ 1101 w 1102"/>
                <a:gd name="T17" fmla="*/ 942 h 1051"/>
                <a:gd name="T18" fmla="*/ 1094 w 1102"/>
                <a:gd name="T19" fmla="*/ 954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1" y="942"/>
                  </a:cubicBezTo>
                  <a:cubicBezTo>
                    <a:pt x="0" y="922"/>
                    <a:pt x="4" y="742"/>
                    <a:pt x="188" y="423"/>
                  </a:cubicBezTo>
                  <a:cubicBezTo>
                    <a:pt x="372" y="104"/>
                    <a:pt x="527" y="10"/>
                    <a:pt x="544" y="1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7" y="0"/>
                    <a:pt x="558" y="1"/>
                  </a:cubicBezTo>
                  <a:cubicBezTo>
                    <a:pt x="575" y="10"/>
                    <a:pt x="729" y="104"/>
                    <a:pt x="914" y="423"/>
                  </a:cubicBezTo>
                  <a:cubicBezTo>
                    <a:pt x="1102" y="748"/>
                    <a:pt x="1102" y="927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8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5934254" y="3176588"/>
              <a:ext cx="1388269" cy="1325166"/>
            </a:xfrm>
            <a:custGeom>
              <a:avLst/>
              <a:gdLst>
                <a:gd name="T0" fmla="*/ 551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8 w 1101"/>
                <a:gd name="T7" fmla="*/ 422 h 1051"/>
                <a:gd name="T8" fmla="*/ 544 w 1101"/>
                <a:gd name="T9" fmla="*/ 0 h 1051"/>
                <a:gd name="T10" fmla="*/ 551 w 1101"/>
                <a:gd name="T11" fmla="*/ 0 h 1051"/>
                <a:gd name="T12" fmla="*/ 558 w 1101"/>
                <a:gd name="T13" fmla="*/ 0 h 1051"/>
                <a:gd name="T14" fmla="*/ 914 w 1101"/>
                <a:gd name="T15" fmla="*/ 422 h 1051"/>
                <a:gd name="T16" fmla="*/ 1101 w 1101"/>
                <a:gd name="T17" fmla="*/ 942 h 1051"/>
                <a:gd name="T18" fmla="*/ 1094 w 1101"/>
                <a:gd name="T19" fmla="*/ 954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0" y="942"/>
                  </a:cubicBezTo>
                  <a:cubicBezTo>
                    <a:pt x="0" y="922"/>
                    <a:pt x="4" y="742"/>
                    <a:pt x="188" y="422"/>
                  </a:cubicBezTo>
                  <a:cubicBezTo>
                    <a:pt x="372" y="103"/>
                    <a:pt x="527" y="10"/>
                    <a:pt x="544" y="0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6" y="0"/>
                    <a:pt x="558" y="0"/>
                  </a:cubicBezTo>
                  <a:cubicBezTo>
                    <a:pt x="575" y="10"/>
                    <a:pt x="729" y="103"/>
                    <a:pt x="914" y="422"/>
                  </a:cubicBezTo>
                  <a:cubicBezTo>
                    <a:pt x="1098" y="742"/>
                    <a:pt x="1101" y="922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7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Freeform 11"/>
            <p:cNvSpPr/>
            <p:nvPr/>
          </p:nvSpPr>
          <p:spPr bwMode="auto">
            <a:xfrm>
              <a:off x="4719818" y="2745583"/>
              <a:ext cx="1388269" cy="1326355"/>
            </a:xfrm>
            <a:custGeom>
              <a:avLst/>
              <a:gdLst>
                <a:gd name="T0" fmla="*/ 551 w 1101"/>
                <a:gd name="T1" fmla="*/ 1051 h 1051"/>
                <a:gd name="T2" fmla="*/ 544 w 1101"/>
                <a:gd name="T3" fmla="*/ 1051 h 1051"/>
                <a:gd name="T4" fmla="*/ 188 w 1101"/>
                <a:gd name="T5" fmla="*/ 629 h 1051"/>
                <a:gd name="T6" fmla="*/ 0 w 1101"/>
                <a:gd name="T7" fmla="*/ 109 h 1051"/>
                <a:gd name="T8" fmla="*/ 7 w 1101"/>
                <a:gd name="T9" fmla="*/ 97 h 1051"/>
                <a:gd name="T10" fmla="*/ 551 w 1101"/>
                <a:gd name="T11" fmla="*/ 0 h 1051"/>
                <a:gd name="T12" fmla="*/ 1094 w 1101"/>
                <a:gd name="T13" fmla="*/ 97 h 1051"/>
                <a:gd name="T14" fmla="*/ 1101 w 1101"/>
                <a:gd name="T15" fmla="*/ 109 h 1051"/>
                <a:gd name="T16" fmla="*/ 914 w 1101"/>
                <a:gd name="T17" fmla="*/ 629 h 1051"/>
                <a:gd name="T18" fmla="*/ 558 w 1101"/>
                <a:gd name="T19" fmla="*/ 1051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0" y="303"/>
                    <a:pt x="0" y="124"/>
                    <a:pt x="0" y="109"/>
                  </a:cubicBezTo>
                  <a:cubicBezTo>
                    <a:pt x="1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19" y="0"/>
                    <a:pt x="1077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1" y="129"/>
                    <a:pt x="1098" y="309"/>
                    <a:pt x="914" y="629"/>
                  </a:cubicBezTo>
                  <a:cubicBezTo>
                    <a:pt x="729" y="948"/>
                    <a:pt x="575" y="1041"/>
                    <a:pt x="558" y="1051"/>
                  </a:cubicBezTo>
                  <a:cubicBezTo>
                    <a:pt x="556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0" name="组合 41"/>
          <p:cNvGrpSpPr/>
          <p:nvPr/>
        </p:nvGrpSpPr>
        <p:grpSpPr>
          <a:xfrm>
            <a:off x="5742145" y="2459134"/>
            <a:ext cx="487984" cy="402231"/>
            <a:chOff x="5146681" y="766764"/>
            <a:chExt cx="1590670" cy="1338261"/>
          </a:xfrm>
          <a:solidFill>
            <a:schemeClr val="bg1"/>
          </a:solidFill>
        </p:grpSpPr>
        <p:sp>
          <p:nvSpPr>
            <p:cNvPr id="101" name="Oval 18"/>
            <p:cNvSpPr>
              <a:spLocks noChangeArrowheads="1"/>
            </p:cNvSpPr>
            <p:nvPr/>
          </p:nvSpPr>
          <p:spPr bwMode="auto">
            <a:xfrm>
              <a:off x="5675320" y="766764"/>
              <a:ext cx="533401" cy="53498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2" name="Freeform 19"/>
            <p:cNvSpPr/>
            <p:nvPr/>
          </p:nvSpPr>
          <p:spPr bwMode="auto">
            <a:xfrm>
              <a:off x="5511805" y="1344614"/>
              <a:ext cx="860427" cy="760411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3" name="Freeform 20"/>
            <p:cNvSpPr/>
            <p:nvPr/>
          </p:nvSpPr>
          <p:spPr bwMode="auto">
            <a:xfrm>
              <a:off x="5900744" y="1319215"/>
              <a:ext cx="85725" cy="50798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4" name="Freeform 21"/>
            <p:cNvSpPr/>
            <p:nvPr/>
          </p:nvSpPr>
          <p:spPr bwMode="auto">
            <a:xfrm>
              <a:off x="5894396" y="1377952"/>
              <a:ext cx="95249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5" name="Freeform 22"/>
            <p:cNvSpPr/>
            <p:nvPr/>
          </p:nvSpPr>
          <p:spPr bwMode="auto">
            <a:xfrm>
              <a:off x="5432433" y="1427162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6" name="Freeform 23"/>
            <p:cNvSpPr/>
            <p:nvPr/>
          </p:nvSpPr>
          <p:spPr bwMode="auto">
            <a:xfrm>
              <a:off x="5146681" y="1401763"/>
              <a:ext cx="465139" cy="568324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7" name="Freeform 24"/>
            <p:cNvSpPr/>
            <p:nvPr/>
          </p:nvSpPr>
          <p:spPr bwMode="auto">
            <a:xfrm>
              <a:off x="5438781" y="1381127"/>
              <a:ext cx="61913" cy="41276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8" name="Oval 25"/>
            <p:cNvSpPr>
              <a:spLocks noChangeArrowheads="1"/>
            </p:cNvSpPr>
            <p:nvPr/>
          </p:nvSpPr>
          <p:spPr bwMode="auto">
            <a:xfrm>
              <a:off x="5267332" y="966790"/>
              <a:ext cx="401640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9" name="Freeform 26"/>
            <p:cNvSpPr/>
            <p:nvPr/>
          </p:nvSpPr>
          <p:spPr bwMode="auto">
            <a:xfrm>
              <a:off x="6386523" y="1381127"/>
              <a:ext cx="61913" cy="41276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0" name="Freeform 27"/>
            <p:cNvSpPr/>
            <p:nvPr/>
          </p:nvSpPr>
          <p:spPr bwMode="auto">
            <a:xfrm>
              <a:off x="6380170" y="1427162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1" name="Oval 28"/>
            <p:cNvSpPr>
              <a:spLocks noChangeArrowheads="1"/>
            </p:cNvSpPr>
            <p:nvPr/>
          </p:nvSpPr>
          <p:spPr bwMode="auto">
            <a:xfrm>
              <a:off x="6215065" y="966790"/>
              <a:ext cx="403226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2" name="Freeform 29"/>
            <p:cNvSpPr/>
            <p:nvPr/>
          </p:nvSpPr>
          <p:spPr bwMode="auto">
            <a:xfrm>
              <a:off x="6272212" y="1401763"/>
              <a:ext cx="465139" cy="568324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8" name="组合 55"/>
          <p:cNvGrpSpPr/>
          <p:nvPr/>
        </p:nvGrpSpPr>
        <p:grpSpPr>
          <a:xfrm>
            <a:off x="4743733" y="3001331"/>
            <a:ext cx="412499" cy="375034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119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0" name="Freeform 68"/>
            <p:cNvSpPr/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1" name="Freeform 69"/>
            <p:cNvSpPr/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2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8" name="组合 60"/>
          <p:cNvGrpSpPr/>
          <p:nvPr/>
        </p:nvGrpSpPr>
        <p:grpSpPr>
          <a:xfrm>
            <a:off x="4802931" y="4131193"/>
            <a:ext cx="362343" cy="464626"/>
            <a:chOff x="2951163" y="2495550"/>
            <a:chExt cx="1208088" cy="1581150"/>
          </a:xfrm>
          <a:solidFill>
            <a:schemeClr val="bg1"/>
          </a:solidFill>
        </p:grpSpPr>
        <p:sp>
          <p:nvSpPr>
            <p:cNvPr id="129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0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1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2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3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4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5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6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7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3" name="组合 70"/>
          <p:cNvGrpSpPr/>
          <p:nvPr/>
        </p:nvGrpSpPr>
        <p:grpSpPr>
          <a:xfrm>
            <a:off x="5779155" y="4788383"/>
            <a:ext cx="537175" cy="407003"/>
            <a:chOff x="3175" y="747713"/>
            <a:chExt cx="1751013" cy="1354138"/>
          </a:xfrm>
          <a:solidFill>
            <a:schemeClr val="bg1"/>
          </a:solidFill>
        </p:grpSpPr>
        <p:sp>
          <p:nvSpPr>
            <p:cNvPr id="144" name="Freeform 6"/>
            <p:cNvSpPr/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5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6" name="Freeform 8"/>
            <p:cNvSpPr/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7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3" name="组合 75"/>
          <p:cNvGrpSpPr/>
          <p:nvPr/>
        </p:nvGrpSpPr>
        <p:grpSpPr>
          <a:xfrm>
            <a:off x="6810440" y="4075601"/>
            <a:ext cx="450068" cy="495591"/>
            <a:chOff x="279401" y="2698750"/>
            <a:chExt cx="1473200" cy="1655763"/>
          </a:xfrm>
          <a:solidFill>
            <a:schemeClr val="bg1"/>
          </a:solidFill>
        </p:grpSpPr>
        <p:sp>
          <p:nvSpPr>
            <p:cNvPr id="154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5" name="Freeform 46"/>
            <p:cNvSpPr/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6" name="Freeform 47"/>
            <p:cNvSpPr/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7" name="Freeform 48"/>
            <p:cNvSpPr/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8" name="Freeform 49"/>
            <p:cNvSpPr/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9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0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1" name="Freeform 52"/>
            <p:cNvSpPr/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67" name="组合 84"/>
          <p:cNvGrpSpPr/>
          <p:nvPr/>
        </p:nvGrpSpPr>
        <p:grpSpPr>
          <a:xfrm>
            <a:off x="6736238" y="2887292"/>
            <a:ext cx="524270" cy="526952"/>
            <a:chOff x="7673976" y="2593975"/>
            <a:chExt cx="1716088" cy="1760538"/>
          </a:xfrm>
          <a:solidFill>
            <a:schemeClr val="bg1"/>
          </a:solidFill>
        </p:grpSpPr>
        <p:sp>
          <p:nvSpPr>
            <p:cNvPr id="168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9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0" name="组合 25"/>
          <p:cNvGrpSpPr/>
          <p:nvPr/>
        </p:nvGrpSpPr>
        <p:grpSpPr>
          <a:xfrm>
            <a:off x="7739503" y="2462032"/>
            <a:ext cx="2521013" cy="1058300"/>
            <a:chOff x="503238" y="2770637"/>
            <a:chExt cx="2055029" cy="793932"/>
          </a:xfrm>
        </p:grpSpPr>
        <p:sp>
          <p:nvSpPr>
            <p:cNvPr id="171" name="矩形 26"/>
            <p:cNvSpPr/>
            <p:nvPr/>
          </p:nvSpPr>
          <p:spPr>
            <a:xfrm>
              <a:off x="503238" y="3144441"/>
              <a:ext cx="2055029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72" name="矩形 27"/>
            <p:cNvSpPr/>
            <p:nvPr/>
          </p:nvSpPr>
          <p:spPr>
            <a:xfrm>
              <a:off x="548942" y="277063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3" name="组合 25"/>
          <p:cNvGrpSpPr/>
          <p:nvPr/>
        </p:nvGrpSpPr>
        <p:grpSpPr>
          <a:xfrm>
            <a:off x="7676019" y="4075599"/>
            <a:ext cx="3486502" cy="1058300"/>
            <a:chOff x="503238" y="2770637"/>
            <a:chExt cx="3204356" cy="793932"/>
          </a:xfrm>
        </p:grpSpPr>
        <p:sp>
          <p:nvSpPr>
            <p:cNvPr id="174" name="矩形 26"/>
            <p:cNvSpPr/>
            <p:nvPr/>
          </p:nvSpPr>
          <p:spPr>
            <a:xfrm>
              <a:off x="503238" y="3144441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75" name="矩形 27"/>
            <p:cNvSpPr/>
            <p:nvPr/>
          </p:nvSpPr>
          <p:spPr>
            <a:xfrm>
              <a:off x="540867" y="2770637"/>
              <a:ext cx="1486834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25"/>
          <p:cNvGrpSpPr/>
          <p:nvPr/>
        </p:nvGrpSpPr>
        <p:grpSpPr>
          <a:xfrm>
            <a:off x="5517254" y="5470853"/>
            <a:ext cx="2838758" cy="994817"/>
            <a:chOff x="503238" y="2770637"/>
            <a:chExt cx="2609030" cy="746307"/>
          </a:xfrm>
        </p:grpSpPr>
        <p:sp>
          <p:nvSpPr>
            <p:cNvPr id="177" name="矩形 26"/>
            <p:cNvSpPr/>
            <p:nvPr/>
          </p:nvSpPr>
          <p:spPr>
            <a:xfrm>
              <a:off x="503238" y="3096816"/>
              <a:ext cx="2609030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78" name="矩形 27"/>
            <p:cNvSpPr/>
            <p:nvPr/>
          </p:nvSpPr>
          <p:spPr>
            <a:xfrm>
              <a:off x="540867" y="2770637"/>
              <a:ext cx="1486834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9" name="组合 25"/>
          <p:cNvGrpSpPr/>
          <p:nvPr/>
        </p:nvGrpSpPr>
        <p:grpSpPr>
          <a:xfrm>
            <a:off x="3734416" y="1073547"/>
            <a:ext cx="2679593" cy="991770"/>
            <a:chOff x="1536438" y="2729987"/>
            <a:chExt cx="2184297" cy="744021"/>
          </a:xfrm>
        </p:grpSpPr>
        <p:sp>
          <p:nvSpPr>
            <p:cNvPr id="180" name="矩形 26"/>
            <p:cNvSpPr/>
            <p:nvPr/>
          </p:nvSpPr>
          <p:spPr>
            <a:xfrm>
              <a:off x="1536438" y="3053880"/>
              <a:ext cx="2171154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81" name="矩形 27"/>
            <p:cNvSpPr/>
            <p:nvPr/>
          </p:nvSpPr>
          <p:spPr>
            <a:xfrm>
              <a:off x="2402009" y="272998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2" name="组合 25"/>
          <p:cNvGrpSpPr/>
          <p:nvPr/>
        </p:nvGrpSpPr>
        <p:grpSpPr>
          <a:xfrm>
            <a:off x="1118897" y="2540967"/>
            <a:ext cx="3101539" cy="991770"/>
            <a:chOff x="1192484" y="2729987"/>
            <a:chExt cx="2528251" cy="744021"/>
          </a:xfrm>
        </p:grpSpPr>
        <p:sp>
          <p:nvSpPr>
            <p:cNvPr id="183" name="矩形 26"/>
            <p:cNvSpPr/>
            <p:nvPr/>
          </p:nvSpPr>
          <p:spPr>
            <a:xfrm>
              <a:off x="1192484" y="3053880"/>
              <a:ext cx="2515110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84" name="矩形 27"/>
            <p:cNvSpPr/>
            <p:nvPr/>
          </p:nvSpPr>
          <p:spPr>
            <a:xfrm>
              <a:off x="2402009" y="272998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5" name="组合 25"/>
          <p:cNvGrpSpPr/>
          <p:nvPr/>
        </p:nvGrpSpPr>
        <p:grpSpPr>
          <a:xfrm>
            <a:off x="1118897" y="4253415"/>
            <a:ext cx="3101539" cy="740547"/>
            <a:chOff x="1192484" y="2729987"/>
            <a:chExt cx="2528251" cy="555555"/>
          </a:xfrm>
        </p:grpSpPr>
        <p:sp>
          <p:nvSpPr>
            <p:cNvPr id="186" name="矩形 26"/>
            <p:cNvSpPr/>
            <p:nvPr/>
          </p:nvSpPr>
          <p:spPr>
            <a:xfrm>
              <a:off x="1192484" y="3053880"/>
              <a:ext cx="2515110" cy="231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endPara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矩形 27"/>
            <p:cNvSpPr/>
            <p:nvPr/>
          </p:nvSpPr>
          <p:spPr>
            <a:xfrm>
              <a:off x="2402009" y="272998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4477733" y="1719374"/>
            <a:ext cx="2087688" cy="1838486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r"/>
            <a:r>
              <a:rPr lang="en-US" altLang="zh-CN" sz="11495" dirty="0" smtClean="0">
                <a:solidFill>
                  <a:srgbClr val="22873A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8795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6781389" y="1982801"/>
            <a:ext cx="4838084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工作的</a:t>
            </a:r>
            <a:r>
              <a:rPr lang="zh-CN" altLang="en-US" sz="3600" b="1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优点存在的不足</a:t>
            </a:r>
            <a:endParaRPr lang="en-US" altLang="zh-CN" sz="3600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6853379" y="2727223"/>
            <a:ext cx="4103387" cy="4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68183" y="3523612"/>
            <a:ext cx="575914" cy="575914"/>
            <a:chOff x="6097588" y="1828640"/>
            <a:chExt cx="576064" cy="576064"/>
          </a:xfrm>
        </p:grpSpPr>
        <p:sp>
          <p:nvSpPr>
            <p:cNvPr id="6" name="椭圆 5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91957" y="3523612"/>
            <a:ext cx="575914" cy="575914"/>
            <a:chOff x="6821550" y="1828640"/>
            <a:chExt cx="576064" cy="576064"/>
          </a:xfrm>
        </p:grpSpPr>
        <p:sp>
          <p:nvSpPr>
            <p:cNvPr id="9" name="椭圆 8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07968" y="3523612"/>
            <a:ext cx="575914" cy="57591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60" y="3523612"/>
            <a:ext cx="575914" cy="575914"/>
            <a:chOff x="8257827" y="1828640"/>
            <a:chExt cx="576064" cy="576064"/>
          </a:xfrm>
        </p:grpSpPr>
        <p:sp>
          <p:nvSpPr>
            <p:cNvPr id="15" name="椭圆 14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47753" y="3523612"/>
            <a:ext cx="575914" cy="575914"/>
            <a:chOff x="8977907" y="1828640"/>
            <a:chExt cx="576064" cy="576064"/>
          </a:xfrm>
        </p:grpSpPr>
        <p:sp>
          <p:nvSpPr>
            <p:cNvPr id="18" name="椭圆 17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840703" y="2357007"/>
            <a:ext cx="3504369" cy="3504041"/>
            <a:chOff x="3868719" y="1776670"/>
            <a:chExt cx="2628619" cy="2628031"/>
          </a:xfrm>
        </p:grpSpPr>
        <p:sp>
          <p:nvSpPr>
            <p:cNvPr id="50" name="Freeform 4"/>
            <p:cNvSpPr/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微软雅黑" panose="020B0503020204020204" pitchFamily="34" charset="-122"/>
                </a:rPr>
                <a:t>单击此处添加文本</a:t>
              </a:r>
              <a:endParaRPr 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25729" y="1714431"/>
            <a:ext cx="2386869" cy="2386645"/>
            <a:chOff x="6012485" y="1170407"/>
            <a:chExt cx="1487948" cy="1487615"/>
          </a:xfrm>
        </p:grpSpPr>
        <p:sp>
          <p:nvSpPr>
            <p:cNvPr id="53" name="Freeform 6"/>
            <p:cNvSpPr/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</a:rPr>
                <a:t>单击此处添加文本</a:t>
              </a:r>
              <a:endParaRPr lang="en-US" altLang="zh-CN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265530" y="2071673"/>
            <a:ext cx="2767169" cy="2774033"/>
            <a:chOff x="2057536" y="1194444"/>
            <a:chExt cx="2075647" cy="2080525"/>
          </a:xfrm>
        </p:grpSpPr>
        <p:sp>
          <p:nvSpPr>
            <p:cNvPr id="56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>
                <a:defRPr/>
              </a:pPr>
              <a:r>
                <a:rPr lang="zh-CN" altLang="en-US" sz="1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微软雅黑" panose="020B0503020204020204" pitchFamily="34" charset="-122"/>
                </a:rPr>
                <a:t>单击此处添加文本</a:t>
              </a:r>
              <a:endParaRPr lang="en-US" sz="1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Freeform 10"/>
          <p:cNvSpPr/>
          <p:nvPr/>
        </p:nvSpPr>
        <p:spPr bwMode="auto">
          <a:xfrm>
            <a:off x="2070916" y="5857072"/>
            <a:ext cx="6563568" cy="452249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rgbClr val="A9A9A9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121892" tIns="60946" rIns="121892" bIns="60946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3"/>
          <p:cNvSpPr txBox="1">
            <a:spLocks noChangeArrowheads="1"/>
          </p:cNvSpPr>
          <p:nvPr/>
        </p:nvSpPr>
        <p:spPr bwMode="auto">
          <a:xfrm>
            <a:off x="1344748" y="1578471"/>
            <a:ext cx="2304017" cy="41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2" tIns="60946" rIns="121892" bIns="60946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单击添加标题</a:t>
            </a:r>
            <a:endParaRPr lang="zh-CN" altLang="en-US" sz="2700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0" name="TextBox 53"/>
          <p:cNvSpPr txBox="1">
            <a:spLocks noChangeArrowheads="1"/>
          </p:cNvSpPr>
          <p:nvPr/>
        </p:nvSpPr>
        <p:spPr bwMode="auto">
          <a:xfrm>
            <a:off x="4320693" y="1892830"/>
            <a:ext cx="2304017" cy="41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2" tIns="60946" rIns="121892" bIns="60946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单击添加标题</a:t>
            </a:r>
            <a:endParaRPr lang="zh-CN" altLang="en-US" sz="2700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" name="TextBox 53"/>
          <p:cNvSpPr txBox="1">
            <a:spLocks noChangeArrowheads="1"/>
          </p:cNvSpPr>
          <p:nvPr/>
        </p:nvSpPr>
        <p:spPr bwMode="auto">
          <a:xfrm>
            <a:off x="9024600" y="2346556"/>
            <a:ext cx="2015962" cy="41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2" tIns="60946" rIns="121892" bIns="60946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单击添加标题</a:t>
            </a:r>
            <a:endParaRPr lang="zh-CN" altLang="en-US" sz="2700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928602" y="2943757"/>
            <a:ext cx="2207958" cy="2213435"/>
            <a:chOff x="2057536" y="1194444"/>
            <a:chExt cx="2075647" cy="2080525"/>
          </a:xfrm>
        </p:grpSpPr>
        <p:sp>
          <p:nvSpPr>
            <p:cNvPr id="63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>
                <a:defRPr/>
              </a:pPr>
              <a:r>
                <a:rPr lang="zh-CN" altLang="en-US" sz="1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微软雅黑" panose="020B0503020204020204" pitchFamily="34" charset="-122"/>
                </a:rPr>
                <a:t>单击此处添加文本</a:t>
              </a:r>
              <a:endParaRPr lang="en-US" sz="1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53"/>
          <p:cNvSpPr txBox="1">
            <a:spLocks noChangeArrowheads="1"/>
          </p:cNvSpPr>
          <p:nvPr/>
        </p:nvSpPr>
        <p:spPr bwMode="auto">
          <a:xfrm>
            <a:off x="6925728" y="1220754"/>
            <a:ext cx="2304017" cy="41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2" tIns="60946" rIns="121892" bIns="60946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单击添加标题</a:t>
            </a:r>
            <a:endParaRPr lang="zh-CN" altLang="en-US" sz="2700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60" grpId="0"/>
      <p:bldP spid="61" grpId="0"/>
      <p:bldP spid="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 flipH="1">
            <a:off x="4648697" y="2514147"/>
            <a:ext cx="2899305" cy="2899682"/>
          </a:xfrm>
          <a:custGeom>
            <a:avLst/>
            <a:gdLst>
              <a:gd name="T0" fmla="*/ 32 w 289"/>
              <a:gd name="T1" fmla="*/ 54 h 289"/>
              <a:gd name="T2" fmla="*/ 1 w 289"/>
              <a:gd name="T3" fmla="*/ 159 h 289"/>
              <a:gd name="T4" fmla="*/ 184 w 289"/>
              <a:gd name="T5" fmla="*/ 13 h 289"/>
              <a:gd name="T6" fmla="*/ 167 w 289"/>
              <a:gd name="T7" fmla="*/ 49 h 289"/>
              <a:gd name="T8" fmla="*/ 191 w 289"/>
              <a:gd name="T9" fmla="*/ 39 h 289"/>
              <a:gd name="T10" fmla="*/ 175 w 289"/>
              <a:gd name="T11" fmla="*/ 175 h 289"/>
              <a:gd name="T12" fmla="*/ 244 w 289"/>
              <a:gd name="T13" fmla="*/ 169 h 289"/>
              <a:gd name="T14" fmla="*/ 226 w 289"/>
              <a:gd name="T15" fmla="*/ 138 h 289"/>
              <a:gd name="T16" fmla="*/ 211 w 289"/>
              <a:gd name="T17" fmla="*/ 189 h 289"/>
              <a:gd name="T18" fmla="*/ 200 w 289"/>
              <a:gd name="T19" fmla="*/ 114 h 289"/>
              <a:gd name="T20" fmla="*/ 190 w 289"/>
              <a:gd name="T21" fmla="*/ 210 h 289"/>
              <a:gd name="T22" fmla="*/ 239 w 289"/>
              <a:gd name="T23" fmla="*/ 189 h 289"/>
              <a:gd name="T24" fmla="*/ 229 w 289"/>
              <a:gd name="T25" fmla="*/ 73 h 289"/>
              <a:gd name="T26" fmla="*/ 212 w 289"/>
              <a:gd name="T27" fmla="*/ 50 h 289"/>
              <a:gd name="T28" fmla="*/ 177 w 289"/>
              <a:gd name="T29" fmla="*/ 158 h 289"/>
              <a:gd name="T30" fmla="*/ 158 w 289"/>
              <a:gd name="T31" fmla="*/ 215 h 289"/>
              <a:gd name="T32" fmla="*/ 245 w 289"/>
              <a:gd name="T33" fmla="*/ 209 h 289"/>
              <a:gd name="T34" fmla="*/ 217 w 289"/>
              <a:gd name="T35" fmla="*/ 47 h 289"/>
              <a:gd name="T36" fmla="*/ 160 w 289"/>
              <a:gd name="T37" fmla="*/ 17 h 289"/>
              <a:gd name="T38" fmla="*/ 145 w 289"/>
              <a:gd name="T39" fmla="*/ 47 h 289"/>
              <a:gd name="T40" fmla="*/ 157 w 289"/>
              <a:gd name="T41" fmla="*/ 196 h 289"/>
              <a:gd name="T42" fmla="*/ 168 w 289"/>
              <a:gd name="T43" fmla="*/ 246 h 289"/>
              <a:gd name="T44" fmla="*/ 241 w 289"/>
              <a:gd name="T45" fmla="*/ 241 h 289"/>
              <a:gd name="T46" fmla="*/ 272 w 289"/>
              <a:gd name="T47" fmla="*/ 158 h 289"/>
              <a:gd name="T48" fmla="*/ 268 w 289"/>
              <a:gd name="T49" fmla="*/ 126 h 289"/>
              <a:gd name="T50" fmla="*/ 276 w 289"/>
              <a:gd name="T51" fmla="*/ 138 h 289"/>
              <a:gd name="T52" fmla="*/ 280 w 289"/>
              <a:gd name="T53" fmla="*/ 121 h 289"/>
              <a:gd name="T54" fmla="*/ 227 w 289"/>
              <a:gd name="T55" fmla="*/ 36 h 289"/>
              <a:gd name="T56" fmla="*/ 152 w 289"/>
              <a:gd name="T57" fmla="*/ 257 h 289"/>
              <a:gd name="T58" fmla="*/ 168 w 289"/>
              <a:gd name="T59" fmla="*/ 273 h 289"/>
              <a:gd name="T60" fmla="*/ 37 w 289"/>
              <a:gd name="T61" fmla="*/ 231 h 289"/>
              <a:gd name="T62" fmla="*/ 33 w 289"/>
              <a:gd name="T63" fmla="*/ 80 h 289"/>
              <a:gd name="T64" fmla="*/ 62 w 289"/>
              <a:gd name="T65" fmla="*/ 219 h 289"/>
              <a:gd name="T66" fmla="*/ 44 w 289"/>
              <a:gd name="T67" fmla="*/ 109 h 289"/>
              <a:gd name="T68" fmla="*/ 129 w 289"/>
              <a:gd name="T69" fmla="*/ 158 h 289"/>
              <a:gd name="T70" fmla="*/ 113 w 289"/>
              <a:gd name="T71" fmla="*/ 195 h 289"/>
              <a:gd name="T72" fmla="*/ 53 w 289"/>
              <a:gd name="T73" fmla="*/ 213 h 289"/>
              <a:gd name="T74" fmla="*/ 101 w 289"/>
              <a:gd name="T75" fmla="*/ 175 h 289"/>
              <a:gd name="T76" fmla="*/ 76 w 289"/>
              <a:gd name="T77" fmla="*/ 123 h 289"/>
              <a:gd name="T78" fmla="*/ 99 w 289"/>
              <a:gd name="T79" fmla="*/ 156 h 289"/>
              <a:gd name="T80" fmla="*/ 74 w 289"/>
              <a:gd name="T81" fmla="*/ 156 h 289"/>
              <a:gd name="T82" fmla="*/ 95 w 289"/>
              <a:gd name="T83" fmla="*/ 176 h 289"/>
              <a:gd name="T84" fmla="*/ 115 w 289"/>
              <a:gd name="T85" fmla="*/ 194 h 289"/>
              <a:gd name="T86" fmla="*/ 108 w 289"/>
              <a:gd name="T87" fmla="*/ 20 h 289"/>
              <a:gd name="T88" fmla="*/ 44 w 289"/>
              <a:gd name="T89" fmla="*/ 122 h 289"/>
              <a:gd name="T90" fmla="*/ 54 w 289"/>
              <a:gd name="T91" fmla="*/ 157 h 289"/>
              <a:gd name="T92" fmla="*/ 44 w 289"/>
              <a:gd name="T93" fmla="*/ 208 h 289"/>
              <a:gd name="T94" fmla="*/ 95 w 289"/>
              <a:gd name="T95" fmla="*/ 244 h 289"/>
              <a:gd name="T96" fmla="*/ 118 w 289"/>
              <a:gd name="T97" fmla="*/ 196 h 289"/>
              <a:gd name="T98" fmla="*/ 134 w 289"/>
              <a:gd name="T99" fmla="*/ 7 h 289"/>
              <a:gd name="T100" fmla="*/ 72 w 289"/>
              <a:gd name="T101" fmla="*/ 27 h 289"/>
              <a:gd name="T102" fmla="*/ 16 w 289"/>
              <a:gd name="T103" fmla="*/ 137 h 289"/>
              <a:gd name="T104" fmla="*/ 37 w 289"/>
              <a:gd name="T105" fmla="*/ 190 h 289"/>
              <a:gd name="T106" fmla="*/ 85 w 289"/>
              <a:gd name="T107" fmla="*/ 248 h 289"/>
              <a:gd name="T108" fmla="*/ 136 w 289"/>
              <a:gd name="T109" fmla="*/ 282 h 289"/>
              <a:gd name="T110" fmla="*/ 131 w 289"/>
              <a:gd name="T111" fmla="*/ 195 h 289"/>
              <a:gd name="T112" fmla="*/ 143 w 289"/>
              <a:gd name="T113" fmla="*/ 16 h 289"/>
              <a:gd name="T114" fmla="*/ 25 w 289"/>
              <a:gd name="T115" fmla="*/ 83 h 289"/>
              <a:gd name="T116" fmla="*/ 6 w 289"/>
              <a:gd name="T117" fmla="*/ 149 h 289"/>
              <a:gd name="T118" fmla="*/ 8 w 289"/>
              <a:gd name="T119" fmla="*/ 168 h 289"/>
              <a:gd name="T120" fmla="*/ 79 w 289"/>
              <a:gd name="T121" fmla="*/ 261 h 289"/>
              <a:gd name="T122" fmla="*/ 147 w 289"/>
              <a:gd name="T123" fmla="*/ 28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" h="289">
                <a:moveTo>
                  <a:pt x="155" y="288"/>
                </a:moveTo>
                <a:cubicBezTo>
                  <a:pt x="156" y="288"/>
                  <a:pt x="158" y="288"/>
                  <a:pt x="159" y="288"/>
                </a:cubicBezTo>
                <a:cubicBezTo>
                  <a:pt x="160" y="288"/>
                  <a:pt x="161" y="288"/>
                  <a:pt x="162" y="288"/>
                </a:cubicBezTo>
                <a:cubicBezTo>
                  <a:pt x="164" y="287"/>
                  <a:pt x="165" y="287"/>
                  <a:pt x="166" y="287"/>
                </a:cubicBezTo>
                <a:cubicBezTo>
                  <a:pt x="167" y="287"/>
                  <a:pt x="168" y="287"/>
                  <a:pt x="169" y="287"/>
                </a:cubicBezTo>
                <a:cubicBezTo>
                  <a:pt x="170" y="286"/>
                  <a:pt x="172" y="286"/>
                  <a:pt x="173" y="286"/>
                </a:cubicBezTo>
                <a:cubicBezTo>
                  <a:pt x="174" y="286"/>
                  <a:pt x="175" y="285"/>
                  <a:pt x="176" y="285"/>
                </a:cubicBezTo>
                <a:cubicBezTo>
                  <a:pt x="177" y="285"/>
                  <a:pt x="179" y="285"/>
                  <a:pt x="180" y="284"/>
                </a:cubicBezTo>
                <a:cubicBezTo>
                  <a:pt x="181" y="284"/>
                  <a:pt x="182" y="284"/>
                  <a:pt x="183" y="284"/>
                </a:cubicBezTo>
                <a:cubicBezTo>
                  <a:pt x="184" y="283"/>
                  <a:pt x="185" y="283"/>
                  <a:pt x="187" y="282"/>
                </a:cubicBezTo>
                <a:cubicBezTo>
                  <a:pt x="188" y="282"/>
                  <a:pt x="188" y="282"/>
                  <a:pt x="189" y="282"/>
                </a:cubicBezTo>
                <a:cubicBezTo>
                  <a:pt x="191" y="281"/>
                  <a:pt x="192" y="281"/>
                  <a:pt x="193" y="280"/>
                </a:cubicBezTo>
                <a:cubicBezTo>
                  <a:pt x="194" y="280"/>
                  <a:pt x="195" y="279"/>
                  <a:pt x="196" y="279"/>
                </a:cubicBezTo>
                <a:cubicBezTo>
                  <a:pt x="197" y="279"/>
                  <a:pt x="199" y="278"/>
                  <a:pt x="200" y="278"/>
                </a:cubicBezTo>
                <a:cubicBezTo>
                  <a:pt x="201" y="277"/>
                  <a:pt x="202" y="277"/>
                  <a:pt x="203" y="276"/>
                </a:cubicBezTo>
                <a:cubicBezTo>
                  <a:pt x="204" y="276"/>
                  <a:pt x="205" y="275"/>
                  <a:pt x="206" y="275"/>
                </a:cubicBezTo>
                <a:cubicBezTo>
                  <a:pt x="207" y="274"/>
                  <a:pt x="209" y="274"/>
                  <a:pt x="210" y="273"/>
                </a:cubicBezTo>
                <a:cubicBezTo>
                  <a:pt x="211" y="273"/>
                  <a:pt x="212" y="272"/>
                  <a:pt x="212" y="272"/>
                </a:cubicBezTo>
                <a:cubicBezTo>
                  <a:pt x="214" y="271"/>
                  <a:pt x="216" y="270"/>
                  <a:pt x="217" y="269"/>
                </a:cubicBezTo>
                <a:cubicBezTo>
                  <a:pt x="218" y="269"/>
                  <a:pt x="218" y="268"/>
                  <a:pt x="218" y="268"/>
                </a:cubicBezTo>
                <a:cubicBezTo>
                  <a:pt x="260" y="243"/>
                  <a:pt x="289" y="197"/>
                  <a:pt x="289" y="144"/>
                </a:cubicBezTo>
                <a:cubicBezTo>
                  <a:pt x="289" y="65"/>
                  <a:pt x="224" y="0"/>
                  <a:pt x="144" y="0"/>
                </a:cubicBezTo>
                <a:cubicBezTo>
                  <a:pt x="99" y="0"/>
                  <a:pt x="58" y="21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5"/>
                  <a:pt x="31" y="55"/>
                  <a:pt x="31" y="55"/>
                </a:cubicBezTo>
                <a:cubicBezTo>
                  <a:pt x="28" y="59"/>
                  <a:pt x="25" y="63"/>
                  <a:pt x="23" y="67"/>
                </a:cubicBezTo>
                <a:cubicBezTo>
                  <a:pt x="23" y="67"/>
                  <a:pt x="22" y="67"/>
                  <a:pt x="22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20" y="71"/>
                  <a:pt x="18" y="74"/>
                  <a:pt x="17" y="77"/>
                </a:cubicBezTo>
                <a:cubicBezTo>
                  <a:pt x="16" y="78"/>
                  <a:pt x="16" y="78"/>
                  <a:pt x="16" y="78"/>
                </a:cubicBezTo>
                <a:cubicBezTo>
                  <a:pt x="15" y="81"/>
                  <a:pt x="14" y="83"/>
                  <a:pt x="13" y="85"/>
                </a:cubicBezTo>
                <a:cubicBezTo>
                  <a:pt x="12" y="86"/>
                  <a:pt x="12" y="87"/>
                  <a:pt x="12" y="87"/>
                </a:cubicBezTo>
                <a:cubicBezTo>
                  <a:pt x="11" y="90"/>
                  <a:pt x="10" y="93"/>
                  <a:pt x="8" y="95"/>
                </a:cubicBezTo>
                <a:cubicBezTo>
                  <a:pt x="8" y="96"/>
                  <a:pt x="8" y="96"/>
                  <a:pt x="8" y="97"/>
                </a:cubicBezTo>
                <a:cubicBezTo>
                  <a:pt x="7" y="99"/>
                  <a:pt x="6" y="101"/>
                  <a:pt x="6" y="104"/>
                </a:cubicBezTo>
                <a:cubicBezTo>
                  <a:pt x="6" y="105"/>
                  <a:pt x="5" y="105"/>
                  <a:pt x="5" y="106"/>
                </a:cubicBezTo>
                <a:cubicBezTo>
                  <a:pt x="4" y="109"/>
                  <a:pt x="4" y="111"/>
                  <a:pt x="3" y="114"/>
                </a:cubicBezTo>
                <a:cubicBezTo>
                  <a:pt x="3" y="114"/>
                  <a:pt x="3" y="115"/>
                  <a:pt x="3" y="115"/>
                </a:cubicBezTo>
                <a:cubicBezTo>
                  <a:pt x="2" y="118"/>
                  <a:pt x="2" y="121"/>
                  <a:pt x="1" y="124"/>
                </a:cubicBezTo>
                <a:cubicBezTo>
                  <a:pt x="1" y="124"/>
                  <a:pt x="1" y="125"/>
                  <a:pt x="1" y="126"/>
                </a:cubicBezTo>
                <a:cubicBezTo>
                  <a:pt x="1" y="128"/>
                  <a:pt x="1" y="131"/>
                  <a:pt x="0" y="133"/>
                </a:cubicBezTo>
                <a:cubicBezTo>
                  <a:pt x="0" y="134"/>
                  <a:pt x="0" y="135"/>
                  <a:pt x="0" y="135"/>
                </a:cubicBezTo>
                <a:cubicBezTo>
                  <a:pt x="0" y="138"/>
                  <a:pt x="0" y="141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0" y="157"/>
                  <a:pt x="1" y="159"/>
                </a:cubicBezTo>
                <a:cubicBezTo>
                  <a:pt x="1" y="159"/>
                  <a:pt x="1" y="160"/>
                  <a:pt x="1" y="160"/>
                </a:cubicBezTo>
                <a:cubicBezTo>
                  <a:pt x="1" y="162"/>
                  <a:pt x="1" y="164"/>
                  <a:pt x="1" y="166"/>
                </a:cubicBezTo>
                <a:cubicBezTo>
                  <a:pt x="2" y="166"/>
                  <a:pt x="2" y="167"/>
                  <a:pt x="2" y="167"/>
                </a:cubicBezTo>
                <a:cubicBezTo>
                  <a:pt x="2" y="169"/>
                  <a:pt x="2" y="171"/>
                  <a:pt x="3" y="173"/>
                </a:cubicBezTo>
                <a:cubicBezTo>
                  <a:pt x="3" y="173"/>
                  <a:pt x="3" y="174"/>
                  <a:pt x="3" y="174"/>
                </a:cubicBezTo>
                <a:cubicBezTo>
                  <a:pt x="4" y="181"/>
                  <a:pt x="6" y="187"/>
                  <a:pt x="9" y="194"/>
                </a:cubicBezTo>
                <a:cubicBezTo>
                  <a:pt x="16" y="214"/>
                  <a:pt x="27" y="231"/>
                  <a:pt x="42" y="247"/>
                </a:cubicBezTo>
                <a:cubicBezTo>
                  <a:pt x="69" y="274"/>
                  <a:pt x="106" y="289"/>
                  <a:pt x="144" y="289"/>
                </a:cubicBezTo>
                <a:cubicBezTo>
                  <a:pt x="144" y="289"/>
                  <a:pt x="144" y="289"/>
                  <a:pt x="144" y="289"/>
                </a:cubicBezTo>
                <a:cubicBezTo>
                  <a:pt x="144" y="289"/>
                  <a:pt x="144" y="289"/>
                  <a:pt x="144" y="289"/>
                </a:cubicBezTo>
                <a:cubicBezTo>
                  <a:pt x="145" y="289"/>
                  <a:pt x="146" y="289"/>
                  <a:pt x="146" y="289"/>
                </a:cubicBezTo>
                <a:cubicBezTo>
                  <a:pt x="148" y="289"/>
                  <a:pt x="150" y="289"/>
                  <a:pt x="151" y="289"/>
                </a:cubicBezTo>
                <a:cubicBezTo>
                  <a:pt x="153" y="289"/>
                  <a:pt x="154" y="288"/>
                  <a:pt x="155" y="288"/>
                </a:cubicBezTo>
                <a:close/>
                <a:moveTo>
                  <a:pt x="168" y="8"/>
                </a:moveTo>
                <a:cubicBezTo>
                  <a:pt x="169" y="9"/>
                  <a:pt x="171" y="9"/>
                  <a:pt x="173" y="10"/>
                </a:cubicBezTo>
                <a:cubicBezTo>
                  <a:pt x="178" y="13"/>
                  <a:pt x="184" y="16"/>
                  <a:pt x="189" y="21"/>
                </a:cubicBezTo>
                <a:cubicBezTo>
                  <a:pt x="185" y="20"/>
                  <a:pt x="182" y="19"/>
                  <a:pt x="179" y="18"/>
                </a:cubicBezTo>
                <a:cubicBezTo>
                  <a:pt x="175" y="14"/>
                  <a:pt x="171" y="11"/>
                  <a:pt x="167" y="8"/>
                </a:cubicBezTo>
                <a:cubicBezTo>
                  <a:pt x="168" y="8"/>
                  <a:pt x="168" y="8"/>
                  <a:pt x="168" y="8"/>
                </a:cubicBezTo>
                <a:close/>
                <a:moveTo>
                  <a:pt x="188" y="14"/>
                </a:moveTo>
                <a:cubicBezTo>
                  <a:pt x="196" y="18"/>
                  <a:pt x="203" y="23"/>
                  <a:pt x="209" y="29"/>
                </a:cubicBezTo>
                <a:cubicBezTo>
                  <a:pt x="204" y="26"/>
                  <a:pt x="198" y="24"/>
                  <a:pt x="192" y="22"/>
                </a:cubicBezTo>
                <a:cubicBezTo>
                  <a:pt x="188" y="18"/>
                  <a:pt x="184" y="14"/>
                  <a:pt x="179" y="11"/>
                </a:cubicBezTo>
                <a:cubicBezTo>
                  <a:pt x="181" y="12"/>
                  <a:pt x="182" y="13"/>
                  <a:pt x="184" y="13"/>
                </a:cubicBezTo>
                <a:cubicBezTo>
                  <a:pt x="185" y="13"/>
                  <a:pt x="186" y="13"/>
                  <a:pt x="187" y="13"/>
                </a:cubicBezTo>
                <a:cubicBezTo>
                  <a:pt x="187" y="13"/>
                  <a:pt x="188" y="13"/>
                  <a:pt x="188" y="14"/>
                </a:cubicBezTo>
                <a:close/>
                <a:moveTo>
                  <a:pt x="231" y="40"/>
                </a:moveTo>
                <a:cubicBezTo>
                  <a:pt x="232" y="41"/>
                  <a:pt x="233" y="42"/>
                  <a:pt x="235" y="44"/>
                </a:cubicBezTo>
                <a:cubicBezTo>
                  <a:pt x="232" y="42"/>
                  <a:pt x="230" y="41"/>
                  <a:pt x="228" y="39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9" y="39"/>
                  <a:pt x="230" y="39"/>
                  <a:pt x="231" y="40"/>
                </a:cubicBezTo>
                <a:close/>
                <a:moveTo>
                  <a:pt x="229" y="45"/>
                </a:moveTo>
                <a:cubicBezTo>
                  <a:pt x="229" y="45"/>
                  <a:pt x="229" y="45"/>
                  <a:pt x="229" y="45"/>
                </a:cubicBezTo>
                <a:cubicBezTo>
                  <a:pt x="231" y="44"/>
                  <a:pt x="231" y="44"/>
                  <a:pt x="231" y="43"/>
                </a:cubicBezTo>
                <a:cubicBezTo>
                  <a:pt x="234" y="45"/>
                  <a:pt x="237" y="47"/>
                  <a:pt x="239" y="49"/>
                </a:cubicBezTo>
                <a:cubicBezTo>
                  <a:pt x="241" y="51"/>
                  <a:pt x="243" y="54"/>
                  <a:pt x="244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2" y="54"/>
                  <a:pt x="242" y="54"/>
                  <a:pt x="242" y="56"/>
                </a:cubicBezTo>
                <a:cubicBezTo>
                  <a:pt x="241" y="58"/>
                  <a:pt x="238" y="56"/>
                  <a:pt x="237" y="54"/>
                </a:cubicBezTo>
                <a:cubicBezTo>
                  <a:pt x="235" y="52"/>
                  <a:pt x="236" y="49"/>
                  <a:pt x="234" y="48"/>
                </a:cubicBezTo>
                <a:cubicBezTo>
                  <a:pt x="231" y="47"/>
                  <a:pt x="228" y="48"/>
                  <a:pt x="227" y="47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0"/>
                  <a:pt x="219" y="37"/>
                  <a:pt x="217" y="34"/>
                </a:cubicBezTo>
                <a:cubicBezTo>
                  <a:pt x="218" y="35"/>
                  <a:pt x="218" y="35"/>
                  <a:pt x="219" y="35"/>
                </a:cubicBezTo>
                <a:cubicBezTo>
                  <a:pt x="220" y="39"/>
                  <a:pt x="226" y="45"/>
                  <a:pt x="229" y="45"/>
                </a:cubicBezTo>
                <a:close/>
                <a:moveTo>
                  <a:pt x="166" y="43"/>
                </a:moveTo>
                <a:cubicBezTo>
                  <a:pt x="166" y="43"/>
                  <a:pt x="166" y="43"/>
                  <a:pt x="166" y="43"/>
                </a:cubicBezTo>
                <a:cubicBezTo>
                  <a:pt x="167" y="45"/>
                  <a:pt x="167" y="47"/>
                  <a:pt x="167" y="49"/>
                </a:cubicBezTo>
                <a:cubicBezTo>
                  <a:pt x="167" y="49"/>
                  <a:pt x="160" y="50"/>
                  <a:pt x="156" y="50"/>
                </a:cubicBezTo>
                <a:cubicBezTo>
                  <a:pt x="156" y="48"/>
                  <a:pt x="155" y="45"/>
                  <a:pt x="155" y="43"/>
                </a:cubicBezTo>
                <a:cubicBezTo>
                  <a:pt x="155" y="40"/>
                  <a:pt x="154" y="36"/>
                  <a:pt x="154" y="33"/>
                </a:cubicBezTo>
                <a:cubicBezTo>
                  <a:pt x="157" y="33"/>
                  <a:pt x="160" y="34"/>
                  <a:pt x="162" y="34"/>
                </a:cubicBezTo>
                <a:cubicBezTo>
                  <a:pt x="162" y="36"/>
                  <a:pt x="161" y="39"/>
                  <a:pt x="160" y="40"/>
                </a:cubicBezTo>
                <a:cubicBezTo>
                  <a:pt x="158" y="43"/>
                  <a:pt x="157" y="47"/>
                  <a:pt x="157" y="47"/>
                </a:cubicBezTo>
                <a:lnTo>
                  <a:pt x="166" y="43"/>
                </a:lnTo>
                <a:close/>
                <a:moveTo>
                  <a:pt x="170" y="146"/>
                </a:moveTo>
                <a:cubicBezTo>
                  <a:pt x="171" y="146"/>
                  <a:pt x="171" y="146"/>
                  <a:pt x="171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76" y="150"/>
                  <a:pt x="176" y="154"/>
                  <a:pt x="176" y="158"/>
                </a:cubicBezTo>
                <a:cubicBezTo>
                  <a:pt x="172" y="158"/>
                  <a:pt x="169" y="158"/>
                  <a:pt x="165" y="158"/>
                </a:cubicBezTo>
                <a:cubicBezTo>
                  <a:pt x="167" y="154"/>
                  <a:pt x="169" y="148"/>
                  <a:pt x="170" y="146"/>
                </a:cubicBezTo>
                <a:close/>
                <a:moveTo>
                  <a:pt x="168" y="44"/>
                </a:moveTo>
                <a:cubicBezTo>
                  <a:pt x="170" y="46"/>
                  <a:pt x="170" y="46"/>
                  <a:pt x="170" y="46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8" y="46"/>
                  <a:pt x="168" y="45"/>
                  <a:pt x="168" y="44"/>
                </a:cubicBezTo>
                <a:close/>
                <a:moveTo>
                  <a:pt x="188" y="124"/>
                </a:moveTo>
                <a:cubicBezTo>
                  <a:pt x="190" y="122"/>
                  <a:pt x="192" y="120"/>
                  <a:pt x="194" y="119"/>
                </a:cubicBezTo>
                <a:cubicBezTo>
                  <a:pt x="194" y="123"/>
                  <a:pt x="194" y="126"/>
                  <a:pt x="194" y="130"/>
                </a:cubicBezTo>
                <a:cubicBezTo>
                  <a:pt x="189" y="130"/>
                  <a:pt x="185" y="130"/>
                  <a:pt x="180" y="130"/>
                </a:cubicBezTo>
                <a:cubicBezTo>
                  <a:pt x="182" y="128"/>
                  <a:pt x="187" y="125"/>
                  <a:pt x="188" y="124"/>
                </a:cubicBezTo>
                <a:close/>
                <a:moveTo>
                  <a:pt x="185" y="38"/>
                </a:moveTo>
                <a:cubicBezTo>
                  <a:pt x="187" y="38"/>
                  <a:pt x="189" y="39"/>
                  <a:pt x="191" y="39"/>
                </a:cubicBezTo>
                <a:cubicBezTo>
                  <a:pt x="191" y="40"/>
                  <a:pt x="192" y="41"/>
                  <a:pt x="192" y="42"/>
                </a:cubicBezTo>
                <a:cubicBezTo>
                  <a:pt x="192" y="42"/>
                  <a:pt x="191" y="41"/>
                  <a:pt x="190" y="41"/>
                </a:cubicBezTo>
                <a:cubicBezTo>
                  <a:pt x="187" y="39"/>
                  <a:pt x="184" y="41"/>
                  <a:pt x="183" y="39"/>
                </a:cubicBezTo>
                <a:cubicBezTo>
                  <a:pt x="182" y="38"/>
                  <a:pt x="184" y="38"/>
                  <a:pt x="185" y="38"/>
                </a:cubicBezTo>
                <a:close/>
                <a:moveTo>
                  <a:pt x="250" y="70"/>
                </a:moveTo>
                <a:cubicBezTo>
                  <a:pt x="247" y="70"/>
                  <a:pt x="243" y="72"/>
                  <a:pt x="242" y="73"/>
                </a:cubicBezTo>
                <a:cubicBezTo>
                  <a:pt x="240" y="68"/>
                  <a:pt x="238" y="64"/>
                  <a:pt x="236" y="60"/>
                </a:cubicBezTo>
                <a:cubicBezTo>
                  <a:pt x="236" y="59"/>
                  <a:pt x="236" y="59"/>
                  <a:pt x="236" y="59"/>
                </a:cubicBezTo>
                <a:cubicBezTo>
                  <a:pt x="241" y="63"/>
                  <a:pt x="245" y="66"/>
                  <a:pt x="250" y="70"/>
                </a:cubicBezTo>
                <a:close/>
                <a:moveTo>
                  <a:pt x="241" y="61"/>
                </a:moveTo>
                <a:cubicBezTo>
                  <a:pt x="241" y="61"/>
                  <a:pt x="242" y="61"/>
                  <a:pt x="242" y="62"/>
                </a:cubicBezTo>
                <a:cubicBezTo>
                  <a:pt x="242" y="62"/>
                  <a:pt x="242" y="62"/>
                  <a:pt x="243" y="62"/>
                </a:cubicBezTo>
                <a:cubicBezTo>
                  <a:pt x="242" y="62"/>
                  <a:pt x="241" y="61"/>
                  <a:pt x="241" y="61"/>
                </a:cubicBezTo>
                <a:close/>
                <a:moveTo>
                  <a:pt x="175" y="177"/>
                </a:moveTo>
                <a:cubicBezTo>
                  <a:pt x="175" y="183"/>
                  <a:pt x="174" y="188"/>
                  <a:pt x="174" y="194"/>
                </a:cubicBezTo>
                <a:cubicBezTo>
                  <a:pt x="169" y="194"/>
                  <a:pt x="164" y="194"/>
                  <a:pt x="158" y="195"/>
                </a:cubicBezTo>
                <a:cubicBezTo>
                  <a:pt x="159" y="189"/>
                  <a:pt x="159" y="183"/>
                  <a:pt x="159" y="178"/>
                </a:cubicBezTo>
                <a:cubicBezTo>
                  <a:pt x="164" y="177"/>
                  <a:pt x="170" y="177"/>
                  <a:pt x="175" y="177"/>
                </a:cubicBezTo>
                <a:close/>
                <a:moveTo>
                  <a:pt x="159" y="176"/>
                </a:moveTo>
                <a:cubicBezTo>
                  <a:pt x="159" y="173"/>
                  <a:pt x="159" y="169"/>
                  <a:pt x="159" y="166"/>
                </a:cubicBezTo>
                <a:cubicBezTo>
                  <a:pt x="161" y="166"/>
                  <a:pt x="162" y="165"/>
                  <a:pt x="163" y="163"/>
                </a:cubicBezTo>
                <a:cubicBezTo>
                  <a:pt x="163" y="163"/>
                  <a:pt x="164" y="161"/>
                  <a:pt x="164" y="160"/>
                </a:cubicBezTo>
                <a:cubicBezTo>
                  <a:pt x="168" y="160"/>
                  <a:pt x="172" y="160"/>
                  <a:pt x="176" y="159"/>
                </a:cubicBezTo>
                <a:cubicBezTo>
                  <a:pt x="175" y="165"/>
                  <a:pt x="175" y="170"/>
                  <a:pt x="175" y="175"/>
                </a:cubicBezTo>
                <a:cubicBezTo>
                  <a:pt x="170" y="176"/>
                  <a:pt x="164" y="176"/>
                  <a:pt x="159" y="176"/>
                </a:cubicBezTo>
                <a:close/>
                <a:moveTo>
                  <a:pt x="175" y="195"/>
                </a:moveTo>
                <a:cubicBezTo>
                  <a:pt x="181" y="195"/>
                  <a:pt x="186" y="194"/>
                  <a:pt x="191" y="194"/>
                </a:cubicBezTo>
                <a:cubicBezTo>
                  <a:pt x="191" y="199"/>
                  <a:pt x="190" y="205"/>
                  <a:pt x="189" y="210"/>
                </a:cubicBezTo>
                <a:cubicBezTo>
                  <a:pt x="184" y="211"/>
                  <a:pt x="179" y="212"/>
                  <a:pt x="173" y="212"/>
                </a:cubicBezTo>
                <a:cubicBezTo>
                  <a:pt x="174" y="207"/>
                  <a:pt x="175" y="201"/>
                  <a:pt x="175" y="195"/>
                </a:cubicBezTo>
                <a:close/>
                <a:moveTo>
                  <a:pt x="238" y="156"/>
                </a:moveTo>
                <a:cubicBezTo>
                  <a:pt x="239" y="156"/>
                  <a:pt x="239" y="157"/>
                  <a:pt x="239" y="157"/>
                </a:cubicBezTo>
                <a:cubicBezTo>
                  <a:pt x="242" y="159"/>
                  <a:pt x="243" y="164"/>
                  <a:pt x="243" y="164"/>
                </a:cubicBezTo>
                <a:cubicBezTo>
                  <a:pt x="243" y="164"/>
                  <a:pt x="243" y="165"/>
                  <a:pt x="243" y="167"/>
                </a:cubicBezTo>
                <a:cubicBezTo>
                  <a:pt x="240" y="168"/>
                  <a:pt x="237" y="168"/>
                  <a:pt x="234" y="169"/>
                </a:cubicBezTo>
                <a:cubicBezTo>
                  <a:pt x="234" y="165"/>
                  <a:pt x="234" y="161"/>
                  <a:pt x="235" y="157"/>
                </a:cubicBezTo>
                <a:cubicBezTo>
                  <a:pt x="236" y="156"/>
                  <a:pt x="237" y="156"/>
                  <a:pt x="238" y="156"/>
                </a:cubicBezTo>
                <a:close/>
                <a:moveTo>
                  <a:pt x="235" y="155"/>
                </a:moveTo>
                <a:cubicBezTo>
                  <a:pt x="235" y="154"/>
                  <a:pt x="235" y="154"/>
                  <a:pt x="235" y="153"/>
                </a:cubicBezTo>
                <a:cubicBezTo>
                  <a:pt x="235" y="154"/>
                  <a:pt x="236" y="154"/>
                  <a:pt x="237" y="155"/>
                </a:cubicBezTo>
                <a:cubicBezTo>
                  <a:pt x="236" y="155"/>
                  <a:pt x="235" y="155"/>
                  <a:pt x="235" y="155"/>
                </a:cubicBezTo>
                <a:close/>
                <a:moveTo>
                  <a:pt x="247" y="180"/>
                </a:moveTo>
                <a:cubicBezTo>
                  <a:pt x="244" y="180"/>
                  <a:pt x="242" y="181"/>
                  <a:pt x="239" y="182"/>
                </a:cubicBezTo>
                <a:cubicBezTo>
                  <a:pt x="240" y="181"/>
                  <a:pt x="240" y="180"/>
                  <a:pt x="240" y="180"/>
                </a:cubicBezTo>
                <a:cubicBezTo>
                  <a:pt x="240" y="180"/>
                  <a:pt x="236" y="175"/>
                  <a:pt x="234" y="176"/>
                </a:cubicBezTo>
                <a:cubicBezTo>
                  <a:pt x="233" y="176"/>
                  <a:pt x="233" y="176"/>
                  <a:pt x="233" y="176"/>
                </a:cubicBezTo>
                <a:cubicBezTo>
                  <a:pt x="233" y="174"/>
                  <a:pt x="233" y="172"/>
                  <a:pt x="234" y="171"/>
                </a:cubicBezTo>
                <a:cubicBezTo>
                  <a:pt x="237" y="170"/>
                  <a:pt x="240" y="169"/>
                  <a:pt x="244" y="169"/>
                </a:cubicBezTo>
                <a:cubicBezTo>
                  <a:pt x="244" y="171"/>
                  <a:pt x="244" y="174"/>
                  <a:pt x="243" y="177"/>
                </a:cubicBezTo>
                <a:cubicBezTo>
                  <a:pt x="243" y="179"/>
                  <a:pt x="245" y="180"/>
                  <a:pt x="247" y="180"/>
                </a:cubicBezTo>
                <a:close/>
                <a:moveTo>
                  <a:pt x="229" y="95"/>
                </a:moveTo>
                <a:cubicBezTo>
                  <a:pt x="229" y="93"/>
                  <a:pt x="228" y="91"/>
                  <a:pt x="228" y="89"/>
                </a:cubicBezTo>
                <a:cubicBezTo>
                  <a:pt x="230" y="89"/>
                  <a:pt x="232" y="90"/>
                  <a:pt x="234" y="91"/>
                </a:cubicBezTo>
                <a:cubicBezTo>
                  <a:pt x="232" y="92"/>
                  <a:pt x="231" y="93"/>
                  <a:pt x="229" y="95"/>
                </a:cubicBezTo>
                <a:close/>
                <a:moveTo>
                  <a:pt x="228" y="126"/>
                </a:moveTo>
                <a:cubicBezTo>
                  <a:pt x="228" y="126"/>
                  <a:pt x="227" y="121"/>
                  <a:pt x="226" y="119"/>
                </a:cubicBezTo>
                <a:cubicBezTo>
                  <a:pt x="228" y="119"/>
                  <a:pt x="230" y="119"/>
                  <a:pt x="232" y="120"/>
                </a:cubicBezTo>
                <a:cubicBezTo>
                  <a:pt x="232" y="123"/>
                  <a:pt x="233" y="126"/>
                  <a:pt x="233" y="130"/>
                </a:cubicBezTo>
                <a:cubicBezTo>
                  <a:pt x="233" y="131"/>
                  <a:pt x="233" y="132"/>
                  <a:pt x="233" y="132"/>
                </a:cubicBezTo>
                <a:cubicBezTo>
                  <a:pt x="231" y="132"/>
                  <a:pt x="229" y="132"/>
                  <a:pt x="227" y="132"/>
                </a:cubicBezTo>
                <a:cubicBezTo>
                  <a:pt x="227" y="132"/>
                  <a:pt x="227" y="132"/>
                  <a:pt x="227" y="132"/>
                </a:cubicBezTo>
                <a:cubicBezTo>
                  <a:pt x="229" y="131"/>
                  <a:pt x="228" y="126"/>
                  <a:pt x="228" y="126"/>
                </a:cubicBezTo>
                <a:close/>
                <a:moveTo>
                  <a:pt x="229" y="104"/>
                </a:moveTo>
                <a:cubicBezTo>
                  <a:pt x="230" y="105"/>
                  <a:pt x="231" y="110"/>
                  <a:pt x="231" y="113"/>
                </a:cubicBezTo>
                <a:cubicBezTo>
                  <a:pt x="231" y="114"/>
                  <a:pt x="231" y="116"/>
                  <a:pt x="232" y="118"/>
                </a:cubicBezTo>
                <a:cubicBezTo>
                  <a:pt x="230" y="118"/>
                  <a:pt x="228" y="118"/>
                  <a:pt x="226" y="117"/>
                </a:cubicBezTo>
                <a:cubicBezTo>
                  <a:pt x="226" y="114"/>
                  <a:pt x="226" y="108"/>
                  <a:pt x="226" y="105"/>
                </a:cubicBezTo>
                <a:cubicBezTo>
                  <a:pt x="226" y="104"/>
                  <a:pt x="227" y="104"/>
                  <a:pt x="227" y="104"/>
                </a:cubicBezTo>
                <a:cubicBezTo>
                  <a:pt x="228" y="104"/>
                  <a:pt x="229" y="104"/>
                  <a:pt x="229" y="104"/>
                </a:cubicBezTo>
                <a:close/>
                <a:moveTo>
                  <a:pt x="233" y="134"/>
                </a:moveTo>
                <a:cubicBezTo>
                  <a:pt x="233" y="135"/>
                  <a:pt x="233" y="136"/>
                  <a:pt x="233" y="136"/>
                </a:cubicBezTo>
                <a:cubicBezTo>
                  <a:pt x="233" y="136"/>
                  <a:pt x="230" y="138"/>
                  <a:pt x="226" y="138"/>
                </a:cubicBezTo>
                <a:cubicBezTo>
                  <a:pt x="222" y="137"/>
                  <a:pt x="222" y="142"/>
                  <a:pt x="222" y="144"/>
                </a:cubicBezTo>
                <a:cubicBezTo>
                  <a:pt x="222" y="144"/>
                  <a:pt x="222" y="144"/>
                  <a:pt x="222" y="144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15" y="140"/>
                  <a:pt x="215" y="136"/>
                  <a:pt x="215" y="133"/>
                </a:cubicBezTo>
                <a:cubicBezTo>
                  <a:pt x="215" y="133"/>
                  <a:pt x="215" y="133"/>
                  <a:pt x="215" y="133"/>
                </a:cubicBezTo>
                <a:cubicBezTo>
                  <a:pt x="221" y="133"/>
                  <a:pt x="227" y="133"/>
                  <a:pt x="233" y="134"/>
                </a:cubicBezTo>
                <a:close/>
                <a:moveTo>
                  <a:pt x="215" y="145"/>
                </a:moveTo>
                <a:cubicBezTo>
                  <a:pt x="223" y="145"/>
                  <a:pt x="223" y="145"/>
                  <a:pt x="223" y="145"/>
                </a:cubicBezTo>
                <a:cubicBezTo>
                  <a:pt x="225" y="147"/>
                  <a:pt x="228" y="148"/>
                  <a:pt x="230" y="149"/>
                </a:cubicBezTo>
                <a:cubicBezTo>
                  <a:pt x="231" y="150"/>
                  <a:pt x="232" y="151"/>
                  <a:pt x="233" y="152"/>
                </a:cubicBezTo>
                <a:cubicBezTo>
                  <a:pt x="233" y="153"/>
                  <a:pt x="233" y="154"/>
                  <a:pt x="233" y="155"/>
                </a:cubicBezTo>
                <a:cubicBezTo>
                  <a:pt x="227" y="156"/>
                  <a:pt x="221" y="156"/>
                  <a:pt x="215" y="156"/>
                </a:cubicBezTo>
                <a:cubicBezTo>
                  <a:pt x="215" y="153"/>
                  <a:pt x="215" y="149"/>
                  <a:pt x="215" y="145"/>
                </a:cubicBezTo>
                <a:close/>
                <a:moveTo>
                  <a:pt x="233" y="157"/>
                </a:moveTo>
                <a:cubicBezTo>
                  <a:pt x="233" y="161"/>
                  <a:pt x="233" y="165"/>
                  <a:pt x="232" y="169"/>
                </a:cubicBezTo>
                <a:cubicBezTo>
                  <a:pt x="226" y="170"/>
                  <a:pt x="220" y="171"/>
                  <a:pt x="214" y="172"/>
                </a:cubicBezTo>
                <a:cubicBezTo>
                  <a:pt x="214" y="167"/>
                  <a:pt x="214" y="163"/>
                  <a:pt x="215" y="158"/>
                </a:cubicBezTo>
                <a:cubicBezTo>
                  <a:pt x="221" y="158"/>
                  <a:pt x="227" y="157"/>
                  <a:pt x="233" y="157"/>
                </a:cubicBezTo>
                <a:close/>
                <a:moveTo>
                  <a:pt x="232" y="171"/>
                </a:moveTo>
                <a:cubicBezTo>
                  <a:pt x="232" y="173"/>
                  <a:pt x="231" y="175"/>
                  <a:pt x="231" y="178"/>
                </a:cubicBezTo>
                <a:cubicBezTo>
                  <a:pt x="230" y="179"/>
                  <a:pt x="230" y="180"/>
                  <a:pt x="230" y="180"/>
                </a:cubicBezTo>
                <a:cubicBezTo>
                  <a:pt x="230" y="181"/>
                  <a:pt x="230" y="181"/>
                  <a:pt x="230" y="182"/>
                </a:cubicBezTo>
                <a:cubicBezTo>
                  <a:pt x="230" y="183"/>
                  <a:pt x="230" y="184"/>
                  <a:pt x="230" y="185"/>
                </a:cubicBezTo>
                <a:cubicBezTo>
                  <a:pt x="224" y="186"/>
                  <a:pt x="218" y="188"/>
                  <a:pt x="211" y="189"/>
                </a:cubicBezTo>
                <a:cubicBezTo>
                  <a:pt x="212" y="184"/>
                  <a:pt x="213" y="179"/>
                  <a:pt x="213" y="174"/>
                </a:cubicBezTo>
                <a:cubicBezTo>
                  <a:pt x="220" y="173"/>
                  <a:pt x="226" y="172"/>
                  <a:pt x="232" y="171"/>
                </a:cubicBezTo>
                <a:close/>
                <a:moveTo>
                  <a:pt x="230" y="186"/>
                </a:moveTo>
                <a:cubicBezTo>
                  <a:pt x="229" y="191"/>
                  <a:pt x="227" y="196"/>
                  <a:pt x="226" y="201"/>
                </a:cubicBezTo>
                <a:cubicBezTo>
                  <a:pt x="220" y="203"/>
                  <a:pt x="214" y="205"/>
                  <a:pt x="208" y="206"/>
                </a:cubicBezTo>
                <a:cubicBezTo>
                  <a:pt x="209" y="201"/>
                  <a:pt x="210" y="196"/>
                  <a:pt x="211" y="191"/>
                </a:cubicBezTo>
                <a:cubicBezTo>
                  <a:pt x="218" y="189"/>
                  <a:pt x="224" y="188"/>
                  <a:pt x="230" y="186"/>
                </a:cubicBezTo>
                <a:close/>
                <a:moveTo>
                  <a:pt x="213" y="158"/>
                </a:moveTo>
                <a:cubicBezTo>
                  <a:pt x="213" y="163"/>
                  <a:pt x="212" y="168"/>
                  <a:pt x="212" y="172"/>
                </a:cubicBezTo>
                <a:cubicBezTo>
                  <a:pt x="206" y="173"/>
                  <a:pt x="201" y="174"/>
                  <a:pt x="195" y="174"/>
                </a:cubicBezTo>
                <a:cubicBezTo>
                  <a:pt x="195" y="169"/>
                  <a:pt x="196" y="164"/>
                  <a:pt x="196" y="159"/>
                </a:cubicBezTo>
                <a:cubicBezTo>
                  <a:pt x="202" y="159"/>
                  <a:pt x="207" y="158"/>
                  <a:pt x="213" y="158"/>
                </a:cubicBezTo>
                <a:close/>
                <a:moveTo>
                  <a:pt x="196" y="157"/>
                </a:moveTo>
                <a:cubicBezTo>
                  <a:pt x="196" y="153"/>
                  <a:pt x="196" y="149"/>
                  <a:pt x="196" y="145"/>
                </a:cubicBezTo>
                <a:cubicBezTo>
                  <a:pt x="213" y="145"/>
                  <a:pt x="213" y="145"/>
                  <a:pt x="213" y="145"/>
                </a:cubicBezTo>
                <a:cubicBezTo>
                  <a:pt x="213" y="149"/>
                  <a:pt x="213" y="153"/>
                  <a:pt x="213" y="156"/>
                </a:cubicBezTo>
                <a:cubicBezTo>
                  <a:pt x="208" y="157"/>
                  <a:pt x="202" y="157"/>
                  <a:pt x="196" y="157"/>
                </a:cubicBezTo>
                <a:close/>
                <a:moveTo>
                  <a:pt x="196" y="144"/>
                </a:moveTo>
                <a:cubicBezTo>
                  <a:pt x="196" y="140"/>
                  <a:pt x="196" y="136"/>
                  <a:pt x="196" y="132"/>
                </a:cubicBezTo>
                <a:cubicBezTo>
                  <a:pt x="202" y="132"/>
                  <a:pt x="208" y="132"/>
                  <a:pt x="213" y="133"/>
                </a:cubicBezTo>
                <a:cubicBezTo>
                  <a:pt x="213" y="136"/>
                  <a:pt x="213" y="140"/>
                  <a:pt x="213" y="144"/>
                </a:cubicBezTo>
                <a:lnTo>
                  <a:pt x="196" y="144"/>
                </a:lnTo>
                <a:close/>
                <a:moveTo>
                  <a:pt x="207" y="115"/>
                </a:moveTo>
                <a:cubicBezTo>
                  <a:pt x="205" y="115"/>
                  <a:pt x="203" y="114"/>
                  <a:pt x="200" y="114"/>
                </a:cubicBezTo>
                <a:cubicBezTo>
                  <a:pt x="201" y="112"/>
                  <a:pt x="202" y="110"/>
                  <a:pt x="203" y="109"/>
                </a:cubicBezTo>
                <a:cubicBezTo>
                  <a:pt x="204" y="106"/>
                  <a:pt x="207" y="107"/>
                  <a:pt x="208" y="111"/>
                </a:cubicBezTo>
                <a:cubicBezTo>
                  <a:pt x="208" y="112"/>
                  <a:pt x="208" y="113"/>
                  <a:pt x="207" y="115"/>
                </a:cubicBezTo>
                <a:close/>
                <a:moveTo>
                  <a:pt x="207" y="116"/>
                </a:moveTo>
                <a:cubicBezTo>
                  <a:pt x="206" y="119"/>
                  <a:pt x="205" y="121"/>
                  <a:pt x="205" y="122"/>
                </a:cubicBezTo>
                <a:cubicBezTo>
                  <a:pt x="204" y="123"/>
                  <a:pt x="198" y="122"/>
                  <a:pt x="198" y="122"/>
                </a:cubicBezTo>
                <a:cubicBezTo>
                  <a:pt x="198" y="122"/>
                  <a:pt x="198" y="125"/>
                  <a:pt x="197" y="127"/>
                </a:cubicBezTo>
                <a:cubicBezTo>
                  <a:pt x="196" y="129"/>
                  <a:pt x="199" y="130"/>
                  <a:pt x="201" y="131"/>
                </a:cubicBezTo>
                <a:cubicBezTo>
                  <a:pt x="199" y="130"/>
                  <a:pt x="198" y="130"/>
                  <a:pt x="196" y="130"/>
                </a:cubicBezTo>
                <a:cubicBezTo>
                  <a:pt x="196" y="126"/>
                  <a:pt x="195" y="122"/>
                  <a:pt x="195" y="119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8" y="118"/>
                  <a:pt x="199" y="117"/>
                  <a:pt x="200" y="116"/>
                </a:cubicBezTo>
                <a:cubicBezTo>
                  <a:pt x="202" y="116"/>
                  <a:pt x="205" y="116"/>
                  <a:pt x="207" y="116"/>
                </a:cubicBezTo>
                <a:close/>
                <a:moveTo>
                  <a:pt x="194" y="47"/>
                </a:moveTo>
                <a:cubicBezTo>
                  <a:pt x="195" y="47"/>
                  <a:pt x="195" y="48"/>
                  <a:pt x="195" y="49"/>
                </a:cubicBezTo>
                <a:cubicBezTo>
                  <a:pt x="194" y="48"/>
                  <a:pt x="194" y="47"/>
                  <a:pt x="194" y="47"/>
                </a:cubicBezTo>
                <a:close/>
                <a:moveTo>
                  <a:pt x="212" y="174"/>
                </a:moveTo>
                <a:cubicBezTo>
                  <a:pt x="211" y="179"/>
                  <a:pt x="211" y="184"/>
                  <a:pt x="210" y="189"/>
                </a:cubicBezTo>
                <a:cubicBezTo>
                  <a:pt x="204" y="190"/>
                  <a:pt x="199" y="191"/>
                  <a:pt x="193" y="192"/>
                </a:cubicBezTo>
                <a:cubicBezTo>
                  <a:pt x="194" y="187"/>
                  <a:pt x="194" y="181"/>
                  <a:pt x="195" y="176"/>
                </a:cubicBezTo>
                <a:cubicBezTo>
                  <a:pt x="201" y="175"/>
                  <a:pt x="206" y="175"/>
                  <a:pt x="212" y="174"/>
                </a:cubicBezTo>
                <a:close/>
                <a:moveTo>
                  <a:pt x="210" y="191"/>
                </a:moveTo>
                <a:cubicBezTo>
                  <a:pt x="209" y="196"/>
                  <a:pt x="208" y="202"/>
                  <a:pt x="206" y="207"/>
                </a:cubicBezTo>
                <a:cubicBezTo>
                  <a:pt x="201" y="208"/>
                  <a:pt x="196" y="209"/>
                  <a:pt x="190" y="210"/>
                </a:cubicBezTo>
                <a:cubicBezTo>
                  <a:pt x="191" y="205"/>
                  <a:pt x="192" y="199"/>
                  <a:pt x="193" y="193"/>
                </a:cubicBezTo>
                <a:cubicBezTo>
                  <a:pt x="199" y="193"/>
                  <a:pt x="204" y="192"/>
                  <a:pt x="210" y="191"/>
                </a:cubicBezTo>
                <a:close/>
                <a:moveTo>
                  <a:pt x="190" y="212"/>
                </a:moveTo>
                <a:cubicBezTo>
                  <a:pt x="196" y="211"/>
                  <a:pt x="201" y="210"/>
                  <a:pt x="206" y="209"/>
                </a:cubicBezTo>
                <a:cubicBezTo>
                  <a:pt x="204" y="215"/>
                  <a:pt x="203" y="221"/>
                  <a:pt x="201" y="227"/>
                </a:cubicBezTo>
                <a:cubicBezTo>
                  <a:pt x="196" y="228"/>
                  <a:pt x="191" y="229"/>
                  <a:pt x="186" y="230"/>
                </a:cubicBezTo>
                <a:cubicBezTo>
                  <a:pt x="188" y="224"/>
                  <a:pt x="189" y="218"/>
                  <a:pt x="190" y="212"/>
                </a:cubicBezTo>
                <a:close/>
                <a:moveTo>
                  <a:pt x="208" y="208"/>
                </a:moveTo>
                <a:cubicBezTo>
                  <a:pt x="214" y="207"/>
                  <a:pt x="220" y="205"/>
                  <a:pt x="226" y="203"/>
                </a:cubicBezTo>
                <a:cubicBezTo>
                  <a:pt x="224" y="209"/>
                  <a:pt x="222" y="215"/>
                  <a:pt x="220" y="220"/>
                </a:cubicBezTo>
                <a:cubicBezTo>
                  <a:pt x="214" y="222"/>
                  <a:pt x="209" y="224"/>
                  <a:pt x="203" y="226"/>
                </a:cubicBezTo>
                <a:cubicBezTo>
                  <a:pt x="204" y="220"/>
                  <a:pt x="206" y="214"/>
                  <a:pt x="208" y="208"/>
                </a:cubicBezTo>
                <a:close/>
                <a:moveTo>
                  <a:pt x="227" y="202"/>
                </a:moveTo>
                <a:cubicBezTo>
                  <a:pt x="234" y="200"/>
                  <a:pt x="240" y="198"/>
                  <a:pt x="246" y="195"/>
                </a:cubicBezTo>
                <a:cubicBezTo>
                  <a:pt x="247" y="194"/>
                  <a:pt x="248" y="194"/>
                  <a:pt x="249" y="193"/>
                </a:cubicBezTo>
                <a:cubicBezTo>
                  <a:pt x="247" y="198"/>
                  <a:pt x="246" y="203"/>
                  <a:pt x="244" y="208"/>
                </a:cubicBezTo>
                <a:cubicBezTo>
                  <a:pt x="237" y="212"/>
                  <a:pt x="230" y="216"/>
                  <a:pt x="222" y="219"/>
                </a:cubicBezTo>
                <a:cubicBezTo>
                  <a:pt x="224" y="214"/>
                  <a:pt x="226" y="208"/>
                  <a:pt x="227" y="202"/>
                </a:cubicBezTo>
                <a:close/>
                <a:moveTo>
                  <a:pt x="228" y="200"/>
                </a:moveTo>
                <a:cubicBezTo>
                  <a:pt x="229" y="196"/>
                  <a:pt x="230" y="192"/>
                  <a:pt x="231" y="187"/>
                </a:cubicBezTo>
                <a:cubicBezTo>
                  <a:pt x="231" y="188"/>
                  <a:pt x="231" y="189"/>
                  <a:pt x="232" y="190"/>
                </a:cubicBezTo>
                <a:cubicBezTo>
                  <a:pt x="233" y="192"/>
                  <a:pt x="232" y="195"/>
                  <a:pt x="234" y="196"/>
                </a:cubicBezTo>
                <a:cubicBezTo>
                  <a:pt x="236" y="197"/>
                  <a:pt x="241" y="195"/>
                  <a:pt x="241" y="195"/>
                </a:cubicBezTo>
                <a:cubicBezTo>
                  <a:pt x="241" y="195"/>
                  <a:pt x="239" y="191"/>
                  <a:pt x="239" y="189"/>
                </a:cubicBezTo>
                <a:cubicBezTo>
                  <a:pt x="238" y="188"/>
                  <a:pt x="239" y="186"/>
                  <a:pt x="239" y="184"/>
                </a:cubicBezTo>
                <a:cubicBezTo>
                  <a:pt x="241" y="183"/>
                  <a:pt x="244" y="182"/>
                  <a:pt x="246" y="181"/>
                </a:cubicBezTo>
                <a:cubicBezTo>
                  <a:pt x="247" y="181"/>
                  <a:pt x="248" y="181"/>
                  <a:pt x="249" y="180"/>
                </a:cubicBezTo>
                <a:cubicBezTo>
                  <a:pt x="249" y="182"/>
                  <a:pt x="249" y="185"/>
                  <a:pt x="249" y="187"/>
                </a:cubicBezTo>
                <a:cubicBezTo>
                  <a:pt x="248" y="188"/>
                  <a:pt x="249" y="188"/>
                  <a:pt x="250" y="188"/>
                </a:cubicBezTo>
                <a:cubicBezTo>
                  <a:pt x="250" y="189"/>
                  <a:pt x="250" y="190"/>
                  <a:pt x="250" y="191"/>
                </a:cubicBezTo>
                <a:cubicBezTo>
                  <a:pt x="243" y="195"/>
                  <a:pt x="236" y="198"/>
                  <a:pt x="228" y="200"/>
                </a:cubicBezTo>
                <a:close/>
                <a:moveTo>
                  <a:pt x="243" y="78"/>
                </a:moveTo>
                <a:cubicBezTo>
                  <a:pt x="240" y="76"/>
                  <a:pt x="237" y="75"/>
                  <a:pt x="233" y="73"/>
                </a:cubicBezTo>
                <a:cubicBezTo>
                  <a:pt x="235" y="74"/>
                  <a:pt x="236" y="74"/>
                  <a:pt x="236" y="74"/>
                </a:cubicBezTo>
                <a:cubicBezTo>
                  <a:pt x="236" y="74"/>
                  <a:pt x="236" y="74"/>
                  <a:pt x="235" y="73"/>
                </a:cubicBezTo>
                <a:cubicBezTo>
                  <a:pt x="234" y="72"/>
                  <a:pt x="234" y="68"/>
                  <a:pt x="234" y="66"/>
                </a:cubicBezTo>
                <a:cubicBezTo>
                  <a:pt x="234" y="64"/>
                  <a:pt x="233" y="62"/>
                  <a:pt x="233" y="62"/>
                </a:cubicBezTo>
                <a:cubicBezTo>
                  <a:pt x="234" y="61"/>
                  <a:pt x="234" y="61"/>
                  <a:pt x="234" y="61"/>
                </a:cubicBezTo>
                <a:cubicBezTo>
                  <a:pt x="237" y="66"/>
                  <a:pt x="240" y="72"/>
                  <a:pt x="243" y="78"/>
                </a:cubicBezTo>
                <a:close/>
                <a:moveTo>
                  <a:pt x="233" y="73"/>
                </a:moveTo>
                <a:cubicBezTo>
                  <a:pt x="232" y="72"/>
                  <a:pt x="230" y="72"/>
                  <a:pt x="228" y="71"/>
                </a:cubicBezTo>
                <a:cubicBezTo>
                  <a:pt x="228" y="69"/>
                  <a:pt x="227" y="67"/>
                  <a:pt x="227" y="67"/>
                </a:cubicBezTo>
                <a:cubicBezTo>
                  <a:pt x="227" y="67"/>
                  <a:pt x="228" y="61"/>
                  <a:pt x="229" y="61"/>
                </a:cubicBezTo>
                <a:cubicBezTo>
                  <a:pt x="231" y="61"/>
                  <a:pt x="231" y="68"/>
                  <a:pt x="232" y="71"/>
                </a:cubicBezTo>
                <a:cubicBezTo>
                  <a:pt x="232" y="72"/>
                  <a:pt x="232" y="73"/>
                  <a:pt x="233" y="73"/>
                </a:cubicBezTo>
                <a:close/>
                <a:moveTo>
                  <a:pt x="229" y="80"/>
                </a:moveTo>
                <a:cubicBezTo>
                  <a:pt x="229" y="82"/>
                  <a:pt x="232" y="80"/>
                  <a:pt x="232" y="80"/>
                </a:cubicBezTo>
                <a:cubicBezTo>
                  <a:pt x="232" y="80"/>
                  <a:pt x="230" y="75"/>
                  <a:pt x="229" y="73"/>
                </a:cubicBezTo>
                <a:cubicBezTo>
                  <a:pt x="234" y="75"/>
                  <a:pt x="239" y="78"/>
                  <a:pt x="244" y="81"/>
                </a:cubicBezTo>
                <a:cubicBezTo>
                  <a:pt x="244" y="81"/>
                  <a:pt x="244" y="82"/>
                  <a:pt x="244" y="82"/>
                </a:cubicBezTo>
                <a:cubicBezTo>
                  <a:pt x="244" y="84"/>
                  <a:pt x="239" y="87"/>
                  <a:pt x="237" y="88"/>
                </a:cubicBezTo>
                <a:cubicBezTo>
                  <a:pt x="236" y="89"/>
                  <a:pt x="236" y="89"/>
                  <a:pt x="235" y="90"/>
                </a:cubicBezTo>
                <a:cubicBezTo>
                  <a:pt x="233" y="89"/>
                  <a:pt x="230" y="88"/>
                  <a:pt x="227" y="87"/>
                </a:cubicBezTo>
                <a:cubicBezTo>
                  <a:pt x="226" y="83"/>
                  <a:pt x="225" y="79"/>
                  <a:pt x="224" y="75"/>
                </a:cubicBezTo>
                <a:cubicBezTo>
                  <a:pt x="225" y="74"/>
                  <a:pt x="226" y="74"/>
                  <a:pt x="226" y="74"/>
                </a:cubicBezTo>
                <a:cubicBezTo>
                  <a:pt x="226" y="74"/>
                  <a:pt x="228" y="79"/>
                  <a:pt x="229" y="80"/>
                </a:cubicBezTo>
                <a:close/>
                <a:moveTo>
                  <a:pt x="224" y="84"/>
                </a:moveTo>
                <a:cubicBezTo>
                  <a:pt x="224" y="84"/>
                  <a:pt x="224" y="83"/>
                  <a:pt x="225" y="83"/>
                </a:cubicBezTo>
                <a:cubicBezTo>
                  <a:pt x="225" y="84"/>
                  <a:pt x="225" y="85"/>
                  <a:pt x="226" y="86"/>
                </a:cubicBezTo>
                <a:cubicBezTo>
                  <a:pt x="224" y="86"/>
                  <a:pt x="223" y="85"/>
                  <a:pt x="222" y="85"/>
                </a:cubicBezTo>
                <a:cubicBezTo>
                  <a:pt x="223" y="85"/>
                  <a:pt x="223" y="85"/>
                  <a:pt x="224" y="84"/>
                </a:cubicBezTo>
                <a:close/>
                <a:moveTo>
                  <a:pt x="222" y="77"/>
                </a:moveTo>
                <a:cubicBezTo>
                  <a:pt x="222" y="76"/>
                  <a:pt x="222" y="76"/>
                  <a:pt x="222" y="76"/>
                </a:cubicBezTo>
                <a:cubicBezTo>
                  <a:pt x="223" y="77"/>
                  <a:pt x="223" y="78"/>
                  <a:pt x="224" y="80"/>
                </a:cubicBezTo>
                <a:cubicBezTo>
                  <a:pt x="223" y="79"/>
                  <a:pt x="223" y="78"/>
                  <a:pt x="222" y="77"/>
                </a:cubicBezTo>
                <a:close/>
                <a:moveTo>
                  <a:pt x="226" y="88"/>
                </a:moveTo>
                <a:cubicBezTo>
                  <a:pt x="227" y="91"/>
                  <a:pt x="227" y="93"/>
                  <a:pt x="228" y="96"/>
                </a:cubicBezTo>
                <a:cubicBezTo>
                  <a:pt x="227" y="97"/>
                  <a:pt x="225" y="98"/>
                  <a:pt x="225" y="97"/>
                </a:cubicBezTo>
                <a:cubicBezTo>
                  <a:pt x="224" y="97"/>
                  <a:pt x="218" y="91"/>
                  <a:pt x="216" y="88"/>
                </a:cubicBezTo>
                <a:cubicBezTo>
                  <a:pt x="215" y="87"/>
                  <a:pt x="217" y="86"/>
                  <a:pt x="219" y="86"/>
                </a:cubicBezTo>
                <a:cubicBezTo>
                  <a:pt x="222" y="87"/>
                  <a:pt x="224" y="87"/>
                  <a:pt x="226" y="88"/>
                </a:cubicBezTo>
                <a:close/>
                <a:moveTo>
                  <a:pt x="212" y="50"/>
                </a:moveTo>
                <a:cubicBezTo>
                  <a:pt x="212" y="48"/>
                  <a:pt x="211" y="47"/>
                  <a:pt x="210" y="46"/>
                </a:cubicBezTo>
                <a:cubicBezTo>
                  <a:pt x="212" y="47"/>
                  <a:pt x="214" y="48"/>
                  <a:pt x="216" y="48"/>
                </a:cubicBezTo>
                <a:cubicBezTo>
                  <a:pt x="215" y="49"/>
                  <a:pt x="214" y="49"/>
                  <a:pt x="212" y="50"/>
                </a:cubicBezTo>
                <a:close/>
                <a:moveTo>
                  <a:pt x="211" y="50"/>
                </a:moveTo>
                <a:cubicBezTo>
                  <a:pt x="210" y="50"/>
                  <a:pt x="209" y="50"/>
                  <a:pt x="209" y="51"/>
                </a:cubicBezTo>
                <a:cubicBezTo>
                  <a:pt x="207" y="52"/>
                  <a:pt x="203" y="49"/>
                  <a:pt x="199" y="50"/>
                </a:cubicBezTo>
                <a:cubicBezTo>
                  <a:pt x="199" y="50"/>
                  <a:pt x="198" y="50"/>
                  <a:pt x="197" y="50"/>
                </a:cubicBezTo>
                <a:cubicBezTo>
                  <a:pt x="196" y="47"/>
                  <a:pt x="195" y="45"/>
                  <a:pt x="194" y="43"/>
                </a:cubicBezTo>
                <a:cubicBezTo>
                  <a:pt x="194" y="42"/>
                  <a:pt x="193" y="41"/>
                  <a:pt x="193" y="40"/>
                </a:cubicBezTo>
                <a:cubicBezTo>
                  <a:pt x="195" y="40"/>
                  <a:pt x="197" y="41"/>
                  <a:pt x="199" y="42"/>
                </a:cubicBezTo>
                <a:cubicBezTo>
                  <a:pt x="200" y="42"/>
                  <a:pt x="200" y="43"/>
                  <a:pt x="201" y="43"/>
                </a:cubicBezTo>
                <a:cubicBezTo>
                  <a:pt x="201" y="44"/>
                  <a:pt x="205" y="44"/>
                  <a:pt x="208" y="45"/>
                </a:cubicBezTo>
                <a:cubicBezTo>
                  <a:pt x="209" y="47"/>
                  <a:pt x="210" y="48"/>
                  <a:pt x="211" y="50"/>
                </a:cubicBezTo>
                <a:close/>
                <a:moveTo>
                  <a:pt x="194" y="132"/>
                </a:moveTo>
                <a:cubicBezTo>
                  <a:pt x="194" y="136"/>
                  <a:pt x="194" y="140"/>
                  <a:pt x="194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7" y="140"/>
                  <a:pt x="177" y="136"/>
                  <a:pt x="177" y="132"/>
                </a:cubicBezTo>
                <a:cubicBezTo>
                  <a:pt x="177" y="132"/>
                  <a:pt x="177" y="132"/>
                  <a:pt x="177" y="132"/>
                </a:cubicBezTo>
                <a:cubicBezTo>
                  <a:pt x="178" y="132"/>
                  <a:pt x="178" y="131"/>
                  <a:pt x="178" y="131"/>
                </a:cubicBezTo>
                <a:cubicBezTo>
                  <a:pt x="183" y="131"/>
                  <a:pt x="189" y="132"/>
                  <a:pt x="194" y="132"/>
                </a:cubicBezTo>
                <a:close/>
                <a:moveTo>
                  <a:pt x="177" y="145"/>
                </a:moveTo>
                <a:cubicBezTo>
                  <a:pt x="194" y="145"/>
                  <a:pt x="194" y="145"/>
                  <a:pt x="194" y="145"/>
                </a:cubicBezTo>
                <a:cubicBezTo>
                  <a:pt x="194" y="149"/>
                  <a:pt x="194" y="153"/>
                  <a:pt x="194" y="157"/>
                </a:cubicBezTo>
                <a:cubicBezTo>
                  <a:pt x="189" y="158"/>
                  <a:pt x="183" y="158"/>
                  <a:pt x="177" y="158"/>
                </a:cubicBezTo>
                <a:cubicBezTo>
                  <a:pt x="177" y="154"/>
                  <a:pt x="177" y="150"/>
                  <a:pt x="177" y="145"/>
                </a:cubicBezTo>
                <a:close/>
                <a:moveTo>
                  <a:pt x="194" y="159"/>
                </a:moveTo>
                <a:cubicBezTo>
                  <a:pt x="194" y="164"/>
                  <a:pt x="194" y="169"/>
                  <a:pt x="193" y="174"/>
                </a:cubicBezTo>
                <a:cubicBezTo>
                  <a:pt x="188" y="175"/>
                  <a:pt x="182" y="175"/>
                  <a:pt x="177" y="175"/>
                </a:cubicBezTo>
                <a:cubicBezTo>
                  <a:pt x="177" y="170"/>
                  <a:pt x="177" y="165"/>
                  <a:pt x="177" y="159"/>
                </a:cubicBezTo>
                <a:cubicBezTo>
                  <a:pt x="183" y="159"/>
                  <a:pt x="189" y="159"/>
                  <a:pt x="194" y="159"/>
                </a:cubicBezTo>
                <a:close/>
                <a:moveTo>
                  <a:pt x="193" y="176"/>
                </a:moveTo>
                <a:cubicBezTo>
                  <a:pt x="193" y="181"/>
                  <a:pt x="192" y="187"/>
                  <a:pt x="192" y="192"/>
                </a:cubicBezTo>
                <a:cubicBezTo>
                  <a:pt x="186" y="193"/>
                  <a:pt x="181" y="193"/>
                  <a:pt x="175" y="194"/>
                </a:cubicBezTo>
                <a:cubicBezTo>
                  <a:pt x="176" y="188"/>
                  <a:pt x="176" y="183"/>
                  <a:pt x="176" y="177"/>
                </a:cubicBezTo>
                <a:cubicBezTo>
                  <a:pt x="182" y="177"/>
                  <a:pt x="188" y="176"/>
                  <a:pt x="193" y="176"/>
                </a:cubicBezTo>
                <a:close/>
                <a:moveTo>
                  <a:pt x="172" y="144"/>
                </a:moveTo>
                <a:cubicBezTo>
                  <a:pt x="173" y="141"/>
                  <a:pt x="174" y="138"/>
                  <a:pt x="176" y="135"/>
                </a:cubicBezTo>
                <a:cubicBezTo>
                  <a:pt x="176" y="138"/>
                  <a:pt x="176" y="141"/>
                  <a:pt x="176" y="144"/>
                </a:cubicBezTo>
                <a:lnTo>
                  <a:pt x="172" y="144"/>
                </a:lnTo>
                <a:close/>
                <a:moveTo>
                  <a:pt x="174" y="195"/>
                </a:moveTo>
                <a:cubicBezTo>
                  <a:pt x="173" y="201"/>
                  <a:pt x="173" y="207"/>
                  <a:pt x="172" y="212"/>
                </a:cubicBezTo>
                <a:cubicBezTo>
                  <a:pt x="167" y="213"/>
                  <a:pt x="162" y="213"/>
                  <a:pt x="158" y="213"/>
                </a:cubicBezTo>
                <a:cubicBezTo>
                  <a:pt x="158" y="208"/>
                  <a:pt x="158" y="202"/>
                  <a:pt x="158" y="196"/>
                </a:cubicBezTo>
                <a:cubicBezTo>
                  <a:pt x="164" y="196"/>
                  <a:pt x="169" y="196"/>
                  <a:pt x="174" y="195"/>
                </a:cubicBezTo>
                <a:close/>
                <a:moveTo>
                  <a:pt x="172" y="214"/>
                </a:moveTo>
                <a:cubicBezTo>
                  <a:pt x="171" y="220"/>
                  <a:pt x="170" y="227"/>
                  <a:pt x="169" y="233"/>
                </a:cubicBezTo>
                <a:cubicBezTo>
                  <a:pt x="165" y="233"/>
                  <a:pt x="161" y="233"/>
                  <a:pt x="156" y="234"/>
                </a:cubicBezTo>
                <a:cubicBezTo>
                  <a:pt x="157" y="228"/>
                  <a:pt x="157" y="221"/>
                  <a:pt x="158" y="215"/>
                </a:cubicBezTo>
                <a:cubicBezTo>
                  <a:pt x="162" y="215"/>
                  <a:pt x="167" y="214"/>
                  <a:pt x="172" y="214"/>
                </a:cubicBezTo>
                <a:close/>
                <a:moveTo>
                  <a:pt x="173" y="214"/>
                </a:moveTo>
                <a:cubicBezTo>
                  <a:pt x="178" y="213"/>
                  <a:pt x="184" y="213"/>
                  <a:pt x="189" y="212"/>
                </a:cubicBezTo>
                <a:cubicBezTo>
                  <a:pt x="187" y="218"/>
                  <a:pt x="186" y="224"/>
                  <a:pt x="184" y="230"/>
                </a:cubicBezTo>
                <a:cubicBezTo>
                  <a:pt x="180" y="231"/>
                  <a:pt x="175" y="232"/>
                  <a:pt x="171" y="232"/>
                </a:cubicBezTo>
                <a:cubicBezTo>
                  <a:pt x="172" y="226"/>
                  <a:pt x="172" y="220"/>
                  <a:pt x="173" y="214"/>
                </a:cubicBezTo>
                <a:close/>
                <a:moveTo>
                  <a:pt x="186" y="232"/>
                </a:moveTo>
                <a:cubicBezTo>
                  <a:pt x="191" y="231"/>
                  <a:pt x="195" y="230"/>
                  <a:pt x="200" y="228"/>
                </a:cubicBezTo>
                <a:cubicBezTo>
                  <a:pt x="197" y="236"/>
                  <a:pt x="194" y="243"/>
                  <a:pt x="191" y="250"/>
                </a:cubicBezTo>
                <a:cubicBezTo>
                  <a:pt x="187" y="251"/>
                  <a:pt x="183" y="252"/>
                  <a:pt x="179" y="253"/>
                </a:cubicBezTo>
                <a:cubicBezTo>
                  <a:pt x="179" y="251"/>
                  <a:pt x="180" y="249"/>
                  <a:pt x="181" y="246"/>
                </a:cubicBezTo>
                <a:cubicBezTo>
                  <a:pt x="183" y="242"/>
                  <a:pt x="184" y="237"/>
                  <a:pt x="186" y="232"/>
                </a:cubicBezTo>
                <a:close/>
                <a:moveTo>
                  <a:pt x="194" y="246"/>
                </a:moveTo>
                <a:cubicBezTo>
                  <a:pt x="197" y="241"/>
                  <a:pt x="200" y="234"/>
                  <a:pt x="202" y="228"/>
                </a:cubicBezTo>
                <a:cubicBezTo>
                  <a:pt x="208" y="226"/>
                  <a:pt x="213" y="224"/>
                  <a:pt x="219" y="222"/>
                </a:cubicBezTo>
                <a:cubicBezTo>
                  <a:pt x="216" y="230"/>
                  <a:pt x="212" y="238"/>
                  <a:pt x="208" y="244"/>
                </a:cubicBezTo>
                <a:cubicBezTo>
                  <a:pt x="203" y="246"/>
                  <a:pt x="198" y="248"/>
                  <a:pt x="193" y="249"/>
                </a:cubicBezTo>
                <a:cubicBezTo>
                  <a:pt x="193" y="248"/>
                  <a:pt x="194" y="247"/>
                  <a:pt x="194" y="246"/>
                </a:cubicBezTo>
                <a:close/>
                <a:moveTo>
                  <a:pt x="221" y="221"/>
                </a:moveTo>
                <a:cubicBezTo>
                  <a:pt x="229" y="218"/>
                  <a:pt x="236" y="215"/>
                  <a:pt x="243" y="211"/>
                </a:cubicBezTo>
                <a:cubicBezTo>
                  <a:pt x="240" y="218"/>
                  <a:pt x="236" y="226"/>
                  <a:pt x="232" y="232"/>
                </a:cubicBezTo>
                <a:cubicBezTo>
                  <a:pt x="225" y="236"/>
                  <a:pt x="218" y="240"/>
                  <a:pt x="210" y="243"/>
                </a:cubicBezTo>
                <a:cubicBezTo>
                  <a:pt x="214" y="236"/>
                  <a:pt x="218" y="229"/>
                  <a:pt x="221" y="221"/>
                </a:cubicBezTo>
                <a:close/>
                <a:moveTo>
                  <a:pt x="245" y="209"/>
                </a:moveTo>
                <a:cubicBezTo>
                  <a:pt x="245" y="209"/>
                  <a:pt x="246" y="209"/>
                  <a:pt x="246" y="209"/>
                </a:cubicBezTo>
                <a:cubicBezTo>
                  <a:pt x="253" y="205"/>
                  <a:pt x="259" y="200"/>
                  <a:pt x="264" y="195"/>
                </a:cubicBezTo>
                <a:cubicBezTo>
                  <a:pt x="262" y="201"/>
                  <a:pt x="260" y="207"/>
                  <a:pt x="257" y="213"/>
                </a:cubicBezTo>
                <a:cubicBezTo>
                  <a:pt x="250" y="219"/>
                  <a:pt x="243" y="225"/>
                  <a:pt x="235" y="230"/>
                </a:cubicBezTo>
                <a:cubicBezTo>
                  <a:pt x="239" y="224"/>
                  <a:pt x="242" y="217"/>
                  <a:pt x="245" y="209"/>
                </a:cubicBezTo>
                <a:close/>
                <a:moveTo>
                  <a:pt x="246" y="207"/>
                </a:moveTo>
                <a:cubicBezTo>
                  <a:pt x="248" y="202"/>
                  <a:pt x="250" y="197"/>
                  <a:pt x="251" y="192"/>
                </a:cubicBezTo>
                <a:cubicBezTo>
                  <a:pt x="252" y="192"/>
                  <a:pt x="252" y="191"/>
                  <a:pt x="253" y="191"/>
                </a:cubicBezTo>
                <a:cubicBezTo>
                  <a:pt x="254" y="192"/>
                  <a:pt x="254" y="194"/>
                  <a:pt x="255" y="195"/>
                </a:cubicBezTo>
                <a:cubicBezTo>
                  <a:pt x="256" y="196"/>
                  <a:pt x="259" y="196"/>
                  <a:pt x="262" y="195"/>
                </a:cubicBezTo>
                <a:cubicBezTo>
                  <a:pt x="257" y="199"/>
                  <a:pt x="252" y="203"/>
                  <a:pt x="246" y="207"/>
                </a:cubicBezTo>
                <a:close/>
                <a:moveTo>
                  <a:pt x="251" y="190"/>
                </a:moveTo>
                <a:cubicBezTo>
                  <a:pt x="252" y="190"/>
                  <a:pt x="252" y="189"/>
                  <a:pt x="252" y="189"/>
                </a:cubicBezTo>
                <a:cubicBezTo>
                  <a:pt x="252" y="189"/>
                  <a:pt x="253" y="189"/>
                  <a:pt x="253" y="189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252" y="190"/>
                  <a:pt x="252" y="190"/>
                  <a:pt x="251" y="190"/>
                </a:cubicBezTo>
                <a:close/>
                <a:moveTo>
                  <a:pt x="251" y="69"/>
                </a:moveTo>
                <a:cubicBezTo>
                  <a:pt x="249" y="67"/>
                  <a:pt x="246" y="64"/>
                  <a:pt x="243" y="62"/>
                </a:cubicBezTo>
                <a:cubicBezTo>
                  <a:pt x="245" y="63"/>
                  <a:pt x="248" y="64"/>
                  <a:pt x="250" y="64"/>
                </a:cubicBezTo>
                <a:cubicBezTo>
                  <a:pt x="251" y="66"/>
                  <a:pt x="252" y="67"/>
                  <a:pt x="253" y="69"/>
                </a:cubicBezTo>
                <a:cubicBezTo>
                  <a:pt x="253" y="69"/>
                  <a:pt x="252" y="69"/>
                  <a:pt x="251" y="69"/>
                </a:cubicBezTo>
                <a:close/>
                <a:moveTo>
                  <a:pt x="224" y="46"/>
                </a:moveTo>
                <a:cubicBezTo>
                  <a:pt x="222" y="46"/>
                  <a:pt x="220" y="46"/>
                  <a:pt x="220" y="46"/>
                </a:cubicBezTo>
                <a:cubicBezTo>
                  <a:pt x="220" y="46"/>
                  <a:pt x="217" y="46"/>
                  <a:pt x="217" y="47"/>
                </a:cubicBezTo>
                <a:cubicBezTo>
                  <a:pt x="215" y="46"/>
                  <a:pt x="213" y="45"/>
                  <a:pt x="211" y="44"/>
                </a:cubicBezTo>
                <a:cubicBezTo>
                  <a:pt x="210" y="43"/>
                  <a:pt x="208" y="42"/>
                  <a:pt x="208" y="41"/>
                </a:cubicBezTo>
                <a:cubicBezTo>
                  <a:pt x="207" y="41"/>
                  <a:pt x="207" y="41"/>
                  <a:pt x="207" y="40"/>
                </a:cubicBezTo>
                <a:cubicBezTo>
                  <a:pt x="207" y="39"/>
                  <a:pt x="210" y="37"/>
                  <a:pt x="210" y="37"/>
                </a:cubicBezTo>
                <a:cubicBezTo>
                  <a:pt x="206" y="33"/>
                  <a:pt x="206" y="33"/>
                  <a:pt x="206" y="33"/>
                </a:cubicBezTo>
                <a:cubicBezTo>
                  <a:pt x="206" y="33"/>
                  <a:pt x="204" y="33"/>
                  <a:pt x="202" y="33"/>
                </a:cubicBezTo>
                <a:cubicBezTo>
                  <a:pt x="199" y="30"/>
                  <a:pt x="197" y="27"/>
                  <a:pt x="195" y="25"/>
                </a:cubicBezTo>
                <a:cubicBezTo>
                  <a:pt x="201" y="27"/>
                  <a:pt x="207" y="29"/>
                  <a:pt x="213" y="32"/>
                </a:cubicBezTo>
                <a:cubicBezTo>
                  <a:pt x="217" y="36"/>
                  <a:pt x="221" y="41"/>
                  <a:pt x="224" y="46"/>
                </a:cubicBezTo>
                <a:close/>
                <a:moveTo>
                  <a:pt x="199" y="33"/>
                </a:moveTo>
                <a:cubicBezTo>
                  <a:pt x="198" y="33"/>
                  <a:pt x="197" y="33"/>
                  <a:pt x="196" y="33"/>
                </a:cubicBezTo>
                <a:cubicBezTo>
                  <a:pt x="194" y="33"/>
                  <a:pt x="191" y="31"/>
                  <a:pt x="187" y="30"/>
                </a:cubicBezTo>
                <a:cubicBezTo>
                  <a:pt x="185" y="26"/>
                  <a:pt x="183" y="23"/>
                  <a:pt x="180" y="20"/>
                </a:cubicBezTo>
                <a:cubicBezTo>
                  <a:pt x="184" y="21"/>
                  <a:pt x="188" y="22"/>
                  <a:pt x="191" y="23"/>
                </a:cubicBezTo>
                <a:cubicBezTo>
                  <a:pt x="194" y="26"/>
                  <a:pt x="197" y="29"/>
                  <a:pt x="199" y="33"/>
                </a:cubicBezTo>
                <a:close/>
                <a:moveTo>
                  <a:pt x="185" y="29"/>
                </a:moveTo>
                <a:cubicBezTo>
                  <a:pt x="184" y="29"/>
                  <a:pt x="183" y="29"/>
                  <a:pt x="182" y="29"/>
                </a:cubicBezTo>
                <a:cubicBezTo>
                  <a:pt x="180" y="29"/>
                  <a:pt x="178" y="29"/>
                  <a:pt x="176" y="30"/>
                </a:cubicBezTo>
                <a:cubicBezTo>
                  <a:pt x="174" y="25"/>
                  <a:pt x="171" y="22"/>
                  <a:pt x="169" y="18"/>
                </a:cubicBezTo>
                <a:cubicBezTo>
                  <a:pt x="172" y="19"/>
                  <a:pt x="175" y="19"/>
                  <a:pt x="178" y="20"/>
                </a:cubicBezTo>
                <a:cubicBezTo>
                  <a:pt x="180" y="23"/>
                  <a:pt x="182" y="26"/>
                  <a:pt x="185" y="29"/>
                </a:cubicBezTo>
                <a:close/>
                <a:moveTo>
                  <a:pt x="174" y="30"/>
                </a:moveTo>
                <a:cubicBezTo>
                  <a:pt x="170" y="31"/>
                  <a:pt x="167" y="32"/>
                  <a:pt x="165" y="32"/>
                </a:cubicBezTo>
                <a:cubicBezTo>
                  <a:pt x="163" y="26"/>
                  <a:pt x="162" y="21"/>
                  <a:pt x="160" y="17"/>
                </a:cubicBezTo>
                <a:cubicBezTo>
                  <a:pt x="162" y="17"/>
                  <a:pt x="165" y="18"/>
                  <a:pt x="167" y="18"/>
                </a:cubicBezTo>
                <a:cubicBezTo>
                  <a:pt x="170" y="21"/>
                  <a:pt x="172" y="25"/>
                  <a:pt x="174" y="30"/>
                </a:cubicBezTo>
                <a:close/>
                <a:moveTo>
                  <a:pt x="163" y="32"/>
                </a:moveTo>
                <a:cubicBezTo>
                  <a:pt x="163" y="32"/>
                  <a:pt x="163" y="32"/>
                  <a:pt x="163" y="32"/>
                </a:cubicBezTo>
                <a:cubicBezTo>
                  <a:pt x="160" y="32"/>
                  <a:pt x="157" y="32"/>
                  <a:pt x="154" y="32"/>
                </a:cubicBezTo>
                <a:cubicBezTo>
                  <a:pt x="153" y="26"/>
                  <a:pt x="152" y="21"/>
                  <a:pt x="151" y="16"/>
                </a:cubicBezTo>
                <a:cubicBezTo>
                  <a:pt x="154" y="17"/>
                  <a:pt x="156" y="17"/>
                  <a:pt x="158" y="17"/>
                </a:cubicBezTo>
                <a:cubicBezTo>
                  <a:pt x="160" y="21"/>
                  <a:pt x="162" y="26"/>
                  <a:pt x="163" y="32"/>
                </a:cubicBezTo>
                <a:close/>
                <a:moveTo>
                  <a:pt x="151" y="15"/>
                </a:moveTo>
                <a:cubicBezTo>
                  <a:pt x="151" y="14"/>
                  <a:pt x="151" y="13"/>
                  <a:pt x="151" y="12"/>
                </a:cubicBezTo>
                <a:cubicBezTo>
                  <a:pt x="150" y="10"/>
                  <a:pt x="149" y="8"/>
                  <a:pt x="149" y="6"/>
                </a:cubicBezTo>
                <a:cubicBezTo>
                  <a:pt x="150" y="7"/>
                  <a:pt x="151" y="7"/>
                  <a:pt x="152" y="7"/>
                </a:cubicBezTo>
                <a:cubicBezTo>
                  <a:pt x="154" y="9"/>
                  <a:pt x="156" y="12"/>
                  <a:pt x="157" y="15"/>
                </a:cubicBezTo>
                <a:cubicBezTo>
                  <a:pt x="155" y="15"/>
                  <a:pt x="153" y="15"/>
                  <a:pt x="151" y="15"/>
                </a:cubicBezTo>
                <a:close/>
                <a:moveTo>
                  <a:pt x="152" y="32"/>
                </a:moveTo>
                <a:cubicBezTo>
                  <a:pt x="150" y="32"/>
                  <a:pt x="147" y="32"/>
                  <a:pt x="145" y="31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7" y="16"/>
                  <a:pt x="148" y="16"/>
                  <a:pt x="150" y="16"/>
                </a:cubicBezTo>
                <a:cubicBezTo>
                  <a:pt x="151" y="20"/>
                  <a:pt x="151" y="25"/>
                  <a:pt x="152" y="32"/>
                </a:cubicBezTo>
                <a:close/>
                <a:moveTo>
                  <a:pt x="152" y="33"/>
                </a:moveTo>
                <a:cubicBezTo>
                  <a:pt x="153" y="36"/>
                  <a:pt x="153" y="40"/>
                  <a:pt x="154" y="43"/>
                </a:cubicBezTo>
                <a:cubicBezTo>
                  <a:pt x="154" y="45"/>
                  <a:pt x="154" y="48"/>
                  <a:pt x="154" y="50"/>
                </a:cubicBezTo>
                <a:cubicBezTo>
                  <a:pt x="150" y="50"/>
                  <a:pt x="146" y="47"/>
                  <a:pt x="146" y="47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7" y="33"/>
                  <a:pt x="150" y="33"/>
                  <a:pt x="152" y="33"/>
                </a:cubicBezTo>
                <a:close/>
                <a:moveTo>
                  <a:pt x="150" y="152"/>
                </a:moveTo>
                <a:cubicBezTo>
                  <a:pt x="150" y="152"/>
                  <a:pt x="152" y="155"/>
                  <a:pt x="154" y="158"/>
                </a:cubicBezTo>
                <a:cubicBezTo>
                  <a:pt x="151" y="158"/>
                  <a:pt x="148" y="158"/>
                  <a:pt x="145" y="158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8" y="151"/>
                  <a:pt x="150" y="152"/>
                  <a:pt x="150" y="152"/>
                </a:cubicBezTo>
                <a:close/>
                <a:moveTo>
                  <a:pt x="155" y="160"/>
                </a:moveTo>
                <a:cubicBezTo>
                  <a:pt x="156" y="161"/>
                  <a:pt x="157" y="163"/>
                  <a:pt x="157" y="164"/>
                </a:cubicBezTo>
                <a:cubicBezTo>
                  <a:pt x="157" y="164"/>
                  <a:pt x="158" y="164"/>
                  <a:pt x="158" y="165"/>
                </a:cubicBezTo>
                <a:cubicBezTo>
                  <a:pt x="158" y="168"/>
                  <a:pt x="158" y="172"/>
                  <a:pt x="157" y="176"/>
                </a:cubicBezTo>
                <a:cubicBezTo>
                  <a:pt x="153" y="176"/>
                  <a:pt x="149" y="176"/>
                  <a:pt x="145" y="176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48" y="160"/>
                  <a:pt x="152" y="160"/>
                  <a:pt x="155" y="160"/>
                </a:cubicBezTo>
                <a:close/>
                <a:moveTo>
                  <a:pt x="157" y="178"/>
                </a:moveTo>
                <a:cubicBezTo>
                  <a:pt x="157" y="183"/>
                  <a:pt x="157" y="189"/>
                  <a:pt x="157" y="195"/>
                </a:cubicBezTo>
                <a:cubicBezTo>
                  <a:pt x="153" y="195"/>
                  <a:pt x="149" y="195"/>
                  <a:pt x="145" y="195"/>
                </a:cubicBezTo>
                <a:cubicBezTo>
                  <a:pt x="145" y="178"/>
                  <a:pt x="145" y="178"/>
                  <a:pt x="145" y="178"/>
                </a:cubicBezTo>
                <a:cubicBezTo>
                  <a:pt x="149" y="178"/>
                  <a:pt x="153" y="178"/>
                  <a:pt x="157" y="178"/>
                </a:cubicBezTo>
                <a:close/>
                <a:moveTo>
                  <a:pt x="157" y="196"/>
                </a:moveTo>
                <a:cubicBezTo>
                  <a:pt x="157" y="202"/>
                  <a:pt x="156" y="208"/>
                  <a:pt x="156" y="213"/>
                </a:cubicBezTo>
                <a:cubicBezTo>
                  <a:pt x="152" y="214"/>
                  <a:pt x="149" y="214"/>
                  <a:pt x="145" y="214"/>
                </a:cubicBezTo>
                <a:cubicBezTo>
                  <a:pt x="145" y="196"/>
                  <a:pt x="145" y="196"/>
                  <a:pt x="145" y="196"/>
                </a:cubicBezTo>
                <a:cubicBezTo>
                  <a:pt x="149" y="196"/>
                  <a:pt x="153" y="196"/>
                  <a:pt x="157" y="196"/>
                </a:cubicBezTo>
                <a:close/>
                <a:moveTo>
                  <a:pt x="156" y="215"/>
                </a:moveTo>
                <a:cubicBezTo>
                  <a:pt x="156" y="222"/>
                  <a:pt x="155" y="228"/>
                  <a:pt x="155" y="234"/>
                </a:cubicBezTo>
                <a:cubicBezTo>
                  <a:pt x="151" y="234"/>
                  <a:pt x="148" y="234"/>
                  <a:pt x="145" y="234"/>
                </a:cubicBezTo>
                <a:cubicBezTo>
                  <a:pt x="145" y="215"/>
                  <a:pt x="145" y="215"/>
                  <a:pt x="145" y="215"/>
                </a:cubicBezTo>
                <a:cubicBezTo>
                  <a:pt x="149" y="215"/>
                  <a:pt x="152" y="215"/>
                  <a:pt x="156" y="215"/>
                </a:cubicBezTo>
                <a:close/>
                <a:moveTo>
                  <a:pt x="155" y="235"/>
                </a:moveTo>
                <a:cubicBezTo>
                  <a:pt x="154" y="239"/>
                  <a:pt x="154" y="242"/>
                  <a:pt x="154" y="246"/>
                </a:cubicBezTo>
                <a:cubicBezTo>
                  <a:pt x="153" y="250"/>
                  <a:pt x="153" y="253"/>
                  <a:pt x="152" y="256"/>
                </a:cubicBezTo>
                <a:cubicBezTo>
                  <a:pt x="150" y="256"/>
                  <a:pt x="147" y="256"/>
                  <a:pt x="145" y="256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148" y="235"/>
                  <a:pt x="151" y="235"/>
                  <a:pt x="155" y="235"/>
                </a:cubicBezTo>
                <a:close/>
                <a:moveTo>
                  <a:pt x="155" y="246"/>
                </a:moveTo>
                <a:cubicBezTo>
                  <a:pt x="156" y="243"/>
                  <a:pt x="156" y="239"/>
                  <a:pt x="156" y="235"/>
                </a:cubicBezTo>
                <a:cubicBezTo>
                  <a:pt x="160" y="235"/>
                  <a:pt x="164" y="235"/>
                  <a:pt x="169" y="234"/>
                </a:cubicBezTo>
                <a:cubicBezTo>
                  <a:pt x="168" y="238"/>
                  <a:pt x="167" y="242"/>
                  <a:pt x="166" y="246"/>
                </a:cubicBezTo>
                <a:cubicBezTo>
                  <a:pt x="166" y="249"/>
                  <a:pt x="165" y="252"/>
                  <a:pt x="164" y="255"/>
                </a:cubicBezTo>
                <a:cubicBezTo>
                  <a:pt x="161" y="255"/>
                  <a:pt x="157" y="256"/>
                  <a:pt x="154" y="256"/>
                </a:cubicBezTo>
                <a:cubicBezTo>
                  <a:pt x="154" y="253"/>
                  <a:pt x="155" y="249"/>
                  <a:pt x="155" y="246"/>
                </a:cubicBezTo>
                <a:close/>
                <a:moveTo>
                  <a:pt x="168" y="246"/>
                </a:moveTo>
                <a:cubicBezTo>
                  <a:pt x="169" y="242"/>
                  <a:pt x="169" y="238"/>
                  <a:pt x="170" y="234"/>
                </a:cubicBezTo>
                <a:cubicBezTo>
                  <a:pt x="175" y="233"/>
                  <a:pt x="179" y="233"/>
                  <a:pt x="184" y="232"/>
                </a:cubicBezTo>
                <a:cubicBezTo>
                  <a:pt x="182" y="240"/>
                  <a:pt x="179" y="247"/>
                  <a:pt x="177" y="253"/>
                </a:cubicBezTo>
                <a:cubicBezTo>
                  <a:pt x="173" y="254"/>
                  <a:pt x="169" y="254"/>
                  <a:pt x="166" y="255"/>
                </a:cubicBezTo>
                <a:cubicBezTo>
                  <a:pt x="166" y="252"/>
                  <a:pt x="167" y="249"/>
                  <a:pt x="168" y="246"/>
                </a:cubicBezTo>
                <a:close/>
                <a:moveTo>
                  <a:pt x="178" y="255"/>
                </a:moveTo>
                <a:cubicBezTo>
                  <a:pt x="182" y="254"/>
                  <a:pt x="186" y="253"/>
                  <a:pt x="190" y="252"/>
                </a:cubicBezTo>
                <a:cubicBezTo>
                  <a:pt x="186" y="259"/>
                  <a:pt x="182" y="264"/>
                  <a:pt x="178" y="269"/>
                </a:cubicBezTo>
                <a:cubicBezTo>
                  <a:pt x="175" y="270"/>
                  <a:pt x="172" y="270"/>
                  <a:pt x="169" y="271"/>
                </a:cubicBezTo>
                <a:cubicBezTo>
                  <a:pt x="172" y="266"/>
                  <a:pt x="175" y="261"/>
                  <a:pt x="178" y="255"/>
                </a:cubicBezTo>
                <a:close/>
                <a:moveTo>
                  <a:pt x="192" y="251"/>
                </a:moveTo>
                <a:cubicBezTo>
                  <a:pt x="197" y="250"/>
                  <a:pt x="202" y="248"/>
                  <a:pt x="207" y="247"/>
                </a:cubicBezTo>
                <a:cubicBezTo>
                  <a:pt x="202" y="254"/>
                  <a:pt x="197" y="260"/>
                  <a:pt x="191" y="266"/>
                </a:cubicBezTo>
                <a:cubicBezTo>
                  <a:pt x="188" y="267"/>
                  <a:pt x="184" y="268"/>
                  <a:pt x="180" y="269"/>
                </a:cubicBezTo>
                <a:cubicBezTo>
                  <a:pt x="184" y="264"/>
                  <a:pt x="188" y="258"/>
                  <a:pt x="192" y="251"/>
                </a:cubicBezTo>
                <a:close/>
                <a:moveTo>
                  <a:pt x="209" y="246"/>
                </a:moveTo>
                <a:cubicBezTo>
                  <a:pt x="209" y="246"/>
                  <a:pt x="209" y="246"/>
                  <a:pt x="209" y="246"/>
                </a:cubicBezTo>
                <a:cubicBezTo>
                  <a:pt x="216" y="243"/>
                  <a:pt x="223" y="239"/>
                  <a:pt x="230" y="235"/>
                </a:cubicBezTo>
                <a:cubicBezTo>
                  <a:pt x="225" y="243"/>
                  <a:pt x="219" y="251"/>
                  <a:pt x="213" y="257"/>
                </a:cubicBezTo>
                <a:cubicBezTo>
                  <a:pt x="207" y="260"/>
                  <a:pt x="201" y="262"/>
                  <a:pt x="195" y="265"/>
                </a:cubicBezTo>
                <a:cubicBezTo>
                  <a:pt x="200" y="259"/>
                  <a:pt x="204" y="253"/>
                  <a:pt x="209" y="246"/>
                </a:cubicBezTo>
                <a:close/>
                <a:moveTo>
                  <a:pt x="224" y="246"/>
                </a:moveTo>
                <a:cubicBezTo>
                  <a:pt x="227" y="242"/>
                  <a:pt x="230" y="238"/>
                  <a:pt x="233" y="234"/>
                </a:cubicBezTo>
                <a:cubicBezTo>
                  <a:pt x="238" y="231"/>
                  <a:pt x="242" y="228"/>
                  <a:pt x="246" y="225"/>
                </a:cubicBezTo>
                <a:cubicBezTo>
                  <a:pt x="249" y="222"/>
                  <a:pt x="252" y="220"/>
                  <a:pt x="254" y="217"/>
                </a:cubicBezTo>
                <a:cubicBezTo>
                  <a:pt x="250" y="225"/>
                  <a:pt x="245" y="233"/>
                  <a:pt x="239" y="240"/>
                </a:cubicBezTo>
                <a:cubicBezTo>
                  <a:pt x="233" y="245"/>
                  <a:pt x="225" y="250"/>
                  <a:pt x="217" y="255"/>
                </a:cubicBezTo>
                <a:cubicBezTo>
                  <a:pt x="219" y="252"/>
                  <a:pt x="222" y="249"/>
                  <a:pt x="224" y="246"/>
                </a:cubicBezTo>
                <a:close/>
                <a:moveTo>
                  <a:pt x="241" y="241"/>
                </a:moveTo>
                <a:cubicBezTo>
                  <a:pt x="242" y="240"/>
                  <a:pt x="244" y="238"/>
                  <a:pt x="246" y="236"/>
                </a:cubicBezTo>
                <a:cubicBezTo>
                  <a:pt x="248" y="235"/>
                  <a:pt x="250" y="233"/>
                  <a:pt x="252" y="231"/>
                </a:cubicBezTo>
                <a:cubicBezTo>
                  <a:pt x="246" y="239"/>
                  <a:pt x="238" y="246"/>
                  <a:pt x="230" y="252"/>
                </a:cubicBezTo>
                <a:cubicBezTo>
                  <a:pt x="232" y="250"/>
                  <a:pt x="234" y="248"/>
                  <a:pt x="236" y="247"/>
                </a:cubicBezTo>
                <a:cubicBezTo>
                  <a:pt x="238" y="245"/>
                  <a:pt x="239" y="243"/>
                  <a:pt x="241" y="241"/>
                </a:cubicBezTo>
                <a:close/>
                <a:moveTo>
                  <a:pt x="245" y="235"/>
                </a:moveTo>
                <a:cubicBezTo>
                  <a:pt x="250" y="228"/>
                  <a:pt x="254" y="221"/>
                  <a:pt x="258" y="214"/>
                </a:cubicBezTo>
                <a:cubicBezTo>
                  <a:pt x="263" y="209"/>
                  <a:pt x="268" y="203"/>
                  <a:pt x="272" y="197"/>
                </a:cubicBezTo>
                <a:cubicBezTo>
                  <a:pt x="269" y="204"/>
                  <a:pt x="266" y="211"/>
                  <a:pt x="262" y="217"/>
                </a:cubicBezTo>
                <a:cubicBezTo>
                  <a:pt x="257" y="223"/>
                  <a:pt x="251" y="229"/>
                  <a:pt x="245" y="235"/>
                </a:cubicBezTo>
                <a:close/>
                <a:moveTo>
                  <a:pt x="260" y="209"/>
                </a:moveTo>
                <a:cubicBezTo>
                  <a:pt x="263" y="204"/>
                  <a:pt x="265" y="198"/>
                  <a:pt x="267" y="193"/>
                </a:cubicBezTo>
                <a:cubicBezTo>
                  <a:pt x="271" y="188"/>
                  <a:pt x="275" y="183"/>
                  <a:pt x="278" y="178"/>
                </a:cubicBezTo>
                <a:cubicBezTo>
                  <a:pt x="277" y="182"/>
                  <a:pt x="276" y="185"/>
                  <a:pt x="275" y="189"/>
                </a:cubicBezTo>
                <a:cubicBezTo>
                  <a:pt x="271" y="196"/>
                  <a:pt x="266" y="203"/>
                  <a:pt x="260" y="209"/>
                </a:cubicBezTo>
                <a:close/>
                <a:moveTo>
                  <a:pt x="268" y="189"/>
                </a:moveTo>
                <a:cubicBezTo>
                  <a:pt x="269" y="186"/>
                  <a:pt x="270" y="182"/>
                  <a:pt x="270" y="179"/>
                </a:cubicBezTo>
                <a:cubicBezTo>
                  <a:pt x="274" y="175"/>
                  <a:pt x="278" y="172"/>
                  <a:pt x="280" y="168"/>
                </a:cubicBezTo>
                <a:cubicBezTo>
                  <a:pt x="280" y="170"/>
                  <a:pt x="280" y="171"/>
                  <a:pt x="279" y="173"/>
                </a:cubicBezTo>
                <a:cubicBezTo>
                  <a:pt x="276" y="178"/>
                  <a:pt x="272" y="184"/>
                  <a:pt x="268" y="189"/>
                </a:cubicBezTo>
                <a:close/>
                <a:moveTo>
                  <a:pt x="271" y="159"/>
                </a:moveTo>
                <a:cubicBezTo>
                  <a:pt x="271" y="157"/>
                  <a:pt x="271" y="154"/>
                  <a:pt x="270" y="152"/>
                </a:cubicBezTo>
                <a:cubicBezTo>
                  <a:pt x="271" y="152"/>
                  <a:pt x="272" y="152"/>
                  <a:pt x="272" y="152"/>
                </a:cubicBezTo>
                <a:cubicBezTo>
                  <a:pt x="272" y="154"/>
                  <a:pt x="272" y="156"/>
                  <a:pt x="272" y="158"/>
                </a:cubicBezTo>
                <a:cubicBezTo>
                  <a:pt x="272" y="159"/>
                  <a:pt x="271" y="159"/>
                  <a:pt x="271" y="159"/>
                </a:cubicBezTo>
                <a:close/>
                <a:moveTo>
                  <a:pt x="272" y="160"/>
                </a:moveTo>
                <a:cubicBezTo>
                  <a:pt x="272" y="161"/>
                  <a:pt x="271" y="162"/>
                  <a:pt x="271" y="163"/>
                </a:cubicBezTo>
                <a:cubicBezTo>
                  <a:pt x="271" y="162"/>
                  <a:pt x="271" y="161"/>
                  <a:pt x="271" y="160"/>
                </a:cubicBezTo>
                <a:cubicBezTo>
                  <a:pt x="271" y="160"/>
                  <a:pt x="272" y="160"/>
                  <a:pt x="272" y="160"/>
                </a:cubicBezTo>
                <a:close/>
                <a:moveTo>
                  <a:pt x="270" y="151"/>
                </a:moveTo>
                <a:cubicBezTo>
                  <a:pt x="270" y="151"/>
                  <a:pt x="270" y="150"/>
                  <a:pt x="270" y="150"/>
                </a:cubicBezTo>
                <a:cubicBezTo>
                  <a:pt x="270" y="149"/>
                  <a:pt x="269" y="147"/>
                  <a:pt x="269" y="145"/>
                </a:cubicBezTo>
                <a:cubicBezTo>
                  <a:pt x="272" y="145"/>
                  <a:pt x="272" y="145"/>
                  <a:pt x="272" y="145"/>
                </a:cubicBezTo>
                <a:cubicBezTo>
                  <a:pt x="272" y="147"/>
                  <a:pt x="272" y="149"/>
                  <a:pt x="272" y="150"/>
                </a:cubicBezTo>
                <a:cubicBezTo>
                  <a:pt x="272" y="150"/>
                  <a:pt x="271" y="151"/>
                  <a:pt x="270" y="151"/>
                </a:cubicBezTo>
                <a:close/>
                <a:moveTo>
                  <a:pt x="269" y="144"/>
                </a:moveTo>
                <a:cubicBezTo>
                  <a:pt x="269" y="142"/>
                  <a:pt x="269" y="140"/>
                  <a:pt x="269" y="138"/>
                </a:cubicBezTo>
                <a:cubicBezTo>
                  <a:pt x="270" y="138"/>
                  <a:pt x="271" y="139"/>
                  <a:pt x="272" y="139"/>
                </a:cubicBezTo>
                <a:cubicBezTo>
                  <a:pt x="272" y="140"/>
                  <a:pt x="272" y="142"/>
                  <a:pt x="272" y="144"/>
                </a:cubicBezTo>
                <a:lnTo>
                  <a:pt x="269" y="144"/>
                </a:lnTo>
                <a:close/>
                <a:moveTo>
                  <a:pt x="269" y="137"/>
                </a:moveTo>
                <a:cubicBezTo>
                  <a:pt x="269" y="135"/>
                  <a:pt x="269" y="133"/>
                  <a:pt x="269" y="133"/>
                </a:cubicBezTo>
                <a:cubicBezTo>
                  <a:pt x="269" y="133"/>
                  <a:pt x="269" y="131"/>
                  <a:pt x="269" y="129"/>
                </a:cubicBezTo>
                <a:cubicBezTo>
                  <a:pt x="270" y="130"/>
                  <a:pt x="271" y="130"/>
                  <a:pt x="272" y="131"/>
                </a:cubicBezTo>
                <a:cubicBezTo>
                  <a:pt x="272" y="133"/>
                  <a:pt x="272" y="135"/>
                  <a:pt x="272" y="137"/>
                </a:cubicBezTo>
                <a:cubicBezTo>
                  <a:pt x="271" y="137"/>
                  <a:pt x="270" y="137"/>
                  <a:pt x="269" y="137"/>
                </a:cubicBezTo>
                <a:close/>
                <a:moveTo>
                  <a:pt x="268" y="128"/>
                </a:moveTo>
                <a:cubicBezTo>
                  <a:pt x="268" y="127"/>
                  <a:pt x="268" y="126"/>
                  <a:pt x="268" y="126"/>
                </a:cubicBezTo>
                <a:cubicBezTo>
                  <a:pt x="267" y="124"/>
                  <a:pt x="269" y="122"/>
                  <a:pt x="270" y="121"/>
                </a:cubicBezTo>
                <a:cubicBezTo>
                  <a:pt x="270" y="121"/>
                  <a:pt x="270" y="121"/>
                  <a:pt x="271" y="121"/>
                </a:cubicBezTo>
                <a:cubicBezTo>
                  <a:pt x="271" y="124"/>
                  <a:pt x="271" y="126"/>
                  <a:pt x="272" y="129"/>
                </a:cubicBezTo>
                <a:cubicBezTo>
                  <a:pt x="271" y="128"/>
                  <a:pt x="270" y="128"/>
                  <a:pt x="268" y="128"/>
                </a:cubicBezTo>
                <a:close/>
                <a:moveTo>
                  <a:pt x="271" y="176"/>
                </a:moveTo>
                <a:cubicBezTo>
                  <a:pt x="271" y="174"/>
                  <a:pt x="272" y="171"/>
                  <a:pt x="272" y="169"/>
                </a:cubicBezTo>
                <a:cubicBezTo>
                  <a:pt x="276" y="166"/>
                  <a:pt x="279" y="163"/>
                  <a:pt x="281" y="161"/>
                </a:cubicBezTo>
                <a:cubicBezTo>
                  <a:pt x="281" y="162"/>
                  <a:pt x="281" y="163"/>
                  <a:pt x="281" y="164"/>
                </a:cubicBezTo>
                <a:cubicBezTo>
                  <a:pt x="278" y="168"/>
                  <a:pt x="275" y="172"/>
                  <a:pt x="271" y="176"/>
                </a:cubicBezTo>
                <a:close/>
                <a:moveTo>
                  <a:pt x="273" y="167"/>
                </a:moveTo>
                <a:cubicBezTo>
                  <a:pt x="273" y="164"/>
                  <a:pt x="273" y="162"/>
                  <a:pt x="273" y="159"/>
                </a:cubicBezTo>
                <a:cubicBezTo>
                  <a:pt x="277" y="158"/>
                  <a:pt x="280" y="156"/>
                  <a:pt x="282" y="154"/>
                </a:cubicBezTo>
                <a:cubicBezTo>
                  <a:pt x="282" y="156"/>
                  <a:pt x="282" y="157"/>
                  <a:pt x="282" y="158"/>
                </a:cubicBezTo>
                <a:cubicBezTo>
                  <a:pt x="279" y="161"/>
                  <a:pt x="276" y="164"/>
                  <a:pt x="273" y="167"/>
                </a:cubicBezTo>
                <a:close/>
                <a:moveTo>
                  <a:pt x="274" y="152"/>
                </a:moveTo>
                <a:cubicBezTo>
                  <a:pt x="275" y="151"/>
                  <a:pt x="276" y="151"/>
                  <a:pt x="276" y="151"/>
                </a:cubicBezTo>
                <a:cubicBezTo>
                  <a:pt x="279" y="150"/>
                  <a:pt x="281" y="150"/>
                  <a:pt x="282" y="149"/>
                </a:cubicBezTo>
                <a:cubicBezTo>
                  <a:pt x="282" y="150"/>
                  <a:pt x="282" y="151"/>
                  <a:pt x="282" y="152"/>
                </a:cubicBezTo>
                <a:cubicBezTo>
                  <a:pt x="280" y="154"/>
                  <a:pt x="277" y="156"/>
                  <a:pt x="273" y="158"/>
                </a:cubicBezTo>
                <a:cubicBezTo>
                  <a:pt x="274" y="156"/>
                  <a:pt x="274" y="154"/>
                  <a:pt x="274" y="152"/>
                </a:cubicBezTo>
                <a:close/>
                <a:moveTo>
                  <a:pt x="273" y="131"/>
                </a:moveTo>
                <a:cubicBezTo>
                  <a:pt x="277" y="133"/>
                  <a:pt x="280" y="135"/>
                  <a:pt x="282" y="137"/>
                </a:cubicBezTo>
                <a:cubicBezTo>
                  <a:pt x="282" y="138"/>
                  <a:pt x="282" y="139"/>
                  <a:pt x="282" y="140"/>
                </a:cubicBezTo>
                <a:cubicBezTo>
                  <a:pt x="281" y="139"/>
                  <a:pt x="279" y="139"/>
                  <a:pt x="276" y="138"/>
                </a:cubicBezTo>
                <a:cubicBezTo>
                  <a:pt x="276" y="138"/>
                  <a:pt x="275" y="138"/>
                  <a:pt x="274" y="138"/>
                </a:cubicBezTo>
                <a:cubicBezTo>
                  <a:pt x="274" y="136"/>
                  <a:pt x="274" y="133"/>
                  <a:pt x="273" y="131"/>
                </a:cubicBezTo>
                <a:close/>
                <a:moveTo>
                  <a:pt x="274" y="150"/>
                </a:moveTo>
                <a:cubicBezTo>
                  <a:pt x="274" y="148"/>
                  <a:pt x="274" y="147"/>
                  <a:pt x="274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6"/>
                  <a:pt x="282" y="147"/>
                  <a:pt x="282" y="148"/>
                </a:cubicBezTo>
                <a:cubicBezTo>
                  <a:pt x="280" y="148"/>
                  <a:pt x="278" y="149"/>
                  <a:pt x="274" y="150"/>
                </a:cubicBezTo>
                <a:close/>
                <a:moveTo>
                  <a:pt x="274" y="144"/>
                </a:moveTo>
                <a:cubicBezTo>
                  <a:pt x="274" y="142"/>
                  <a:pt x="274" y="141"/>
                  <a:pt x="274" y="139"/>
                </a:cubicBezTo>
                <a:cubicBezTo>
                  <a:pt x="278" y="140"/>
                  <a:pt x="280" y="141"/>
                  <a:pt x="282" y="141"/>
                </a:cubicBezTo>
                <a:cubicBezTo>
                  <a:pt x="282" y="142"/>
                  <a:pt x="282" y="143"/>
                  <a:pt x="282" y="144"/>
                </a:cubicBezTo>
                <a:lnTo>
                  <a:pt x="274" y="144"/>
                </a:lnTo>
                <a:close/>
                <a:moveTo>
                  <a:pt x="282" y="135"/>
                </a:moveTo>
                <a:cubicBezTo>
                  <a:pt x="280" y="133"/>
                  <a:pt x="277" y="131"/>
                  <a:pt x="273" y="130"/>
                </a:cubicBezTo>
                <a:cubicBezTo>
                  <a:pt x="273" y="127"/>
                  <a:pt x="273" y="125"/>
                  <a:pt x="273" y="123"/>
                </a:cubicBezTo>
                <a:cubicBezTo>
                  <a:pt x="276" y="125"/>
                  <a:pt x="279" y="128"/>
                  <a:pt x="282" y="131"/>
                </a:cubicBezTo>
                <a:cubicBezTo>
                  <a:pt x="282" y="132"/>
                  <a:pt x="282" y="134"/>
                  <a:pt x="282" y="135"/>
                </a:cubicBezTo>
                <a:close/>
                <a:moveTo>
                  <a:pt x="281" y="129"/>
                </a:moveTo>
                <a:cubicBezTo>
                  <a:pt x="279" y="126"/>
                  <a:pt x="276" y="123"/>
                  <a:pt x="272" y="121"/>
                </a:cubicBezTo>
                <a:cubicBezTo>
                  <a:pt x="272" y="120"/>
                  <a:pt x="272" y="119"/>
                  <a:pt x="272" y="118"/>
                </a:cubicBezTo>
                <a:cubicBezTo>
                  <a:pt x="272" y="117"/>
                  <a:pt x="273" y="116"/>
                  <a:pt x="273" y="115"/>
                </a:cubicBezTo>
                <a:cubicBezTo>
                  <a:pt x="276" y="118"/>
                  <a:pt x="279" y="122"/>
                  <a:pt x="281" y="125"/>
                </a:cubicBezTo>
                <a:cubicBezTo>
                  <a:pt x="281" y="126"/>
                  <a:pt x="281" y="127"/>
                  <a:pt x="281" y="129"/>
                </a:cubicBezTo>
                <a:close/>
                <a:moveTo>
                  <a:pt x="280" y="121"/>
                </a:moveTo>
                <a:cubicBezTo>
                  <a:pt x="279" y="119"/>
                  <a:pt x="276" y="116"/>
                  <a:pt x="274" y="114"/>
                </a:cubicBezTo>
                <a:cubicBezTo>
                  <a:pt x="275" y="113"/>
                  <a:pt x="275" y="112"/>
                  <a:pt x="275" y="112"/>
                </a:cubicBezTo>
                <a:cubicBezTo>
                  <a:pt x="276" y="111"/>
                  <a:pt x="276" y="111"/>
                  <a:pt x="276" y="111"/>
                </a:cubicBezTo>
                <a:cubicBezTo>
                  <a:pt x="277" y="113"/>
                  <a:pt x="278" y="115"/>
                  <a:pt x="279" y="117"/>
                </a:cubicBezTo>
                <a:cubicBezTo>
                  <a:pt x="280" y="118"/>
                  <a:pt x="280" y="120"/>
                  <a:pt x="280" y="121"/>
                </a:cubicBezTo>
                <a:close/>
                <a:moveTo>
                  <a:pt x="275" y="101"/>
                </a:moveTo>
                <a:cubicBezTo>
                  <a:pt x="276" y="104"/>
                  <a:pt x="277" y="108"/>
                  <a:pt x="278" y="111"/>
                </a:cubicBezTo>
                <a:cubicBezTo>
                  <a:pt x="278" y="110"/>
                  <a:pt x="277" y="109"/>
                  <a:pt x="276" y="108"/>
                </a:cubicBezTo>
                <a:cubicBezTo>
                  <a:pt x="276" y="106"/>
                  <a:pt x="275" y="103"/>
                  <a:pt x="275" y="101"/>
                </a:cubicBezTo>
                <a:close/>
                <a:moveTo>
                  <a:pt x="272" y="92"/>
                </a:moveTo>
                <a:cubicBezTo>
                  <a:pt x="269" y="87"/>
                  <a:pt x="266" y="82"/>
                  <a:pt x="266" y="81"/>
                </a:cubicBezTo>
                <a:cubicBezTo>
                  <a:pt x="264" y="79"/>
                  <a:pt x="261" y="75"/>
                  <a:pt x="259" y="73"/>
                </a:cubicBezTo>
                <a:cubicBezTo>
                  <a:pt x="258" y="72"/>
                  <a:pt x="257" y="71"/>
                  <a:pt x="255" y="70"/>
                </a:cubicBezTo>
                <a:cubicBezTo>
                  <a:pt x="252" y="65"/>
                  <a:pt x="249" y="59"/>
                  <a:pt x="245" y="54"/>
                </a:cubicBezTo>
                <a:cubicBezTo>
                  <a:pt x="252" y="60"/>
                  <a:pt x="257" y="66"/>
                  <a:pt x="262" y="73"/>
                </a:cubicBezTo>
                <a:cubicBezTo>
                  <a:pt x="266" y="79"/>
                  <a:pt x="269" y="85"/>
                  <a:pt x="272" y="92"/>
                </a:cubicBezTo>
                <a:close/>
                <a:moveTo>
                  <a:pt x="241" y="48"/>
                </a:moveTo>
                <a:cubicBezTo>
                  <a:pt x="239" y="46"/>
                  <a:pt x="238" y="44"/>
                  <a:pt x="236" y="43"/>
                </a:cubicBezTo>
                <a:cubicBezTo>
                  <a:pt x="235" y="41"/>
                  <a:pt x="234" y="40"/>
                  <a:pt x="233" y="39"/>
                </a:cubicBezTo>
                <a:cubicBezTo>
                  <a:pt x="233" y="39"/>
                  <a:pt x="233" y="39"/>
                  <a:pt x="233" y="39"/>
                </a:cubicBezTo>
                <a:cubicBezTo>
                  <a:pt x="240" y="45"/>
                  <a:pt x="247" y="52"/>
                  <a:pt x="253" y="60"/>
                </a:cubicBezTo>
                <a:cubicBezTo>
                  <a:pt x="249" y="56"/>
                  <a:pt x="245" y="52"/>
                  <a:pt x="241" y="48"/>
                </a:cubicBezTo>
                <a:close/>
                <a:moveTo>
                  <a:pt x="215" y="26"/>
                </a:moveTo>
                <a:cubicBezTo>
                  <a:pt x="219" y="29"/>
                  <a:pt x="223" y="32"/>
                  <a:pt x="227" y="36"/>
                </a:cubicBezTo>
                <a:cubicBezTo>
                  <a:pt x="226" y="36"/>
                  <a:pt x="226" y="36"/>
                  <a:pt x="225" y="37"/>
                </a:cubicBezTo>
                <a:cubicBezTo>
                  <a:pt x="225" y="37"/>
                  <a:pt x="225" y="37"/>
                  <a:pt x="225" y="37"/>
                </a:cubicBezTo>
                <a:cubicBezTo>
                  <a:pt x="224" y="37"/>
                  <a:pt x="224" y="37"/>
                  <a:pt x="223" y="36"/>
                </a:cubicBezTo>
                <a:cubicBezTo>
                  <a:pt x="222" y="35"/>
                  <a:pt x="221" y="34"/>
                  <a:pt x="220" y="34"/>
                </a:cubicBezTo>
                <a:cubicBezTo>
                  <a:pt x="218" y="33"/>
                  <a:pt x="216" y="32"/>
                  <a:pt x="214" y="31"/>
                </a:cubicBezTo>
                <a:cubicBezTo>
                  <a:pt x="208" y="25"/>
                  <a:pt x="202" y="21"/>
                  <a:pt x="196" y="16"/>
                </a:cubicBezTo>
                <a:cubicBezTo>
                  <a:pt x="203" y="19"/>
                  <a:pt x="209" y="22"/>
                  <a:pt x="215" y="26"/>
                </a:cubicBezTo>
                <a:close/>
                <a:moveTo>
                  <a:pt x="176" y="18"/>
                </a:moveTo>
                <a:cubicBezTo>
                  <a:pt x="173" y="17"/>
                  <a:pt x="171" y="17"/>
                  <a:pt x="168" y="17"/>
                </a:cubicBezTo>
                <a:cubicBezTo>
                  <a:pt x="166" y="13"/>
                  <a:pt x="163" y="10"/>
                  <a:pt x="160" y="7"/>
                </a:cubicBezTo>
                <a:cubicBezTo>
                  <a:pt x="161" y="7"/>
                  <a:pt x="162" y="8"/>
                  <a:pt x="164" y="8"/>
                </a:cubicBezTo>
                <a:cubicBezTo>
                  <a:pt x="168" y="10"/>
                  <a:pt x="172" y="14"/>
                  <a:pt x="176" y="18"/>
                </a:cubicBezTo>
                <a:close/>
                <a:moveTo>
                  <a:pt x="166" y="16"/>
                </a:moveTo>
                <a:cubicBezTo>
                  <a:pt x="164" y="16"/>
                  <a:pt x="161" y="16"/>
                  <a:pt x="159" y="15"/>
                </a:cubicBezTo>
                <a:cubicBezTo>
                  <a:pt x="157" y="12"/>
                  <a:pt x="156" y="9"/>
                  <a:pt x="154" y="7"/>
                </a:cubicBezTo>
                <a:cubicBezTo>
                  <a:pt x="155" y="7"/>
                  <a:pt x="156" y="7"/>
                  <a:pt x="157" y="7"/>
                </a:cubicBezTo>
                <a:cubicBezTo>
                  <a:pt x="160" y="9"/>
                  <a:pt x="163" y="12"/>
                  <a:pt x="166" y="16"/>
                </a:cubicBezTo>
                <a:close/>
                <a:moveTo>
                  <a:pt x="147" y="6"/>
                </a:moveTo>
                <a:cubicBezTo>
                  <a:pt x="148" y="8"/>
                  <a:pt x="149" y="11"/>
                  <a:pt x="150" y="15"/>
                </a:cubicBezTo>
                <a:cubicBezTo>
                  <a:pt x="148" y="15"/>
                  <a:pt x="146" y="15"/>
                  <a:pt x="145" y="15"/>
                </a:cubicBezTo>
                <a:cubicBezTo>
                  <a:pt x="145" y="6"/>
                  <a:pt x="145" y="6"/>
                  <a:pt x="145" y="6"/>
                </a:cubicBezTo>
                <a:cubicBezTo>
                  <a:pt x="146" y="6"/>
                  <a:pt x="146" y="6"/>
                  <a:pt x="147" y="6"/>
                </a:cubicBezTo>
                <a:close/>
                <a:moveTo>
                  <a:pt x="145" y="258"/>
                </a:moveTo>
                <a:cubicBezTo>
                  <a:pt x="147" y="258"/>
                  <a:pt x="150" y="258"/>
                  <a:pt x="152" y="257"/>
                </a:cubicBezTo>
                <a:cubicBezTo>
                  <a:pt x="151" y="264"/>
                  <a:pt x="151" y="269"/>
                  <a:pt x="150" y="273"/>
                </a:cubicBezTo>
                <a:cubicBezTo>
                  <a:pt x="148" y="273"/>
                  <a:pt x="147" y="273"/>
                  <a:pt x="145" y="273"/>
                </a:cubicBezTo>
                <a:lnTo>
                  <a:pt x="145" y="258"/>
                </a:lnTo>
                <a:close/>
                <a:moveTo>
                  <a:pt x="151" y="277"/>
                </a:moveTo>
                <a:cubicBezTo>
                  <a:pt x="151" y="276"/>
                  <a:pt x="151" y="275"/>
                  <a:pt x="151" y="274"/>
                </a:cubicBezTo>
                <a:cubicBezTo>
                  <a:pt x="153" y="274"/>
                  <a:pt x="155" y="274"/>
                  <a:pt x="157" y="274"/>
                </a:cubicBezTo>
                <a:cubicBezTo>
                  <a:pt x="156" y="277"/>
                  <a:pt x="154" y="280"/>
                  <a:pt x="152" y="282"/>
                </a:cubicBezTo>
                <a:cubicBezTo>
                  <a:pt x="151" y="282"/>
                  <a:pt x="150" y="282"/>
                  <a:pt x="149" y="282"/>
                </a:cubicBezTo>
                <a:cubicBezTo>
                  <a:pt x="149" y="281"/>
                  <a:pt x="150" y="279"/>
                  <a:pt x="151" y="277"/>
                </a:cubicBezTo>
                <a:close/>
                <a:moveTo>
                  <a:pt x="151" y="273"/>
                </a:moveTo>
                <a:cubicBezTo>
                  <a:pt x="152" y="268"/>
                  <a:pt x="153" y="263"/>
                  <a:pt x="154" y="257"/>
                </a:cubicBezTo>
                <a:cubicBezTo>
                  <a:pt x="157" y="257"/>
                  <a:pt x="160" y="257"/>
                  <a:pt x="164" y="257"/>
                </a:cubicBezTo>
                <a:cubicBezTo>
                  <a:pt x="162" y="263"/>
                  <a:pt x="160" y="268"/>
                  <a:pt x="158" y="272"/>
                </a:cubicBezTo>
                <a:cubicBezTo>
                  <a:pt x="156" y="272"/>
                  <a:pt x="154" y="273"/>
                  <a:pt x="151" y="273"/>
                </a:cubicBezTo>
                <a:close/>
                <a:moveTo>
                  <a:pt x="165" y="256"/>
                </a:moveTo>
                <a:cubicBezTo>
                  <a:pt x="169" y="256"/>
                  <a:pt x="172" y="255"/>
                  <a:pt x="176" y="255"/>
                </a:cubicBezTo>
                <a:cubicBezTo>
                  <a:pt x="173" y="261"/>
                  <a:pt x="170" y="267"/>
                  <a:pt x="167" y="271"/>
                </a:cubicBezTo>
                <a:cubicBezTo>
                  <a:pt x="165" y="272"/>
                  <a:pt x="162" y="272"/>
                  <a:pt x="160" y="272"/>
                </a:cubicBezTo>
                <a:cubicBezTo>
                  <a:pt x="162" y="268"/>
                  <a:pt x="163" y="262"/>
                  <a:pt x="165" y="256"/>
                </a:cubicBezTo>
                <a:close/>
                <a:moveTo>
                  <a:pt x="168" y="273"/>
                </a:moveTo>
                <a:cubicBezTo>
                  <a:pt x="171" y="272"/>
                  <a:pt x="173" y="272"/>
                  <a:pt x="176" y="271"/>
                </a:cubicBezTo>
                <a:cubicBezTo>
                  <a:pt x="172" y="275"/>
                  <a:pt x="168" y="279"/>
                  <a:pt x="164" y="281"/>
                </a:cubicBezTo>
                <a:cubicBezTo>
                  <a:pt x="163" y="281"/>
                  <a:pt x="162" y="281"/>
                  <a:pt x="160" y="282"/>
                </a:cubicBezTo>
                <a:cubicBezTo>
                  <a:pt x="163" y="279"/>
                  <a:pt x="166" y="276"/>
                  <a:pt x="168" y="273"/>
                </a:cubicBezTo>
                <a:close/>
                <a:moveTo>
                  <a:pt x="168" y="281"/>
                </a:moveTo>
                <a:cubicBezTo>
                  <a:pt x="171" y="278"/>
                  <a:pt x="175" y="275"/>
                  <a:pt x="179" y="271"/>
                </a:cubicBezTo>
                <a:cubicBezTo>
                  <a:pt x="182" y="270"/>
                  <a:pt x="185" y="269"/>
                  <a:pt x="189" y="268"/>
                </a:cubicBezTo>
                <a:cubicBezTo>
                  <a:pt x="184" y="273"/>
                  <a:pt x="178" y="277"/>
                  <a:pt x="173" y="280"/>
                </a:cubicBezTo>
                <a:cubicBezTo>
                  <a:pt x="171" y="280"/>
                  <a:pt x="169" y="280"/>
                  <a:pt x="168" y="281"/>
                </a:cubicBezTo>
                <a:close/>
                <a:moveTo>
                  <a:pt x="178" y="278"/>
                </a:moveTo>
                <a:cubicBezTo>
                  <a:pt x="183" y="275"/>
                  <a:pt x="188" y="272"/>
                  <a:pt x="192" y="267"/>
                </a:cubicBezTo>
                <a:cubicBezTo>
                  <a:pt x="198" y="265"/>
                  <a:pt x="203" y="263"/>
                  <a:pt x="209" y="261"/>
                </a:cubicBezTo>
                <a:cubicBezTo>
                  <a:pt x="203" y="266"/>
                  <a:pt x="196" y="271"/>
                  <a:pt x="189" y="275"/>
                </a:cubicBezTo>
                <a:cubicBezTo>
                  <a:pt x="185" y="276"/>
                  <a:pt x="182" y="277"/>
                  <a:pt x="178" y="278"/>
                </a:cubicBezTo>
                <a:close/>
                <a:moveTo>
                  <a:pt x="197" y="272"/>
                </a:moveTo>
                <a:cubicBezTo>
                  <a:pt x="203" y="268"/>
                  <a:pt x="208" y="264"/>
                  <a:pt x="214" y="258"/>
                </a:cubicBezTo>
                <a:cubicBezTo>
                  <a:pt x="221" y="255"/>
                  <a:pt x="228" y="251"/>
                  <a:pt x="234" y="246"/>
                </a:cubicBezTo>
                <a:cubicBezTo>
                  <a:pt x="229" y="252"/>
                  <a:pt x="223" y="257"/>
                  <a:pt x="217" y="262"/>
                </a:cubicBezTo>
                <a:cubicBezTo>
                  <a:pt x="211" y="266"/>
                  <a:pt x="204" y="269"/>
                  <a:pt x="197" y="272"/>
                </a:cubicBezTo>
                <a:close/>
                <a:moveTo>
                  <a:pt x="49" y="240"/>
                </a:moveTo>
                <a:cubicBezTo>
                  <a:pt x="43" y="233"/>
                  <a:pt x="38" y="225"/>
                  <a:pt x="34" y="217"/>
                </a:cubicBezTo>
                <a:cubicBezTo>
                  <a:pt x="37" y="220"/>
                  <a:pt x="39" y="222"/>
                  <a:pt x="42" y="225"/>
                </a:cubicBezTo>
                <a:cubicBezTo>
                  <a:pt x="46" y="228"/>
                  <a:pt x="51" y="231"/>
                  <a:pt x="55" y="234"/>
                </a:cubicBezTo>
                <a:cubicBezTo>
                  <a:pt x="60" y="241"/>
                  <a:pt x="65" y="249"/>
                  <a:pt x="71" y="255"/>
                </a:cubicBezTo>
                <a:cubicBezTo>
                  <a:pt x="63" y="251"/>
                  <a:pt x="56" y="246"/>
                  <a:pt x="49" y="240"/>
                </a:cubicBezTo>
                <a:close/>
                <a:moveTo>
                  <a:pt x="52" y="247"/>
                </a:moveTo>
                <a:cubicBezTo>
                  <a:pt x="54" y="248"/>
                  <a:pt x="56" y="250"/>
                  <a:pt x="57" y="252"/>
                </a:cubicBezTo>
                <a:cubicBezTo>
                  <a:pt x="50" y="246"/>
                  <a:pt x="43" y="239"/>
                  <a:pt x="37" y="231"/>
                </a:cubicBezTo>
                <a:cubicBezTo>
                  <a:pt x="39" y="233"/>
                  <a:pt x="40" y="235"/>
                  <a:pt x="42" y="236"/>
                </a:cubicBezTo>
                <a:cubicBezTo>
                  <a:pt x="44" y="238"/>
                  <a:pt x="46" y="240"/>
                  <a:pt x="48" y="241"/>
                </a:cubicBezTo>
                <a:cubicBezTo>
                  <a:pt x="49" y="243"/>
                  <a:pt x="51" y="245"/>
                  <a:pt x="52" y="247"/>
                </a:cubicBezTo>
                <a:close/>
                <a:moveTo>
                  <a:pt x="26" y="93"/>
                </a:moveTo>
                <a:cubicBezTo>
                  <a:pt x="25" y="93"/>
                  <a:pt x="25" y="94"/>
                  <a:pt x="24" y="94"/>
                </a:cubicBezTo>
                <a:cubicBezTo>
                  <a:pt x="25" y="93"/>
                  <a:pt x="25" y="91"/>
                  <a:pt x="26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6" y="91"/>
                  <a:pt x="26" y="92"/>
                  <a:pt x="26" y="93"/>
                </a:cubicBezTo>
                <a:close/>
                <a:moveTo>
                  <a:pt x="26" y="95"/>
                </a:moveTo>
                <a:cubicBezTo>
                  <a:pt x="26" y="97"/>
                  <a:pt x="27" y="101"/>
                  <a:pt x="27" y="102"/>
                </a:cubicBezTo>
                <a:cubicBezTo>
                  <a:pt x="27" y="104"/>
                  <a:pt x="29" y="100"/>
                  <a:pt x="30" y="98"/>
                </a:cubicBezTo>
                <a:cubicBezTo>
                  <a:pt x="30" y="96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ubicBezTo>
                  <a:pt x="34" y="88"/>
                  <a:pt x="36" y="86"/>
                  <a:pt x="38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0" y="89"/>
                  <a:pt x="39" y="93"/>
                  <a:pt x="37" y="97"/>
                </a:cubicBezTo>
                <a:cubicBezTo>
                  <a:pt x="31" y="100"/>
                  <a:pt x="25" y="104"/>
                  <a:pt x="20" y="108"/>
                </a:cubicBezTo>
                <a:cubicBezTo>
                  <a:pt x="21" y="105"/>
                  <a:pt x="22" y="101"/>
                  <a:pt x="23" y="97"/>
                </a:cubicBezTo>
                <a:cubicBezTo>
                  <a:pt x="24" y="96"/>
                  <a:pt x="25" y="95"/>
                  <a:pt x="26" y="95"/>
                </a:cubicBezTo>
                <a:close/>
                <a:moveTo>
                  <a:pt x="33" y="80"/>
                </a:moveTo>
                <a:cubicBezTo>
                  <a:pt x="37" y="84"/>
                  <a:pt x="37" y="84"/>
                  <a:pt x="37" y="84"/>
                </a:cubicBezTo>
                <a:cubicBezTo>
                  <a:pt x="35" y="85"/>
                  <a:pt x="33" y="87"/>
                  <a:pt x="31" y="88"/>
                </a:cubicBezTo>
                <a:cubicBezTo>
                  <a:pt x="31" y="86"/>
                  <a:pt x="30" y="84"/>
                  <a:pt x="30" y="82"/>
                </a:cubicBezTo>
                <a:cubicBezTo>
                  <a:pt x="29" y="80"/>
                  <a:pt x="33" y="80"/>
                  <a:pt x="33" y="80"/>
                </a:cubicBezTo>
                <a:close/>
                <a:moveTo>
                  <a:pt x="71" y="221"/>
                </a:moveTo>
                <a:cubicBezTo>
                  <a:pt x="70" y="221"/>
                  <a:pt x="69" y="221"/>
                  <a:pt x="68" y="220"/>
                </a:cubicBezTo>
                <a:cubicBezTo>
                  <a:pt x="67" y="216"/>
                  <a:pt x="65" y="212"/>
                  <a:pt x="64" y="207"/>
                </a:cubicBezTo>
                <a:cubicBezTo>
                  <a:pt x="64" y="207"/>
                  <a:pt x="67" y="205"/>
                  <a:pt x="68" y="205"/>
                </a:cubicBezTo>
                <a:cubicBezTo>
                  <a:pt x="72" y="206"/>
                  <a:pt x="76" y="207"/>
                  <a:pt x="81" y="208"/>
                </a:cubicBezTo>
                <a:cubicBezTo>
                  <a:pt x="81" y="212"/>
                  <a:pt x="82" y="215"/>
                  <a:pt x="83" y="219"/>
                </a:cubicBezTo>
                <a:cubicBezTo>
                  <a:pt x="83" y="219"/>
                  <a:pt x="83" y="219"/>
                  <a:pt x="83" y="219"/>
                </a:cubicBezTo>
                <a:cubicBezTo>
                  <a:pt x="82" y="219"/>
                  <a:pt x="79" y="219"/>
                  <a:pt x="79" y="219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1" y="216"/>
                  <a:pt x="70" y="217"/>
                </a:cubicBezTo>
                <a:cubicBezTo>
                  <a:pt x="70" y="218"/>
                  <a:pt x="73" y="219"/>
                  <a:pt x="71" y="221"/>
                </a:cubicBezTo>
                <a:close/>
                <a:moveTo>
                  <a:pt x="70" y="222"/>
                </a:moveTo>
                <a:cubicBezTo>
                  <a:pt x="70" y="223"/>
                  <a:pt x="70" y="223"/>
                  <a:pt x="69" y="223"/>
                </a:cubicBezTo>
                <a:cubicBezTo>
                  <a:pt x="69" y="223"/>
                  <a:pt x="69" y="222"/>
                  <a:pt x="69" y="222"/>
                </a:cubicBezTo>
                <a:cubicBezTo>
                  <a:pt x="69" y="222"/>
                  <a:pt x="70" y="222"/>
                  <a:pt x="70" y="222"/>
                </a:cubicBezTo>
                <a:close/>
                <a:moveTo>
                  <a:pt x="60" y="224"/>
                </a:moveTo>
                <a:cubicBezTo>
                  <a:pt x="60" y="226"/>
                  <a:pt x="60" y="228"/>
                  <a:pt x="59" y="230"/>
                </a:cubicBezTo>
                <a:cubicBezTo>
                  <a:pt x="59" y="231"/>
                  <a:pt x="58" y="232"/>
                  <a:pt x="57" y="233"/>
                </a:cubicBezTo>
                <a:cubicBezTo>
                  <a:pt x="57" y="233"/>
                  <a:pt x="57" y="233"/>
                  <a:pt x="56" y="232"/>
                </a:cubicBezTo>
                <a:cubicBezTo>
                  <a:pt x="52" y="226"/>
                  <a:pt x="49" y="218"/>
                  <a:pt x="45" y="211"/>
                </a:cubicBezTo>
                <a:cubicBezTo>
                  <a:pt x="52" y="215"/>
                  <a:pt x="59" y="218"/>
                  <a:pt x="67" y="221"/>
                </a:cubicBezTo>
                <a:cubicBezTo>
                  <a:pt x="67" y="222"/>
                  <a:pt x="68" y="223"/>
                  <a:pt x="68" y="223"/>
                </a:cubicBezTo>
                <a:cubicBezTo>
                  <a:pt x="67" y="224"/>
                  <a:pt x="66" y="224"/>
                  <a:pt x="66" y="224"/>
                </a:cubicBezTo>
                <a:cubicBezTo>
                  <a:pt x="66" y="224"/>
                  <a:pt x="63" y="219"/>
                  <a:pt x="62" y="219"/>
                </a:cubicBezTo>
                <a:cubicBezTo>
                  <a:pt x="60" y="219"/>
                  <a:pt x="59" y="222"/>
                  <a:pt x="60" y="224"/>
                </a:cubicBezTo>
                <a:close/>
                <a:moveTo>
                  <a:pt x="52" y="90"/>
                </a:moveTo>
                <a:cubicBezTo>
                  <a:pt x="48" y="92"/>
                  <a:pt x="45" y="93"/>
                  <a:pt x="42" y="94"/>
                </a:cubicBezTo>
                <a:cubicBezTo>
                  <a:pt x="41" y="95"/>
                  <a:pt x="40" y="95"/>
                  <a:pt x="39" y="96"/>
                </a:cubicBezTo>
                <a:cubicBezTo>
                  <a:pt x="40" y="92"/>
                  <a:pt x="42" y="88"/>
                  <a:pt x="43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50" y="88"/>
                  <a:pt x="52" y="90"/>
                </a:cubicBezTo>
                <a:close/>
                <a:moveTo>
                  <a:pt x="51" y="60"/>
                </a:moveTo>
                <a:cubicBezTo>
                  <a:pt x="52" y="60"/>
                  <a:pt x="53" y="59"/>
                  <a:pt x="53" y="59"/>
                </a:cubicBezTo>
                <a:cubicBezTo>
                  <a:pt x="53" y="59"/>
                  <a:pt x="53" y="60"/>
                  <a:pt x="53" y="60"/>
                </a:cubicBezTo>
                <a:cubicBezTo>
                  <a:pt x="52" y="60"/>
                  <a:pt x="52" y="60"/>
                  <a:pt x="51" y="60"/>
                </a:cubicBezTo>
                <a:close/>
                <a:moveTo>
                  <a:pt x="53" y="92"/>
                </a:moveTo>
                <a:cubicBezTo>
                  <a:pt x="54" y="94"/>
                  <a:pt x="53" y="97"/>
                  <a:pt x="52" y="98"/>
                </a:cubicBezTo>
                <a:cubicBezTo>
                  <a:pt x="51" y="100"/>
                  <a:pt x="46" y="99"/>
                  <a:pt x="46" y="99"/>
                </a:cubicBezTo>
                <a:cubicBezTo>
                  <a:pt x="46" y="99"/>
                  <a:pt x="44" y="105"/>
                  <a:pt x="44" y="107"/>
                </a:cubicBezTo>
                <a:cubicBezTo>
                  <a:pt x="44" y="107"/>
                  <a:pt x="43" y="107"/>
                  <a:pt x="42" y="108"/>
                </a:cubicBezTo>
                <a:cubicBezTo>
                  <a:pt x="40" y="108"/>
                  <a:pt x="38" y="109"/>
                  <a:pt x="36" y="110"/>
                </a:cubicBezTo>
                <a:cubicBezTo>
                  <a:pt x="37" y="106"/>
                  <a:pt x="38" y="102"/>
                  <a:pt x="39" y="98"/>
                </a:cubicBezTo>
                <a:cubicBezTo>
                  <a:pt x="43" y="96"/>
                  <a:pt x="48" y="94"/>
                  <a:pt x="53" y="92"/>
                </a:cubicBezTo>
                <a:close/>
                <a:moveTo>
                  <a:pt x="49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9" y="106"/>
                </a:cubicBezTo>
                <a:close/>
                <a:moveTo>
                  <a:pt x="44" y="109"/>
                </a:moveTo>
                <a:cubicBezTo>
                  <a:pt x="45" y="110"/>
                  <a:pt x="46" y="112"/>
                  <a:pt x="46" y="110"/>
                </a:cubicBezTo>
                <a:cubicBezTo>
                  <a:pt x="47" y="109"/>
                  <a:pt x="47" y="108"/>
                  <a:pt x="47" y="108"/>
                </a:cubicBezTo>
                <a:cubicBezTo>
                  <a:pt x="48" y="107"/>
                  <a:pt x="49" y="107"/>
                  <a:pt x="49" y="107"/>
                </a:cubicBezTo>
                <a:cubicBezTo>
                  <a:pt x="51" y="110"/>
                  <a:pt x="54" y="115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2" y="119"/>
                  <a:pt x="50" y="119"/>
                  <a:pt x="47" y="120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6" y="117"/>
                  <a:pt x="41" y="117"/>
                  <a:pt x="42" y="119"/>
                </a:cubicBezTo>
                <a:cubicBezTo>
                  <a:pt x="42" y="120"/>
                  <a:pt x="42" y="120"/>
                  <a:pt x="43" y="12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39" y="122"/>
                  <a:pt x="37" y="122"/>
                  <a:pt x="34" y="123"/>
                </a:cubicBezTo>
                <a:cubicBezTo>
                  <a:pt x="34" y="119"/>
                  <a:pt x="35" y="116"/>
                  <a:pt x="36" y="112"/>
                </a:cubicBezTo>
                <a:cubicBezTo>
                  <a:pt x="38" y="111"/>
                  <a:pt x="41" y="110"/>
                  <a:pt x="44" y="109"/>
                </a:cubicBezTo>
                <a:close/>
                <a:moveTo>
                  <a:pt x="129" y="160"/>
                </a:moveTo>
                <a:cubicBezTo>
                  <a:pt x="129" y="165"/>
                  <a:pt x="129" y="171"/>
                  <a:pt x="129" y="176"/>
                </a:cubicBezTo>
                <a:cubicBezTo>
                  <a:pt x="126" y="176"/>
                  <a:pt x="123" y="176"/>
                  <a:pt x="120" y="176"/>
                </a:cubicBezTo>
                <a:cubicBezTo>
                  <a:pt x="120" y="174"/>
                  <a:pt x="120" y="164"/>
                  <a:pt x="120" y="164"/>
                </a:cubicBezTo>
                <a:cubicBezTo>
                  <a:pt x="120" y="164"/>
                  <a:pt x="123" y="162"/>
                  <a:pt x="126" y="162"/>
                </a:cubicBezTo>
                <a:cubicBezTo>
                  <a:pt x="127" y="162"/>
                  <a:pt x="127" y="161"/>
                  <a:pt x="127" y="160"/>
                </a:cubicBezTo>
                <a:cubicBezTo>
                  <a:pt x="128" y="160"/>
                  <a:pt x="128" y="160"/>
                  <a:pt x="129" y="160"/>
                </a:cubicBezTo>
                <a:close/>
                <a:moveTo>
                  <a:pt x="127" y="158"/>
                </a:moveTo>
                <a:cubicBezTo>
                  <a:pt x="127" y="156"/>
                  <a:pt x="127" y="154"/>
                  <a:pt x="128" y="153"/>
                </a:cubicBezTo>
                <a:cubicBezTo>
                  <a:pt x="128" y="152"/>
                  <a:pt x="129" y="151"/>
                  <a:pt x="129" y="151"/>
                </a:cubicBezTo>
                <a:cubicBezTo>
                  <a:pt x="129" y="153"/>
                  <a:pt x="129" y="156"/>
                  <a:pt x="129" y="158"/>
                </a:cubicBezTo>
                <a:cubicBezTo>
                  <a:pt x="128" y="158"/>
                  <a:pt x="128" y="158"/>
                  <a:pt x="127" y="158"/>
                </a:cubicBezTo>
                <a:close/>
                <a:moveTo>
                  <a:pt x="124" y="182"/>
                </a:moveTo>
                <a:cubicBezTo>
                  <a:pt x="122" y="184"/>
                  <a:pt x="122" y="185"/>
                  <a:pt x="120" y="187"/>
                </a:cubicBezTo>
                <a:cubicBezTo>
                  <a:pt x="119" y="188"/>
                  <a:pt x="117" y="187"/>
                  <a:pt x="117" y="187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20" y="179"/>
                  <a:pt x="120" y="177"/>
                </a:cubicBezTo>
                <a:cubicBezTo>
                  <a:pt x="123" y="177"/>
                  <a:pt x="126" y="177"/>
                  <a:pt x="129" y="178"/>
                </a:cubicBezTo>
                <a:cubicBezTo>
                  <a:pt x="129" y="183"/>
                  <a:pt x="130" y="189"/>
                  <a:pt x="130" y="195"/>
                </a:cubicBezTo>
                <a:cubicBezTo>
                  <a:pt x="126" y="195"/>
                  <a:pt x="123" y="194"/>
                  <a:pt x="119" y="194"/>
                </a:cubicBezTo>
                <a:cubicBezTo>
                  <a:pt x="120" y="193"/>
                  <a:pt x="121" y="192"/>
                  <a:pt x="122" y="191"/>
                </a:cubicBezTo>
                <a:cubicBezTo>
                  <a:pt x="123" y="190"/>
                  <a:pt x="126" y="186"/>
                  <a:pt x="127" y="183"/>
                </a:cubicBezTo>
                <a:cubicBezTo>
                  <a:pt x="128" y="181"/>
                  <a:pt x="126" y="181"/>
                  <a:pt x="124" y="182"/>
                </a:cubicBezTo>
                <a:close/>
                <a:moveTo>
                  <a:pt x="99" y="210"/>
                </a:moveTo>
                <a:cubicBezTo>
                  <a:pt x="99" y="210"/>
                  <a:pt x="99" y="210"/>
                  <a:pt x="99" y="210"/>
                </a:cubicBezTo>
                <a:cubicBezTo>
                  <a:pt x="102" y="209"/>
                  <a:pt x="106" y="208"/>
                  <a:pt x="107" y="207"/>
                </a:cubicBezTo>
                <a:cubicBezTo>
                  <a:pt x="108" y="207"/>
                  <a:pt x="112" y="203"/>
                  <a:pt x="112" y="203"/>
                </a:cubicBezTo>
                <a:cubicBezTo>
                  <a:pt x="112" y="203"/>
                  <a:pt x="105" y="203"/>
                  <a:pt x="104" y="203"/>
                </a:cubicBezTo>
                <a:cubicBezTo>
                  <a:pt x="103" y="204"/>
                  <a:pt x="99" y="206"/>
                  <a:pt x="99" y="206"/>
                </a:cubicBezTo>
                <a:cubicBezTo>
                  <a:pt x="99" y="206"/>
                  <a:pt x="99" y="206"/>
                  <a:pt x="99" y="206"/>
                </a:cubicBezTo>
                <a:cubicBezTo>
                  <a:pt x="98" y="204"/>
                  <a:pt x="98" y="202"/>
                  <a:pt x="98" y="200"/>
                </a:cubicBezTo>
                <a:cubicBezTo>
                  <a:pt x="100" y="199"/>
                  <a:pt x="102" y="198"/>
                  <a:pt x="104" y="198"/>
                </a:cubicBezTo>
                <a:cubicBezTo>
                  <a:pt x="106" y="199"/>
                  <a:pt x="106" y="195"/>
                  <a:pt x="106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09" y="195"/>
                  <a:pt x="111" y="195"/>
                  <a:pt x="113" y="195"/>
                </a:cubicBezTo>
                <a:cubicBezTo>
                  <a:pt x="113" y="196"/>
                  <a:pt x="113" y="196"/>
                  <a:pt x="113" y="196"/>
                </a:cubicBezTo>
                <a:cubicBezTo>
                  <a:pt x="113" y="197"/>
                  <a:pt x="112" y="198"/>
                  <a:pt x="112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4" y="204"/>
                  <a:pt x="114" y="208"/>
                  <a:pt x="115" y="212"/>
                </a:cubicBezTo>
                <a:cubicBezTo>
                  <a:pt x="110" y="212"/>
                  <a:pt x="104" y="211"/>
                  <a:pt x="99" y="210"/>
                </a:cubicBezTo>
                <a:close/>
                <a:moveTo>
                  <a:pt x="115" y="214"/>
                </a:moveTo>
                <a:cubicBezTo>
                  <a:pt x="116" y="220"/>
                  <a:pt x="117" y="226"/>
                  <a:pt x="118" y="232"/>
                </a:cubicBezTo>
                <a:cubicBezTo>
                  <a:pt x="116" y="232"/>
                  <a:pt x="114" y="232"/>
                  <a:pt x="112" y="231"/>
                </a:cubicBezTo>
                <a:cubicBezTo>
                  <a:pt x="112" y="230"/>
                  <a:pt x="111" y="229"/>
                  <a:pt x="110" y="228"/>
                </a:cubicBezTo>
                <a:cubicBezTo>
                  <a:pt x="108" y="228"/>
                  <a:pt x="106" y="227"/>
                  <a:pt x="103" y="227"/>
                </a:cubicBezTo>
                <a:cubicBezTo>
                  <a:pt x="102" y="222"/>
                  <a:pt x="101" y="217"/>
                  <a:pt x="100" y="212"/>
                </a:cubicBezTo>
                <a:cubicBezTo>
                  <a:pt x="105" y="213"/>
                  <a:pt x="110" y="213"/>
                  <a:pt x="115" y="214"/>
                </a:cubicBezTo>
                <a:close/>
                <a:moveTo>
                  <a:pt x="70" y="199"/>
                </a:moveTo>
                <a:cubicBezTo>
                  <a:pt x="66" y="201"/>
                  <a:pt x="66" y="201"/>
                  <a:pt x="66" y="201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3" y="201"/>
                  <a:pt x="63" y="201"/>
                  <a:pt x="62" y="201"/>
                </a:cubicBezTo>
                <a:cubicBezTo>
                  <a:pt x="61" y="196"/>
                  <a:pt x="60" y="191"/>
                  <a:pt x="59" y="186"/>
                </a:cubicBezTo>
                <a:cubicBezTo>
                  <a:pt x="65" y="188"/>
                  <a:pt x="71" y="189"/>
                  <a:pt x="77" y="191"/>
                </a:cubicBezTo>
                <a:cubicBezTo>
                  <a:pt x="78" y="196"/>
                  <a:pt x="79" y="201"/>
                  <a:pt x="80" y="206"/>
                </a:cubicBezTo>
                <a:cubicBezTo>
                  <a:pt x="77" y="206"/>
                  <a:pt x="73" y="205"/>
                  <a:pt x="70" y="204"/>
                </a:cubicBezTo>
                <a:cubicBezTo>
                  <a:pt x="70" y="202"/>
                  <a:pt x="70" y="199"/>
                  <a:pt x="70" y="199"/>
                </a:cubicBezTo>
                <a:close/>
                <a:moveTo>
                  <a:pt x="66" y="219"/>
                </a:moveTo>
                <a:cubicBezTo>
                  <a:pt x="62" y="217"/>
                  <a:pt x="57" y="215"/>
                  <a:pt x="53" y="213"/>
                </a:cubicBezTo>
                <a:cubicBezTo>
                  <a:pt x="55" y="212"/>
                  <a:pt x="55" y="212"/>
                  <a:pt x="55" y="212"/>
                </a:cubicBezTo>
                <a:cubicBezTo>
                  <a:pt x="55" y="212"/>
                  <a:pt x="57" y="212"/>
                  <a:pt x="59" y="212"/>
                </a:cubicBezTo>
                <a:cubicBezTo>
                  <a:pt x="60" y="212"/>
                  <a:pt x="62" y="212"/>
                  <a:pt x="63" y="211"/>
                </a:cubicBezTo>
                <a:cubicBezTo>
                  <a:pt x="64" y="214"/>
                  <a:pt x="65" y="217"/>
                  <a:pt x="66" y="219"/>
                </a:cubicBezTo>
                <a:close/>
                <a:moveTo>
                  <a:pt x="60" y="135"/>
                </a:moveTo>
                <a:cubicBezTo>
                  <a:pt x="59" y="135"/>
                  <a:pt x="58" y="134"/>
                  <a:pt x="56" y="134"/>
                </a:cubicBezTo>
                <a:cubicBezTo>
                  <a:pt x="59" y="134"/>
                  <a:pt x="62" y="133"/>
                  <a:pt x="65" y="133"/>
                </a:cubicBezTo>
                <a:cubicBezTo>
                  <a:pt x="67" y="136"/>
                  <a:pt x="67" y="136"/>
                  <a:pt x="67" y="136"/>
                </a:cubicBezTo>
                <a:cubicBezTo>
                  <a:pt x="67" y="136"/>
                  <a:pt x="67" y="135"/>
                  <a:pt x="68" y="133"/>
                </a:cubicBezTo>
                <a:cubicBezTo>
                  <a:pt x="70" y="133"/>
                  <a:pt x="72" y="133"/>
                  <a:pt x="74" y="133"/>
                </a:cubicBezTo>
                <a:cubicBezTo>
                  <a:pt x="73" y="136"/>
                  <a:pt x="73" y="140"/>
                  <a:pt x="73" y="144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5" y="142"/>
                  <a:pt x="55" y="140"/>
                  <a:pt x="55" y="138"/>
                </a:cubicBezTo>
                <a:cubicBezTo>
                  <a:pt x="57" y="139"/>
                  <a:pt x="58" y="139"/>
                  <a:pt x="58" y="13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3" y="143"/>
                  <a:pt x="62" y="136"/>
                  <a:pt x="60" y="135"/>
                </a:cubicBezTo>
                <a:close/>
                <a:moveTo>
                  <a:pt x="55" y="132"/>
                </a:moveTo>
                <a:cubicBezTo>
                  <a:pt x="55" y="128"/>
                  <a:pt x="56" y="124"/>
                  <a:pt x="56" y="120"/>
                </a:cubicBezTo>
                <a:cubicBezTo>
                  <a:pt x="57" y="120"/>
                  <a:pt x="59" y="119"/>
                  <a:pt x="60" y="119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2"/>
                  <a:pt x="65" y="126"/>
                  <a:pt x="65" y="127"/>
                </a:cubicBezTo>
                <a:cubicBezTo>
                  <a:pt x="65" y="128"/>
                  <a:pt x="64" y="132"/>
                  <a:pt x="63" y="132"/>
                </a:cubicBezTo>
                <a:cubicBezTo>
                  <a:pt x="61" y="132"/>
                  <a:pt x="58" y="132"/>
                  <a:pt x="55" y="132"/>
                </a:cubicBezTo>
                <a:close/>
                <a:moveTo>
                  <a:pt x="101" y="175"/>
                </a:moveTo>
                <a:cubicBezTo>
                  <a:pt x="99" y="174"/>
                  <a:pt x="97" y="174"/>
                  <a:pt x="95" y="174"/>
                </a:cubicBezTo>
                <a:cubicBezTo>
                  <a:pt x="94" y="169"/>
                  <a:pt x="94" y="164"/>
                  <a:pt x="94" y="159"/>
                </a:cubicBezTo>
                <a:cubicBezTo>
                  <a:pt x="95" y="159"/>
                  <a:pt x="95" y="159"/>
                  <a:pt x="96" y="159"/>
                </a:cubicBezTo>
                <a:cubicBezTo>
                  <a:pt x="97" y="160"/>
                  <a:pt x="98" y="163"/>
                  <a:pt x="100" y="163"/>
                </a:cubicBezTo>
                <a:cubicBezTo>
                  <a:pt x="101" y="163"/>
                  <a:pt x="101" y="161"/>
                  <a:pt x="101" y="159"/>
                </a:cubicBezTo>
                <a:cubicBezTo>
                  <a:pt x="102" y="159"/>
                  <a:pt x="103" y="159"/>
                  <a:pt x="105" y="159"/>
                </a:cubicBezTo>
                <a:cubicBezTo>
                  <a:pt x="106" y="161"/>
                  <a:pt x="104" y="163"/>
                  <a:pt x="104" y="163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100" y="168"/>
                  <a:pt x="100" y="173"/>
                  <a:pt x="101" y="175"/>
                </a:cubicBezTo>
                <a:close/>
                <a:moveTo>
                  <a:pt x="90" y="191"/>
                </a:moveTo>
                <a:cubicBezTo>
                  <a:pt x="86" y="191"/>
                  <a:pt x="82" y="190"/>
                  <a:pt x="78" y="189"/>
                </a:cubicBezTo>
                <a:cubicBezTo>
                  <a:pt x="78" y="184"/>
                  <a:pt x="77" y="179"/>
                  <a:pt x="76" y="174"/>
                </a:cubicBezTo>
                <a:cubicBezTo>
                  <a:pt x="82" y="175"/>
                  <a:pt x="88" y="175"/>
                  <a:pt x="93" y="176"/>
                </a:cubicBezTo>
                <a:cubicBezTo>
                  <a:pt x="94" y="179"/>
                  <a:pt x="94" y="182"/>
                  <a:pt x="94" y="186"/>
                </a:cubicBezTo>
                <a:cubicBezTo>
                  <a:pt x="94" y="185"/>
                  <a:pt x="92" y="185"/>
                  <a:pt x="92" y="184"/>
                </a:cubicBezTo>
                <a:cubicBezTo>
                  <a:pt x="91" y="183"/>
                  <a:pt x="88" y="180"/>
                  <a:pt x="88" y="183"/>
                </a:cubicBezTo>
                <a:cubicBezTo>
                  <a:pt x="88" y="186"/>
                  <a:pt x="89" y="189"/>
                  <a:pt x="90" y="191"/>
                </a:cubicBezTo>
                <a:close/>
                <a:moveTo>
                  <a:pt x="77" y="133"/>
                </a:moveTo>
                <a:cubicBezTo>
                  <a:pt x="77" y="134"/>
                  <a:pt x="79" y="135"/>
                  <a:pt x="79" y="135"/>
                </a:cubicBezTo>
                <a:cubicBezTo>
                  <a:pt x="79" y="135"/>
                  <a:pt x="76" y="136"/>
                  <a:pt x="75" y="137"/>
                </a:cubicBezTo>
                <a:cubicBezTo>
                  <a:pt x="75" y="136"/>
                  <a:pt x="75" y="134"/>
                  <a:pt x="75" y="133"/>
                </a:cubicBezTo>
                <a:cubicBezTo>
                  <a:pt x="76" y="133"/>
                  <a:pt x="76" y="133"/>
                  <a:pt x="77" y="133"/>
                </a:cubicBezTo>
                <a:close/>
                <a:moveTo>
                  <a:pt x="75" y="131"/>
                </a:moveTo>
                <a:cubicBezTo>
                  <a:pt x="75" y="128"/>
                  <a:pt x="76" y="126"/>
                  <a:pt x="76" y="123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0" y="126"/>
                  <a:pt x="78" y="129"/>
                  <a:pt x="77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6" y="131"/>
                  <a:pt x="76" y="131"/>
                  <a:pt x="75" y="131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75" y="143"/>
                  <a:pt x="75" y="143"/>
                  <a:pt x="75" y="142"/>
                </a:cubicBezTo>
                <a:cubicBezTo>
                  <a:pt x="75" y="143"/>
                  <a:pt x="75" y="143"/>
                  <a:pt x="75" y="144"/>
                </a:cubicBezTo>
                <a:close/>
                <a:moveTo>
                  <a:pt x="76" y="145"/>
                </a:moveTo>
                <a:cubicBezTo>
                  <a:pt x="76" y="146"/>
                  <a:pt x="76" y="146"/>
                  <a:pt x="76" y="146"/>
                </a:cubicBezTo>
                <a:cubicBezTo>
                  <a:pt x="77" y="147"/>
                  <a:pt x="81" y="151"/>
                  <a:pt x="82" y="152"/>
                </a:cubicBezTo>
                <a:cubicBezTo>
                  <a:pt x="84" y="153"/>
                  <a:pt x="90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86" y="157"/>
                  <a:pt x="81" y="157"/>
                  <a:pt x="75" y="156"/>
                </a:cubicBezTo>
                <a:cubicBezTo>
                  <a:pt x="75" y="153"/>
                  <a:pt x="75" y="149"/>
                  <a:pt x="75" y="145"/>
                </a:cubicBezTo>
                <a:lnTo>
                  <a:pt x="76" y="145"/>
                </a:lnTo>
                <a:close/>
                <a:moveTo>
                  <a:pt x="92" y="159"/>
                </a:moveTo>
                <a:cubicBezTo>
                  <a:pt x="93" y="164"/>
                  <a:pt x="93" y="169"/>
                  <a:pt x="93" y="174"/>
                </a:cubicBezTo>
                <a:cubicBezTo>
                  <a:pt x="87" y="174"/>
                  <a:pt x="82" y="173"/>
                  <a:pt x="76" y="172"/>
                </a:cubicBezTo>
                <a:cubicBezTo>
                  <a:pt x="76" y="168"/>
                  <a:pt x="75" y="163"/>
                  <a:pt x="75" y="158"/>
                </a:cubicBezTo>
                <a:cubicBezTo>
                  <a:pt x="81" y="158"/>
                  <a:pt x="87" y="159"/>
                  <a:pt x="92" y="159"/>
                </a:cubicBezTo>
                <a:close/>
                <a:moveTo>
                  <a:pt x="99" y="156"/>
                </a:moveTo>
                <a:cubicBezTo>
                  <a:pt x="99" y="156"/>
                  <a:pt x="101" y="157"/>
                  <a:pt x="103" y="158"/>
                </a:cubicBezTo>
                <a:cubicBezTo>
                  <a:pt x="102" y="158"/>
                  <a:pt x="101" y="158"/>
                  <a:pt x="100" y="158"/>
                </a:cubicBezTo>
                <a:cubicBezTo>
                  <a:pt x="100" y="157"/>
                  <a:pt x="99" y="156"/>
                  <a:pt x="99" y="156"/>
                </a:cubicBezTo>
                <a:close/>
                <a:moveTo>
                  <a:pt x="104" y="53"/>
                </a:moveTo>
                <a:cubicBezTo>
                  <a:pt x="102" y="53"/>
                  <a:pt x="101" y="53"/>
                  <a:pt x="101" y="53"/>
                </a:cubicBezTo>
                <a:cubicBezTo>
                  <a:pt x="99" y="53"/>
                  <a:pt x="93" y="55"/>
                  <a:pt x="90" y="56"/>
                </a:cubicBezTo>
                <a:cubicBezTo>
                  <a:pt x="92" y="50"/>
                  <a:pt x="95" y="44"/>
                  <a:pt x="98" y="39"/>
                </a:cubicBezTo>
                <a:cubicBezTo>
                  <a:pt x="102" y="38"/>
                  <a:pt x="106" y="37"/>
                  <a:pt x="110" y="36"/>
                </a:cubicBezTo>
                <a:cubicBezTo>
                  <a:pt x="109" y="38"/>
                  <a:pt x="108" y="41"/>
                  <a:pt x="107" y="43"/>
                </a:cubicBezTo>
                <a:cubicBezTo>
                  <a:pt x="106" y="46"/>
                  <a:pt x="105" y="50"/>
                  <a:pt x="104" y="53"/>
                </a:cubicBezTo>
                <a:close/>
                <a:moveTo>
                  <a:pt x="94" y="43"/>
                </a:moveTo>
                <a:cubicBezTo>
                  <a:pt x="92" y="47"/>
                  <a:pt x="90" y="52"/>
                  <a:pt x="88" y="57"/>
                </a:cubicBezTo>
                <a:cubicBezTo>
                  <a:pt x="86" y="58"/>
                  <a:pt x="78" y="59"/>
                  <a:pt x="72" y="60"/>
                </a:cubicBezTo>
                <a:cubicBezTo>
                  <a:pt x="75" y="55"/>
                  <a:pt x="77" y="50"/>
                  <a:pt x="80" y="45"/>
                </a:cubicBezTo>
                <a:cubicBezTo>
                  <a:pt x="85" y="43"/>
                  <a:pt x="90" y="41"/>
                  <a:pt x="96" y="40"/>
                </a:cubicBezTo>
                <a:cubicBezTo>
                  <a:pt x="95" y="41"/>
                  <a:pt x="94" y="42"/>
                  <a:pt x="94" y="43"/>
                </a:cubicBezTo>
                <a:close/>
                <a:moveTo>
                  <a:pt x="74" y="126"/>
                </a:moveTo>
                <a:cubicBezTo>
                  <a:pt x="74" y="127"/>
                  <a:pt x="74" y="129"/>
                  <a:pt x="74" y="131"/>
                </a:cubicBezTo>
                <a:cubicBezTo>
                  <a:pt x="72" y="131"/>
                  <a:pt x="70" y="131"/>
                  <a:pt x="68" y="132"/>
                </a:cubicBezTo>
                <a:cubicBezTo>
                  <a:pt x="68" y="131"/>
                  <a:pt x="68" y="130"/>
                  <a:pt x="68" y="130"/>
                </a:cubicBezTo>
                <a:cubicBezTo>
                  <a:pt x="68" y="128"/>
                  <a:pt x="71" y="125"/>
                  <a:pt x="71" y="125"/>
                </a:cubicBezTo>
                <a:lnTo>
                  <a:pt x="74" y="126"/>
                </a:lnTo>
                <a:close/>
                <a:moveTo>
                  <a:pt x="73" y="145"/>
                </a:moveTo>
                <a:cubicBezTo>
                  <a:pt x="73" y="149"/>
                  <a:pt x="73" y="153"/>
                  <a:pt x="74" y="156"/>
                </a:cubicBezTo>
                <a:cubicBezTo>
                  <a:pt x="67" y="156"/>
                  <a:pt x="61" y="156"/>
                  <a:pt x="55" y="155"/>
                </a:cubicBezTo>
                <a:cubicBezTo>
                  <a:pt x="55" y="152"/>
                  <a:pt x="55" y="149"/>
                  <a:pt x="55" y="145"/>
                </a:cubicBezTo>
                <a:lnTo>
                  <a:pt x="73" y="145"/>
                </a:lnTo>
                <a:close/>
                <a:moveTo>
                  <a:pt x="74" y="158"/>
                </a:moveTo>
                <a:cubicBezTo>
                  <a:pt x="74" y="163"/>
                  <a:pt x="74" y="167"/>
                  <a:pt x="75" y="172"/>
                </a:cubicBezTo>
                <a:cubicBezTo>
                  <a:pt x="68" y="171"/>
                  <a:pt x="62" y="170"/>
                  <a:pt x="56" y="169"/>
                </a:cubicBezTo>
                <a:cubicBezTo>
                  <a:pt x="56" y="165"/>
                  <a:pt x="55" y="161"/>
                  <a:pt x="55" y="157"/>
                </a:cubicBezTo>
                <a:cubicBezTo>
                  <a:pt x="61" y="157"/>
                  <a:pt x="67" y="158"/>
                  <a:pt x="74" y="158"/>
                </a:cubicBezTo>
                <a:close/>
                <a:moveTo>
                  <a:pt x="75" y="174"/>
                </a:moveTo>
                <a:cubicBezTo>
                  <a:pt x="75" y="179"/>
                  <a:pt x="76" y="184"/>
                  <a:pt x="77" y="189"/>
                </a:cubicBezTo>
                <a:cubicBezTo>
                  <a:pt x="70" y="188"/>
                  <a:pt x="64" y="186"/>
                  <a:pt x="58" y="185"/>
                </a:cubicBezTo>
                <a:cubicBezTo>
                  <a:pt x="58" y="180"/>
                  <a:pt x="57" y="176"/>
                  <a:pt x="56" y="171"/>
                </a:cubicBezTo>
                <a:cubicBezTo>
                  <a:pt x="62" y="172"/>
                  <a:pt x="68" y="173"/>
                  <a:pt x="75" y="174"/>
                </a:cubicBezTo>
                <a:close/>
                <a:moveTo>
                  <a:pt x="79" y="191"/>
                </a:moveTo>
                <a:cubicBezTo>
                  <a:pt x="82" y="192"/>
                  <a:pt x="86" y="192"/>
                  <a:pt x="90" y="193"/>
                </a:cubicBezTo>
                <a:cubicBezTo>
                  <a:pt x="91" y="194"/>
                  <a:pt x="93" y="195"/>
                  <a:pt x="94" y="196"/>
                </a:cubicBezTo>
                <a:cubicBezTo>
                  <a:pt x="95" y="198"/>
                  <a:pt x="95" y="200"/>
                  <a:pt x="96" y="200"/>
                </a:cubicBezTo>
                <a:cubicBezTo>
                  <a:pt x="97" y="202"/>
                  <a:pt x="97" y="204"/>
                  <a:pt x="97" y="206"/>
                </a:cubicBezTo>
                <a:cubicBezTo>
                  <a:pt x="94" y="208"/>
                  <a:pt x="94" y="208"/>
                  <a:pt x="94" y="208"/>
                </a:cubicBezTo>
                <a:cubicBezTo>
                  <a:pt x="94" y="208"/>
                  <a:pt x="92" y="208"/>
                  <a:pt x="91" y="209"/>
                </a:cubicBezTo>
                <a:cubicBezTo>
                  <a:pt x="88" y="208"/>
                  <a:pt x="85" y="207"/>
                  <a:pt x="82" y="207"/>
                </a:cubicBezTo>
                <a:cubicBezTo>
                  <a:pt x="81" y="202"/>
                  <a:pt x="80" y="196"/>
                  <a:pt x="79" y="191"/>
                </a:cubicBezTo>
                <a:close/>
                <a:moveTo>
                  <a:pt x="96" y="190"/>
                </a:moveTo>
                <a:cubicBezTo>
                  <a:pt x="96" y="185"/>
                  <a:pt x="95" y="180"/>
                  <a:pt x="95" y="176"/>
                </a:cubicBezTo>
                <a:cubicBezTo>
                  <a:pt x="98" y="176"/>
                  <a:pt x="101" y="176"/>
                  <a:pt x="104" y="176"/>
                </a:cubicBezTo>
                <a:cubicBezTo>
                  <a:pt x="105" y="177"/>
                  <a:pt x="106" y="177"/>
                  <a:pt x="107" y="177"/>
                </a:cubicBezTo>
                <a:cubicBezTo>
                  <a:pt x="108" y="177"/>
                  <a:pt x="110" y="177"/>
                  <a:pt x="112" y="177"/>
                </a:cubicBezTo>
                <a:cubicBezTo>
                  <a:pt x="112" y="183"/>
                  <a:pt x="112" y="188"/>
                  <a:pt x="113" y="194"/>
                </a:cubicBezTo>
                <a:cubicBezTo>
                  <a:pt x="111" y="194"/>
                  <a:pt x="108" y="193"/>
                  <a:pt x="106" y="193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5" y="191"/>
                  <a:pt x="98" y="193"/>
                  <a:pt x="97" y="192"/>
                </a:cubicBezTo>
                <a:cubicBezTo>
                  <a:pt x="97" y="191"/>
                  <a:pt x="97" y="190"/>
                  <a:pt x="96" y="190"/>
                </a:cubicBezTo>
                <a:close/>
                <a:moveTo>
                  <a:pt x="110" y="175"/>
                </a:moveTo>
                <a:cubicBezTo>
                  <a:pt x="110" y="174"/>
                  <a:pt x="111" y="174"/>
                  <a:pt x="112" y="173"/>
                </a:cubicBezTo>
                <a:cubicBezTo>
                  <a:pt x="112" y="174"/>
                  <a:pt x="112" y="175"/>
                  <a:pt x="112" y="175"/>
                </a:cubicBezTo>
                <a:cubicBezTo>
                  <a:pt x="111" y="175"/>
                  <a:pt x="110" y="175"/>
                  <a:pt x="110" y="175"/>
                </a:cubicBezTo>
                <a:close/>
                <a:moveTo>
                  <a:pt x="113" y="175"/>
                </a:moveTo>
                <a:cubicBezTo>
                  <a:pt x="113" y="174"/>
                  <a:pt x="113" y="173"/>
                  <a:pt x="113" y="171"/>
                </a:cubicBezTo>
                <a:cubicBezTo>
                  <a:pt x="114" y="170"/>
                  <a:pt x="115" y="169"/>
                  <a:pt x="115" y="169"/>
                </a:cubicBezTo>
                <a:cubicBezTo>
                  <a:pt x="115" y="169"/>
                  <a:pt x="116" y="172"/>
                  <a:pt x="116" y="175"/>
                </a:cubicBezTo>
                <a:cubicBezTo>
                  <a:pt x="115" y="175"/>
                  <a:pt x="114" y="175"/>
                  <a:pt x="113" y="175"/>
                </a:cubicBezTo>
                <a:close/>
                <a:moveTo>
                  <a:pt x="117" y="177"/>
                </a:moveTo>
                <a:cubicBezTo>
                  <a:pt x="117" y="180"/>
                  <a:pt x="115" y="182"/>
                  <a:pt x="114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1"/>
                  <a:pt x="114" y="179"/>
                  <a:pt x="113" y="177"/>
                </a:cubicBezTo>
                <a:cubicBezTo>
                  <a:pt x="114" y="177"/>
                  <a:pt x="116" y="177"/>
                  <a:pt x="117" y="177"/>
                </a:cubicBezTo>
                <a:close/>
                <a:moveTo>
                  <a:pt x="115" y="194"/>
                </a:moveTo>
                <a:cubicBezTo>
                  <a:pt x="115" y="194"/>
                  <a:pt x="115" y="194"/>
                  <a:pt x="115" y="194"/>
                </a:cubicBezTo>
                <a:cubicBezTo>
                  <a:pt x="115" y="194"/>
                  <a:pt x="115" y="194"/>
                  <a:pt x="115" y="194"/>
                </a:cubicBezTo>
                <a:cubicBezTo>
                  <a:pt x="114" y="193"/>
                  <a:pt x="114" y="192"/>
                  <a:pt x="114" y="191"/>
                </a:cubicBezTo>
                <a:cubicBezTo>
                  <a:pt x="115" y="191"/>
                  <a:pt x="118" y="190"/>
                  <a:pt x="118" y="190"/>
                </a:cubicBezTo>
                <a:lnTo>
                  <a:pt x="115" y="194"/>
                </a:lnTo>
                <a:close/>
                <a:moveTo>
                  <a:pt x="118" y="53"/>
                </a:moveTo>
                <a:cubicBezTo>
                  <a:pt x="114" y="53"/>
                  <a:pt x="109" y="53"/>
                  <a:pt x="106" y="53"/>
                </a:cubicBezTo>
                <a:cubicBezTo>
                  <a:pt x="107" y="47"/>
                  <a:pt x="109" y="41"/>
                  <a:pt x="111" y="36"/>
                </a:cubicBezTo>
                <a:cubicBezTo>
                  <a:pt x="115" y="35"/>
                  <a:pt x="119" y="35"/>
                  <a:pt x="123" y="34"/>
                </a:cubicBezTo>
                <a:cubicBezTo>
                  <a:pt x="122" y="37"/>
                  <a:pt x="121" y="40"/>
                  <a:pt x="120" y="43"/>
                </a:cubicBezTo>
                <a:cubicBezTo>
                  <a:pt x="120" y="46"/>
                  <a:pt x="119" y="50"/>
                  <a:pt x="118" y="53"/>
                </a:cubicBezTo>
                <a:close/>
                <a:moveTo>
                  <a:pt x="112" y="34"/>
                </a:moveTo>
                <a:cubicBezTo>
                  <a:pt x="115" y="28"/>
                  <a:pt x="118" y="23"/>
                  <a:pt x="121" y="18"/>
                </a:cubicBezTo>
                <a:cubicBezTo>
                  <a:pt x="123" y="18"/>
                  <a:pt x="126" y="17"/>
                  <a:pt x="128" y="17"/>
                </a:cubicBezTo>
                <a:cubicBezTo>
                  <a:pt x="127" y="21"/>
                  <a:pt x="125" y="27"/>
                  <a:pt x="123" y="33"/>
                </a:cubicBezTo>
                <a:cubicBezTo>
                  <a:pt x="119" y="33"/>
                  <a:pt x="116" y="34"/>
                  <a:pt x="112" y="34"/>
                </a:cubicBezTo>
                <a:close/>
                <a:moveTo>
                  <a:pt x="110" y="35"/>
                </a:moveTo>
                <a:cubicBezTo>
                  <a:pt x="106" y="35"/>
                  <a:pt x="102" y="36"/>
                  <a:pt x="99" y="37"/>
                </a:cubicBezTo>
                <a:cubicBezTo>
                  <a:pt x="102" y="31"/>
                  <a:pt x="106" y="25"/>
                  <a:pt x="111" y="20"/>
                </a:cubicBezTo>
                <a:cubicBezTo>
                  <a:pt x="113" y="19"/>
                  <a:pt x="116" y="19"/>
                  <a:pt x="119" y="18"/>
                </a:cubicBezTo>
                <a:cubicBezTo>
                  <a:pt x="116" y="23"/>
                  <a:pt x="113" y="28"/>
                  <a:pt x="110" y="35"/>
                </a:cubicBezTo>
                <a:close/>
                <a:moveTo>
                  <a:pt x="96" y="38"/>
                </a:moveTo>
                <a:cubicBezTo>
                  <a:pt x="91" y="39"/>
                  <a:pt x="86" y="41"/>
                  <a:pt x="82" y="43"/>
                </a:cubicBezTo>
                <a:cubicBezTo>
                  <a:pt x="86" y="35"/>
                  <a:pt x="91" y="29"/>
                  <a:pt x="97" y="23"/>
                </a:cubicBezTo>
                <a:cubicBezTo>
                  <a:pt x="101" y="22"/>
                  <a:pt x="104" y="21"/>
                  <a:pt x="108" y="20"/>
                </a:cubicBezTo>
                <a:cubicBezTo>
                  <a:pt x="104" y="25"/>
                  <a:pt x="100" y="31"/>
                  <a:pt x="96" y="38"/>
                </a:cubicBezTo>
                <a:close/>
                <a:moveTo>
                  <a:pt x="80" y="43"/>
                </a:moveTo>
                <a:cubicBezTo>
                  <a:pt x="80" y="43"/>
                  <a:pt x="79" y="43"/>
                  <a:pt x="79" y="44"/>
                </a:cubicBezTo>
                <a:cubicBezTo>
                  <a:pt x="72" y="47"/>
                  <a:pt x="65" y="50"/>
                  <a:pt x="58" y="54"/>
                </a:cubicBezTo>
                <a:cubicBezTo>
                  <a:pt x="63" y="46"/>
                  <a:pt x="69" y="38"/>
                  <a:pt x="76" y="32"/>
                </a:cubicBezTo>
                <a:cubicBezTo>
                  <a:pt x="81" y="29"/>
                  <a:pt x="87" y="27"/>
                  <a:pt x="94" y="25"/>
                </a:cubicBezTo>
                <a:cubicBezTo>
                  <a:pt x="89" y="30"/>
                  <a:pt x="84" y="36"/>
                  <a:pt x="80" y="43"/>
                </a:cubicBezTo>
                <a:close/>
                <a:moveTo>
                  <a:pt x="78" y="46"/>
                </a:moveTo>
                <a:cubicBezTo>
                  <a:pt x="75" y="50"/>
                  <a:pt x="73" y="55"/>
                  <a:pt x="70" y="60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1"/>
                  <a:pt x="57" y="60"/>
                  <a:pt x="54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5" y="59"/>
                  <a:pt x="56" y="58"/>
                  <a:pt x="56" y="57"/>
                </a:cubicBezTo>
                <a:cubicBezTo>
                  <a:pt x="63" y="53"/>
                  <a:pt x="70" y="49"/>
                  <a:pt x="78" y="46"/>
                </a:cubicBezTo>
                <a:close/>
                <a:moveTo>
                  <a:pt x="55" y="120"/>
                </a:moveTo>
                <a:cubicBezTo>
                  <a:pt x="54" y="124"/>
                  <a:pt x="54" y="128"/>
                  <a:pt x="54" y="133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1" y="130"/>
                  <a:pt x="49" y="129"/>
                  <a:pt x="49" y="127"/>
                </a:cubicBezTo>
                <a:cubicBezTo>
                  <a:pt x="49" y="126"/>
                  <a:pt x="48" y="122"/>
                  <a:pt x="48" y="122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50" y="121"/>
                  <a:pt x="52" y="121"/>
                  <a:pt x="55" y="120"/>
                </a:cubicBezTo>
                <a:close/>
                <a:moveTo>
                  <a:pt x="43" y="122"/>
                </a:moveTo>
                <a:cubicBezTo>
                  <a:pt x="43" y="122"/>
                  <a:pt x="44" y="122"/>
                  <a:pt x="44" y="122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2"/>
                  <a:pt x="46" y="124"/>
                  <a:pt x="46" y="126"/>
                </a:cubicBezTo>
                <a:cubicBezTo>
                  <a:pt x="46" y="128"/>
                  <a:pt x="47" y="132"/>
                  <a:pt x="47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6" y="133"/>
                  <a:pt x="44" y="133"/>
                  <a:pt x="43" y="134"/>
                </a:cubicBezTo>
                <a:cubicBezTo>
                  <a:pt x="39" y="134"/>
                  <a:pt x="36" y="134"/>
                  <a:pt x="33" y="135"/>
                </a:cubicBezTo>
                <a:cubicBezTo>
                  <a:pt x="33" y="131"/>
                  <a:pt x="33" y="128"/>
                  <a:pt x="34" y="125"/>
                </a:cubicBezTo>
                <a:cubicBezTo>
                  <a:pt x="37" y="124"/>
                  <a:pt x="40" y="123"/>
                  <a:pt x="43" y="122"/>
                </a:cubicBezTo>
                <a:close/>
                <a:moveTo>
                  <a:pt x="43" y="135"/>
                </a:moveTo>
                <a:cubicBezTo>
                  <a:pt x="44" y="135"/>
                  <a:pt x="46" y="135"/>
                  <a:pt x="48" y="135"/>
                </a:cubicBezTo>
                <a:cubicBezTo>
                  <a:pt x="48" y="135"/>
                  <a:pt x="49" y="136"/>
                  <a:pt x="50" y="137"/>
                </a:cubicBezTo>
                <a:cubicBezTo>
                  <a:pt x="51" y="137"/>
                  <a:pt x="52" y="137"/>
                  <a:pt x="53" y="138"/>
                </a:cubicBezTo>
                <a:cubicBezTo>
                  <a:pt x="53" y="140"/>
                  <a:pt x="53" y="142"/>
                  <a:pt x="53" y="14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33" y="141"/>
                  <a:pt x="33" y="139"/>
                  <a:pt x="33" y="136"/>
                </a:cubicBezTo>
                <a:cubicBezTo>
                  <a:pt x="36" y="136"/>
                  <a:pt x="39" y="135"/>
                  <a:pt x="43" y="135"/>
                </a:cubicBezTo>
                <a:close/>
                <a:moveTo>
                  <a:pt x="53" y="145"/>
                </a:moveTo>
                <a:cubicBezTo>
                  <a:pt x="53" y="149"/>
                  <a:pt x="53" y="152"/>
                  <a:pt x="53" y="155"/>
                </a:cubicBezTo>
                <a:cubicBezTo>
                  <a:pt x="50" y="155"/>
                  <a:pt x="46" y="154"/>
                  <a:pt x="43" y="154"/>
                </a:cubicBezTo>
                <a:cubicBezTo>
                  <a:pt x="39" y="154"/>
                  <a:pt x="36" y="153"/>
                  <a:pt x="33" y="153"/>
                </a:cubicBezTo>
                <a:cubicBezTo>
                  <a:pt x="33" y="150"/>
                  <a:pt x="33" y="148"/>
                  <a:pt x="33" y="145"/>
                </a:cubicBezTo>
                <a:lnTo>
                  <a:pt x="53" y="145"/>
                </a:lnTo>
                <a:close/>
                <a:moveTo>
                  <a:pt x="43" y="156"/>
                </a:moveTo>
                <a:cubicBezTo>
                  <a:pt x="46" y="156"/>
                  <a:pt x="50" y="156"/>
                  <a:pt x="54" y="157"/>
                </a:cubicBezTo>
                <a:cubicBezTo>
                  <a:pt x="54" y="161"/>
                  <a:pt x="54" y="165"/>
                  <a:pt x="55" y="169"/>
                </a:cubicBezTo>
                <a:cubicBezTo>
                  <a:pt x="50" y="168"/>
                  <a:pt x="47" y="167"/>
                  <a:pt x="43" y="167"/>
                </a:cubicBezTo>
                <a:cubicBezTo>
                  <a:pt x="40" y="166"/>
                  <a:pt x="37" y="165"/>
                  <a:pt x="34" y="164"/>
                </a:cubicBezTo>
                <a:cubicBezTo>
                  <a:pt x="33" y="161"/>
                  <a:pt x="33" y="158"/>
                  <a:pt x="33" y="154"/>
                </a:cubicBezTo>
                <a:cubicBezTo>
                  <a:pt x="36" y="155"/>
                  <a:pt x="39" y="155"/>
                  <a:pt x="43" y="156"/>
                </a:cubicBezTo>
                <a:close/>
                <a:moveTo>
                  <a:pt x="43" y="168"/>
                </a:moveTo>
                <a:cubicBezTo>
                  <a:pt x="46" y="169"/>
                  <a:pt x="50" y="170"/>
                  <a:pt x="55" y="171"/>
                </a:cubicBezTo>
                <a:cubicBezTo>
                  <a:pt x="55" y="175"/>
                  <a:pt x="56" y="180"/>
                  <a:pt x="57" y="184"/>
                </a:cubicBezTo>
                <a:cubicBezTo>
                  <a:pt x="49" y="182"/>
                  <a:pt x="42" y="180"/>
                  <a:pt x="36" y="177"/>
                </a:cubicBezTo>
                <a:cubicBezTo>
                  <a:pt x="35" y="174"/>
                  <a:pt x="34" y="170"/>
                  <a:pt x="34" y="166"/>
                </a:cubicBezTo>
                <a:cubicBezTo>
                  <a:pt x="37" y="167"/>
                  <a:pt x="39" y="168"/>
                  <a:pt x="43" y="168"/>
                </a:cubicBezTo>
                <a:close/>
                <a:moveTo>
                  <a:pt x="42" y="181"/>
                </a:moveTo>
                <a:cubicBezTo>
                  <a:pt x="47" y="183"/>
                  <a:pt x="52" y="185"/>
                  <a:pt x="57" y="186"/>
                </a:cubicBezTo>
                <a:cubicBezTo>
                  <a:pt x="58" y="191"/>
                  <a:pt x="59" y="196"/>
                  <a:pt x="60" y="200"/>
                </a:cubicBezTo>
                <a:cubicBezTo>
                  <a:pt x="52" y="198"/>
                  <a:pt x="45" y="195"/>
                  <a:pt x="39" y="191"/>
                </a:cubicBezTo>
                <a:cubicBezTo>
                  <a:pt x="38" y="187"/>
                  <a:pt x="37" y="183"/>
                  <a:pt x="36" y="179"/>
                </a:cubicBezTo>
                <a:cubicBezTo>
                  <a:pt x="38" y="180"/>
                  <a:pt x="40" y="181"/>
                  <a:pt x="42" y="181"/>
                </a:cubicBezTo>
                <a:close/>
                <a:moveTo>
                  <a:pt x="42" y="195"/>
                </a:moveTo>
                <a:cubicBezTo>
                  <a:pt x="48" y="198"/>
                  <a:pt x="54" y="200"/>
                  <a:pt x="6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0" y="203"/>
                  <a:pt x="59" y="203"/>
                  <a:pt x="58" y="203"/>
                </a:cubicBezTo>
                <a:cubicBezTo>
                  <a:pt x="56" y="203"/>
                  <a:pt x="53" y="207"/>
                  <a:pt x="52" y="208"/>
                </a:cubicBezTo>
                <a:cubicBezTo>
                  <a:pt x="52" y="209"/>
                  <a:pt x="52" y="211"/>
                  <a:pt x="51" y="212"/>
                </a:cubicBezTo>
                <a:cubicBezTo>
                  <a:pt x="49" y="211"/>
                  <a:pt x="47" y="210"/>
                  <a:pt x="44" y="208"/>
                </a:cubicBezTo>
                <a:cubicBezTo>
                  <a:pt x="42" y="203"/>
                  <a:pt x="41" y="198"/>
                  <a:pt x="39" y="193"/>
                </a:cubicBezTo>
                <a:cubicBezTo>
                  <a:pt x="40" y="194"/>
                  <a:pt x="41" y="194"/>
                  <a:pt x="42" y="195"/>
                </a:cubicBezTo>
                <a:close/>
                <a:moveTo>
                  <a:pt x="82" y="209"/>
                </a:moveTo>
                <a:cubicBezTo>
                  <a:pt x="85" y="209"/>
                  <a:pt x="88" y="210"/>
                  <a:pt x="90" y="210"/>
                </a:cubicBezTo>
                <a:cubicBezTo>
                  <a:pt x="90" y="211"/>
                  <a:pt x="92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6" y="211"/>
                  <a:pt x="97" y="211"/>
                  <a:pt x="98" y="212"/>
                </a:cubicBezTo>
                <a:cubicBezTo>
                  <a:pt x="99" y="217"/>
                  <a:pt x="100" y="222"/>
                  <a:pt x="101" y="227"/>
                </a:cubicBezTo>
                <a:cubicBezTo>
                  <a:pt x="99" y="227"/>
                  <a:pt x="97" y="227"/>
                  <a:pt x="96" y="227"/>
                </a:cubicBezTo>
                <a:cubicBezTo>
                  <a:pt x="94" y="226"/>
                  <a:pt x="88" y="219"/>
                  <a:pt x="88" y="219"/>
                </a:cubicBezTo>
                <a:cubicBezTo>
                  <a:pt x="88" y="219"/>
                  <a:pt x="86" y="219"/>
                  <a:pt x="85" y="219"/>
                </a:cubicBezTo>
                <a:cubicBezTo>
                  <a:pt x="84" y="215"/>
                  <a:pt x="83" y="212"/>
                  <a:pt x="82" y="209"/>
                </a:cubicBezTo>
                <a:close/>
                <a:moveTo>
                  <a:pt x="90" y="244"/>
                </a:moveTo>
                <a:cubicBezTo>
                  <a:pt x="91" y="243"/>
                  <a:pt x="92" y="243"/>
                  <a:pt x="93" y="244"/>
                </a:cubicBezTo>
                <a:cubicBezTo>
                  <a:pt x="93" y="245"/>
                  <a:pt x="94" y="245"/>
                  <a:pt x="94" y="246"/>
                </a:cubicBezTo>
                <a:cubicBezTo>
                  <a:pt x="94" y="247"/>
                  <a:pt x="95" y="248"/>
                  <a:pt x="96" y="249"/>
                </a:cubicBezTo>
                <a:cubicBezTo>
                  <a:pt x="92" y="248"/>
                  <a:pt x="89" y="247"/>
                  <a:pt x="86" y="246"/>
                </a:cubicBezTo>
                <a:cubicBezTo>
                  <a:pt x="87" y="245"/>
                  <a:pt x="89" y="244"/>
                  <a:pt x="90" y="244"/>
                </a:cubicBezTo>
                <a:close/>
                <a:moveTo>
                  <a:pt x="95" y="244"/>
                </a:moveTo>
                <a:cubicBezTo>
                  <a:pt x="98" y="245"/>
                  <a:pt x="103" y="246"/>
                  <a:pt x="104" y="246"/>
                </a:cubicBezTo>
                <a:cubicBezTo>
                  <a:pt x="105" y="247"/>
                  <a:pt x="106" y="247"/>
                  <a:pt x="107" y="247"/>
                </a:cubicBezTo>
                <a:cubicBezTo>
                  <a:pt x="108" y="249"/>
                  <a:pt x="109" y="251"/>
                  <a:pt x="110" y="253"/>
                </a:cubicBezTo>
                <a:cubicBezTo>
                  <a:pt x="106" y="252"/>
                  <a:pt x="102" y="251"/>
                  <a:pt x="98" y="250"/>
                </a:cubicBezTo>
                <a:cubicBezTo>
                  <a:pt x="97" y="248"/>
                  <a:pt x="96" y="246"/>
                  <a:pt x="95" y="244"/>
                </a:cubicBezTo>
                <a:close/>
                <a:moveTo>
                  <a:pt x="109" y="247"/>
                </a:moveTo>
                <a:cubicBezTo>
                  <a:pt x="111" y="247"/>
                  <a:pt x="112" y="247"/>
                  <a:pt x="113" y="246"/>
                </a:cubicBezTo>
                <a:cubicBezTo>
                  <a:pt x="114" y="245"/>
                  <a:pt x="112" y="242"/>
                  <a:pt x="113" y="238"/>
                </a:cubicBezTo>
                <a:cubicBezTo>
                  <a:pt x="113" y="237"/>
                  <a:pt x="113" y="235"/>
                  <a:pt x="113" y="233"/>
                </a:cubicBezTo>
                <a:cubicBezTo>
                  <a:pt x="114" y="233"/>
                  <a:pt x="116" y="234"/>
                  <a:pt x="118" y="234"/>
                </a:cubicBezTo>
                <a:cubicBezTo>
                  <a:pt x="119" y="238"/>
                  <a:pt x="120" y="242"/>
                  <a:pt x="120" y="246"/>
                </a:cubicBezTo>
                <a:cubicBezTo>
                  <a:pt x="121" y="249"/>
                  <a:pt x="122" y="252"/>
                  <a:pt x="123" y="255"/>
                </a:cubicBezTo>
                <a:cubicBezTo>
                  <a:pt x="119" y="254"/>
                  <a:pt x="115" y="254"/>
                  <a:pt x="111" y="253"/>
                </a:cubicBezTo>
                <a:cubicBezTo>
                  <a:pt x="111" y="251"/>
                  <a:pt x="110" y="249"/>
                  <a:pt x="109" y="247"/>
                </a:cubicBezTo>
                <a:close/>
                <a:moveTo>
                  <a:pt x="122" y="246"/>
                </a:moveTo>
                <a:cubicBezTo>
                  <a:pt x="121" y="242"/>
                  <a:pt x="120" y="238"/>
                  <a:pt x="120" y="234"/>
                </a:cubicBezTo>
                <a:cubicBezTo>
                  <a:pt x="124" y="235"/>
                  <a:pt x="128" y="235"/>
                  <a:pt x="132" y="235"/>
                </a:cubicBezTo>
                <a:cubicBezTo>
                  <a:pt x="132" y="239"/>
                  <a:pt x="133" y="243"/>
                  <a:pt x="133" y="246"/>
                </a:cubicBezTo>
                <a:cubicBezTo>
                  <a:pt x="133" y="249"/>
                  <a:pt x="134" y="253"/>
                  <a:pt x="134" y="256"/>
                </a:cubicBezTo>
                <a:cubicBezTo>
                  <a:pt x="131" y="256"/>
                  <a:pt x="128" y="255"/>
                  <a:pt x="124" y="255"/>
                </a:cubicBezTo>
                <a:cubicBezTo>
                  <a:pt x="124" y="252"/>
                  <a:pt x="123" y="249"/>
                  <a:pt x="122" y="246"/>
                </a:cubicBezTo>
                <a:close/>
                <a:moveTo>
                  <a:pt x="119" y="233"/>
                </a:moveTo>
                <a:cubicBezTo>
                  <a:pt x="118" y="227"/>
                  <a:pt x="117" y="220"/>
                  <a:pt x="117" y="214"/>
                </a:cubicBezTo>
                <a:cubicBezTo>
                  <a:pt x="121" y="214"/>
                  <a:pt x="126" y="215"/>
                  <a:pt x="131" y="215"/>
                </a:cubicBezTo>
                <a:cubicBezTo>
                  <a:pt x="131" y="221"/>
                  <a:pt x="132" y="228"/>
                  <a:pt x="132" y="234"/>
                </a:cubicBezTo>
                <a:cubicBezTo>
                  <a:pt x="128" y="233"/>
                  <a:pt x="124" y="233"/>
                  <a:pt x="119" y="233"/>
                </a:cubicBezTo>
                <a:close/>
                <a:moveTo>
                  <a:pt x="116" y="212"/>
                </a:moveTo>
                <a:cubicBezTo>
                  <a:pt x="116" y="208"/>
                  <a:pt x="115" y="203"/>
                  <a:pt x="115" y="199"/>
                </a:cubicBezTo>
                <a:cubicBezTo>
                  <a:pt x="116" y="198"/>
                  <a:pt x="117" y="197"/>
                  <a:pt x="118" y="196"/>
                </a:cubicBezTo>
                <a:cubicBezTo>
                  <a:pt x="118" y="196"/>
                  <a:pt x="118" y="196"/>
                  <a:pt x="118" y="196"/>
                </a:cubicBezTo>
                <a:cubicBezTo>
                  <a:pt x="122" y="196"/>
                  <a:pt x="126" y="196"/>
                  <a:pt x="130" y="196"/>
                </a:cubicBezTo>
                <a:cubicBezTo>
                  <a:pt x="130" y="202"/>
                  <a:pt x="130" y="208"/>
                  <a:pt x="131" y="213"/>
                </a:cubicBezTo>
                <a:cubicBezTo>
                  <a:pt x="126" y="213"/>
                  <a:pt x="121" y="213"/>
                  <a:pt x="116" y="212"/>
                </a:cubicBezTo>
                <a:close/>
                <a:moveTo>
                  <a:pt x="120" y="53"/>
                </a:moveTo>
                <a:cubicBezTo>
                  <a:pt x="121" y="50"/>
                  <a:pt x="121" y="46"/>
                  <a:pt x="122" y="43"/>
                </a:cubicBezTo>
                <a:cubicBezTo>
                  <a:pt x="123" y="40"/>
                  <a:pt x="124" y="37"/>
                  <a:pt x="124" y="34"/>
                </a:cubicBezTo>
                <a:cubicBezTo>
                  <a:pt x="128" y="34"/>
                  <a:pt x="131" y="34"/>
                  <a:pt x="134" y="33"/>
                </a:cubicBezTo>
                <a:cubicBezTo>
                  <a:pt x="134" y="36"/>
                  <a:pt x="133" y="40"/>
                  <a:pt x="133" y="43"/>
                </a:cubicBezTo>
                <a:cubicBezTo>
                  <a:pt x="133" y="46"/>
                  <a:pt x="133" y="49"/>
                  <a:pt x="132" y="51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29" y="53"/>
                  <a:pt x="125" y="53"/>
                  <a:pt x="120" y="53"/>
                </a:cubicBezTo>
                <a:close/>
                <a:moveTo>
                  <a:pt x="125" y="33"/>
                </a:moveTo>
                <a:cubicBezTo>
                  <a:pt x="126" y="26"/>
                  <a:pt x="128" y="21"/>
                  <a:pt x="130" y="17"/>
                </a:cubicBezTo>
                <a:cubicBezTo>
                  <a:pt x="132" y="17"/>
                  <a:pt x="135" y="17"/>
                  <a:pt x="137" y="16"/>
                </a:cubicBezTo>
                <a:cubicBezTo>
                  <a:pt x="136" y="21"/>
                  <a:pt x="135" y="26"/>
                  <a:pt x="134" y="32"/>
                </a:cubicBezTo>
                <a:cubicBezTo>
                  <a:pt x="131" y="32"/>
                  <a:pt x="128" y="32"/>
                  <a:pt x="125" y="33"/>
                </a:cubicBezTo>
                <a:close/>
                <a:moveTo>
                  <a:pt x="131" y="15"/>
                </a:moveTo>
                <a:cubicBezTo>
                  <a:pt x="133" y="12"/>
                  <a:pt x="134" y="9"/>
                  <a:pt x="136" y="7"/>
                </a:cubicBezTo>
                <a:cubicBezTo>
                  <a:pt x="137" y="7"/>
                  <a:pt x="138" y="7"/>
                  <a:pt x="139" y="7"/>
                </a:cubicBezTo>
                <a:cubicBezTo>
                  <a:pt x="139" y="8"/>
                  <a:pt x="138" y="10"/>
                  <a:pt x="138" y="12"/>
                </a:cubicBezTo>
                <a:cubicBezTo>
                  <a:pt x="138" y="13"/>
                  <a:pt x="137" y="14"/>
                  <a:pt x="137" y="15"/>
                </a:cubicBezTo>
                <a:cubicBezTo>
                  <a:pt x="135" y="15"/>
                  <a:pt x="133" y="15"/>
                  <a:pt x="131" y="15"/>
                </a:cubicBezTo>
                <a:close/>
                <a:moveTo>
                  <a:pt x="134" y="7"/>
                </a:moveTo>
                <a:cubicBezTo>
                  <a:pt x="133" y="9"/>
                  <a:pt x="131" y="12"/>
                  <a:pt x="129" y="15"/>
                </a:cubicBezTo>
                <a:cubicBezTo>
                  <a:pt x="127" y="16"/>
                  <a:pt x="125" y="16"/>
                  <a:pt x="122" y="16"/>
                </a:cubicBezTo>
                <a:cubicBezTo>
                  <a:pt x="125" y="12"/>
                  <a:pt x="128" y="9"/>
                  <a:pt x="131" y="7"/>
                </a:cubicBezTo>
                <a:cubicBezTo>
                  <a:pt x="132" y="7"/>
                  <a:pt x="133" y="7"/>
                  <a:pt x="134" y="7"/>
                </a:cubicBezTo>
                <a:close/>
                <a:moveTo>
                  <a:pt x="128" y="7"/>
                </a:moveTo>
                <a:cubicBezTo>
                  <a:pt x="125" y="10"/>
                  <a:pt x="123" y="13"/>
                  <a:pt x="120" y="16"/>
                </a:cubicBezTo>
                <a:cubicBezTo>
                  <a:pt x="118" y="17"/>
                  <a:pt x="115" y="17"/>
                  <a:pt x="112" y="18"/>
                </a:cubicBezTo>
                <a:cubicBezTo>
                  <a:pt x="116" y="14"/>
                  <a:pt x="120" y="10"/>
                  <a:pt x="125" y="8"/>
                </a:cubicBezTo>
                <a:cubicBezTo>
                  <a:pt x="126" y="8"/>
                  <a:pt x="127" y="7"/>
                  <a:pt x="128" y="7"/>
                </a:cubicBezTo>
                <a:close/>
                <a:moveTo>
                  <a:pt x="121" y="8"/>
                </a:moveTo>
                <a:cubicBezTo>
                  <a:pt x="117" y="11"/>
                  <a:pt x="113" y="14"/>
                  <a:pt x="110" y="18"/>
                </a:cubicBezTo>
                <a:cubicBezTo>
                  <a:pt x="106" y="19"/>
                  <a:pt x="103" y="20"/>
                  <a:pt x="100" y="21"/>
                </a:cubicBezTo>
                <a:cubicBezTo>
                  <a:pt x="105" y="16"/>
                  <a:pt x="110" y="12"/>
                  <a:pt x="116" y="9"/>
                </a:cubicBezTo>
                <a:cubicBezTo>
                  <a:pt x="118" y="9"/>
                  <a:pt x="119" y="9"/>
                  <a:pt x="121" y="8"/>
                </a:cubicBezTo>
                <a:close/>
                <a:moveTo>
                  <a:pt x="111" y="11"/>
                </a:moveTo>
                <a:cubicBezTo>
                  <a:pt x="106" y="14"/>
                  <a:pt x="101" y="17"/>
                  <a:pt x="96" y="22"/>
                </a:cubicBezTo>
                <a:cubicBezTo>
                  <a:pt x="90" y="24"/>
                  <a:pt x="85" y="26"/>
                  <a:pt x="79" y="28"/>
                </a:cubicBezTo>
                <a:cubicBezTo>
                  <a:pt x="86" y="23"/>
                  <a:pt x="92" y="18"/>
                  <a:pt x="100" y="14"/>
                </a:cubicBezTo>
                <a:cubicBezTo>
                  <a:pt x="103" y="13"/>
                  <a:pt x="107" y="11"/>
                  <a:pt x="111" y="11"/>
                </a:cubicBezTo>
                <a:close/>
                <a:moveTo>
                  <a:pt x="72" y="27"/>
                </a:moveTo>
                <a:cubicBezTo>
                  <a:pt x="78" y="23"/>
                  <a:pt x="85" y="20"/>
                  <a:pt x="92" y="17"/>
                </a:cubicBezTo>
                <a:cubicBezTo>
                  <a:pt x="86" y="21"/>
                  <a:pt x="80" y="25"/>
                  <a:pt x="75" y="31"/>
                </a:cubicBezTo>
                <a:cubicBezTo>
                  <a:pt x="68" y="34"/>
                  <a:pt x="61" y="38"/>
                  <a:pt x="54" y="43"/>
                </a:cubicBezTo>
                <a:cubicBezTo>
                  <a:pt x="59" y="37"/>
                  <a:pt x="65" y="32"/>
                  <a:pt x="72" y="27"/>
                </a:cubicBezTo>
                <a:close/>
                <a:moveTo>
                  <a:pt x="71" y="34"/>
                </a:moveTo>
                <a:cubicBezTo>
                  <a:pt x="65" y="41"/>
                  <a:pt x="60" y="48"/>
                  <a:pt x="55" y="56"/>
                </a:cubicBezTo>
                <a:cubicBezTo>
                  <a:pt x="53" y="57"/>
                  <a:pt x="51" y="58"/>
                  <a:pt x="49" y="60"/>
                </a:cubicBezTo>
                <a:cubicBezTo>
                  <a:pt x="46" y="60"/>
                  <a:pt x="44" y="60"/>
                  <a:pt x="41" y="60"/>
                </a:cubicBezTo>
                <a:cubicBezTo>
                  <a:pt x="44" y="56"/>
                  <a:pt x="46" y="53"/>
                  <a:pt x="49" y="49"/>
                </a:cubicBezTo>
                <a:cubicBezTo>
                  <a:pt x="56" y="44"/>
                  <a:pt x="63" y="39"/>
                  <a:pt x="71" y="34"/>
                </a:cubicBezTo>
                <a:close/>
                <a:moveTo>
                  <a:pt x="39" y="60"/>
                </a:moveTo>
                <a:cubicBezTo>
                  <a:pt x="39" y="60"/>
                  <a:pt x="38" y="60"/>
                  <a:pt x="38" y="60"/>
                </a:cubicBezTo>
                <a:cubicBezTo>
                  <a:pt x="38" y="60"/>
                  <a:pt x="38" y="60"/>
                  <a:pt x="37" y="60"/>
                </a:cubicBezTo>
                <a:cubicBezTo>
                  <a:pt x="39" y="58"/>
                  <a:pt x="41" y="56"/>
                  <a:pt x="43" y="54"/>
                </a:cubicBezTo>
                <a:cubicBezTo>
                  <a:pt x="42" y="56"/>
                  <a:pt x="41" y="58"/>
                  <a:pt x="39" y="60"/>
                </a:cubicBezTo>
                <a:close/>
                <a:moveTo>
                  <a:pt x="37" y="99"/>
                </a:moveTo>
                <a:cubicBezTo>
                  <a:pt x="36" y="103"/>
                  <a:pt x="35" y="107"/>
                  <a:pt x="34" y="111"/>
                </a:cubicBezTo>
                <a:cubicBezTo>
                  <a:pt x="28" y="114"/>
                  <a:pt x="22" y="116"/>
                  <a:pt x="18" y="119"/>
                </a:cubicBezTo>
                <a:cubicBezTo>
                  <a:pt x="18" y="117"/>
                  <a:pt x="19" y="114"/>
                  <a:pt x="19" y="111"/>
                </a:cubicBezTo>
                <a:cubicBezTo>
                  <a:pt x="24" y="107"/>
                  <a:pt x="30" y="103"/>
                  <a:pt x="37" y="99"/>
                </a:cubicBezTo>
                <a:close/>
                <a:moveTo>
                  <a:pt x="34" y="113"/>
                </a:moveTo>
                <a:cubicBezTo>
                  <a:pt x="33" y="116"/>
                  <a:pt x="33" y="120"/>
                  <a:pt x="32" y="124"/>
                </a:cubicBezTo>
                <a:cubicBezTo>
                  <a:pt x="26" y="125"/>
                  <a:pt x="21" y="127"/>
                  <a:pt x="17" y="129"/>
                </a:cubicBezTo>
                <a:cubicBezTo>
                  <a:pt x="17" y="126"/>
                  <a:pt x="17" y="124"/>
                  <a:pt x="18" y="121"/>
                </a:cubicBezTo>
                <a:cubicBezTo>
                  <a:pt x="22" y="118"/>
                  <a:pt x="28" y="115"/>
                  <a:pt x="34" y="113"/>
                </a:cubicBezTo>
                <a:close/>
                <a:moveTo>
                  <a:pt x="32" y="125"/>
                </a:moveTo>
                <a:cubicBezTo>
                  <a:pt x="32" y="128"/>
                  <a:pt x="31" y="132"/>
                  <a:pt x="31" y="135"/>
                </a:cubicBezTo>
                <a:cubicBezTo>
                  <a:pt x="25" y="136"/>
                  <a:pt x="20" y="136"/>
                  <a:pt x="16" y="137"/>
                </a:cubicBezTo>
                <a:cubicBezTo>
                  <a:pt x="16" y="135"/>
                  <a:pt x="16" y="133"/>
                  <a:pt x="16" y="131"/>
                </a:cubicBezTo>
                <a:cubicBezTo>
                  <a:pt x="21" y="129"/>
                  <a:pt x="26" y="127"/>
                  <a:pt x="32" y="125"/>
                </a:cubicBezTo>
                <a:close/>
                <a:moveTo>
                  <a:pt x="31" y="136"/>
                </a:moveTo>
                <a:cubicBezTo>
                  <a:pt x="31" y="139"/>
                  <a:pt x="31" y="141"/>
                  <a:pt x="31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42"/>
                  <a:pt x="16" y="140"/>
                  <a:pt x="16" y="139"/>
                </a:cubicBezTo>
                <a:cubicBezTo>
                  <a:pt x="20" y="138"/>
                  <a:pt x="25" y="137"/>
                  <a:pt x="31" y="136"/>
                </a:cubicBezTo>
                <a:close/>
                <a:moveTo>
                  <a:pt x="31" y="145"/>
                </a:moveTo>
                <a:cubicBezTo>
                  <a:pt x="31" y="148"/>
                  <a:pt x="31" y="150"/>
                  <a:pt x="31" y="153"/>
                </a:cubicBezTo>
                <a:cubicBezTo>
                  <a:pt x="25" y="152"/>
                  <a:pt x="20" y="151"/>
                  <a:pt x="16" y="150"/>
                </a:cubicBezTo>
                <a:cubicBezTo>
                  <a:pt x="16" y="149"/>
                  <a:pt x="16" y="147"/>
                  <a:pt x="16" y="145"/>
                </a:cubicBezTo>
                <a:lnTo>
                  <a:pt x="31" y="145"/>
                </a:lnTo>
                <a:close/>
                <a:moveTo>
                  <a:pt x="31" y="154"/>
                </a:moveTo>
                <a:cubicBezTo>
                  <a:pt x="31" y="158"/>
                  <a:pt x="32" y="161"/>
                  <a:pt x="32" y="164"/>
                </a:cubicBezTo>
                <a:cubicBezTo>
                  <a:pt x="26" y="162"/>
                  <a:pt x="21" y="160"/>
                  <a:pt x="16" y="158"/>
                </a:cubicBezTo>
                <a:cubicBezTo>
                  <a:pt x="16" y="156"/>
                  <a:pt x="16" y="154"/>
                  <a:pt x="16" y="152"/>
                </a:cubicBezTo>
                <a:cubicBezTo>
                  <a:pt x="20" y="153"/>
                  <a:pt x="25" y="154"/>
                  <a:pt x="31" y="154"/>
                </a:cubicBezTo>
                <a:close/>
                <a:moveTo>
                  <a:pt x="32" y="166"/>
                </a:moveTo>
                <a:cubicBezTo>
                  <a:pt x="33" y="169"/>
                  <a:pt x="33" y="173"/>
                  <a:pt x="34" y="176"/>
                </a:cubicBezTo>
                <a:cubicBezTo>
                  <a:pt x="28" y="174"/>
                  <a:pt x="22" y="171"/>
                  <a:pt x="18" y="168"/>
                </a:cubicBezTo>
                <a:cubicBezTo>
                  <a:pt x="17" y="165"/>
                  <a:pt x="17" y="163"/>
                  <a:pt x="17" y="160"/>
                </a:cubicBezTo>
                <a:cubicBezTo>
                  <a:pt x="21" y="162"/>
                  <a:pt x="26" y="164"/>
                  <a:pt x="32" y="166"/>
                </a:cubicBezTo>
                <a:close/>
                <a:moveTo>
                  <a:pt x="34" y="178"/>
                </a:moveTo>
                <a:cubicBezTo>
                  <a:pt x="35" y="182"/>
                  <a:pt x="36" y="186"/>
                  <a:pt x="37" y="190"/>
                </a:cubicBezTo>
                <a:cubicBezTo>
                  <a:pt x="30" y="186"/>
                  <a:pt x="24" y="182"/>
                  <a:pt x="19" y="178"/>
                </a:cubicBezTo>
                <a:cubicBezTo>
                  <a:pt x="19" y="175"/>
                  <a:pt x="18" y="173"/>
                  <a:pt x="18" y="170"/>
                </a:cubicBezTo>
                <a:cubicBezTo>
                  <a:pt x="22" y="173"/>
                  <a:pt x="28" y="176"/>
                  <a:pt x="34" y="178"/>
                </a:cubicBezTo>
                <a:close/>
                <a:moveTo>
                  <a:pt x="37" y="192"/>
                </a:moveTo>
                <a:cubicBezTo>
                  <a:pt x="39" y="197"/>
                  <a:pt x="40" y="202"/>
                  <a:pt x="42" y="207"/>
                </a:cubicBezTo>
                <a:cubicBezTo>
                  <a:pt x="35" y="202"/>
                  <a:pt x="29" y="197"/>
                  <a:pt x="23" y="192"/>
                </a:cubicBezTo>
                <a:cubicBezTo>
                  <a:pt x="22" y="188"/>
                  <a:pt x="21" y="184"/>
                  <a:pt x="20" y="181"/>
                </a:cubicBezTo>
                <a:cubicBezTo>
                  <a:pt x="25" y="185"/>
                  <a:pt x="31" y="189"/>
                  <a:pt x="37" y="192"/>
                </a:cubicBezTo>
                <a:close/>
                <a:moveTo>
                  <a:pt x="42" y="209"/>
                </a:moveTo>
                <a:cubicBezTo>
                  <a:pt x="43" y="209"/>
                  <a:pt x="43" y="209"/>
                  <a:pt x="43" y="209"/>
                </a:cubicBezTo>
                <a:cubicBezTo>
                  <a:pt x="46" y="217"/>
                  <a:pt x="50" y="224"/>
                  <a:pt x="53" y="231"/>
                </a:cubicBezTo>
                <a:cubicBezTo>
                  <a:pt x="45" y="225"/>
                  <a:pt x="38" y="219"/>
                  <a:pt x="32" y="213"/>
                </a:cubicBezTo>
                <a:cubicBezTo>
                  <a:pt x="29" y="207"/>
                  <a:pt x="26" y="201"/>
                  <a:pt x="24" y="195"/>
                </a:cubicBezTo>
                <a:cubicBezTo>
                  <a:pt x="29" y="200"/>
                  <a:pt x="35" y="205"/>
                  <a:pt x="42" y="209"/>
                </a:cubicBezTo>
                <a:close/>
                <a:moveTo>
                  <a:pt x="69" y="250"/>
                </a:moveTo>
                <a:cubicBezTo>
                  <a:pt x="70" y="251"/>
                  <a:pt x="71" y="251"/>
                  <a:pt x="72" y="251"/>
                </a:cubicBezTo>
                <a:cubicBezTo>
                  <a:pt x="75" y="251"/>
                  <a:pt x="78" y="254"/>
                  <a:pt x="79" y="252"/>
                </a:cubicBezTo>
                <a:cubicBezTo>
                  <a:pt x="80" y="251"/>
                  <a:pt x="81" y="249"/>
                  <a:pt x="81" y="248"/>
                </a:cubicBezTo>
                <a:cubicBezTo>
                  <a:pt x="85" y="254"/>
                  <a:pt x="89" y="260"/>
                  <a:pt x="94" y="265"/>
                </a:cubicBezTo>
                <a:cubicBezTo>
                  <a:pt x="89" y="263"/>
                  <a:pt x="84" y="261"/>
                  <a:pt x="79" y="259"/>
                </a:cubicBezTo>
                <a:cubicBezTo>
                  <a:pt x="78" y="257"/>
                  <a:pt x="76" y="255"/>
                  <a:pt x="75" y="257"/>
                </a:cubicBezTo>
                <a:cubicBezTo>
                  <a:pt x="73" y="255"/>
                  <a:pt x="71" y="252"/>
                  <a:pt x="69" y="250"/>
                </a:cubicBezTo>
                <a:close/>
                <a:moveTo>
                  <a:pt x="83" y="248"/>
                </a:moveTo>
                <a:cubicBezTo>
                  <a:pt x="84" y="249"/>
                  <a:pt x="85" y="249"/>
                  <a:pt x="85" y="248"/>
                </a:cubicBezTo>
                <a:cubicBezTo>
                  <a:pt x="85" y="248"/>
                  <a:pt x="85" y="248"/>
                  <a:pt x="85" y="248"/>
                </a:cubicBezTo>
                <a:cubicBezTo>
                  <a:pt x="89" y="249"/>
                  <a:pt x="93" y="250"/>
                  <a:pt x="97" y="251"/>
                </a:cubicBezTo>
                <a:cubicBezTo>
                  <a:pt x="100" y="258"/>
                  <a:pt x="104" y="264"/>
                  <a:pt x="108" y="269"/>
                </a:cubicBezTo>
                <a:cubicBezTo>
                  <a:pt x="104" y="268"/>
                  <a:pt x="101" y="267"/>
                  <a:pt x="97" y="266"/>
                </a:cubicBezTo>
                <a:cubicBezTo>
                  <a:pt x="92" y="261"/>
                  <a:pt x="87" y="255"/>
                  <a:pt x="83" y="248"/>
                </a:cubicBezTo>
                <a:close/>
                <a:moveTo>
                  <a:pt x="99" y="252"/>
                </a:moveTo>
                <a:cubicBezTo>
                  <a:pt x="103" y="253"/>
                  <a:pt x="106" y="254"/>
                  <a:pt x="110" y="255"/>
                </a:cubicBezTo>
                <a:cubicBezTo>
                  <a:pt x="113" y="261"/>
                  <a:pt x="116" y="266"/>
                  <a:pt x="119" y="271"/>
                </a:cubicBezTo>
                <a:cubicBezTo>
                  <a:pt x="116" y="270"/>
                  <a:pt x="113" y="270"/>
                  <a:pt x="111" y="269"/>
                </a:cubicBezTo>
                <a:cubicBezTo>
                  <a:pt x="106" y="264"/>
                  <a:pt x="102" y="259"/>
                  <a:pt x="99" y="252"/>
                </a:cubicBezTo>
                <a:close/>
                <a:moveTo>
                  <a:pt x="112" y="255"/>
                </a:moveTo>
                <a:cubicBezTo>
                  <a:pt x="116" y="255"/>
                  <a:pt x="119" y="256"/>
                  <a:pt x="123" y="256"/>
                </a:cubicBezTo>
                <a:cubicBezTo>
                  <a:pt x="125" y="262"/>
                  <a:pt x="127" y="268"/>
                  <a:pt x="128" y="272"/>
                </a:cubicBezTo>
                <a:cubicBezTo>
                  <a:pt x="126" y="272"/>
                  <a:pt x="123" y="272"/>
                  <a:pt x="121" y="271"/>
                </a:cubicBezTo>
                <a:cubicBezTo>
                  <a:pt x="118" y="267"/>
                  <a:pt x="115" y="261"/>
                  <a:pt x="112" y="255"/>
                </a:cubicBezTo>
                <a:close/>
                <a:moveTo>
                  <a:pt x="125" y="257"/>
                </a:moveTo>
                <a:cubicBezTo>
                  <a:pt x="128" y="257"/>
                  <a:pt x="131" y="257"/>
                  <a:pt x="134" y="257"/>
                </a:cubicBezTo>
                <a:cubicBezTo>
                  <a:pt x="135" y="263"/>
                  <a:pt x="136" y="268"/>
                  <a:pt x="137" y="273"/>
                </a:cubicBezTo>
                <a:cubicBezTo>
                  <a:pt x="135" y="273"/>
                  <a:pt x="132" y="272"/>
                  <a:pt x="130" y="272"/>
                </a:cubicBezTo>
                <a:cubicBezTo>
                  <a:pt x="128" y="268"/>
                  <a:pt x="126" y="263"/>
                  <a:pt x="125" y="257"/>
                </a:cubicBezTo>
                <a:close/>
                <a:moveTo>
                  <a:pt x="137" y="274"/>
                </a:moveTo>
                <a:cubicBezTo>
                  <a:pt x="137" y="275"/>
                  <a:pt x="138" y="276"/>
                  <a:pt x="138" y="277"/>
                </a:cubicBezTo>
                <a:cubicBezTo>
                  <a:pt x="138" y="279"/>
                  <a:pt x="139" y="281"/>
                  <a:pt x="139" y="282"/>
                </a:cubicBezTo>
                <a:cubicBezTo>
                  <a:pt x="138" y="282"/>
                  <a:pt x="137" y="282"/>
                  <a:pt x="136" y="282"/>
                </a:cubicBezTo>
                <a:cubicBezTo>
                  <a:pt x="134" y="280"/>
                  <a:pt x="133" y="277"/>
                  <a:pt x="131" y="274"/>
                </a:cubicBezTo>
                <a:cubicBezTo>
                  <a:pt x="133" y="274"/>
                  <a:pt x="135" y="274"/>
                  <a:pt x="137" y="274"/>
                </a:cubicBezTo>
                <a:close/>
                <a:moveTo>
                  <a:pt x="136" y="257"/>
                </a:moveTo>
                <a:cubicBezTo>
                  <a:pt x="138" y="258"/>
                  <a:pt x="141" y="258"/>
                  <a:pt x="143" y="258"/>
                </a:cubicBezTo>
                <a:cubicBezTo>
                  <a:pt x="143" y="273"/>
                  <a:pt x="143" y="273"/>
                  <a:pt x="143" y="273"/>
                </a:cubicBezTo>
                <a:cubicBezTo>
                  <a:pt x="142" y="273"/>
                  <a:pt x="140" y="273"/>
                  <a:pt x="138" y="273"/>
                </a:cubicBezTo>
                <a:cubicBezTo>
                  <a:pt x="138" y="269"/>
                  <a:pt x="137" y="264"/>
                  <a:pt x="136" y="257"/>
                </a:cubicBezTo>
                <a:close/>
                <a:moveTo>
                  <a:pt x="136" y="256"/>
                </a:moveTo>
                <a:cubicBezTo>
                  <a:pt x="135" y="253"/>
                  <a:pt x="135" y="250"/>
                  <a:pt x="135" y="246"/>
                </a:cubicBezTo>
                <a:cubicBezTo>
                  <a:pt x="134" y="242"/>
                  <a:pt x="134" y="239"/>
                  <a:pt x="134" y="235"/>
                </a:cubicBezTo>
                <a:cubicBezTo>
                  <a:pt x="137" y="235"/>
                  <a:pt x="140" y="235"/>
                  <a:pt x="143" y="235"/>
                </a:cubicBezTo>
                <a:cubicBezTo>
                  <a:pt x="143" y="256"/>
                  <a:pt x="143" y="256"/>
                  <a:pt x="143" y="256"/>
                </a:cubicBezTo>
                <a:cubicBezTo>
                  <a:pt x="141" y="256"/>
                  <a:pt x="138" y="256"/>
                  <a:pt x="136" y="256"/>
                </a:cubicBezTo>
                <a:close/>
                <a:moveTo>
                  <a:pt x="134" y="234"/>
                </a:moveTo>
                <a:cubicBezTo>
                  <a:pt x="133" y="228"/>
                  <a:pt x="133" y="222"/>
                  <a:pt x="132" y="215"/>
                </a:cubicBezTo>
                <a:cubicBezTo>
                  <a:pt x="136" y="215"/>
                  <a:pt x="140" y="215"/>
                  <a:pt x="143" y="215"/>
                </a:cubicBezTo>
                <a:cubicBezTo>
                  <a:pt x="143" y="234"/>
                  <a:pt x="143" y="234"/>
                  <a:pt x="143" y="234"/>
                </a:cubicBezTo>
                <a:cubicBezTo>
                  <a:pt x="140" y="234"/>
                  <a:pt x="137" y="234"/>
                  <a:pt x="134" y="234"/>
                </a:cubicBezTo>
                <a:close/>
                <a:moveTo>
                  <a:pt x="132" y="213"/>
                </a:moveTo>
                <a:cubicBezTo>
                  <a:pt x="132" y="208"/>
                  <a:pt x="132" y="202"/>
                  <a:pt x="131" y="196"/>
                </a:cubicBezTo>
                <a:cubicBezTo>
                  <a:pt x="135" y="196"/>
                  <a:pt x="139" y="196"/>
                  <a:pt x="143" y="196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40" y="214"/>
                  <a:pt x="136" y="214"/>
                  <a:pt x="132" y="213"/>
                </a:cubicBezTo>
                <a:close/>
                <a:moveTo>
                  <a:pt x="131" y="195"/>
                </a:moveTo>
                <a:cubicBezTo>
                  <a:pt x="131" y="189"/>
                  <a:pt x="131" y="183"/>
                  <a:pt x="131" y="178"/>
                </a:cubicBezTo>
                <a:cubicBezTo>
                  <a:pt x="135" y="178"/>
                  <a:pt x="139" y="178"/>
                  <a:pt x="143" y="178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39" y="195"/>
                  <a:pt x="135" y="195"/>
                  <a:pt x="131" y="195"/>
                </a:cubicBezTo>
                <a:close/>
                <a:moveTo>
                  <a:pt x="131" y="176"/>
                </a:moveTo>
                <a:cubicBezTo>
                  <a:pt x="131" y="171"/>
                  <a:pt x="131" y="165"/>
                  <a:pt x="131" y="160"/>
                </a:cubicBezTo>
                <a:cubicBezTo>
                  <a:pt x="135" y="160"/>
                  <a:pt x="139" y="160"/>
                  <a:pt x="143" y="160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39" y="176"/>
                  <a:pt x="135" y="176"/>
                  <a:pt x="131" y="176"/>
                </a:cubicBezTo>
                <a:close/>
                <a:moveTo>
                  <a:pt x="130" y="158"/>
                </a:moveTo>
                <a:cubicBezTo>
                  <a:pt x="130" y="155"/>
                  <a:pt x="130" y="152"/>
                  <a:pt x="130" y="149"/>
                </a:cubicBezTo>
                <a:cubicBezTo>
                  <a:pt x="132" y="148"/>
                  <a:pt x="134" y="147"/>
                  <a:pt x="137" y="148"/>
                </a:cubicBezTo>
                <a:cubicBezTo>
                  <a:pt x="139" y="149"/>
                  <a:pt x="141" y="150"/>
                  <a:pt x="143" y="150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39" y="158"/>
                  <a:pt x="135" y="158"/>
                  <a:pt x="130" y="158"/>
                </a:cubicBezTo>
                <a:close/>
                <a:moveTo>
                  <a:pt x="134" y="51"/>
                </a:moveTo>
                <a:cubicBezTo>
                  <a:pt x="134" y="48"/>
                  <a:pt x="134" y="46"/>
                  <a:pt x="135" y="43"/>
                </a:cubicBezTo>
                <a:cubicBezTo>
                  <a:pt x="135" y="40"/>
                  <a:pt x="135" y="36"/>
                  <a:pt x="136" y="33"/>
                </a:cubicBezTo>
                <a:cubicBezTo>
                  <a:pt x="138" y="33"/>
                  <a:pt x="141" y="33"/>
                  <a:pt x="143" y="33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1" y="49"/>
                  <a:pt x="137" y="50"/>
                  <a:pt x="134" y="51"/>
                </a:cubicBezTo>
                <a:close/>
                <a:moveTo>
                  <a:pt x="136" y="32"/>
                </a:moveTo>
                <a:cubicBezTo>
                  <a:pt x="137" y="25"/>
                  <a:pt x="138" y="20"/>
                  <a:pt x="138" y="16"/>
                </a:cubicBezTo>
                <a:cubicBezTo>
                  <a:pt x="140" y="16"/>
                  <a:pt x="142" y="16"/>
                  <a:pt x="143" y="16"/>
                </a:cubicBezTo>
                <a:cubicBezTo>
                  <a:pt x="143" y="31"/>
                  <a:pt x="143" y="31"/>
                  <a:pt x="143" y="31"/>
                </a:cubicBezTo>
                <a:cubicBezTo>
                  <a:pt x="141" y="32"/>
                  <a:pt x="138" y="32"/>
                  <a:pt x="136" y="32"/>
                </a:cubicBezTo>
                <a:close/>
                <a:moveTo>
                  <a:pt x="139" y="15"/>
                </a:moveTo>
                <a:cubicBezTo>
                  <a:pt x="140" y="11"/>
                  <a:pt x="140" y="8"/>
                  <a:pt x="141" y="6"/>
                </a:cubicBezTo>
                <a:cubicBezTo>
                  <a:pt x="142" y="6"/>
                  <a:pt x="143" y="6"/>
                  <a:pt x="143" y="6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2" y="15"/>
                  <a:pt x="140" y="15"/>
                  <a:pt x="139" y="15"/>
                </a:cubicBezTo>
                <a:close/>
                <a:moveTo>
                  <a:pt x="59" y="36"/>
                </a:moveTo>
                <a:cubicBezTo>
                  <a:pt x="55" y="40"/>
                  <a:pt x="51" y="44"/>
                  <a:pt x="48" y="48"/>
                </a:cubicBezTo>
                <a:cubicBezTo>
                  <a:pt x="46" y="49"/>
                  <a:pt x="44" y="51"/>
                  <a:pt x="42" y="53"/>
                </a:cubicBezTo>
                <a:cubicBezTo>
                  <a:pt x="40" y="55"/>
                  <a:pt x="38" y="57"/>
                  <a:pt x="36" y="58"/>
                </a:cubicBezTo>
                <a:cubicBezTo>
                  <a:pt x="43" y="50"/>
                  <a:pt x="50" y="43"/>
                  <a:pt x="59" y="36"/>
                </a:cubicBezTo>
                <a:close/>
                <a:moveTo>
                  <a:pt x="23" y="79"/>
                </a:moveTo>
                <a:cubicBezTo>
                  <a:pt x="23" y="79"/>
                  <a:pt x="24" y="81"/>
                  <a:pt x="25" y="82"/>
                </a:cubicBezTo>
                <a:cubicBezTo>
                  <a:pt x="21" y="85"/>
                  <a:pt x="19" y="89"/>
                  <a:pt x="16" y="93"/>
                </a:cubicBezTo>
                <a:cubicBezTo>
                  <a:pt x="18" y="88"/>
                  <a:pt x="20" y="83"/>
                  <a:pt x="23" y="78"/>
                </a:cubicBezTo>
                <a:cubicBezTo>
                  <a:pt x="23" y="79"/>
                  <a:pt x="23" y="79"/>
                  <a:pt x="23" y="79"/>
                </a:cubicBezTo>
                <a:close/>
                <a:moveTo>
                  <a:pt x="25" y="83"/>
                </a:moveTo>
                <a:cubicBezTo>
                  <a:pt x="26" y="83"/>
                  <a:pt x="26" y="84"/>
                  <a:pt x="26" y="84"/>
                </a:cubicBezTo>
                <a:cubicBezTo>
                  <a:pt x="26" y="84"/>
                  <a:pt x="26" y="84"/>
                  <a:pt x="26" y="85"/>
                </a:cubicBezTo>
                <a:cubicBezTo>
                  <a:pt x="25" y="88"/>
                  <a:pt x="23" y="92"/>
                  <a:pt x="22" y="96"/>
                </a:cubicBezTo>
                <a:cubicBezTo>
                  <a:pt x="17" y="101"/>
                  <a:pt x="13" y="106"/>
                  <a:pt x="10" y="111"/>
                </a:cubicBezTo>
                <a:cubicBezTo>
                  <a:pt x="11" y="107"/>
                  <a:pt x="12" y="103"/>
                  <a:pt x="14" y="100"/>
                </a:cubicBezTo>
                <a:cubicBezTo>
                  <a:pt x="17" y="94"/>
                  <a:pt x="21" y="88"/>
                  <a:pt x="25" y="83"/>
                </a:cubicBezTo>
                <a:close/>
                <a:moveTo>
                  <a:pt x="21" y="100"/>
                </a:moveTo>
                <a:cubicBezTo>
                  <a:pt x="20" y="103"/>
                  <a:pt x="19" y="107"/>
                  <a:pt x="18" y="110"/>
                </a:cubicBezTo>
                <a:cubicBezTo>
                  <a:pt x="14" y="114"/>
                  <a:pt x="11" y="117"/>
                  <a:pt x="8" y="121"/>
                </a:cubicBezTo>
                <a:cubicBezTo>
                  <a:pt x="8" y="119"/>
                  <a:pt x="9" y="118"/>
                  <a:pt x="9" y="116"/>
                </a:cubicBezTo>
                <a:cubicBezTo>
                  <a:pt x="12" y="110"/>
                  <a:pt x="16" y="105"/>
                  <a:pt x="21" y="100"/>
                </a:cubicBezTo>
                <a:close/>
                <a:moveTo>
                  <a:pt x="17" y="113"/>
                </a:moveTo>
                <a:cubicBezTo>
                  <a:pt x="17" y="115"/>
                  <a:pt x="16" y="118"/>
                  <a:pt x="16" y="121"/>
                </a:cubicBezTo>
                <a:cubicBezTo>
                  <a:pt x="12" y="123"/>
                  <a:pt x="10" y="126"/>
                  <a:pt x="7" y="128"/>
                </a:cubicBezTo>
                <a:cubicBezTo>
                  <a:pt x="7" y="127"/>
                  <a:pt x="7" y="126"/>
                  <a:pt x="8" y="125"/>
                </a:cubicBezTo>
                <a:cubicBezTo>
                  <a:pt x="10" y="121"/>
                  <a:pt x="13" y="117"/>
                  <a:pt x="17" y="113"/>
                </a:cubicBezTo>
                <a:close/>
                <a:moveTo>
                  <a:pt x="16" y="123"/>
                </a:moveTo>
                <a:cubicBezTo>
                  <a:pt x="15" y="125"/>
                  <a:pt x="15" y="127"/>
                  <a:pt x="15" y="130"/>
                </a:cubicBezTo>
                <a:cubicBezTo>
                  <a:pt x="12" y="131"/>
                  <a:pt x="9" y="133"/>
                  <a:pt x="7" y="135"/>
                </a:cubicBezTo>
                <a:cubicBezTo>
                  <a:pt x="7" y="133"/>
                  <a:pt x="7" y="132"/>
                  <a:pt x="7" y="131"/>
                </a:cubicBezTo>
                <a:cubicBezTo>
                  <a:pt x="9" y="128"/>
                  <a:pt x="12" y="125"/>
                  <a:pt x="16" y="123"/>
                </a:cubicBezTo>
                <a:close/>
                <a:moveTo>
                  <a:pt x="14" y="138"/>
                </a:moveTo>
                <a:cubicBezTo>
                  <a:pt x="13" y="138"/>
                  <a:pt x="13" y="138"/>
                  <a:pt x="12" y="138"/>
                </a:cubicBezTo>
                <a:cubicBezTo>
                  <a:pt x="10" y="139"/>
                  <a:pt x="8" y="139"/>
                  <a:pt x="6" y="140"/>
                </a:cubicBezTo>
                <a:cubicBezTo>
                  <a:pt x="6" y="139"/>
                  <a:pt x="6" y="138"/>
                  <a:pt x="6" y="137"/>
                </a:cubicBezTo>
                <a:cubicBezTo>
                  <a:pt x="9" y="135"/>
                  <a:pt x="11" y="133"/>
                  <a:pt x="15" y="131"/>
                </a:cubicBezTo>
                <a:cubicBezTo>
                  <a:pt x="15" y="133"/>
                  <a:pt x="15" y="136"/>
                  <a:pt x="14" y="138"/>
                </a:cubicBezTo>
                <a:close/>
                <a:moveTo>
                  <a:pt x="15" y="158"/>
                </a:moveTo>
                <a:cubicBezTo>
                  <a:pt x="11" y="156"/>
                  <a:pt x="9" y="154"/>
                  <a:pt x="6" y="153"/>
                </a:cubicBezTo>
                <a:cubicBezTo>
                  <a:pt x="6" y="152"/>
                  <a:pt x="6" y="150"/>
                  <a:pt x="6" y="149"/>
                </a:cubicBezTo>
                <a:cubicBezTo>
                  <a:pt x="8" y="150"/>
                  <a:pt x="10" y="150"/>
                  <a:pt x="12" y="151"/>
                </a:cubicBezTo>
                <a:cubicBezTo>
                  <a:pt x="13" y="151"/>
                  <a:pt x="13" y="151"/>
                  <a:pt x="14" y="152"/>
                </a:cubicBezTo>
                <a:cubicBezTo>
                  <a:pt x="15" y="154"/>
                  <a:pt x="15" y="156"/>
                  <a:pt x="15" y="158"/>
                </a:cubicBezTo>
                <a:close/>
                <a:moveTo>
                  <a:pt x="6" y="141"/>
                </a:moveTo>
                <a:cubicBezTo>
                  <a:pt x="8" y="141"/>
                  <a:pt x="11" y="140"/>
                  <a:pt x="14" y="139"/>
                </a:cubicBezTo>
                <a:cubicBezTo>
                  <a:pt x="14" y="141"/>
                  <a:pt x="14" y="142"/>
                  <a:pt x="14" y="144"/>
                </a:cubicBezTo>
                <a:cubicBezTo>
                  <a:pt x="6" y="144"/>
                  <a:pt x="6" y="144"/>
                  <a:pt x="6" y="144"/>
                </a:cubicBezTo>
                <a:cubicBezTo>
                  <a:pt x="6" y="143"/>
                  <a:pt x="6" y="142"/>
                  <a:pt x="6" y="141"/>
                </a:cubicBezTo>
                <a:close/>
                <a:moveTo>
                  <a:pt x="6" y="145"/>
                </a:moveTo>
                <a:cubicBezTo>
                  <a:pt x="14" y="145"/>
                  <a:pt x="14" y="145"/>
                  <a:pt x="14" y="145"/>
                </a:cubicBezTo>
                <a:cubicBezTo>
                  <a:pt x="14" y="147"/>
                  <a:pt x="14" y="148"/>
                  <a:pt x="14" y="150"/>
                </a:cubicBezTo>
                <a:cubicBezTo>
                  <a:pt x="11" y="149"/>
                  <a:pt x="8" y="148"/>
                  <a:pt x="6" y="148"/>
                </a:cubicBezTo>
                <a:cubicBezTo>
                  <a:pt x="6" y="147"/>
                  <a:pt x="6" y="146"/>
                  <a:pt x="6" y="145"/>
                </a:cubicBezTo>
                <a:close/>
                <a:moveTo>
                  <a:pt x="7" y="155"/>
                </a:moveTo>
                <a:cubicBezTo>
                  <a:pt x="9" y="156"/>
                  <a:pt x="12" y="158"/>
                  <a:pt x="15" y="159"/>
                </a:cubicBezTo>
                <a:cubicBezTo>
                  <a:pt x="15" y="162"/>
                  <a:pt x="15" y="164"/>
                  <a:pt x="16" y="167"/>
                </a:cubicBezTo>
                <a:cubicBezTo>
                  <a:pt x="12" y="164"/>
                  <a:pt x="9" y="161"/>
                  <a:pt x="7" y="158"/>
                </a:cubicBezTo>
                <a:cubicBezTo>
                  <a:pt x="7" y="157"/>
                  <a:pt x="7" y="156"/>
                  <a:pt x="7" y="155"/>
                </a:cubicBezTo>
                <a:close/>
                <a:moveTo>
                  <a:pt x="7" y="161"/>
                </a:moveTo>
                <a:cubicBezTo>
                  <a:pt x="10" y="164"/>
                  <a:pt x="12" y="166"/>
                  <a:pt x="16" y="169"/>
                </a:cubicBezTo>
                <a:cubicBezTo>
                  <a:pt x="16" y="171"/>
                  <a:pt x="17" y="174"/>
                  <a:pt x="17" y="176"/>
                </a:cubicBezTo>
                <a:cubicBezTo>
                  <a:pt x="13" y="173"/>
                  <a:pt x="10" y="169"/>
                  <a:pt x="8" y="164"/>
                </a:cubicBezTo>
                <a:cubicBezTo>
                  <a:pt x="7" y="163"/>
                  <a:pt x="7" y="162"/>
                  <a:pt x="7" y="161"/>
                </a:cubicBezTo>
                <a:close/>
                <a:moveTo>
                  <a:pt x="8" y="168"/>
                </a:moveTo>
                <a:cubicBezTo>
                  <a:pt x="11" y="172"/>
                  <a:pt x="14" y="176"/>
                  <a:pt x="18" y="179"/>
                </a:cubicBezTo>
                <a:cubicBezTo>
                  <a:pt x="19" y="182"/>
                  <a:pt x="20" y="186"/>
                  <a:pt x="21" y="189"/>
                </a:cubicBezTo>
                <a:cubicBezTo>
                  <a:pt x="16" y="184"/>
                  <a:pt x="12" y="179"/>
                  <a:pt x="9" y="173"/>
                </a:cubicBezTo>
                <a:cubicBezTo>
                  <a:pt x="9" y="172"/>
                  <a:pt x="8" y="170"/>
                  <a:pt x="8" y="168"/>
                </a:cubicBezTo>
                <a:close/>
                <a:moveTo>
                  <a:pt x="10" y="179"/>
                </a:moveTo>
                <a:cubicBezTo>
                  <a:pt x="13" y="183"/>
                  <a:pt x="17" y="188"/>
                  <a:pt x="22" y="193"/>
                </a:cubicBezTo>
                <a:cubicBezTo>
                  <a:pt x="23" y="198"/>
                  <a:pt x="26" y="204"/>
                  <a:pt x="28" y="209"/>
                </a:cubicBezTo>
                <a:cubicBezTo>
                  <a:pt x="22" y="203"/>
                  <a:pt x="18" y="197"/>
                  <a:pt x="14" y="190"/>
                </a:cubicBezTo>
                <a:cubicBezTo>
                  <a:pt x="12" y="186"/>
                  <a:pt x="11" y="182"/>
                  <a:pt x="10" y="179"/>
                </a:cubicBezTo>
                <a:close/>
                <a:moveTo>
                  <a:pt x="17" y="198"/>
                </a:moveTo>
                <a:cubicBezTo>
                  <a:pt x="21" y="203"/>
                  <a:pt x="25" y="209"/>
                  <a:pt x="30" y="214"/>
                </a:cubicBezTo>
                <a:cubicBezTo>
                  <a:pt x="34" y="221"/>
                  <a:pt x="38" y="228"/>
                  <a:pt x="43" y="235"/>
                </a:cubicBezTo>
                <a:cubicBezTo>
                  <a:pt x="37" y="230"/>
                  <a:pt x="32" y="224"/>
                  <a:pt x="27" y="218"/>
                </a:cubicBezTo>
                <a:cubicBezTo>
                  <a:pt x="23" y="212"/>
                  <a:pt x="20" y="205"/>
                  <a:pt x="17" y="198"/>
                </a:cubicBezTo>
                <a:close/>
                <a:moveTo>
                  <a:pt x="54" y="246"/>
                </a:moveTo>
                <a:cubicBezTo>
                  <a:pt x="61" y="251"/>
                  <a:pt x="68" y="255"/>
                  <a:pt x="75" y="259"/>
                </a:cubicBezTo>
                <a:cubicBezTo>
                  <a:pt x="80" y="264"/>
                  <a:pt x="86" y="268"/>
                  <a:pt x="91" y="272"/>
                </a:cubicBezTo>
                <a:cubicBezTo>
                  <a:pt x="84" y="269"/>
                  <a:pt x="77" y="265"/>
                  <a:pt x="70" y="261"/>
                </a:cubicBezTo>
                <a:cubicBezTo>
                  <a:pt x="65" y="257"/>
                  <a:pt x="59" y="252"/>
                  <a:pt x="54" y="246"/>
                </a:cubicBezTo>
                <a:close/>
                <a:moveTo>
                  <a:pt x="79" y="261"/>
                </a:moveTo>
                <a:cubicBezTo>
                  <a:pt x="85" y="263"/>
                  <a:pt x="90" y="265"/>
                  <a:pt x="96" y="267"/>
                </a:cubicBezTo>
                <a:cubicBezTo>
                  <a:pt x="101" y="272"/>
                  <a:pt x="105" y="275"/>
                  <a:pt x="110" y="278"/>
                </a:cubicBezTo>
                <a:cubicBezTo>
                  <a:pt x="106" y="277"/>
                  <a:pt x="103" y="276"/>
                  <a:pt x="99" y="275"/>
                </a:cubicBezTo>
                <a:cubicBezTo>
                  <a:pt x="92" y="271"/>
                  <a:pt x="86" y="266"/>
                  <a:pt x="79" y="261"/>
                </a:cubicBezTo>
                <a:close/>
                <a:moveTo>
                  <a:pt x="100" y="268"/>
                </a:moveTo>
                <a:cubicBezTo>
                  <a:pt x="103" y="269"/>
                  <a:pt x="106" y="270"/>
                  <a:pt x="110" y="271"/>
                </a:cubicBezTo>
                <a:cubicBezTo>
                  <a:pt x="113" y="275"/>
                  <a:pt x="117" y="278"/>
                  <a:pt x="120" y="280"/>
                </a:cubicBezTo>
                <a:cubicBezTo>
                  <a:pt x="119" y="280"/>
                  <a:pt x="117" y="280"/>
                  <a:pt x="115" y="280"/>
                </a:cubicBezTo>
                <a:cubicBezTo>
                  <a:pt x="110" y="277"/>
                  <a:pt x="105" y="273"/>
                  <a:pt x="100" y="268"/>
                </a:cubicBezTo>
                <a:close/>
                <a:moveTo>
                  <a:pt x="112" y="271"/>
                </a:moveTo>
                <a:cubicBezTo>
                  <a:pt x="115" y="272"/>
                  <a:pt x="118" y="272"/>
                  <a:pt x="120" y="273"/>
                </a:cubicBezTo>
                <a:cubicBezTo>
                  <a:pt x="123" y="276"/>
                  <a:pt x="125" y="279"/>
                  <a:pt x="128" y="282"/>
                </a:cubicBezTo>
                <a:cubicBezTo>
                  <a:pt x="127" y="281"/>
                  <a:pt x="125" y="281"/>
                  <a:pt x="124" y="281"/>
                </a:cubicBezTo>
                <a:cubicBezTo>
                  <a:pt x="120" y="279"/>
                  <a:pt x="116" y="275"/>
                  <a:pt x="112" y="271"/>
                </a:cubicBezTo>
                <a:close/>
                <a:moveTo>
                  <a:pt x="122" y="273"/>
                </a:moveTo>
                <a:cubicBezTo>
                  <a:pt x="125" y="273"/>
                  <a:pt x="127" y="274"/>
                  <a:pt x="129" y="274"/>
                </a:cubicBezTo>
                <a:cubicBezTo>
                  <a:pt x="131" y="277"/>
                  <a:pt x="132" y="280"/>
                  <a:pt x="134" y="282"/>
                </a:cubicBezTo>
                <a:cubicBezTo>
                  <a:pt x="133" y="282"/>
                  <a:pt x="132" y="282"/>
                  <a:pt x="131" y="282"/>
                </a:cubicBezTo>
                <a:cubicBezTo>
                  <a:pt x="128" y="280"/>
                  <a:pt x="125" y="277"/>
                  <a:pt x="122" y="273"/>
                </a:cubicBezTo>
                <a:close/>
                <a:moveTo>
                  <a:pt x="141" y="282"/>
                </a:moveTo>
                <a:cubicBezTo>
                  <a:pt x="140" y="281"/>
                  <a:pt x="140" y="278"/>
                  <a:pt x="139" y="274"/>
                </a:cubicBezTo>
                <a:cubicBezTo>
                  <a:pt x="140" y="274"/>
                  <a:pt x="142" y="274"/>
                  <a:pt x="143" y="274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3" y="283"/>
                  <a:pt x="142" y="283"/>
                  <a:pt x="141" y="282"/>
                </a:cubicBezTo>
                <a:close/>
                <a:moveTo>
                  <a:pt x="145" y="283"/>
                </a:moveTo>
                <a:cubicBezTo>
                  <a:pt x="145" y="274"/>
                  <a:pt x="145" y="274"/>
                  <a:pt x="145" y="274"/>
                </a:cubicBezTo>
                <a:cubicBezTo>
                  <a:pt x="146" y="274"/>
                  <a:pt x="148" y="274"/>
                  <a:pt x="150" y="274"/>
                </a:cubicBezTo>
                <a:cubicBezTo>
                  <a:pt x="149" y="278"/>
                  <a:pt x="148" y="281"/>
                  <a:pt x="147" y="282"/>
                </a:cubicBezTo>
                <a:cubicBezTo>
                  <a:pt x="146" y="283"/>
                  <a:pt x="146" y="283"/>
                  <a:pt x="145" y="283"/>
                </a:cubicBezTo>
                <a:close/>
                <a:moveTo>
                  <a:pt x="154" y="282"/>
                </a:moveTo>
                <a:cubicBezTo>
                  <a:pt x="156" y="280"/>
                  <a:pt x="157" y="277"/>
                  <a:pt x="159" y="274"/>
                </a:cubicBezTo>
                <a:cubicBezTo>
                  <a:pt x="161" y="274"/>
                  <a:pt x="164" y="273"/>
                  <a:pt x="166" y="273"/>
                </a:cubicBezTo>
                <a:cubicBezTo>
                  <a:pt x="163" y="277"/>
                  <a:pt x="161" y="280"/>
                  <a:pt x="158" y="282"/>
                </a:cubicBezTo>
                <a:cubicBezTo>
                  <a:pt x="156" y="282"/>
                  <a:pt x="155" y="282"/>
                  <a:pt x="154" y="28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7" name="Straight Connector 7"/>
          <p:cNvCxnSpPr/>
          <p:nvPr/>
        </p:nvCxnSpPr>
        <p:spPr>
          <a:xfrm flipV="1">
            <a:off x="7095372" y="253147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 flipH="1" flipV="1">
            <a:off x="4693987" y="253147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0"/>
          <p:cNvCxnSpPr/>
          <p:nvPr/>
        </p:nvCxnSpPr>
        <p:spPr>
          <a:xfrm rot="10800000" flipV="1">
            <a:off x="4698684" y="497982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3"/>
          <p:cNvCxnSpPr/>
          <p:nvPr/>
        </p:nvCxnSpPr>
        <p:spPr>
          <a:xfrm flipH="1">
            <a:off x="4058187" y="2535264"/>
            <a:ext cx="648753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1"/>
          <p:cNvCxnSpPr/>
          <p:nvPr/>
        </p:nvCxnSpPr>
        <p:spPr>
          <a:xfrm rot="10800000">
            <a:off x="4068503" y="5374030"/>
            <a:ext cx="648753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8"/>
          <p:cNvCxnSpPr/>
          <p:nvPr/>
        </p:nvCxnSpPr>
        <p:spPr>
          <a:xfrm rot="10800000" flipH="1" flipV="1">
            <a:off x="7100069" y="497982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"/>
          <p:cNvCxnSpPr/>
          <p:nvPr/>
        </p:nvCxnSpPr>
        <p:spPr>
          <a:xfrm>
            <a:off x="7474747" y="2535264"/>
            <a:ext cx="66376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9"/>
          <p:cNvCxnSpPr/>
          <p:nvPr/>
        </p:nvCxnSpPr>
        <p:spPr>
          <a:xfrm rot="10800000" flipH="1">
            <a:off x="7474747" y="5374030"/>
            <a:ext cx="66376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Chart 23"/>
          <p:cNvGraphicFramePr/>
          <p:nvPr/>
        </p:nvGraphicFramePr>
        <p:xfrm>
          <a:off x="2467780" y="1723226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24"/>
          <p:cNvGraphicFramePr/>
          <p:nvPr/>
        </p:nvGraphicFramePr>
        <p:xfrm>
          <a:off x="8061770" y="1727006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25"/>
          <p:cNvGraphicFramePr/>
          <p:nvPr/>
        </p:nvGraphicFramePr>
        <p:xfrm>
          <a:off x="2467780" y="4565782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26"/>
          <p:cNvGraphicFramePr/>
          <p:nvPr/>
        </p:nvGraphicFramePr>
        <p:xfrm>
          <a:off x="8061770" y="4525984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27"/>
          <p:cNvSpPr txBox="1"/>
          <p:nvPr/>
        </p:nvSpPr>
        <p:spPr>
          <a:xfrm>
            <a:off x="1559497" y="20954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Rectangle 28"/>
          <p:cNvSpPr/>
          <p:nvPr/>
        </p:nvSpPr>
        <p:spPr>
          <a:xfrm>
            <a:off x="384551" y="2356669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1" name="TextBox 29"/>
          <p:cNvSpPr txBox="1"/>
          <p:nvPr/>
        </p:nvSpPr>
        <p:spPr>
          <a:xfrm>
            <a:off x="9624003" y="203191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9624003" y="2293167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3" name="TextBox 31"/>
          <p:cNvSpPr txBox="1"/>
          <p:nvPr/>
        </p:nvSpPr>
        <p:spPr>
          <a:xfrm>
            <a:off x="9616937" y="489416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tangle 32"/>
          <p:cNvSpPr/>
          <p:nvPr/>
        </p:nvSpPr>
        <p:spPr>
          <a:xfrm>
            <a:off x="9616936" y="5155418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5" name="TextBox 33"/>
          <p:cNvSpPr txBox="1"/>
          <p:nvPr/>
        </p:nvSpPr>
        <p:spPr>
          <a:xfrm>
            <a:off x="1559497" y="48853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tangle 34"/>
          <p:cNvSpPr/>
          <p:nvPr/>
        </p:nvSpPr>
        <p:spPr>
          <a:xfrm>
            <a:off x="256453" y="5146575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grpSp>
        <p:nvGrpSpPr>
          <p:cNvPr id="27" name="Group 45"/>
          <p:cNvGrpSpPr/>
          <p:nvPr/>
        </p:nvGrpSpPr>
        <p:grpSpPr>
          <a:xfrm>
            <a:off x="8766058" y="2279205"/>
            <a:ext cx="285313" cy="478508"/>
            <a:chOff x="9728201" y="1546225"/>
            <a:chExt cx="214313" cy="341313"/>
          </a:xfrm>
          <a:solidFill>
            <a:schemeClr val="tx2"/>
          </a:solidFill>
        </p:grpSpPr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9728201" y="15462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9771064" y="16002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9813926" y="15779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Oval 46"/>
            <p:cNvSpPr>
              <a:spLocks noChangeArrowheads="1"/>
            </p:cNvSpPr>
            <p:nvPr/>
          </p:nvSpPr>
          <p:spPr bwMode="auto">
            <a:xfrm>
              <a:off x="9825039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2" name="Group 50"/>
          <p:cNvGrpSpPr/>
          <p:nvPr/>
        </p:nvGrpSpPr>
        <p:grpSpPr>
          <a:xfrm rot="5400000">
            <a:off x="3091097" y="5121763"/>
            <a:ext cx="370898" cy="495234"/>
            <a:chOff x="10390189" y="1546225"/>
            <a:chExt cx="255588" cy="341313"/>
          </a:xfrm>
          <a:solidFill>
            <a:schemeClr val="tx2"/>
          </a:solidFill>
        </p:grpSpPr>
        <p:sp>
          <p:nvSpPr>
            <p:cNvPr id="33" name="Freeform 47"/>
            <p:cNvSpPr>
              <a:spLocks noEditPoints="1"/>
            </p:cNvSpPr>
            <p:nvPr/>
          </p:nvSpPr>
          <p:spPr bwMode="auto">
            <a:xfrm>
              <a:off x="10390189" y="1546225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48"/>
            <p:cNvSpPr>
              <a:spLocks noEditPoints="1"/>
            </p:cNvSpPr>
            <p:nvPr/>
          </p:nvSpPr>
          <p:spPr bwMode="auto">
            <a:xfrm>
              <a:off x="10433051" y="1589088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49"/>
            <p:cNvSpPr>
              <a:spLocks noChangeArrowheads="1"/>
            </p:cNvSpPr>
            <p:nvPr/>
          </p:nvSpPr>
          <p:spPr bwMode="auto">
            <a:xfrm>
              <a:off x="10507664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54"/>
          <p:cNvGrpSpPr/>
          <p:nvPr/>
        </p:nvGrpSpPr>
        <p:grpSpPr>
          <a:xfrm>
            <a:off x="3083583" y="2293719"/>
            <a:ext cx="471345" cy="449480"/>
            <a:chOff x="4202114" y="2917825"/>
            <a:chExt cx="341313" cy="325438"/>
          </a:xfrm>
          <a:solidFill>
            <a:schemeClr val="tx2"/>
          </a:solidFill>
        </p:grpSpPr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4202114" y="2917825"/>
              <a:ext cx="341313" cy="325438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4244976" y="2960688"/>
              <a:ext cx="255588" cy="1714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4356101" y="3136900"/>
              <a:ext cx="31750" cy="317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0" name="Group 58"/>
          <p:cNvGrpSpPr/>
          <p:nvPr/>
        </p:nvGrpSpPr>
        <p:grpSpPr>
          <a:xfrm>
            <a:off x="8614487" y="5140904"/>
            <a:ext cx="525181" cy="399868"/>
            <a:chOff x="2430699" y="394950"/>
            <a:chExt cx="409265" cy="311570"/>
          </a:xfrm>
          <a:solidFill>
            <a:schemeClr val="tx2"/>
          </a:solidFill>
        </p:grpSpPr>
        <p:sp>
          <p:nvSpPr>
            <p:cNvPr id="41" name="Freeform 141"/>
            <p:cNvSpPr>
              <a:spLocks noEditPoints="1"/>
            </p:cNvSpPr>
            <p:nvPr/>
          </p:nvSpPr>
          <p:spPr bwMode="auto">
            <a:xfrm>
              <a:off x="2483507" y="441158"/>
              <a:ext cx="256121" cy="203312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142"/>
            <p:cNvSpPr>
              <a:spLocks noEditPoints="1"/>
            </p:cNvSpPr>
            <p:nvPr/>
          </p:nvSpPr>
          <p:spPr bwMode="auto">
            <a:xfrm>
              <a:off x="2430699" y="394950"/>
              <a:ext cx="409265" cy="311570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143"/>
            <p:cNvSpPr>
              <a:spLocks noEditPoints="1"/>
            </p:cNvSpPr>
            <p:nvPr/>
          </p:nvSpPr>
          <p:spPr bwMode="auto">
            <a:xfrm>
              <a:off x="2748869" y="457000"/>
              <a:ext cx="38287" cy="38287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144"/>
            <p:cNvSpPr/>
            <p:nvPr/>
          </p:nvSpPr>
          <p:spPr bwMode="auto">
            <a:xfrm>
              <a:off x="2736988" y="619386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45"/>
            <p:cNvSpPr/>
            <p:nvPr/>
          </p:nvSpPr>
          <p:spPr bwMode="auto">
            <a:xfrm>
              <a:off x="2748869" y="582420"/>
              <a:ext cx="50168" cy="1188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146"/>
            <p:cNvSpPr/>
            <p:nvPr/>
          </p:nvSpPr>
          <p:spPr bwMode="auto">
            <a:xfrm>
              <a:off x="2748869" y="544134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5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 bwMode="auto">
          <a:xfrm>
            <a:off x="989757" y="2137711"/>
            <a:ext cx="3935886" cy="3949510"/>
          </a:xfrm>
          <a:custGeom>
            <a:avLst/>
            <a:gdLst>
              <a:gd name="T0" fmla="*/ 365 w 2340"/>
              <a:gd name="T1" fmla="*/ 542 h 2348"/>
              <a:gd name="T2" fmla="*/ 805 w 2340"/>
              <a:gd name="T3" fmla="*/ 220 h 2348"/>
              <a:gd name="T4" fmla="*/ 1001 w 2340"/>
              <a:gd name="T5" fmla="*/ 167 h 2348"/>
              <a:gd name="T6" fmla="*/ 1122 w 2340"/>
              <a:gd name="T7" fmla="*/ 155 h 2348"/>
              <a:gd name="T8" fmla="*/ 1230 w 2340"/>
              <a:gd name="T9" fmla="*/ 156 h 2348"/>
              <a:gd name="T10" fmla="*/ 1341 w 2340"/>
              <a:gd name="T11" fmla="*/ 169 h 2348"/>
              <a:gd name="T12" fmla="*/ 1513 w 2340"/>
              <a:gd name="T13" fmla="*/ 215 h 2348"/>
              <a:gd name="T14" fmla="*/ 1590 w 2340"/>
              <a:gd name="T15" fmla="*/ 246 h 2348"/>
              <a:gd name="T16" fmla="*/ 1708 w 2340"/>
              <a:gd name="T17" fmla="*/ 310 h 2348"/>
              <a:gd name="T18" fmla="*/ 1818 w 2340"/>
              <a:gd name="T19" fmla="*/ 389 h 2348"/>
              <a:gd name="T20" fmla="*/ 1940 w 2340"/>
              <a:gd name="T21" fmla="*/ 510 h 2348"/>
              <a:gd name="T22" fmla="*/ 2014 w 2340"/>
              <a:gd name="T23" fmla="*/ 608 h 2348"/>
              <a:gd name="T24" fmla="*/ 2076 w 2340"/>
              <a:gd name="T25" fmla="*/ 714 h 2348"/>
              <a:gd name="T26" fmla="*/ 2137 w 2340"/>
              <a:gd name="T27" fmla="*/ 860 h 2348"/>
              <a:gd name="T28" fmla="*/ 2174 w 2340"/>
              <a:gd name="T29" fmla="*/ 1015 h 2348"/>
              <a:gd name="T30" fmla="*/ 2186 w 2340"/>
              <a:gd name="T31" fmla="*/ 1192 h 2348"/>
              <a:gd name="T32" fmla="*/ 2174 w 2340"/>
              <a:gd name="T33" fmla="*/ 1333 h 2348"/>
              <a:gd name="T34" fmla="*/ 2131 w 2340"/>
              <a:gd name="T35" fmla="*/ 1505 h 2348"/>
              <a:gd name="T36" fmla="*/ 2077 w 2340"/>
              <a:gd name="T37" fmla="*/ 1634 h 2348"/>
              <a:gd name="T38" fmla="*/ 1985 w 2340"/>
              <a:gd name="T39" fmla="*/ 1782 h 2348"/>
              <a:gd name="T40" fmla="*/ 1859 w 2340"/>
              <a:gd name="T41" fmla="*/ 1922 h 2348"/>
              <a:gd name="T42" fmla="*/ 1740 w 2340"/>
              <a:gd name="T43" fmla="*/ 2017 h 2348"/>
              <a:gd name="T44" fmla="*/ 1611 w 2340"/>
              <a:gd name="T45" fmla="*/ 2092 h 2348"/>
              <a:gd name="T46" fmla="*/ 1382 w 2340"/>
              <a:gd name="T47" fmla="*/ 2171 h 2348"/>
              <a:gd name="T48" fmla="*/ 1167 w 2340"/>
              <a:gd name="T49" fmla="*/ 2194 h 2348"/>
              <a:gd name="T50" fmla="*/ 1018 w 2340"/>
              <a:gd name="T51" fmla="*/ 2183 h 2348"/>
              <a:gd name="T52" fmla="*/ 906 w 2340"/>
              <a:gd name="T53" fmla="*/ 2161 h 2348"/>
              <a:gd name="T54" fmla="*/ 775 w 2340"/>
              <a:gd name="T55" fmla="*/ 2117 h 2348"/>
              <a:gd name="T56" fmla="*/ 669 w 2340"/>
              <a:gd name="T57" fmla="*/ 2065 h 2348"/>
              <a:gd name="T58" fmla="*/ 435 w 2340"/>
              <a:gd name="T59" fmla="*/ 1886 h 2348"/>
              <a:gd name="T60" fmla="*/ 486 w 2340"/>
              <a:gd name="T61" fmla="*/ 1739 h 2348"/>
              <a:gd name="T62" fmla="*/ 283 w 2340"/>
              <a:gd name="T63" fmla="*/ 1948 h 2348"/>
              <a:gd name="T64" fmla="*/ 532 w 2340"/>
              <a:gd name="T65" fmla="*/ 2162 h 2348"/>
              <a:gd name="T66" fmla="*/ 660 w 2340"/>
              <a:gd name="T67" fmla="*/ 2234 h 2348"/>
              <a:gd name="T68" fmla="*/ 836 w 2340"/>
              <a:gd name="T69" fmla="*/ 2301 h 2348"/>
              <a:gd name="T70" fmla="*/ 963 w 2340"/>
              <a:gd name="T71" fmla="*/ 2331 h 2348"/>
              <a:gd name="T72" fmla="*/ 1098 w 2340"/>
              <a:gd name="T73" fmla="*/ 2346 h 2348"/>
              <a:gd name="T74" fmla="*/ 1343 w 2340"/>
              <a:gd name="T75" fmla="*/ 2335 h 2348"/>
              <a:gd name="T76" fmla="*/ 1626 w 2340"/>
              <a:gd name="T77" fmla="*/ 2254 h 2348"/>
              <a:gd name="T78" fmla="*/ 1795 w 2340"/>
              <a:gd name="T79" fmla="*/ 2166 h 2348"/>
              <a:gd name="T80" fmla="*/ 1949 w 2340"/>
              <a:gd name="T81" fmla="*/ 2049 h 2348"/>
              <a:gd name="T82" fmla="*/ 2072 w 2340"/>
              <a:gd name="T83" fmla="*/ 1921 h 2348"/>
              <a:gd name="T84" fmla="*/ 2195 w 2340"/>
              <a:gd name="T85" fmla="*/ 1739 h 2348"/>
              <a:gd name="T86" fmla="*/ 2267 w 2340"/>
              <a:gd name="T87" fmla="*/ 1583 h 2348"/>
              <a:gd name="T88" fmla="*/ 2306 w 2340"/>
              <a:gd name="T89" fmla="*/ 1457 h 2348"/>
              <a:gd name="T90" fmla="*/ 2336 w 2340"/>
              <a:gd name="T91" fmla="*/ 1276 h 2348"/>
              <a:gd name="T92" fmla="*/ 2334 w 2340"/>
              <a:gd name="T93" fmla="*/ 1052 h 2348"/>
              <a:gd name="T94" fmla="*/ 2301 w 2340"/>
              <a:gd name="T95" fmla="*/ 871 h 2348"/>
              <a:gd name="T96" fmla="*/ 2231 w 2340"/>
              <a:gd name="T97" fmla="*/ 680 h 2348"/>
              <a:gd name="T98" fmla="*/ 2164 w 2340"/>
              <a:gd name="T99" fmla="*/ 556 h 2348"/>
              <a:gd name="T100" fmla="*/ 2083 w 2340"/>
              <a:gd name="T101" fmla="*/ 441 h 2348"/>
              <a:gd name="T102" fmla="*/ 1990 w 2340"/>
              <a:gd name="T103" fmla="*/ 337 h 2348"/>
              <a:gd name="T104" fmla="*/ 1854 w 2340"/>
              <a:gd name="T105" fmla="*/ 223 h 2348"/>
              <a:gd name="T106" fmla="*/ 1680 w 2340"/>
              <a:gd name="T107" fmla="*/ 118 h 2348"/>
              <a:gd name="T108" fmla="*/ 1583 w 2340"/>
              <a:gd name="T109" fmla="*/ 76 h 2348"/>
              <a:gd name="T110" fmla="*/ 1439 w 2340"/>
              <a:gd name="T111" fmla="*/ 32 h 2348"/>
              <a:gd name="T112" fmla="*/ 1276 w 2340"/>
              <a:gd name="T113" fmla="*/ 5 h 2348"/>
              <a:gd name="T114" fmla="*/ 1168 w 2340"/>
              <a:gd name="T115" fmla="*/ 0 h 2348"/>
              <a:gd name="T116" fmla="*/ 1045 w 2340"/>
              <a:gd name="T117" fmla="*/ 6 h 2348"/>
              <a:gd name="T118" fmla="*/ 844 w 2340"/>
              <a:gd name="T119" fmla="*/ 45 h 2348"/>
              <a:gd name="T120" fmla="*/ 579 w 2340"/>
              <a:gd name="T121" fmla="*/ 157 h 2348"/>
              <a:gd name="T122" fmla="*/ 3 w 2340"/>
              <a:gd name="T123" fmla="*/ 1014 h 2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0" h="2348">
                <a:moveTo>
                  <a:pt x="153" y="1052"/>
                </a:moveTo>
                <a:cubicBezTo>
                  <a:pt x="153" y="1052"/>
                  <a:pt x="154" y="1046"/>
                  <a:pt x="155" y="1035"/>
                </a:cubicBezTo>
                <a:cubicBezTo>
                  <a:pt x="157" y="1024"/>
                  <a:pt x="159" y="1007"/>
                  <a:pt x="164" y="985"/>
                </a:cubicBezTo>
                <a:cubicBezTo>
                  <a:pt x="172" y="941"/>
                  <a:pt x="186" y="878"/>
                  <a:pt x="217" y="801"/>
                </a:cubicBezTo>
                <a:cubicBezTo>
                  <a:pt x="224" y="781"/>
                  <a:pt x="233" y="761"/>
                  <a:pt x="242" y="740"/>
                </a:cubicBezTo>
                <a:cubicBezTo>
                  <a:pt x="253" y="720"/>
                  <a:pt x="263" y="698"/>
                  <a:pt x="275" y="677"/>
                </a:cubicBezTo>
                <a:cubicBezTo>
                  <a:pt x="300" y="633"/>
                  <a:pt x="329" y="588"/>
                  <a:pt x="365" y="542"/>
                </a:cubicBezTo>
                <a:cubicBezTo>
                  <a:pt x="401" y="497"/>
                  <a:pt x="443" y="452"/>
                  <a:pt x="491" y="409"/>
                </a:cubicBezTo>
                <a:cubicBezTo>
                  <a:pt x="540" y="366"/>
                  <a:pt x="595" y="326"/>
                  <a:pt x="656" y="290"/>
                </a:cubicBezTo>
                <a:cubicBezTo>
                  <a:pt x="672" y="281"/>
                  <a:pt x="688" y="273"/>
                  <a:pt x="704" y="265"/>
                </a:cubicBezTo>
                <a:cubicBezTo>
                  <a:pt x="712" y="260"/>
                  <a:pt x="720" y="256"/>
                  <a:pt x="728" y="253"/>
                </a:cubicBezTo>
                <a:cubicBezTo>
                  <a:pt x="737" y="249"/>
                  <a:pt x="745" y="245"/>
                  <a:pt x="753" y="241"/>
                </a:cubicBezTo>
                <a:cubicBezTo>
                  <a:pt x="762" y="237"/>
                  <a:pt x="770" y="234"/>
                  <a:pt x="779" y="230"/>
                </a:cubicBezTo>
                <a:cubicBezTo>
                  <a:pt x="787" y="227"/>
                  <a:pt x="796" y="223"/>
                  <a:pt x="805" y="220"/>
                </a:cubicBezTo>
                <a:cubicBezTo>
                  <a:pt x="823" y="213"/>
                  <a:pt x="840" y="207"/>
                  <a:pt x="859" y="201"/>
                </a:cubicBezTo>
                <a:cubicBezTo>
                  <a:pt x="868" y="198"/>
                  <a:pt x="877" y="195"/>
                  <a:pt x="886" y="193"/>
                </a:cubicBezTo>
                <a:cubicBezTo>
                  <a:pt x="896" y="190"/>
                  <a:pt x="905" y="188"/>
                  <a:pt x="914" y="185"/>
                </a:cubicBezTo>
                <a:cubicBezTo>
                  <a:pt x="919" y="184"/>
                  <a:pt x="924" y="183"/>
                  <a:pt x="929" y="182"/>
                </a:cubicBezTo>
                <a:cubicBezTo>
                  <a:pt x="933" y="181"/>
                  <a:pt x="938" y="180"/>
                  <a:pt x="943" y="179"/>
                </a:cubicBezTo>
                <a:cubicBezTo>
                  <a:pt x="952" y="177"/>
                  <a:pt x="962" y="174"/>
                  <a:pt x="972" y="172"/>
                </a:cubicBezTo>
                <a:cubicBezTo>
                  <a:pt x="981" y="170"/>
                  <a:pt x="991" y="169"/>
                  <a:pt x="1001" y="167"/>
                </a:cubicBezTo>
                <a:cubicBezTo>
                  <a:pt x="1011" y="166"/>
                  <a:pt x="1021" y="164"/>
                  <a:pt x="1031" y="163"/>
                </a:cubicBezTo>
                <a:cubicBezTo>
                  <a:pt x="1041" y="162"/>
                  <a:pt x="1051" y="161"/>
                  <a:pt x="1061" y="159"/>
                </a:cubicBezTo>
                <a:cubicBezTo>
                  <a:pt x="1068" y="159"/>
                  <a:pt x="1068" y="159"/>
                  <a:pt x="1068" y="159"/>
                </a:cubicBezTo>
                <a:cubicBezTo>
                  <a:pt x="1071" y="158"/>
                  <a:pt x="1073" y="158"/>
                  <a:pt x="1076" y="158"/>
                </a:cubicBezTo>
                <a:cubicBezTo>
                  <a:pt x="1081" y="158"/>
                  <a:pt x="1086" y="157"/>
                  <a:pt x="1091" y="157"/>
                </a:cubicBezTo>
                <a:cubicBezTo>
                  <a:pt x="1096" y="157"/>
                  <a:pt x="1101" y="156"/>
                  <a:pt x="1106" y="156"/>
                </a:cubicBezTo>
                <a:cubicBezTo>
                  <a:pt x="1111" y="156"/>
                  <a:pt x="1116" y="155"/>
                  <a:pt x="1122" y="155"/>
                </a:cubicBezTo>
                <a:cubicBezTo>
                  <a:pt x="1132" y="155"/>
                  <a:pt x="1142" y="154"/>
                  <a:pt x="1152" y="154"/>
                </a:cubicBezTo>
                <a:cubicBezTo>
                  <a:pt x="1158" y="154"/>
                  <a:pt x="1163" y="154"/>
                  <a:pt x="1168" y="154"/>
                </a:cubicBezTo>
                <a:cubicBezTo>
                  <a:pt x="1173" y="154"/>
                  <a:pt x="1178" y="154"/>
                  <a:pt x="1183" y="154"/>
                </a:cubicBezTo>
                <a:cubicBezTo>
                  <a:pt x="1194" y="155"/>
                  <a:pt x="1204" y="155"/>
                  <a:pt x="1215" y="155"/>
                </a:cubicBezTo>
                <a:cubicBezTo>
                  <a:pt x="1219" y="155"/>
                  <a:pt x="1219" y="155"/>
                  <a:pt x="1219" y="155"/>
                </a:cubicBezTo>
                <a:cubicBezTo>
                  <a:pt x="1223" y="156"/>
                  <a:pt x="1223" y="156"/>
                  <a:pt x="1223" y="156"/>
                </a:cubicBezTo>
                <a:cubicBezTo>
                  <a:pt x="1230" y="156"/>
                  <a:pt x="1230" y="156"/>
                  <a:pt x="1230" y="156"/>
                </a:cubicBezTo>
                <a:cubicBezTo>
                  <a:pt x="1236" y="157"/>
                  <a:pt x="1241" y="157"/>
                  <a:pt x="1246" y="157"/>
                </a:cubicBezTo>
                <a:cubicBezTo>
                  <a:pt x="1251" y="158"/>
                  <a:pt x="1257" y="158"/>
                  <a:pt x="1262" y="159"/>
                </a:cubicBezTo>
                <a:cubicBezTo>
                  <a:pt x="1270" y="159"/>
                  <a:pt x="1270" y="159"/>
                  <a:pt x="1270" y="159"/>
                </a:cubicBezTo>
                <a:cubicBezTo>
                  <a:pt x="1272" y="159"/>
                  <a:pt x="1275" y="160"/>
                  <a:pt x="1278" y="160"/>
                </a:cubicBezTo>
                <a:cubicBezTo>
                  <a:pt x="1288" y="161"/>
                  <a:pt x="1299" y="163"/>
                  <a:pt x="1309" y="164"/>
                </a:cubicBezTo>
                <a:cubicBezTo>
                  <a:pt x="1314" y="165"/>
                  <a:pt x="1320" y="165"/>
                  <a:pt x="1325" y="166"/>
                </a:cubicBezTo>
                <a:cubicBezTo>
                  <a:pt x="1330" y="167"/>
                  <a:pt x="1335" y="168"/>
                  <a:pt x="1341" y="169"/>
                </a:cubicBezTo>
                <a:cubicBezTo>
                  <a:pt x="1351" y="171"/>
                  <a:pt x="1362" y="173"/>
                  <a:pt x="1372" y="175"/>
                </a:cubicBezTo>
                <a:cubicBezTo>
                  <a:pt x="1383" y="177"/>
                  <a:pt x="1393" y="180"/>
                  <a:pt x="1404" y="182"/>
                </a:cubicBezTo>
                <a:cubicBezTo>
                  <a:pt x="1409" y="183"/>
                  <a:pt x="1414" y="184"/>
                  <a:pt x="1419" y="186"/>
                </a:cubicBezTo>
                <a:cubicBezTo>
                  <a:pt x="1425" y="187"/>
                  <a:pt x="1430" y="189"/>
                  <a:pt x="1435" y="190"/>
                </a:cubicBezTo>
                <a:cubicBezTo>
                  <a:pt x="1446" y="193"/>
                  <a:pt x="1456" y="196"/>
                  <a:pt x="1466" y="199"/>
                </a:cubicBezTo>
                <a:cubicBezTo>
                  <a:pt x="1477" y="202"/>
                  <a:pt x="1487" y="206"/>
                  <a:pt x="1498" y="209"/>
                </a:cubicBezTo>
                <a:cubicBezTo>
                  <a:pt x="1503" y="211"/>
                  <a:pt x="1508" y="213"/>
                  <a:pt x="1513" y="215"/>
                </a:cubicBezTo>
                <a:cubicBezTo>
                  <a:pt x="1516" y="215"/>
                  <a:pt x="1518" y="216"/>
                  <a:pt x="1521" y="217"/>
                </a:cubicBezTo>
                <a:cubicBezTo>
                  <a:pt x="1528" y="220"/>
                  <a:pt x="1528" y="220"/>
                  <a:pt x="1528" y="220"/>
                </a:cubicBezTo>
                <a:cubicBezTo>
                  <a:pt x="1539" y="224"/>
                  <a:pt x="1549" y="228"/>
                  <a:pt x="1559" y="233"/>
                </a:cubicBezTo>
                <a:cubicBezTo>
                  <a:pt x="1563" y="234"/>
                  <a:pt x="1563" y="234"/>
                  <a:pt x="1563" y="234"/>
                </a:cubicBezTo>
                <a:cubicBezTo>
                  <a:pt x="1567" y="236"/>
                  <a:pt x="1567" y="236"/>
                  <a:pt x="1567" y="236"/>
                </a:cubicBezTo>
                <a:cubicBezTo>
                  <a:pt x="1574" y="239"/>
                  <a:pt x="1574" y="239"/>
                  <a:pt x="1574" y="239"/>
                </a:cubicBezTo>
                <a:cubicBezTo>
                  <a:pt x="1590" y="246"/>
                  <a:pt x="1590" y="246"/>
                  <a:pt x="1590" y="246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07" y="254"/>
                  <a:pt x="1610" y="255"/>
                  <a:pt x="1612" y="257"/>
                </a:cubicBezTo>
                <a:cubicBezTo>
                  <a:pt x="1620" y="260"/>
                  <a:pt x="1620" y="260"/>
                  <a:pt x="1620" y="260"/>
                </a:cubicBezTo>
                <a:cubicBezTo>
                  <a:pt x="1630" y="265"/>
                  <a:pt x="1640" y="270"/>
                  <a:pt x="1649" y="276"/>
                </a:cubicBezTo>
                <a:cubicBezTo>
                  <a:pt x="1659" y="281"/>
                  <a:pt x="1669" y="287"/>
                  <a:pt x="1679" y="292"/>
                </a:cubicBezTo>
                <a:cubicBezTo>
                  <a:pt x="1693" y="301"/>
                  <a:pt x="1693" y="301"/>
                  <a:pt x="1693" y="301"/>
                </a:cubicBezTo>
                <a:cubicBezTo>
                  <a:pt x="1698" y="303"/>
                  <a:pt x="1703" y="307"/>
                  <a:pt x="1708" y="310"/>
                </a:cubicBezTo>
                <a:cubicBezTo>
                  <a:pt x="1717" y="316"/>
                  <a:pt x="1727" y="322"/>
                  <a:pt x="1736" y="328"/>
                </a:cubicBezTo>
                <a:cubicBezTo>
                  <a:pt x="1745" y="334"/>
                  <a:pt x="1755" y="341"/>
                  <a:pt x="1764" y="348"/>
                </a:cubicBezTo>
                <a:cubicBezTo>
                  <a:pt x="1768" y="351"/>
                  <a:pt x="1773" y="354"/>
                  <a:pt x="1778" y="358"/>
                </a:cubicBezTo>
                <a:cubicBezTo>
                  <a:pt x="1791" y="368"/>
                  <a:pt x="1791" y="368"/>
                  <a:pt x="1791" y="368"/>
                </a:cubicBezTo>
                <a:cubicBezTo>
                  <a:pt x="1804" y="379"/>
                  <a:pt x="1804" y="379"/>
                  <a:pt x="1804" y="379"/>
                </a:cubicBezTo>
                <a:cubicBezTo>
                  <a:pt x="1811" y="384"/>
                  <a:pt x="1811" y="384"/>
                  <a:pt x="1811" y="384"/>
                </a:cubicBezTo>
                <a:cubicBezTo>
                  <a:pt x="1813" y="386"/>
                  <a:pt x="1816" y="387"/>
                  <a:pt x="1818" y="389"/>
                </a:cubicBezTo>
                <a:cubicBezTo>
                  <a:pt x="1835" y="404"/>
                  <a:pt x="1853" y="419"/>
                  <a:pt x="1869" y="435"/>
                </a:cubicBezTo>
                <a:cubicBezTo>
                  <a:pt x="1882" y="447"/>
                  <a:pt x="1882" y="447"/>
                  <a:pt x="1882" y="447"/>
                </a:cubicBezTo>
                <a:cubicBezTo>
                  <a:pt x="1888" y="453"/>
                  <a:pt x="1888" y="453"/>
                  <a:pt x="1888" y="453"/>
                </a:cubicBezTo>
                <a:cubicBezTo>
                  <a:pt x="1894" y="459"/>
                  <a:pt x="1894" y="459"/>
                  <a:pt x="1894" y="459"/>
                </a:cubicBezTo>
                <a:cubicBezTo>
                  <a:pt x="1902" y="468"/>
                  <a:pt x="1910" y="476"/>
                  <a:pt x="1918" y="484"/>
                </a:cubicBezTo>
                <a:cubicBezTo>
                  <a:pt x="1922" y="489"/>
                  <a:pt x="1925" y="493"/>
                  <a:pt x="1929" y="497"/>
                </a:cubicBezTo>
                <a:cubicBezTo>
                  <a:pt x="1940" y="510"/>
                  <a:pt x="1940" y="510"/>
                  <a:pt x="1940" y="510"/>
                </a:cubicBezTo>
                <a:cubicBezTo>
                  <a:pt x="1952" y="524"/>
                  <a:pt x="1952" y="524"/>
                  <a:pt x="1952" y="524"/>
                </a:cubicBezTo>
                <a:cubicBezTo>
                  <a:pt x="1956" y="528"/>
                  <a:pt x="1959" y="533"/>
                  <a:pt x="1963" y="537"/>
                </a:cubicBezTo>
                <a:cubicBezTo>
                  <a:pt x="1970" y="546"/>
                  <a:pt x="1977" y="556"/>
                  <a:pt x="1984" y="565"/>
                </a:cubicBezTo>
                <a:cubicBezTo>
                  <a:pt x="1991" y="574"/>
                  <a:pt x="1998" y="584"/>
                  <a:pt x="2004" y="593"/>
                </a:cubicBezTo>
                <a:cubicBezTo>
                  <a:pt x="2010" y="600"/>
                  <a:pt x="2010" y="600"/>
                  <a:pt x="2010" y="600"/>
                </a:cubicBezTo>
                <a:cubicBezTo>
                  <a:pt x="2012" y="604"/>
                  <a:pt x="2012" y="604"/>
                  <a:pt x="2012" y="604"/>
                </a:cubicBezTo>
                <a:cubicBezTo>
                  <a:pt x="2014" y="608"/>
                  <a:pt x="2014" y="608"/>
                  <a:pt x="2014" y="608"/>
                </a:cubicBezTo>
                <a:cubicBezTo>
                  <a:pt x="2024" y="622"/>
                  <a:pt x="2024" y="622"/>
                  <a:pt x="2024" y="622"/>
                </a:cubicBezTo>
                <a:cubicBezTo>
                  <a:pt x="2033" y="637"/>
                  <a:pt x="2033" y="637"/>
                  <a:pt x="2033" y="637"/>
                </a:cubicBezTo>
                <a:cubicBezTo>
                  <a:pt x="2038" y="644"/>
                  <a:pt x="2038" y="644"/>
                  <a:pt x="2038" y="644"/>
                </a:cubicBezTo>
                <a:cubicBezTo>
                  <a:pt x="2040" y="647"/>
                  <a:pt x="2041" y="649"/>
                  <a:pt x="2042" y="652"/>
                </a:cubicBezTo>
                <a:cubicBezTo>
                  <a:pt x="2048" y="662"/>
                  <a:pt x="2054" y="672"/>
                  <a:pt x="2060" y="682"/>
                </a:cubicBezTo>
                <a:cubicBezTo>
                  <a:pt x="2063" y="687"/>
                  <a:pt x="2066" y="693"/>
                  <a:pt x="2068" y="698"/>
                </a:cubicBezTo>
                <a:cubicBezTo>
                  <a:pt x="2076" y="714"/>
                  <a:pt x="2076" y="714"/>
                  <a:pt x="2076" y="714"/>
                </a:cubicBezTo>
                <a:cubicBezTo>
                  <a:pt x="2084" y="729"/>
                  <a:pt x="2084" y="729"/>
                  <a:pt x="2084" y="729"/>
                </a:cubicBezTo>
                <a:cubicBezTo>
                  <a:pt x="2087" y="734"/>
                  <a:pt x="2089" y="740"/>
                  <a:pt x="2092" y="745"/>
                </a:cubicBezTo>
                <a:cubicBezTo>
                  <a:pt x="2096" y="756"/>
                  <a:pt x="2101" y="767"/>
                  <a:pt x="2106" y="777"/>
                </a:cubicBezTo>
                <a:cubicBezTo>
                  <a:pt x="2110" y="788"/>
                  <a:pt x="2115" y="799"/>
                  <a:pt x="2119" y="810"/>
                </a:cubicBezTo>
                <a:cubicBezTo>
                  <a:pt x="2121" y="816"/>
                  <a:pt x="2124" y="821"/>
                  <a:pt x="2125" y="827"/>
                </a:cubicBezTo>
                <a:cubicBezTo>
                  <a:pt x="2131" y="843"/>
                  <a:pt x="2131" y="843"/>
                  <a:pt x="2131" y="843"/>
                </a:cubicBezTo>
                <a:cubicBezTo>
                  <a:pt x="2137" y="860"/>
                  <a:pt x="2137" y="860"/>
                  <a:pt x="2137" y="860"/>
                </a:cubicBezTo>
                <a:cubicBezTo>
                  <a:pt x="2139" y="866"/>
                  <a:pt x="2141" y="871"/>
                  <a:pt x="2142" y="877"/>
                </a:cubicBezTo>
                <a:cubicBezTo>
                  <a:pt x="2152" y="911"/>
                  <a:pt x="2152" y="911"/>
                  <a:pt x="2152" y="911"/>
                </a:cubicBezTo>
                <a:cubicBezTo>
                  <a:pt x="2154" y="920"/>
                  <a:pt x="2154" y="920"/>
                  <a:pt x="2154" y="920"/>
                </a:cubicBezTo>
                <a:cubicBezTo>
                  <a:pt x="2156" y="928"/>
                  <a:pt x="2156" y="928"/>
                  <a:pt x="2156" y="928"/>
                </a:cubicBezTo>
                <a:cubicBezTo>
                  <a:pt x="2160" y="945"/>
                  <a:pt x="2160" y="945"/>
                  <a:pt x="2160" y="945"/>
                </a:cubicBezTo>
                <a:cubicBezTo>
                  <a:pt x="2163" y="957"/>
                  <a:pt x="2166" y="968"/>
                  <a:pt x="2167" y="980"/>
                </a:cubicBezTo>
                <a:cubicBezTo>
                  <a:pt x="2174" y="1015"/>
                  <a:pt x="2174" y="1015"/>
                  <a:pt x="2174" y="1015"/>
                </a:cubicBezTo>
                <a:cubicBezTo>
                  <a:pt x="2176" y="1027"/>
                  <a:pt x="2177" y="1038"/>
                  <a:pt x="2178" y="1050"/>
                </a:cubicBezTo>
                <a:cubicBezTo>
                  <a:pt x="2181" y="1068"/>
                  <a:pt x="2181" y="1068"/>
                  <a:pt x="2181" y="1068"/>
                </a:cubicBezTo>
                <a:cubicBezTo>
                  <a:pt x="2181" y="1074"/>
                  <a:pt x="2182" y="1080"/>
                  <a:pt x="2182" y="1086"/>
                </a:cubicBezTo>
                <a:cubicBezTo>
                  <a:pt x="2185" y="1121"/>
                  <a:pt x="2185" y="1121"/>
                  <a:pt x="2185" y="1121"/>
                </a:cubicBezTo>
                <a:cubicBezTo>
                  <a:pt x="2186" y="1156"/>
                  <a:pt x="2186" y="1156"/>
                  <a:pt x="2186" y="1156"/>
                </a:cubicBezTo>
                <a:cubicBezTo>
                  <a:pt x="2186" y="1174"/>
                  <a:pt x="2186" y="1174"/>
                  <a:pt x="2186" y="1174"/>
                </a:cubicBezTo>
                <a:cubicBezTo>
                  <a:pt x="2186" y="1192"/>
                  <a:pt x="2186" y="1192"/>
                  <a:pt x="2186" y="1192"/>
                </a:cubicBezTo>
                <a:cubicBezTo>
                  <a:pt x="2185" y="1228"/>
                  <a:pt x="2185" y="1228"/>
                  <a:pt x="2185" y="1228"/>
                </a:cubicBezTo>
                <a:cubicBezTo>
                  <a:pt x="2182" y="1263"/>
                  <a:pt x="2182" y="1263"/>
                  <a:pt x="2182" y="1263"/>
                </a:cubicBezTo>
                <a:cubicBezTo>
                  <a:pt x="2182" y="1269"/>
                  <a:pt x="2181" y="1275"/>
                  <a:pt x="2181" y="1281"/>
                </a:cubicBezTo>
                <a:cubicBezTo>
                  <a:pt x="2178" y="1298"/>
                  <a:pt x="2178" y="1298"/>
                  <a:pt x="2178" y="1298"/>
                </a:cubicBezTo>
                <a:cubicBezTo>
                  <a:pt x="2176" y="1316"/>
                  <a:pt x="2176" y="1316"/>
                  <a:pt x="2176" y="1316"/>
                </a:cubicBezTo>
                <a:cubicBezTo>
                  <a:pt x="2175" y="1325"/>
                  <a:pt x="2175" y="1325"/>
                  <a:pt x="2175" y="1325"/>
                </a:cubicBezTo>
                <a:cubicBezTo>
                  <a:pt x="2175" y="1327"/>
                  <a:pt x="2174" y="1330"/>
                  <a:pt x="2174" y="1333"/>
                </a:cubicBezTo>
                <a:cubicBezTo>
                  <a:pt x="2169" y="1357"/>
                  <a:pt x="2166" y="1380"/>
                  <a:pt x="2160" y="1403"/>
                </a:cubicBezTo>
                <a:cubicBezTo>
                  <a:pt x="2156" y="1420"/>
                  <a:pt x="2156" y="1420"/>
                  <a:pt x="2156" y="1420"/>
                </a:cubicBezTo>
                <a:cubicBezTo>
                  <a:pt x="2154" y="1429"/>
                  <a:pt x="2154" y="1429"/>
                  <a:pt x="2154" y="1429"/>
                </a:cubicBezTo>
                <a:cubicBezTo>
                  <a:pt x="2152" y="1437"/>
                  <a:pt x="2152" y="1437"/>
                  <a:pt x="2152" y="1437"/>
                </a:cubicBezTo>
                <a:cubicBezTo>
                  <a:pt x="2149" y="1448"/>
                  <a:pt x="2145" y="1460"/>
                  <a:pt x="2142" y="1471"/>
                </a:cubicBezTo>
                <a:cubicBezTo>
                  <a:pt x="2141" y="1477"/>
                  <a:pt x="2139" y="1482"/>
                  <a:pt x="2137" y="1488"/>
                </a:cubicBezTo>
                <a:cubicBezTo>
                  <a:pt x="2131" y="1505"/>
                  <a:pt x="2131" y="1505"/>
                  <a:pt x="2131" y="1505"/>
                </a:cubicBezTo>
                <a:cubicBezTo>
                  <a:pt x="2125" y="1521"/>
                  <a:pt x="2125" y="1521"/>
                  <a:pt x="2125" y="1521"/>
                </a:cubicBezTo>
                <a:cubicBezTo>
                  <a:pt x="2125" y="1524"/>
                  <a:pt x="2124" y="1527"/>
                  <a:pt x="2122" y="1529"/>
                </a:cubicBezTo>
                <a:cubicBezTo>
                  <a:pt x="2119" y="1538"/>
                  <a:pt x="2119" y="1538"/>
                  <a:pt x="2119" y="1538"/>
                </a:cubicBezTo>
                <a:cubicBezTo>
                  <a:pt x="2115" y="1549"/>
                  <a:pt x="2111" y="1559"/>
                  <a:pt x="2106" y="1570"/>
                </a:cubicBezTo>
                <a:cubicBezTo>
                  <a:pt x="2101" y="1581"/>
                  <a:pt x="2097" y="1592"/>
                  <a:pt x="2092" y="1602"/>
                </a:cubicBezTo>
                <a:cubicBezTo>
                  <a:pt x="2089" y="1608"/>
                  <a:pt x="2087" y="1613"/>
                  <a:pt x="2085" y="1618"/>
                </a:cubicBezTo>
                <a:cubicBezTo>
                  <a:pt x="2077" y="1634"/>
                  <a:pt x="2077" y="1634"/>
                  <a:pt x="2077" y="1634"/>
                </a:cubicBezTo>
                <a:cubicBezTo>
                  <a:pt x="2069" y="1649"/>
                  <a:pt x="2069" y="1649"/>
                  <a:pt x="2069" y="1649"/>
                </a:cubicBezTo>
                <a:cubicBezTo>
                  <a:pt x="2066" y="1655"/>
                  <a:pt x="2063" y="1660"/>
                  <a:pt x="2060" y="1665"/>
                </a:cubicBezTo>
                <a:cubicBezTo>
                  <a:pt x="2055" y="1675"/>
                  <a:pt x="2049" y="1685"/>
                  <a:pt x="2043" y="1695"/>
                </a:cubicBezTo>
                <a:cubicBezTo>
                  <a:pt x="2039" y="1703"/>
                  <a:pt x="2039" y="1703"/>
                  <a:pt x="2039" y="1703"/>
                </a:cubicBezTo>
                <a:cubicBezTo>
                  <a:pt x="2034" y="1710"/>
                  <a:pt x="2034" y="1710"/>
                  <a:pt x="2034" y="1710"/>
                </a:cubicBezTo>
                <a:cubicBezTo>
                  <a:pt x="2025" y="1725"/>
                  <a:pt x="2025" y="1725"/>
                  <a:pt x="2025" y="1725"/>
                </a:cubicBezTo>
                <a:cubicBezTo>
                  <a:pt x="2012" y="1744"/>
                  <a:pt x="1999" y="1763"/>
                  <a:pt x="1985" y="1782"/>
                </a:cubicBezTo>
                <a:cubicBezTo>
                  <a:pt x="1978" y="1791"/>
                  <a:pt x="1971" y="1800"/>
                  <a:pt x="1964" y="1809"/>
                </a:cubicBezTo>
                <a:cubicBezTo>
                  <a:pt x="1953" y="1823"/>
                  <a:pt x="1953" y="1823"/>
                  <a:pt x="1953" y="1823"/>
                </a:cubicBezTo>
                <a:cubicBezTo>
                  <a:pt x="1942" y="1836"/>
                  <a:pt x="1942" y="1836"/>
                  <a:pt x="1942" y="1836"/>
                </a:cubicBezTo>
                <a:cubicBezTo>
                  <a:pt x="1934" y="1844"/>
                  <a:pt x="1927" y="1853"/>
                  <a:pt x="1919" y="1862"/>
                </a:cubicBezTo>
                <a:cubicBezTo>
                  <a:pt x="1911" y="1870"/>
                  <a:pt x="1904" y="1878"/>
                  <a:pt x="1896" y="1887"/>
                </a:cubicBezTo>
                <a:cubicBezTo>
                  <a:pt x="1888" y="1895"/>
                  <a:pt x="1880" y="1903"/>
                  <a:pt x="1871" y="1911"/>
                </a:cubicBezTo>
                <a:cubicBezTo>
                  <a:pt x="1859" y="1922"/>
                  <a:pt x="1859" y="1922"/>
                  <a:pt x="1859" y="1922"/>
                </a:cubicBezTo>
                <a:cubicBezTo>
                  <a:pt x="1853" y="1928"/>
                  <a:pt x="1853" y="1928"/>
                  <a:pt x="1853" y="1928"/>
                </a:cubicBezTo>
                <a:cubicBezTo>
                  <a:pt x="1851" y="1930"/>
                  <a:pt x="1849" y="1932"/>
                  <a:pt x="1846" y="1934"/>
                </a:cubicBezTo>
                <a:cubicBezTo>
                  <a:pt x="1838" y="1941"/>
                  <a:pt x="1829" y="1949"/>
                  <a:pt x="1821" y="1956"/>
                </a:cubicBezTo>
                <a:cubicBezTo>
                  <a:pt x="1819" y="1958"/>
                  <a:pt x="1816" y="1960"/>
                  <a:pt x="1814" y="1962"/>
                </a:cubicBezTo>
                <a:cubicBezTo>
                  <a:pt x="1808" y="1967"/>
                  <a:pt x="1808" y="1967"/>
                  <a:pt x="1808" y="1967"/>
                </a:cubicBezTo>
                <a:cubicBezTo>
                  <a:pt x="1794" y="1977"/>
                  <a:pt x="1794" y="1977"/>
                  <a:pt x="1794" y="1977"/>
                </a:cubicBezTo>
                <a:cubicBezTo>
                  <a:pt x="1777" y="1992"/>
                  <a:pt x="1758" y="2004"/>
                  <a:pt x="1740" y="2017"/>
                </a:cubicBezTo>
                <a:cubicBezTo>
                  <a:pt x="1736" y="2021"/>
                  <a:pt x="1731" y="2023"/>
                  <a:pt x="1726" y="2027"/>
                </a:cubicBezTo>
                <a:cubicBezTo>
                  <a:pt x="1712" y="2036"/>
                  <a:pt x="1712" y="2036"/>
                  <a:pt x="1712" y="2036"/>
                </a:cubicBezTo>
                <a:cubicBezTo>
                  <a:pt x="1698" y="2045"/>
                  <a:pt x="1698" y="2045"/>
                  <a:pt x="1698" y="2045"/>
                </a:cubicBezTo>
                <a:cubicBezTo>
                  <a:pt x="1693" y="2048"/>
                  <a:pt x="1688" y="2050"/>
                  <a:pt x="1684" y="2053"/>
                </a:cubicBezTo>
                <a:cubicBezTo>
                  <a:pt x="1674" y="2059"/>
                  <a:pt x="1664" y="2064"/>
                  <a:pt x="1655" y="2070"/>
                </a:cubicBezTo>
                <a:cubicBezTo>
                  <a:pt x="1645" y="2075"/>
                  <a:pt x="1635" y="2080"/>
                  <a:pt x="1625" y="2085"/>
                </a:cubicBezTo>
                <a:cubicBezTo>
                  <a:pt x="1621" y="2087"/>
                  <a:pt x="1616" y="2090"/>
                  <a:pt x="1611" y="2092"/>
                </a:cubicBezTo>
                <a:cubicBezTo>
                  <a:pt x="1606" y="2095"/>
                  <a:pt x="1601" y="2097"/>
                  <a:pt x="1596" y="2099"/>
                </a:cubicBezTo>
                <a:cubicBezTo>
                  <a:pt x="1586" y="2104"/>
                  <a:pt x="1576" y="2108"/>
                  <a:pt x="1566" y="2113"/>
                </a:cubicBezTo>
                <a:cubicBezTo>
                  <a:pt x="1526" y="2129"/>
                  <a:pt x="1485" y="2145"/>
                  <a:pt x="1444" y="2156"/>
                </a:cubicBezTo>
                <a:cubicBezTo>
                  <a:pt x="1439" y="2157"/>
                  <a:pt x="1434" y="2158"/>
                  <a:pt x="1429" y="2160"/>
                </a:cubicBezTo>
                <a:cubicBezTo>
                  <a:pt x="1421" y="2162"/>
                  <a:pt x="1421" y="2162"/>
                  <a:pt x="1421" y="2162"/>
                </a:cubicBezTo>
                <a:cubicBezTo>
                  <a:pt x="1413" y="2164"/>
                  <a:pt x="1413" y="2164"/>
                  <a:pt x="1413" y="2164"/>
                </a:cubicBezTo>
                <a:cubicBezTo>
                  <a:pt x="1403" y="2166"/>
                  <a:pt x="1392" y="2169"/>
                  <a:pt x="1382" y="2171"/>
                </a:cubicBezTo>
                <a:cubicBezTo>
                  <a:pt x="1372" y="2174"/>
                  <a:pt x="1362" y="2175"/>
                  <a:pt x="1351" y="2177"/>
                </a:cubicBezTo>
                <a:cubicBezTo>
                  <a:pt x="1341" y="2179"/>
                  <a:pt x="1331" y="2181"/>
                  <a:pt x="1320" y="2183"/>
                </a:cubicBezTo>
                <a:cubicBezTo>
                  <a:pt x="1310" y="2184"/>
                  <a:pt x="1300" y="2185"/>
                  <a:pt x="1289" y="2186"/>
                </a:cubicBezTo>
                <a:cubicBezTo>
                  <a:pt x="1284" y="2187"/>
                  <a:pt x="1279" y="2188"/>
                  <a:pt x="1274" y="2188"/>
                </a:cubicBezTo>
                <a:cubicBezTo>
                  <a:pt x="1269" y="2189"/>
                  <a:pt x="1264" y="2189"/>
                  <a:pt x="1258" y="2190"/>
                </a:cubicBezTo>
                <a:cubicBezTo>
                  <a:pt x="1238" y="2191"/>
                  <a:pt x="1218" y="2193"/>
                  <a:pt x="1197" y="2193"/>
                </a:cubicBezTo>
                <a:cubicBezTo>
                  <a:pt x="1187" y="2194"/>
                  <a:pt x="1177" y="2194"/>
                  <a:pt x="1167" y="2194"/>
                </a:cubicBezTo>
                <a:cubicBezTo>
                  <a:pt x="1157" y="2194"/>
                  <a:pt x="1146" y="2194"/>
                  <a:pt x="1136" y="2194"/>
                </a:cubicBezTo>
                <a:cubicBezTo>
                  <a:pt x="1126" y="2194"/>
                  <a:pt x="1116" y="2193"/>
                  <a:pt x="1106" y="2192"/>
                </a:cubicBezTo>
                <a:cubicBezTo>
                  <a:pt x="1102" y="2192"/>
                  <a:pt x="1097" y="2192"/>
                  <a:pt x="1092" y="2191"/>
                </a:cubicBezTo>
                <a:cubicBezTo>
                  <a:pt x="1084" y="2191"/>
                  <a:pt x="1084" y="2191"/>
                  <a:pt x="1084" y="2191"/>
                </a:cubicBezTo>
                <a:cubicBezTo>
                  <a:pt x="1077" y="2190"/>
                  <a:pt x="1077" y="2190"/>
                  <a:pt x="1077" y="2190"/>
                </a:cubicBezTo>
                <a:cubicBezTo>
                  <a:pt x="1067" y="2189"/>
                  <a:pt x="1057" y="2188"/>
                  <a:pt x="1047" y="2187"/>
                </a:cubicBezTo>
                <a:cubicBezTo>
                  <a:pt x="1038" y="2186"/>
                  <a:pt x="1028" y="2185"/>
                  <a:pt x="1018" y="2183"/>
                </a:cubicBezTo>
                <a:cubicBezTo>
                  <a:pt x="1014" y="2183"/>
                  <a:pt x="1009" y="2182"/>
                  <a:pt x="1004" y="2181"/>
                </a:cubicBezTo>
                <a:cubicBezTo>
                  <a:pt x="999" y="2181"/>
                  <a:pt x="994" y="2180"/>
                  <a:pt x="990" y="2179"/>
                </a:cubicBezTo>
                <a:cubicBezTo>
                  <a:pt x="985" y="2178"/>
                  <a:pt x="980" y="2177"/>
                  <a:pt x="975" y="2176"/>
                </a:cubicBezTo>
                <a:cubicBezTo>
                  <a:pt x="971" y="2175"/>
                  <a:pt x="966" y="2175"/>
                  <a:pt x="961" y="2174"/>
                </a:cubicBezTo>
                <a:cubicBezTo>
                  <a:pt x="952" y="2172"/>
                  <a:pt x="943" y="2170"/>
                  <a:pt x="933" y="2167"/>
                </a:cubicBezTo>
                <a:cubicBezTo>
                  <a:pt x="929" y="2167"/>
                  <a:pt x="924" y="2165"/>
                  <a:pt x="920" y="2164"/>
                </a:cubicBezTo>
                <a:cubicBezTo>
                  <a:pt x="915" y="2163"/>
                  <a:pt x="910" y="2162"/>
                  <a:pt x="906" y="2161"/>
                </a:cubicBezTo>
                <a:cubicBezTo>
                  <a:pt x="901" y="2159"/>
                  <a:pt x="897" y="2158"/>
                  <a:pt x="892" y="2157"/>
                </a:cubicBezTo>
                <a:cubicBezTo>
                  <a:pt x="888" y="2156"/>
                  <a:pt x="883" y="2154"/>
                  <a:pt x="879" y="2153"/>
                </a:cubicBezTo>
                <a:cubicBezTo>
                  <a:pt x="870" y="2150"/>
                  <a:pt x="861" y="2148"/>
                  <a:pt x="852" y="2145"/>
                </a:cubicBezTo>
                <a:cubicBezTo>
                  <a:pt x="844" y="2142"/>
                  <a:pt x="835" y="2139"/>
                  <a:pt x="826" y="2136"/>
                </a:cubicBezTo>
                <a:cubicBezTo>
                  <a:pt x="822" y="2135"/>
                  <a:pt x="818" y="2133"/>
                  <a:pt x="813" y="2132"/>
                </a:cubicBezTo>
                <a:cubicBezTo>
                  <a:pt x="809" y="2130"/>
                  <a:pt x="805" y="2128"/>
                  <a:pt x="801" y="2127"/>
                </a:cubicBezTo>
                <a:cubicBezTo>
                  <a:pt x="792" y="2123"/>
                  <a:pt x="784" y="2120"/>
                  <a:pt x="775" y="2117"/>
                </a:cubicBezTo>
                <a:cubicBezTo>
                  <a:pt x="767" y="2113"/>
                  <a:pt x="759" y="2110"/>
                  <a:pt x="751" y="2106"/>
                </a:cubicBezTo>
                <a:cubicBezTo>
                  <a:pt x="743" y="2103"/>
                  <a:pt x="735" y="2099"/>
                  <a:pt x="727" y="2095"/>
                </a:cubicBezTo>
                <a:cubicBezTo>
                  <a:pt x="723" y="2093"/>
                  <a:pt x="719" y="2091"/>
                  <a:pt x="715" y="2089"/>
                </a:cubicBezTo>
                <a:cubicBezTo>
                  <a:pt x="709" y="2086"/>
                  <a:pt x="709" y="2086"/>
                  <a:pt x="709" y="2086"/>
                </a:cubicBezTo>
                <a:cubicBezTo>
                  <a:pt x="703" y="2083"/>
                  <a:pt x="703" y="2083"/>
                  <a:pt x="703" y="2083"/>
                </a:cubicBezTo>
                <a:cubicBezTo>
                  <a:pt x="696" y="2079"/>
                  <a:pt x="688" y="2075"/>
                  <a:pt x="680" y="2071"/>
                </a:cubicBezTo>
                <a:cubicBezTo>
                  <a:pt x="677" y="2069"/>
                  <a:pt x="673" y="2067"/>
                  <a:pt x="669" y="2065"/>
                </a:cubicBezTo>
                <a:cubicBezTo>
                  <a:pt x="665" y="2063"/>
                  <a:pt x="662" y="2061"/>
                  <a:pt x="658" y="2059"/>
                </a:cubicBezTo>
                <a:cubicBezTo>
                  <a:pt x="643" y="2051"/>
                  <a:pt x="629" y="2041"/>
                  <a:pt x="615" y="2033"/>
                </a:cubicBezTo>
                <a:cubicBezTo>
                  <a:pt x="610" y="2029"/>
                  <a:pt x="610" y="2029"/>
                  <a:pt x="610" y="2029"/>
                </a:cubicBezTo>
                <a:cubicBezTo>
                  <a:pt x="605" y="2026"/>
                  <a:pt x="605" y="2026"/>
                  <a:pt x="605" y="2026"/>
                </a:cubicBezTo>
                <a:cubicBezTo>
                  <a:pt x="601" y="2024"/>
                  <a:pt x="598" y="2021"/>
                  <a:pt x="594" y="2019"/>
                </a:cubicBezTo>
                <a:cubicBezTo>
                  <a:pt x="588" y="2014"/>
                  <a:pt x="581" y="2010"/>
                  <a:pt x="574" y="2005"/>
                </a:cubicBezTo>
                <a:cubicBezTo>
                  <a:pt x="522" y="1967"/>
                  <a:pt x="475" y="1927"/>
                  <a:pt x="435" y="1886"/>
                </a:cubicBezTo>
                <a:cubicBezTo>
                  <a:pt x="425" y="1875"/>
                  <a:pt x="415" y="1865"/>
                  <a:pt x="406" y="1854"/>
                </a:cubicBezTo>
                <a:cubicBezTo>
                  <a:pt x="403" y="1852"/>
                  <a:pt x="401" y="1849"/>
                  <a:pt x="399" y="1846"/>
                </a:cubicBezTo>
                <a:cubicBezTo>
                  <a:pt x="398" y="1845"/>
                  <a:pt x="397" y="1844"/>
                  <a:pt x="396" y="1843"/>
                </a:cubicBezTo>
                <a:cubicBezTo>
                  <a:pt x="394" y="1841"/>
                  <a:pt x="392" y="1839"/>
                  <a:pt x="391" y="1837"/>
                </a:cubicBezTo>
                <a:cubicBezTo>
                  <a:pt x="388" y="1833"/>
                  <a:pt x="385" y="1831"/>
                  <a:pt x="384" y="1829"/>
                </a:cubicBezTo>
                <a:cubicBezTo>
                  <a:pt x="382" y="1827"/>
                  <a:pt x="381" y="1826"/>
                  <a:pt x="381" y="1826"/>
                </a:cubicBezTo>
                <a:cubicBezTo>
                  <a:pt x="486" y="1739"/>
                  <a:pt x="486" y="1739"/>
                  <a:pt x="486" y="1739"/>
                </a:cubicBezTo>
                <a:cubicBezTo>
                  <a:pt x="368" y="1708"/>
                  <a:pt x="247" y="1648"/>
                  <a:pt x="138" y="1558"/>
                </a:cubicBezTo>
                <a:cubicBezTo>
                  <a:pt x="114" y="1697"/>
                  <a:pt x="119" y="1853"/>
                  <a:pt x="158" y="2011"/>
                </a:cubicBezTo>
                <a:cubicBezTo>
                  <a:pt x="263" y="1924"/>
                  <a:pt x="263" y="1924"/>
                  <a:pt x="263" y="1924"/>
                </a:cubicBezTo>
                <a:cubicBezTo>
                  <a:pt x="263" y="1924"/>
                  <a:pt x="264" y="1925"/>
                  <a:pt x="265" y="1928"/>
                </a:cubicBezTo>
                <a:cubicBezTo>
                  <a:pt x="267" y="1930"/>
                  <a:pt x="270" y="1933"/>
                  <a:pt x="274" y="1937"/>
                </a:cubicBezTo>
                <a:cubicBezTo>
                  <a:pt x="275" y="1939"/>
                  <a:pt x="277" y="1941"/>
                  <a:pt x="280" y="1944"/>
                </a:cubicBezTo>
                <a:cubicBezTo>
                  <a:pt x="281" y="1945"/>
                  <a:pt x="282" y="1946"/>
                  <a:pt x="283" y="1948"/>
                </a:cubicBezTo>
                <a:cubicBezTo>
                  <a:pt x="286" y="1951"/>
                  <a:pt x="288" y="1954"/>
                  <a:pt x="291" y="1957"/>
                </a:cubicBezTo>
                <a:cubicBezTo>
                  <a:pt x="302" y="1969"/>
                  <a:pt x="313" y="1981"/>
                  <a:pt x="325" y="1993"/>
                </a:cubicBezTo>
                <a:cubicBezTo>
                  <a:pt x="371" y="2040"/>
                  <a:pt x="424" y="2087"/>
                  <a:pt x="485" y="2131"/>
                </a:cubicBezTo>
                <a:cubicBezTo>
                  <a:pt x="492" y="2136"/>
                  <a:pt x="500" y="2141"/>
                  <a:pt x="508" y="2146"/>
                </a:cubicBezTo>
                <a:cubicBezTo>
                  <a:pt x="512" y="2149"/>
                  <a:pt x="516" y="2152"/>
                  <a:pt x="520" y="2154"/>
                </a:cubicBezTo>
                <a:cubicBezTo>
                  <a:pt x="526" y="2158"/>
                  <a:pt x="526" y="2158"/>
                  <a:pt x="526" y="2158"/>
                </a:cubicBezTo>
                <a:cubicBezTo>
                  <a:pt x="532" y="2162"/>
                  <a:pt x="532" y="2162"/>
                  <a:pt x="532" y="2162"/>
                </a:cubicBezTo>
                <a:cubicBezTo>
                  <a:pt x="548" y="2172"/>
                  <a:pt x="564" y="2183"/>
                  <a:pt x="581" y="2192"/>
                </a:cubicBezTo>
                <a:cubicBezTo>
                  <a:pt x="585" y="2195"/>
                  <a:pt x="590" y="2197"/>
                  <a:pt x="594" y="2200"/>
                </a:cubicBezTo>
                <a:cubicBezTo>
                  <a:pt x="598" y="2202"/>
                  <a:pt x="603" y="2205"/>
                  <a:pt x="607" y="2207"/>
                </a:cubicBezTo>
                <a:cubicBezTo>
                  <a:pt x="616" y="2211"/>
                  <a:pt x="625" y="2216"/>
                  <a:pt x="633" y="2221"/>
                </a:cubicBezTo>
                <a:cubicBezTo>
                  <a:pt x="640" y="2224"/>
                  <a:pt x="640" y="2224"/>
                  <a:pt x="640" y="2224"/>
                </a:cubicBezTo>
                <a:cubicBezTo>
                  <a:pt x="647" y="2227"/>
                  <a:pt x="647" y="2227"/>
                  <a:pt x="647" y="2227"/>
                </a:cubicBezTo>
                <a:cubicBezTo>
                  <a:pt x="651" y="2230"/>
                  <a:pt x="656" y="2232"/>
                  <a:pt x="660" y="2234"/>
                </a:cubicBezTo>
                <a:cubicBezTo>
                  <a:pt x="670" y="2238"/>
                  <a:pt x="679" y="2243"/>
                  <a:pt x="688" y="2247"/>
                </a:cubicBezTo>
                <a:cubicBezTo>
                  <a:pt x="698" y="2251"/>
                  <a:pt x="707" y="2255"/>
                  <a:pt x="716" y="2259"/>
                </a:cubicBezTo>
                <a:cubicBezTo>
                  <a:pt x="726" y="2263"/>
                  <a:pt x="736" y="2267"/>
                  <a:pt x="745" y="2270"/>
                </a:cubicBezTo>
                <a:cubicBezTo>
                  <a:pt x="750" y="2272"/>
                  <a:pt x="755" y="2274"/>
                  <a:pt x="760" y="2276"/>
                </a:cubicBezTo>
                <a:cubicBezTo>
                  <a:pt x="765" y="2278"/>
                  <a:pt x="770" y="2280"/>
                  <a:pt x="775" y="2281"/>
                </a:cubicBezTo>
                <a:cubicBezTo>
                  <a:pt x="785" y="2285"/>
                  <a:pt x="795" y="2288"/>
                  <a:pt x="805" y="2292"/>
                </a:cubicBezTo>
                <a:cubicBezTo>
                  <a:pt x="815" y="2295"/>
                  <a:pt x="825" y="2298"/>
                  <a:pt x="836" y="2301"/>
                </a:cubicBezTo>
                <a:cubicBezTo>
                  <a:pt x="841" y="2302"/>
                  <a:pt x="846" y="2304"/>
                  <a:pt x="851" y="2305"/>
                </a:cubicBezTo>
                <a:cubicBezTo>
                  <a:pt x="856" y="2307"/>
                  <a:pt x="862" y="2308"/>
                  <a:pt x="867" y="2310"/>
                </a:cubicBezTo>
                <a:cubicBezTo>
                  <a:pt x="872" y="2311"/>
                  <a:pt x="877" y="2312"/>
                  <a:pt x="883" y="2314"/>
                </a:cubicBezTo>
                <a:cubicBezTo>
                  <a:pt x="888" y="2315"/>
                  <a:pt x="893" y="2316"/>
                  <a:pt x="898" y="2318"/>
                </a:cubicBezTo>
                <a:cubicBezTo>
                  <a:pt x="909" y="2320"/>
                  <a:pt x="920" y="2322"/>
                  <a:pt x="931" y="2325"/>
                </a:cubicBezTo>
                <a:cubicBezTo>
                  <a:pt x="936" y="2326"/>
                  <a:pt x="941" y="2327"/>
                  <a:pt x="947" y="2328"/>
                </a:cubicBezTo>
                <a:cubicBezTo>
                  <a:pt x="952" y="2329"/>
                  <a:pt x="958" y="2330"/>
                  <a:pt x="963" y="2331"/>
                </a:cubicBezTo>
                <a:cubicBezTo>
                  <a:pt x="969" y="2332"/>
                  <a:pt x="974" y="2333"/>
                  <a:pt x="980" y="2334"/>
                </a:cubicBezTo>
                <a:cubicBezTo>
                  <a:pt x="985" y="2334"/>
                  <a:pt x="991" y="2335"/>
                  <a:pt x="996" y="2336"/>
                </a:cubicBezTo>
                <a:cubicBezTo>
                  <a:pt x="1007" y="2337"/>
                  <a:pt x="1018" y="2339"/>
                  <a:pt x="1030" y="2340"/>
                </a:cubicBezTo>
                <a:cubicBezTo>
                  <a:pt x="1041" y="2341"/>
                  <a:pt x="1052" y="2343"/>
                  <a:pt x="1063" y="2344"/>
                </a:cubicBezTo>
                <a:cubicBezTo>
                  <a:pt x="1072" y="2345"/>
                  <a:pt x="1072" y="2345"/>
                  <a:pt x="1072" y="2345"/>
                </a:cubicBezTo>
                <a:cubicBezTo>
                  <a:pt x="1081" y="2345"/>
                  <a:pt x="1081" y="2345"/>
                  <a:pt x="1081" y="2345"/>
                </a:cubicBezTo>
                <a:cubicBezTo>
                  <a:pt x="1086" y="2345"/>
                  <a:pt x="1092" y="2346"/>
                  <a:pt x="1098" y="2346"/>
                </a:cubicBezTo>
                <a:cubicBezTo>
                  <a:pt x="1109" y="2347"/>
                  <a:pt x="1121" y="2348"/>
                  <a:pt x="1132" y="2348"/>
                </a:cubicBezTo>
                <a:cubicBezTo>
                  <a:pt x="1144" y="2348"/>
                  <a:pt x="1155" y="2348"/>
                  <a:pt x="1167" y="2348"/>
                </a:cubicBezTo>
                <a:cubicBezTo>
                  <a:pt x="1178" y="2348"/>
                  <a:pt x="1190" y="2348"/>
                  <a:pt x="1202" y="2347"/>
                </a:cubicBezTo>
                <a:cubicBezTo>
                  <a:pt x="1225" y="2347"/>
                  <a:pt x="1249" y="2345"/>
                  <a:pt x="1272" y="2343"/>
                </a:cubicBezTo>
                <a:cubicBezTo>
                  <a:pt x="1278" y="2343"/>
                  <a:pt x="1284" y="2343"/>
                  <a:pt x="1290" y="2342"/>
                </a:cubicBezTo>
                <a:cubicBezTo>
                  <a:pt x="1296" y="2341"/>
                  <a:pt x="1302" y="2340"/>
                  <a:pt x="1308" y="2339"/>
                </a:cubicBezTo>
                <a:cubicBezTo>
                  <a:pt x="1320" y="2338"/>
                  <a:pt x="1331" y="2336"/>
                  <a:pt x="1343" y="2335"/>
                </a:cubicBezTo>
                <a:cubicBezTo>
                  <a:pt x="1355" y="2333"/>
                  <a:pt x="1367" y="2331"/>
                  <a:pt x="1379" y="2329"/>
                </a:cubicBezTo>
                <a:cubicBezTo>
                  <a:pt x="1391" y="2326"/>
                  <a:pt x="1403" y="2325"/>
                  <a:pt x="1415" y="2322"/>
                </a:cubicBezTo>
                <a:cubicBezTo>
                  <a:pt x="1427" y="2319"/>
                  <a:pt x="1438" y="2316"/>
                  <a:pt x="1450" y="2313"/>
                </a:cubicBezTo>
                <a:cubicBezTo>
                  <a:pt x="1459" y="2311"/>
                  <a:pt x="1459" y="2311"/>
                  <a:pt x="1459" y="2311"/>
                </a:cubicBezTo>
                <a:cubicBezTo>
                  <a:pt x="1468" y="2309"/>
                  <a:pt x="1468" y="2309"/>
                  <a:pt x="1468" y="2309"/>
                </a:cubicBezTo>
                <a:cubicBezTo>
                  <a:pt x="1474" y="2307"/>
                  <a:pt x="1480" y="2305"/>
                  <a:pt x="1486" y="2304"/>
                </a:cubicBezTo>
                <a:cubicBezTo>
                  <a:pt x="1533" y="2291"/>
                  <a:pt x="1580" y="2273"/>
                  <a:pt x="1626" y="2254"/>
                </a:cubicBezTo>
                <a:cubicBezTo>
                  <a:pt x="1638" y="2249"/>
                  <a:pt x="1649" y="2244"/>
                  <a:pt x="1661" y="2239"/>
                </a:cubicBezTo>
                <a:cubicBezTo>
                  <a:pt x="1667" y="2236"/>
                  <a:pt x="1672" y="2234"/>
                  <a:pt x="1678" y="2231"/>
                </a:cubicBezTo>
                <a:cubicBezTo>
                  <a:pt x="1684" y="2228"/>
                  <a:pt x="1689" y="2225"/>
                  <a:pt x="1695" y="2222"/>
                </a:cubicBezTo>
                <a:cubicBezTo>
                  <a:pt x="1706" y="2216"/>
                  <a:pt x="1718" y="2211"/>
                  <a:pt x="1729" y="2205"/>
                </a:cubicBezTo>
                <a:cubicBezTo>
                  <a:pt x="1740" y="2198"/>
                  <a:pt x="1751" y="2192"/>
                  <a:pt x="1762" y="2186"/>
                </a:cubicBezTo>
                <a:cubicBezTo>
                  <a:pt x="1767" y="2182"/>
                  <a:pt x="1773" y="2180"/>
                  <a:pt x="1778" y="2176"/>
                </a:cubicBezTo>
                <a:cubicBezTo>
                  <a:pt x="1784" y="2173"/>
                  <a:pt x="1789" y="2169"/>
                  <a:pt x="1795" y="2166"/>
                </a:cubicBezTo>
                <a:cubicBezTo>
                  <a:pt x="1800" y="2162"/>
                  <a:pt x="1805" y="2159"/>
                  <a:pt x="1811" y="2155"/>
                </a:cubicBezTo>
                <a:cubicBezTo>
                  <a:pt x="1816" y="2152"/>
                  <a:pt x="1822" y="2148"/>
                  <a:pt x="1827" y="2145"/>
                </a:cubicBezTo>
                <a:cubicBezTo>
                  <a:pt x="1848" y="2130"/>
                  <a:pt x="1869" y="2115"/>
                  <a:pt x="1889" y="2099"/>
                </a:cubicBezTo>
                <a:cubicBezTo>
                  <a:pt x="1905" y="2087"/>
                  <a:pt x="1905" y="2087"/>
                  <a:pt x="1905" y="2087"/>
                </a:cubicBezTo>
                <a:cubicBezTo>
                  <a:pt x="1912" y="2081"/>
                  <a:pt x="1912" y="2081"/>
                  <a:pt x="1912" y="2081"/>
                </a:cubicBezTo>
                <a:cubicBezTo>
                  <a:pt x="1915" y="2079"/>
                  <a:pt x="1917" y="2076"/>
                  <a:pt x="1920" y="2074"/>
                </a:cubicBezTo>
                <a:cubicBezTo>
                  <a:pt x="1930" y="2066"/>
                  <a:pt x="1939" y="2057"/>
                  <a:pt x="1949" y="2049"/>
                </a:cubicBezTo>
                <a:cubicBezTo>
                  <a:pt x="1952" y="2046"/>
                  <a:pt x="1954" y="2044"/>
                  <a:pt x="1957" y="2042"/>
                </a:cubicBezTo>
                <a:cubicBezTo>
                  <a:pt x="1964" y="2035"/>
                  <a:pt x="1964" y="2035"/>
                  <a:pt x="1964" y="2035"/>
                </a:cubicBezTo>
                <a:cubicBezTo>
                  <a:pt x="1978" y="2022"/>
                  <a:pt x="1978" y="2022"/>
                  <a:pt x="1978" y="2022"/>
                </a:cubicBezTo>
                <a:cubicBezTo>
                  <a:pt x="1987" y="2013"/>
                  <a:pt x="1997" y="2004"/>
                  <a:pt x="2006" y="1994"/>
                </a:cubicBezTo>
                <a:cubicBezTo>
                  <a:pt x="2015" y="1985"/>
                  <a:pt x="2024" y="1975"/>
                  <a:pt x="2033" y="1966"/>
                </a:cubicBezTo>
                <a:cubicBezTo>
                  <a:pt x="2042" y="1956"/>
                  <a:pt x="2050" y="1946"/>
                  <a:pt x="2059" y="1936"/>
                </a:cubicBezTo>
                <a:cubicBezTo>
                  <a:pt x="2072" y="1921"/>
                  <a:pt x="2072" y="1921"/>
                  <a:pt x="2072" y="1921"/>
                </a:cubicBezTo>
                <a:cubicBezTo>
                  <a:pt x="2084" y="1905"/>
                  <a:pt x="2084" y="1905"/>
                  <a:pt x="2084" y="1905"/>
                </a:cubicBezTo>
                <a:cubicBezTo>
                  <a:pt x="2093" y="1895"/>
                  <a:pt x="2101" y="1884"/>
                  <a:pt x="2109" y="1874"/>
                </a:cubicBezTo>
                <a:cubicBezTo>
                  <a:pt x="2124" y="1852"/>
                  <a:pt x="2140" y="1831"/>
                  <a:pt x="2154" y="1808"/>
                </a:cubicBezTo>
                <a:cubicBezTo>
                  <a:pt x="2165" y="1791"/>
                  <a:pt x="2165" y="1791"/>
                  <a:pt x="2165" y="1791"/>
                </a:cubicBezTo>
                <a:cubicBezTo>
                  <a:pt x="2170" y="1783"/>
                  <a:pt x="2170" y="1783"/>
                  <a:pt x="2170" y="1783"/>
                </a:cubicBezTo>
                <a:cubicBezTo>
                  <a:pt x="2175" y="1774"/>
                  <a:pt x="2175" y="1774"/>
                  <a:pt x="2175" y="1774"/>
                </a:cubicBezTo>
                <a:cubicBezTo>
                  <a:pt x="2182" y="1762"/>
                  <a:pt x="2189" y="1751"/>
                  <a:pt x="2195" y="1739"/>
                </a:cubicBezTo>
                <a:cubicBezTo>
                  <a:pt x="2199" y="1733"/>
                  <a:pt x="2202" y="1727"/>
                  <a:pt x="2205" y="1721"/>
                </a:cubicBezTo>
                <a:cubicBezTo>
                  <a:pt x="2214" y="1703"/>
                  <a:pt x="2214" y="1703"/>
                  <a:pt x="2214" y="1703"/>
                </a:cubicBezTo>
                <a:cubicBezTo>
                  <a:pt x="2223" y="1685"/>
                  <a:pt x="2223" y="1685"/>
                  <a:pt x="2223" y="1685"/>
                </a:cubicBezTo>
                <a:cubicBezTo>
                  <a:pt x="2226" y="1679"/>
                  <a:pt x="2229" y="1673"/>
                  <a:pt x="2232" y="1667"/>
                </a:cubicBezTo>
                <a:cubicBezTo>
                  <a:pt x="2237" y="1655"/>
                  <a:pt x="2243" y="1643"/>
                  <a:pt x="2248" y="1630"/>
                </a:cubicBezTo>
                <a:cubicBezTo>
                  <a:pt x="2253" y="1618"/>
                  <a:pt x="2258" y="1605"/>
                  <a:pt x="2263" y="1593"/>
                </a:cubicBezTo>
                <a:cubicBezTo>
                  <a:pt x="2267" y="1583"/>
                  <a:pt x="2267" y="1583"/>
                  <a:pt x="2267" y="1583"/>
                </a:cubicBezTo>
                <a:cubicBezTo>
                  <a:pt x="2268" y="1580"/>
                  <a:pt x="2269" y="1577"/>
                  <a:pt x="2270" y="1574"/>
                </a:cubicBezTo>
                <a:cubicBezTo>
                  <a:pt x="2277" y="1554"/>
                  <a:pt x="2277" y="1554"/>
                  <a:pt x="2277" y="1554"/>
                </a:cubicBezTo>
                <a:cubicBezTo>
                  <a:pt x="2283" y="1535"/>
                  <a:pt x="2283" y="1535"/>
                  <a:pt x="2283" y="1535"/>
                </a:cubicBezTo>
                <a:cubicBezTo>
                  <a:pt x="2286" y="1529"/>
                  <a:pt x="2288" y="1522"/>
                  <a:pt x="2289" y="1516"/>
                </a:cubicBezTo>
                <a:cubicBezTo>
                  <a:pt x="2293" y="1503"/>
                  <a:pt x="2297" y="1490"/>
                  <a:pt x="2301" y="1477"/>
                </a:cubicBezTo>
                <a:cubicBezTo>
                  <a:pt x="2303" y="1467"/>
                  <a:pt x="2303" y="1467"/>
                  <a:pt x="2303" y="1467"/>
                </a:cubicBezTo>
                <a:cubicBezTo>
                  <a:pt x="2306" y="1457"/>
                  <a:pt x="2306" y="1457"/>
                  <a:pt x="2306" y="1457"/>
                </a:cubicBezTo>
                <a:cubicBezTo>
                  <a:pt x="2310" y="1437"/>
                  <a:pt x="2310" y="1437"/>
                  <a:pt x="2310" y="1437"/>
                </a:cubicBezTo>
                <a:cubicBezTo>
                  <a:pt x="2317" y="1411"/>
                  <a:pt x="2321" y="1384"/>
                  <a:pt x="2326" y="1357"/>
                </a:cubicBezTo>
                <a:cubicBezTo>
                  <a:pt x="2327" y="1354"/>
                  <a:pt x="2327" y="1350"/>
                  <a:pt x="2327" y="1347"/>
                </a:cubicBezTo>
                <a:cubicBezTo>
                  <a:pt x="2329" y="1337"/>
                  <a:pt x="2329" y="1337"/>
                  <a:pt x="2329" y="1337"/>
                </a:cubicBezTo>
                <a:cubicBezTo>
                  <a:pt x="2331" y="1317"/>
                  <a:pt x="2331" y="1317"/>
                  <a:pt x="2331" y="1317"/>
                </a:cubicBezTo>
                <a:cubicBezTo>
                  <a:pt x="2334" y="1296"/>
                  <a:pt x="2334" y="1296"/>
                  <a:pt x="2334" y="1296"/>
                </a:cubicBezTo>
                <a:cubicBezTo>
                  <a:pt x="2335" y="1290"/>
                  <a:pt x="2335" y="1283"/>
                  <a:pt x="2336" y="1276"/>
                </a:cubicBezTo>
                <a:cubicBezTo>
                  <a:pt x="2339" y="1235"/>
                  <a:pt x="2339" y="1235"/>
                  <a:pt x="2339" y="1235"/>
                </a:cubicBezTo>
                <a:cubicBezTo>
                  <a:pt x="2340" y="1195"/>
                  <a:pt x="2340" y="1195"/>
                  <a:pt x="2340" y="1195"/>
                </a:cubicBezTo>
                <a:cubicBezTo>
                  <a:pt x="2340" y="1174"/>
                  <a:pt x="2340" y="1174"/>
                  <a:pt x="2340" y="1174"/>
                </a:cubicBezTo>
                <a:cubicBezTo>
                  <a:pt x="2340" y="1154"/>
                  <a:pt x="2340" y="1154"/>
                  <a:pt x="2340" y="1154"/>
                </a:cubicBezTo>
                <a:cubicBezTo>
                  <a:pt x="2339" y="1113"/>
                  <a:pt x="2339" y="1113"/>
                  <a:pt x="2339" y="1113"/>
                </a:cubicBezTo>
                <a:cubicBezTo>
                  <a:pt x="2336" y="1072"/>
                  <a:pt x="2336" y="1072"/>
                  <a:pt x="2336" y="1072"/>
                </a:cubicBezTo>
                <a:cubicBezTo>
                  <a:pt x="2335" y="1066"/>
                  <a:pt x="2335" y="1059"/>
                  <a:pt x="2334" y="1052"/>
                </a:cubicBezTo>
                <a:cubicBezTo>
                  <a:pt x="2331" y="1032"/>
                  <a:pt x="2331" y="1032"/>
                  <a:pt x="2331" y="1032"/>
                </a:cubicBezTo>
                <a:cubicBezTo>
                  <a:pt x="2330" y="1018"/>
                  <a:pt x="2328" y="1005"/>
                  <a:pt x="2326" y="991"/>
                </a:cubicBezTo>
                <a:cubicBezTo>
                  <a:pt x="2319" y="951"/>
                  <a:pt x="2319" y="951"/>
                  <a:pt x="2319" y="951"/>
                </a:cubicBezTo>
                <a:cubicBezTo>
                  <a:pt x="2317" y="938"/>
                  <a:pt x="2313" y="924"/>
                  <a:pt x="2310" y="911"/>
                </a:cubicBezTo>
                <a:cubicBezTo>
                  <a:pt x="2306" y="891"/>
                  <a:pt x="2306" y="891"/>
                  <a:pt x="2306" y="891"/>
                </a:cubicBezTo>
                <a:cubicBezTo>
                  <a:pt x="2303" y="881"/>
                  <a:pt x="2303" y="881"/>
                  <a:pt x="2303" y="881"/>
                </a:cubicBezTo>
                <a:cubicBezTo>
                  <a:pt x="2301" y="871"/>
                  <a:pt x="2301" y="871"/>
                  <a:pt x="2301" y="871"/>
                </a:cubicBezTo>
                <a:cubicBezTo>
                  <a:pt x="2289" y="832"/>
                  <a:pt x="2289" y="832"/>
                  <a:pt x="2289" y="832"/>
                </a:cubicBezTo>
                <a:cubicBezTo>
                  <a:pt x="2288" y="826"/>
                  <a:pt x="2285" y="819"/>
                  <a:pt x="2283" y="813"/>
                </a:cubicBezTo>
                <a:cubicBezTo>
                  <a:pt x="2277" y="793"/>
                  <a:pt x="2277" y="793"/>
                  <a:pt x="2277" y="793"/>
                </a:cubicBezTo>
                <a:cubicBezTo>
                  <a:pt x="2270" y="774"/>
                  <a:pt x="2270" y="774"/>
                  <a:pt x="2270" y="774"/>
                </a:cubicBezTo>
                <a:cubicBezTo>
                  <a:pt x="2268" y="768"/>
                  <a:pt x="2265" y="762"/>
                  <a:pt x="2263" y="755"/>
                </a:cubicBezTo>
                <a:cubicBezTo>
                  <a:pt x="2258" y="743"/>
                  <a:pt x="2253" y="730"/>
                  <a:pt x="2248" y="717"/>
                </a:cubicBezTo>
                <a:cubicBezTo>
                  <a:pt x="2242" y="705"/>
                  <a:pt x="2237" y="693"/>
                  <a:pt x="2231" y="680"/>
                </a:cubicBezTo>
                <a:cubicBezTo>
                  <a:pt x="2229" y="674"/>
                  <a:pt x="2226" y="668"/>
                  <a:pt x="2223" y="662"/>
                </a:cubicBezTo>
                <a:cubicBezTo>
                  <a:pt x="2214" y="644"/>
                  <a:pt x="2214" y="644"/>
                  <a:pt x="2214" y="644"/>
                </a:cubicBezTo>
                <a:cubicBezTo>
                  <a:pt x="2204" y="626"/>
                  <a:pt x="2204" y="626"/>
                  <a:pt x="2204" y="626"/>
                </a:cubicBezTo>
                <a:cubicBezTo>
                  <a:pt x="2201" y="620"/>
                  <a:pt x="2198" y="614"/>
                  <a:pt x="2195" y="608"/>
                </a:cubicBezTo>
                <a:cubicBezTo>
                  <a:pt x="2188" y="596"/>
                  <a:pt x="2181" y="585"/>
                  <a:pt x="2175" y="573"/>
                </a:cubicBezTo>
                <a:cubicBezTo>
                  <a:pt x="2173" y="570"/>
                  <a:pt x="2171" y="567"/>
                  <a:pt x="2170" y="564"/>
                </a:cubicBezTo>
                <a:cubicBezTo>
                  <a:pt x="2164" y="556"/>
                  <a:pt x="2164" y="556"/>
                  <a:pt x="2164" y="556"/>
                </a:cubicBezTo>
                <a:cubicBezTo>
                  <a:pt x="2153" y="539"/>
                  <a:pt x="2153" y="539"/>
                  <a:pt x="2153" y="539"/>
                </a:cubicBezTo>
                <a:cubicBezTo>
                  <a:pt x="2142" y="522"/>
                  <a:pt x="2142" y="522"/>
                  <a:pt x="2142" y="522"/>
                </a:cubicBezTo>
                <a:cubicBezTo>
                  <a:pt x="2140" y="518"/>
                  <a:pt x="2140" y="518"/>
                  <a:pt x="2140" y="518"/>
                </a:cubicBezTo>
                <a:cubicBezTo>
                  <a:pt x="2137" y="513"/>
                  <a:pt x="2137" y="513"/>
                  <a:pt x="2137" y="513"/>
                </a:cubicBezTo>
                <a:cubicBezTo>
                  <a:pt x="2131" y="505"/>
                  <a:pt x="2131" y="505"/>
                  <a:pt x="2131" y="505"/>
                </a:cubicBezTo>
                <a:cubicBezTo>
                  <a:pt x="2123" y="494"/>
                  <a:pt x="2115" y="483"/>
                  <a:pt x="2108" y="473"/>
                </a:cubicBezTo>
                <a:cubicBezTo>
                  <a:pt x="2100" y="462"/>
                  <a:pt x="2091" y="451"/>
                  <a:pt x="2083" y="441"/>
                </a:cubicBezTo>
                <a:cubicBezTo>
                  <a:pt x="2079" y="436"/>
                  <a:pt x="2075" y="430"/>
                  <a:pt x="2071" y="425"/>
                </a:cubicBezTo>
                <a:cubicBezTo>
                  <a:pt x="2057" y="410"/>
                  <a:pt x="2057" y="410"/>
                  <a:pt x="2057" y="410"/>
                </a:cubicBezTo>
                <a:cubicBezTo>
                  <a:pt x="2044" y="395"/>
                  <a:pt x="2044" y="395"/>
                  <a:pt x="2044" y="395"/>
                </a:cubicBezTo>
                <a:cubicBezTo>
                  <a:pt x="2040" y="390"/>
                  <a:pt x="2036" y="385"/>
                  <a:pt x="2031" y="380"/>
                </a:cubicBezTo>
                <a:cubicBezTo>
                  <a:pt x="2022" y="371"/>
                  <a:pt x="2013" y="361"/>
                  <a:pt x="2004" y="351"/>
                </a:cubicBezTo>
                <a:cubicBezTo>
                  <a:pt x="1997" y="344"/>
                  <a:pt x="1997" y="344"/>
                  <a:pt x="1997" y="344"/>
                </a:cubicBezTo>
                <a:cubicBezTo>
                  <a:pt x="1990" y="337"/>
                  <a:pt x="1990" y="337"/>
                  <a:pt x="1990" y="337"/>
                </a:cubicBezTo>
                <a:cubicBezTo>
                  <a:pt x="1975" y="324"/>
                  <a:pt x="1975" y="324"/>
                  <a:pt x="1975" y="324"/>
                </a:cubicBezTo>
                <a:cubicBezTo>
                  <a:pt x="1956" y="305"/>
                  <a:pt x="1936" y="288"/>
                  <a:pt x="1916" y="271"/>
                </a:cubicBezTo>
                <a:cubicBezTo>
                  <a:pt x="1914" y="269"/>
                  <a:pt x="1911" y="267"/>
                  <a:pt x="1909" y="265"/>
                </a:cubicBezTo>
                <a:cubicBezTo>
                  <a:pt x="1901" y="259"/>
                  <a:pt x="1901" y="259"/>
                  <a:pt x="1901" y="259"/>
                </a:cubicBezTo>
                <a:cubicBezTo>
                  <a:pt x="1886" y="246"/>
                  <a:pt x="1886" y="246"/>
                  <a:pt x="1886" y="246"/>
                </a:cubicBezTo>
                <a:cubicBezTo>
                  <a:pt x="1870" y="234"/>
                  <a:pt x="1870" y="234"/>
                  <a:pt x="1870" y="234"/>
                </a:cubicBezTo>
                <a:cubicBezTo>
                  <a:pt x="1865" y="230"/>
                  <a:pt x="1859" y="227"/>
                  <a:pt x="1854" y="223"/>
                </a:cubicBezTo>
                <a:cubicBezTo>
                  <a:pt x="1844" y="215"/>
                  <a:pt x="1833" y="208"/>
                  <a:pt x="1822" y="200"/>
                </a:cubicBezTo>
                <a:cubicBezTo>
                  <a:pt x="1811" y="193"/>
                  <a:pt x="1800" y="186"/>
                  <a:pt x="1789" y="179"/>
                </a:cubicBezTo>
                <a:cubicBezTo>
                  <a:pt x="1784" y="176"/>
                  <a:pt x="1779" y="172"/>
                  <a:pt x="1773" y="169"/>
                </a:cubicBezTo>
                <a:cubicBezTo>
                  <a:pt x="1756" y="159"/>
                  <a:pt x="1756" y="159"/>
                  <a:pt x="1756" y="159"/>
                </a:cubicBezTo>
                <a:cubicBezTo>
                  <a:pt x="1745" y="153"/>
                  <a:pt x="1734" y="146"/>
                  <a:pt x="1723" y="140"/>
                </a:cubicBezTo>
                <a:cubicBezTo>
                  <a:pt x="1711" y="134"/>
                  <a:pt x="1700" y="128"/>
                  <a:pt x="1688" y="122"/>
                </a:cubicBezTo>
                <a:cubicBezTo>
                  <a:pt x="1680" y="118"/>
                  <a:pt x="1680" y="118"/>
                  <a:pt x="1680" y="118"/>
                </a:cubicBezTo>
                <a:cubicBezTo>
                  <a:pt x="1677" y="117"/>
                  <a:pt x="1674" y="115"/>
                  <a:pt x="1671" y="114"/>
                </a:cubicBezTo>
                <a:cubicBezTo>
                  <a:pt x="1665" y="111"/>
                  <a:pt x="1659" y="109"/>
                  <a:pt x="1654" y="106"/>
                </a:cubicBezTo>
                <a:cubicBezTo>
                  <a:pt x="1648" y="103"/>
                  <a:pt x="1642" y="101"/>
                  <a:pt x="1636" y="98"/>
                </a:cubicBezTo>
                <a:cubicBezTo>
                  <a:pt x="1627" y="94"/>
                  <a:pt x="1627" y="94"/>
                  <a:pt x="1627" y="94"/>
                </a:cubicBezTo>
                <a:cubicBezTo>
                  <a:pt x="1623" y="92"/>
                  <a:pt x="1623" y="92"/>
                  <a:pt x="1623" y="92"/>
                </a:cubicBezTo>
                <a:cubicBezTo>
                  <a:pt x="1619" y="90"/>
                  <a:pt x="1619" y="90"/>
                  <a:pt x="1619" y="90"/>
                </a:cubicBezTo>
                <a:cubicBezTo>
                  <a:pt x="1607" y="86"/>
                  <a:pt x="1595" y="81"/>
                  <a:pt x="1583" y="76"/>
                </a:cubicBezTo>
                <a:cubicBezTo>
                  <a:pt x="1574" y="73"/>
                  <a:pt x="1574" y="73"/>
                  <a:pt x="1574" y="73"/>
                </a:cubicBezTo>
                <a:cubicBezTo>
                  <a:pt x="1571" y="72"/>
                  <a:pt x="1569" y="71"/>
                  <a:pt x="1566" y="70"/>
                </a:cubicBezTo>
                <a:cubicBezTo>
                  <a:pt x="1560" y="68"/>
                  <a:pt x="1554" y="66"/>
                  <a:pt x="1548" y="64"/>
                </a:cubicBezTo>
                <a:cubicBezTo>
                  <a:pt x="1536" y="60"/>
                  <a:pt x="1524" y="55"/>
                  <a:pt x="1512" y="52"/>
                </a:cubicBezTo>
                <a:cubicBezTo>
                  <a:pt x="1500" y="48"/>
                  <a:pt x="1488" y="45"/>
                  <a:pt x="1476" y="41"/>
                </a:cubicBezTo>
                <a:cubicBezTo>
                  <a:pt x="1470" y="40"/>
                  <a:pt x="1464" y="38"/>
                  <a:pt x="1458" y="36"/>
                </a:cubicBezTo>
                <a:cubicBezTo>
                  <a:pt x="1452" y="35"/>
                  <a:pt x="1445" y="34"/>
                  <a:pt x="1439" y="32"/>
                </a:cubicBezTo>
                <a:cubicBezTo>
                  <a:pt x="1427" y="29"/>
                  <a:pt x="1415" y="27"/>
                  <a:pt x="1403" y="24"/>
                </a:cubicBezTo>
                <a:cubicBezTo>
                  <a:pt x="1391" y="22"/>
                  <a:pt x="1379" y="19"/>
                  <a:pt x="1367" y="17"/>
                </a:cubicBezTo>
                <a:cubicBezTo>
                  <a:pt x="1361" y="16"/>
                  <a:pt x="1355" y="15"/>
                  <a:pt x="1349" y="14"/>
                </a:cubicBezTo>
                <a:cubicBezTo>
                  <a:pt x="1343" y="13"/>
                  <a:pt x="1337" y="12"/>
                  <a:pt x="1330" y="12"/>
                </a:cubicBezTo>
                <a:cubicBezTo>
                  <a:pt x="1318" y="10"/>
                  <a:pt x="1306" y="8"/>
                  <a:pt x="1294" y="7"/>
                </a:cubicBezTo>
                <a:cubicBezTo>
                  <a:pt x="1291" y="7"/>
                  <a:pt x="1288" y="6"/>
                  <a:pt x="1285" y="6"/>
                </a:cubicBezTo>
                <a:cubicBezTo>
                  <a:pt x="1276" y="5"/>
                  <a:pt x="1276" y="5"/>
                  <a:pt x="1276" y="5"/>
                </a:cubicBezTo>
                <a:cubicBezTo>
                  <a:pt x="1270" y="5"/>
                  <a:pt x="1264" y="4"/>
                  <a:pt x="1258" y="4"/>
                </a:cubicBezTo>
                <a:cubicBezTo>
                  <a:pt x="1252" y="3"/>
                  <a:pt x="1246" y="3"/>
                  <a:pt x="1240" y="2"/>
                </a:cubicBezTo>
                <a:cubicBezTo>
                  <a:pt x="1231" y="2"/>
                  <a:pt x="1231" y="2"/>
                  <a:pt x="1231" y="2"/>
                </a:cubicBezTo>
                <a:cubicBezTo>
                  <a:pt x="1226" y="1"/>
                  <a:pt x="1226" y="1"/>
                  <a:pt x="1226" y="1"/>
                </a:cubicBezTo>
                <a:cubicBezTo>
                  <a:pt x="1222" y="1"/>
                  <a:pt x="1222" y="1"/>
                  <a:pt x="1222" y="1"/>
                </a:cubicBezTo>
                <a:cubicBezTo>
                  <a:pt x="1210" y="1"/>
                  <a:pt x="1198" y="1"/>
                  <a:pt x="1186" y="0"/>
                </a:cubicBezTo>
                <a:cubicBezTo>
                  <a:pt x="1180" y="0"/>
                  <a:pt x="1174" y="0"/>
                  <a:pt x="1168" y="0"/>
                </a:cubicBezTo>
                <a:cubicBezTo>
                  <a:pt x="1162" y="0"/>
                  <a:pt x="1156" y="0"/>
                  <a:pt x="1150" y="0"/>
                </a:cubicBezTo>
                <a:cubicBezTo>
                  <a:pt x="1139" y="0"/>
                  <a:pt x="1127" y="1"/>
                  <a:pt x="1115" y="1"/>
                </a:cubicBezTo>
                <a:cubicBezTo>
                  <a:pt x="1109" y="1"/>
                  <a:pt x="1103" y="2"/>
                  <a:pt x="1097" y="2"/>
                </a:cubicBezTo>
                <a:cubicBezTo>
                  <a:pt x="1092" y="2"/>
                  <a:pt x="1086" y="3"/>
                  <a:pt x="1080" y="3"/>
                </a:cubicBezTo>
                <a:cubicBezTo>
                  <a:pt x="1074" y="4"/>
                  <a:pt x="1068" y="4"/>
                  <a:pt x="1062" y="4"/>
                </a:cubicBezTo>
                <a:cubicBezTo>
                  <a:pt x="1059" y="5"/>
                  <a:pt x="1057" y="5"/>
                  <a:pt x="1054" y="5"/>
                </a:cubicBezTo>
                <a:cubicBezTo>
                  <a:pt x="1045" y="6"/>
                  <a:pt x="1045" y="6"/>
                  <a:pt x="1045" y="6"/>
                </a:cubicBezTo>
                <a:cubicBezTo>
                  <a:pt x="1033" y="8"/>
                  <a:pt x="1022" y="9"/>
                  <a:pt x="1010" y="10"/>
                </a:cubicBezTo>
                <a:cubicBezTo>
                  <a:pt x="999" y="11"/>
                  <a:pt x="988" y="14"/>
                  <a:pt x="976" y="15"/>
                </a:cubicBezTo>
                <a:cubicBezTo>
                  <a:pt x="965" y="17"/>
                  <a:pt x="954" y="19"/>
                  <a:pt x="943" y="21"/>
                </a:cubicBezTo>
                <a:cubicBezTo>
                  <a:pt x="931" y="24"/>
                  <a:pt x="920" y="26"/>
                  <a:pt x="909" y="28"/>
                </a:cubicBezTo>
                <a:cubicBezTo>
                  <a:pt x="904" y="29"/>
                  <a:pt x="898" y="31"/>
                  <a:pt x="893" y="32"/>
                </a:cubicBezTo>
                <a:cubicBezTo>
                  <a:pt x="887" y="33"/>
                  <a:pt x="882" y="35"/>
                  <a:pt x="876" y="36"/>
                </a:cubicBezTo>
                <a:cubicBezTo>
                  <a:pt x="866" y="39"/>
                  <a:pt x="855" y="42"/>
                  <a:pt x="844" y="45"/>
                </a:cubicBezTo>
                <a:cubicBezTo>
                  <a:pt x="833" y="48"/>
                  <a:pt x="823" y="51"/>
                  <a:pt x="812" y="54"/>
                </a:cubicBezTo>
                <a:cubicBezTo>
                  <a:pt x="791" y="60"/>
                  <a:pt x="771" y="68"/>
                  <a:pt x="750" y="76"/>
                </a:cubicBezTo>
                <a:cubicBezTo>
                  <a:pt x="740" y="79"/>
                  <a:pt x="730" y="84"/>
                  <a:pt x="720" y="88"/>
                </a:cubicBezTo>
                <a:cubicBezTo>
                  <a:pt x="710" y="92"/>
                  <a:pt x="701" y="96"/>
                  <a:pt x="691" y="100"/>
                </a:cubicBezTo>
                <a:cubicBezTo>
                  <a:pt x="681" y="104"/>
                  <a:pt x="672" y="109"/>
                  <a:pt x="662" y="113"/>
                </a:cubicBezTo>
                <a:cubicBezTo>
                  <a:pt x="653" y="118"/>
                  <a:pt x="643" y="122"/>
                  <a:pt x="634" y="127"/>
                </a:cubicBezTo>
                <a:cubicBezTo>
                  <a:pt x="615" y="137"/>
                  <a:pt x="597" y="146"/>
                  <a:pt x="579" y="157"/>
                </a:cubicBezTo>
                <a:cubicBezTo>
                  <a:pt x="509" y="198"/>
                  <a:pt x="445" y="244"/>
                  <a:pt x="389" y="294"/>
                </a:cubicBezTo>
                <a:cubicBezTo>
                  <a:pt x="333" y="343"/>
                  <a:pt x="285" y="395"/>
                  <a:pt x="244" y="447"/>
                </a:cubicBezTo>
                <a:cubicBezTo>
                  <a:pt x="203" y="499"/>
                  <a:pt x="169" y="551"/>
                  <a:pt x="141" y="601"/>
                </a:cubicBezTo>
                <a:cubicBezTo>
                  <a:pt x="126" y="626"/>
                  <a:pt x="115" y="651"/>
                  <a:pt x="103" y="675"/>
                </a:cubicBezTo>
                <a:cubicBezTo>
                  <a:pt x="92" y="699"/>
                  <a:pt x="82" y="722"/>
                  <a:pt x="73" y="744"/>
                </a:cubicBezTo>
                <a:cubicBezTo>
                  <a:pt x="38" y="833"/>
                  <a:pt x="21" y="906"/>
                  <a:pt x="12" y="957"/>
                </a:cubicBezTo>
                <a:cubicBezTo>
                  <a:pt x="7" y="982"/>
                  <a:pt x="5" y="1001"/>
                  <a:pt x="3" y="1014"/>
                </a:cubicBezTo>
                <a:cubicBezTo>
                  <a:pt x="1" y="1027"/>
                  <a:pt x="0" y="1034"/>
                  <a:pt x="0" y="1034"/>
                </a:cubicBezTo>
                <a:lnTo>
                  <a:pt x="153" y="105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TextBox 4"/>
          <p:cNvSpPr txBox="1"/>
          <p:nvPr/>
        </p:nvSpPr>
        <p:spPr>
          <a:xfrm>
            <a:off x="1955642" y="4217365"/>
            <a:ext cx="200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Oval 5"/>
          <p:cNvSpPr/>
          <p:nvPr/>
        </p:nvSpPr>
        <p:spPr>
          <a:xfrm>
            <a:off x="523244" y="3353939"/>
            <a:ext cx="1323433" cy="13236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6"/>
          <p:cNvSpPr/>
          <p:nvPr/>
        </p:nvSpPr>
        <p:spPr>
          <a:xfrm>
            <a:off x="2273859" y="1638852"/>
            <a:ext cx="1323433" cy="13236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7"/>
          <p:cNvSpPr/>
          <p:nvPr/>
        </p:nvSpPr>
        <p:spPr>
          <a:xfrm>
            <a:off x="2273859" y="5167107"/>
            <a:ext cx="1323433" cy="1323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8"/>
          <p:cNvSpPr/>
          <p:nvPr/>
        </p:nvSpPr>
        <p:spPr>
          <a:xfrm>
            <a:off x="4068060" y="3353939"/>
            <a:ext cx="1323433" cy="13236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9"/>
          <p:cNvGrpSpPr/>
          <p:nvPr/>
        </p:nvGrpSpPr>
        <p:grpSpPr>
          <a:xfrm>
            <a:off x="2482389" y="3369196"/>
            <a:ext cx="831190" cy="757602"/>
            <a:chOff x="2481918" y="3140596"/>
            <a:chExt cx="831298" cy="757602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33014" y="3741961"/>
              <a:ext cx="156237" cy="1562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741330" y="3636820"/>
              <a:ext cx="156237" cy="2613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949646" y="3532662"/>
              <a:ext cx="156237" cy="3655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3157962" y="3428504"/>
              <a:ext cx="155254" cy="4696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481918" y="3140596"/>
              <a:ext cx="831298" cy="496224"/>
            </a:xfrm>
            <a:custGeom>
              <a:avLst/>
              <a:gdLst>
                <a:gd name="T0" fmla="*/ 727 w 846"/>
                <a:gd name="T1" fmla="*/ 120 h 505"/>
                <a:gd name="T2" fmla="*/ 569 w 846"/>
                <a:gd name="T3" fmla="*/ 120 h 505"/>
                <a:gd name="T4" fmla="*/ 370 w 846"/>
                <a:gd name="T5" fmla="*/ 266 h 505"/>
                <a:gd name="T6" fmla="*/ 264 w 846"/>
                <a:gd name="T7" fmla="*/ 213 h 505"/>
                <a:gd name="T8" fmla="*/ 0 w 846"/>
                <a:gd name="T9" fmla="*/ 439 h 505"/>
                <a:gd name="T10" fmla="*/ 0 w 846"/>
                <a:gd name="T11" fmla="*/ 505 h 505"/>
                <a:gd name="T12" fmla="*/ 264 w 846"/>
                <a:gd name="T13" fmla="*/ 279 h 505"/>
                <a:gd name="T14" fmla="*/ 370 w 846"/>
                <a:gd name="T15" fmla="*/ 333 h 505"/>
                <a:gd name="T16" fmla="*/ 595 w 846"/>
                <a:gd name="T17" fmla="*/ 173 h 505"/>
                <a:gd name="T18" fmla="*/ 754 w 846"/>
                <a:gd name="T19" fmla="*/ 173 h 505"/>
                <a:gd name="T20" fmla="*/ 846 w 846"/>
                <a:gd name="T21" fmla="*/ 80 h 505"/>
                <a:gd name="T22" fmla="*/ 846 w 846"/>
                <a:gd name="T23" fmla="*/ 0 h 505"/>
                <a:gd name="T24" fmla="*/ 727 w 846"/>
                <a:gd name="T25" fmla="*/ 12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6479176" y="3580797"/>
            <a:ext cx="5245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Act</a:t>
            </a:r>
          </a:p>
        </p:txBody>
      </p:sp>
      <p:sp>
        <p:nvSpPr>
          <p:cNvPr id="19" name="Rectangle 16"/>
          <p:cNvSpPr/>
          <p:nvPr/>
        </p:nvSpPr>
        <p:spPr>
          <a:xfrm>
            <a:off x="6479175" y="3791985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6481918" y="5003810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Do</a:t>
            </a:r>
          </a:p>
        </p:txBody>
      </p:sp>
      <p:sp>
        <p:nvSpPr>
          <p:cNvPr id="21" name="Rectangle 18"/>
          <p:cNvSpPr/>
          <p:nvPr/>
        </p:nvSpPr>
        <p:spPr>
          <a:xfrm>
            <a:off x="6481919" y="5244814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2" name="TextBox 19"/>
          <p:cNvSpPr txBox="1"/>
          <p:nvPr/>
        </p:nvSpPr>
        <p:spPr>
          <a:xfrm>
            <a:off x="9237306" y="3580797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Plan</a:t>
            </a:r>
          </a:p>
        </p:txBody>
      </p:sp>
      <p:sp>
        <p:nvSpPr>
          <p:cNvPr id="23" name="Rectangle 20"/>
          <p:cNvSpPr/>
          <p:nvPr/>
        </p:nvSpPr>
        <p:spPr>
          <a:xfrm>
            <a:off x="9237305" y="3791985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9227244" y="5008475"/>
            <a:ext cx="744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Study</a:t>
            </a:r>
          </a:p>
        </p:txBody>
      </p:sp>
      <p:sp>
        <p:nvSpPr>
          <p:cNvPr id="25" name="Rectangle 22"/>
          <p:cNvSpPr/>
          <p:nvPr/>
        </p:nvSpPr>
        <p:spPr>
          <a:xfrm>
            <a:off x="9227243" y="5240148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6097643" y="2256273"/>
            <a:ext cx="223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添加文字</a:t>
            </a:r>
            <a:endParaRPr lang="id-ID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4"/>
          <p:cNvSpPr/>
          <p:nvPr/>
        </p:nvSpPr>
        <p:spPr>
          <a:xfrm>
            <a:off x="6097644" y="2534726"/>
            <a:ext cx="519180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8" name="TextBox 25"/>
          <p:cNvSpPr txBox="1"/>
          <p:nvPr/>
        </p:nvSpPr>
        <p:spPr>
          <a:xfrm>
            <a:off x="860811" y="4048679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29" name="TextBox 26"/>
          <p:cNvSpPr txBox="1"/>
          <p:nvPr/>
        </p:nvSpPr>
        <p:spPr>
          <a:xfrm>
            <a:off x="2599586" y="239436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30" name="TextBox 27"/>
          <p:cNvSpPr txBox="1"/>
          <p:nvPr/>
        </p:nvSpPr>
        <p:spPr>
          <a:xfrm>
            <a:off x="2522643" y="5874379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Study</a:t>
            </a:r>
          </a:p>
        </p:txBody>
      </p:sp>
      <p:sp>
        <p:nvSpPr>
          <p:cNvPr id="31" name="TextBox 28"/>
          <p:cNvSpPr txBox="1"/>
          <p:nvPr/>
        </p:nvSpPr>
        <p:spPr>
          <a:xfrm>
            <a:off x="4494247" y="4113188"/>
            <a:ext cx="492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Do</a:t>
            </a:r>
          </a:p>
        </p:txBody>
      </p:sp>
      <p:grpSp>
        <p:nvGrpSpPr>
          <p:cNvPr id="32" name="Group 29"/>
          <p:cNvGrpSpPr/>
          <p:nvPr/>
        </p:nvGrpSpPr>
        <p:grpSpPr>
          <a:xfrm>
            <a:off x="2743077" y="1909512"/>
            <a:ext cx="427142" cy="403017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5" name="Group 32"/>
          <p:cNvGrpSpPr/>
          <p:nvPr/>
        </p:nvGrpSpPr>
        <p:grpSpPr>
          <a:xfrm>
            <a:off x="955129" y="3618196"/>
            <a:ext cx="399972" cy="398703"/>
            <a:chOff x="2437300" y="1144829"/>
            <a:chExt cx="400024" cy="398703"/>
          </a:xfrm>
          <a:solidFill>
            <a:schemeClr val="bg1"/>
          </a:solidFill>
        </p:grpSpPr>
        <p:sp>
          <p:nvSpPr>
            <p:cNvPr id="36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8" name="Freeform 60"/>
          <p:cNvSpPr>
            <a:spLocks noEditPoints="1"/>
          </p:cNvSpPr>
          <p:nvPr/>
        </p:nvSpPr>
        <p:spPr bwMode="auto">
          <a:xfrm>
            <a:off x="4518343" y="3685510"/>
            <a:ext cx="399972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9" name="Group 36"/>
          <p:cNvGrpSpPr/>
          <p:nvPr/>
        </p:nvGrpSpPr>
        <p:grpSpPr>
          <a:xfrm>
            <a:off x="2735588" y="5528696"/>
            <a:ext cx="399972" cy="348536"/>
            <a:chOff x="837205" y="5167510"/>
            <a:chExt cx="400024" cy="348536"/>
          </a:xfrm>
          <a:solidFill>
            <a:schemeClr val="bg1"/>
          </a:solidFill>
        </p:grpSpPr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Group 40"/>
          <p:cNvGrpSpPr/>
          <p:nvPr/>
        </p:nvGrpSpPr>
        <p:grpSpPr>
          <a:xfrm>
            <a:off x="8774542" y="3609860"/>
            <a:ext cx="427142" cy="403017"/>
            <a:chOff x="3498850" y="1541463"/>
            <a:chExt cx="504825" cy="476250"/>
          </a:xfrm>
          <a:solidFill>
            <a:schemeClr val="accent2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6" name="Group 43"/>
          <p:cNvGrpSpPr/>
          <p:nvPr/>
        </p:nvGrpSpPr>
        <p:grpSpPr>
          <a:xfrm>
            <a:off x="6017482" y="3612017"/>
            <a:ext cx="399972" cy="398703"/>
            <a:chOff x="2437300" y="1144829"/>
            <a:chExt cx="400024" cy="398703"/>
          </a:xfrm>
          <a:solidFill>
            <a:schemeClr val="accent1"/>
          </a:solidFill>
        </p:grpSpPr>
        <p:sp>
          <p:nvSpPr>
            <p:cNvPr id="47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Freeform 60"/>
          <p:cNvSpPr>
            <a:spLocks noEditPoints="1"/>
          </p:cNvSpPr>
          <p:nvPr/>
        </p:nvSpPr>
        <p:spPr bwMode="auto">
          <a:xfrm>
            <a:off x="6017482" y="5063183"/>
            <a:ext cx="399972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0" name="Group 47"/>
          <p:cNvGrpSpPr/>
          <p:nvPr/>
        </p:nvGrpSpPr>
        <p:grpSpPr>
          <a:xfrm>
            <a:off x="8788127" y="5088927"/>
            <a:ext cx="399972" cy="348536"/>
            <a:chOff x="837205" y="5167510"/>
            <a:chExt cx="400024" cy="348536"/>
          </a:xfrm>
          <a:solidFill>
            <a:schemeClr val="accent4"/>
          </a:solidFill>
        </p:grpSpPr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9" grpId="0" animBg="1"/>
      <p:bldP spid="10" grpId="0" animBg="1"/>
      <p:bldP spid="11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8" grpId="0" animBg="1"/>
      <p:bldP spid="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06732" y="2434165"/>
            <a:ext cx="6534156" cy="1008202"/>
            <a:chOff x="3506394" y="2434165"/>
            <a:chExt cx="6535007" cy="1008202"/>
          </a:xfrm>
        </p:grpSpPr>
        <p:cxnSp>
          <p:nvCxnSpPr>
            <p:cNvPr id="152" name="肘形连接符 151"/>
            <p:cNvCxnSpPr>
              <a:stCxn id="136" idx="6"/>
              <a:endCxn id="52" idx="2"/>
            </p:cNvCxnSpPr>
            <p:nvPr/>
          </p:nvCxnSpPr>
          <p:spPr>
            <a:xfrm>
              <a:off x="4262394" y="2812165"/>
              <a:ext cx="5779007" cy="630202"/>
            </a:xfrm>
            <a:prstGeom prst="bentConnector3">
              <a:avLst>
                <a:gd name="adj1" fmla="val 46221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椭圆 135"/>
            <p:cNvSpPr/>
            <p:nvPr/>
          </p:nvSpPr>
          <p:spPr>
            <a:xfrm>
              <a:off x="3506394" y="2434165"/>
              <a:ext cx="756000" cy="75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3659394" y="2570928"/>
              <a:ext cx="450000" cy="434596"/>
              <a:chOff x="5512720" y="2152017"/>
              <a:chExt cx="583915" cy="496874"/>
            </a:xfrm>
          </p:grpSpPr>
          <p:sp>
            <p:nvSpPr>
              <p:cNvPr id="127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8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506732" y="4309617"/>
            <a:ext cx="4066444" cy="756000"/>
            <a:chOff x="3506394" y="4309617"/>
            <a:chExt cx="4066973" cy="756000"/>
          </a:xfrm>
        </p:grpSpPr>
        <p:cxnSp>
          <p:nvCxnSpPr>
            <p:cNvPr id="161" name="肘形连接符 160"/>
            <p:cNvCxnSpPr>
              <a:stCxn id="141" idx="6"/>
              <a:endCxn id="54" idx="2"/>
            </p:cNvCxnSpPr>
            <p:nvPr/>
          </p:nvCxnSpPr>
          <p:spPr>
            <a:xfrm>
              <a:off x="4262394" y="4687617"/>
              <a:ext cx="3310973" cy="376143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>
              <a:off x="3506394" y="4309617"/>
              <a:ext cx="756000" cy="75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9" name="Freeform 277"/>
            <p:cNvSpPr>
              <a:spLocks noEditPoints="1"/>
            </p:cNvSpPr>
            <p:nvPr/>
          </p:nvSpPr>
          <p:spPr bwMode="auto">
            <a:xfrm>
              <a:off x="3696838" y="4431424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06733" y="3371893"/>
            <a:ext cx="5300301" cy="1051895"/>
            <a:chOff x="3506394" y="3371891"/>
            <a:chExt cx="5300991" cy="1051895"/>
          </a:xfrm>
        </p:grpSpPr>
        <p:cxnSp>
          <p:nvCxnSpPr>
            <p:cNvPr id="155" name="肘形连接符 154"/>
            <p:cNvCxnSpPr>
              <a:stCxn id="140" idx="6"/>
              <a:endCxn id="53" idx="2"/>
            </p:cNvCxnSpPr>
            <p:nvPr/>
          </p:nvCxnSpPr>
          <p:spPr>
            <a:xfrm>
              <a:off x="4262394" y="3749891"/>
              <a:ext cx="4544991" cy="673895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椭圆 139"/>
            <p:cNvSpPr/>
            <p:nvPr/>
          </p:nvSpPr>
          <p:spPr>
            <a:xfrm>
              <a:off x="3506394" y="3371891"/>
              <a:ext cx="756000" cy="75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2" name="Group 92"/>
            <p:cNvGrpSpPr/>
            <p:nvPr/>
          </p:nvGrpSpPr>
          <p:grpSpPr>
            <a:xfrm>
              <a:off x="3659830" y="3607479"/>
              <a:ext cx="474528" cy="295582"/>
              <a:chOff x="5172076" y="1943683"/>
              <a:chExt cx="471488" cy="293688"/>
            </a:xfrm>
            <a:solidFill>
              <a:schemeClr val="bg1"/>
            </a:solidFill>
          </p:grpSpPr>
          <p:sp>
            <p:nvSpPr>
              <p:cNvPr id="133" name="Freeform 8"/>
              <p:cNvSpPr>
                <a:spLocks noEditPoints="1"/>
              </p:cNvSpPr>
              <p:nvPr/>
            </p:nvSpPr>
            <p:spPr bwMode="auto">
              <a:xfrm>
                <a:off x="5172076" y="1943683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4" name="Rectangle 9"/>
              <p:cNvSpPr>
                <a:spLocks noChangeArrowheads="1"/>
              </p:cNvSpPr>
              <p:nvPr/>
            </p:nvSpPr>
            <p:spPr bwMode="auto">
              <a:xfrm>
                <a:off x="5235576" y="2007182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5" name="Rectangle 10"/>
              <p:cNvSpPr>
                <a:spLocks noChangeArrowheads="1"/>
              </p:cNvSpPr>
              <p:nvPr/>
            </p:nvSpPr>
            <p:spPr bwMode="auto">
              <a:xfrm>
                <a:off x="5341938" y="2007182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06733" y="5247344"/>
            <a:ext cx="2454811" cy="756000"/>
            <a:chOff x="3506394" y="5247344"/>
            <a:chExt cx="2455131" cy="756000"/>
          </a:xfrm>
        </p:grpSpPr>
        <p:cxnSp>
          <p:nvCxnSpPr>
            <p:cNvPr id="69" name="直接连接符 68"/>
            <p:cNvCxnSpPr/>
            <p:nvPr/>
          </p:nvCxnSpPr>
          <p:spPr>
            <a:xfrm flipH="1">
              <a:off x="3919371" y="5625345"/>
              <a:ext cx="20421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3506394" y="5247344"/>
              <a:ext cx="756000" cy="75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50" name="Group 9"/>
            <p:cNvGrpSpPr/>
            <p:nvPr/>
          </p:nvGrpSpPr>
          <p:grpSpPr>
            <a:xfrm>
              <a:off x="3631370" y="5445692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51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6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57" name="任意多边形 56"/>
          <p:cNvSpPr/>
          <p:nvPr/>
        </p:nvSpPr>
        <p:spPr>
          <a:xfrm>
            <a:off x="9594395" y="2261527"/>
            <a:ext cx="1180946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8360540" y="4038544"/>
            <a:ext cx="1180946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7126682" y="4798647"/>
            <a:ext cx="1180946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5137275" y="5337318"/>
            <a:ext cx="1936496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0040889" y="3298367"/>
            <a:ext cx="287963" cy="28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807033" y="4279786"/>
            <a:ext cx="287963" cy="28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73176" y="4919760"/>
            <a:ext cx="287963" cy="28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961544" y="5486778"/>
            <a:ext cx="287963" cy="28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1304381" y="1474163"/>
            <a:ext cx="960442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171908" y="2489687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1364082" y="2880575"/>
            <a:ext cx="201823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171908" y="3417364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64082" y="3808252"/>
            <a:ext cx="201823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71908" y="4363074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64082" y="4753962"/>
            <a:ext cx="201823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71908" y="5288289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64082" y="5679177"/>
            <a:ext cx="201823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0" grpId="0" animBg="1"/>
      <p:bldP spid="64" grpId="0" animBg="1"/>
      <p:bldP spid="67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120" grpId="0"/>
      <p:bldP spid="94" grpId="0"/>
      <p:bldP spid="166" grpId="0"/>
      <p:bldP spid="42" grpId="0"/>
      <p:bldP spid="43" grpId="0"/>
      <p:bldP spid="45" grpId="0"/>
      <p:bldP spid="46" grpId="0"/>
      <p:bldP spid="48" grpId="0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8004487" y="4500229"/>
            <a:ext cx="61192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 flipH="1" flipV="1">
            <a:off x="6437403" y="5704609"/>
            <a:ext cx="1028801" cy="194509"/>
            <a:chOff x="4255294" y="1661160"/>
            <a:chExt cx="1505426" cy="262890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 flipH="1">
            <a:off x="3568418" y="4517961"/>
            <a:ext cx="61192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568419" y="3145727"/>
            <a:ext cx="61192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550816" y="1611301"/>
            <a:ext cx="1214931" cy="262891"/>
            <a:chOff x="4255294" y="1661160"/>
            <a:chExt cx="1505426" cy="26289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816516" y="2618682"/>
            <a:ext cx="1203803" cy="1051561"/>
            <a:chOff x="6842760" y="2637270"/>
            <a:chExt cx="1203960" cy="1051560"/>
          </a:xfrm>
        </p:grpSpPr>
        <p:sp>
          <p:nvSpPr>
            <p:cNvPr id="2" name="六边形 1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99779" y="1860491"/>
            <a:ext cx="1203803" cy="1051563"/>
            <a:chOff x="5525852" y="1879080"/>
            <a:chExt cx="1203960" cy="1051560"/>
          </a:xfrm>
        </p:grpSpPr>
        <p:sp>
          <p:nvSpPr>
            <p:cNvPr id="8" name="六边形 7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686669" y="1989362"/>
              <a:ext cx="882327" cy="830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00686" y="3974450"/>
            <a:ext cx="1203803" cy="1051563"/>
            <a:chOff x="6842760" y="4008870"/>
            <a:chExt cx="1203960" cy="1051560"/>
          </a:xfrm>
        </p:grpSpPr>
        <p:sp>
          <p:nvSpPr>
            <p:cNvPr id="6" name="六边形 5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81635" y="4119152"/>
              <a:ext cx="926211" cy="830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180336" y="3990283"/>
            <a:ext cx="1203803" cy="1051563"/>
            <a:chOff x="4206240" y="4008870"/>
            <a:chExt cx="1203960" cy="1051560"/>
          </a:xfrm>
        </p:grpSpPr>
        <p:sp>
          <p:nvSpPr>
            <p:cNvPr id="5" name="六边形 4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97857" y="4119152"/>
              <a:ext cx="820725" cy="830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80336" y="2618682"/>
            <a:ext cx="1203803" cy="1051561"/>
            <a:chOff x="4206240" y="2637270"/>
            <a:chExt cx="1203960" cy="1051560"/>
          </a:xfrm>
        </p:grpSpPr>
        <p:sp>
          <p:nvSpPr>
            <p:cNvPr id="4" name="六边形 3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99779" y="4680487"/>
            <a:ext cx="1203803" cy="1051561"/>
            <a:chOff x="5525852" y="4683240"/>
            <a:chExt cx="1203960" cy="1051560"/>
          </a:xfrm>
        </p:grpSpPr>
        <p:sp>
          <p:nvSpPr>
            <p:cNvPr id="9" name="六边形 8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58282" y="3006574"/>
            <a:ext cx="1886809" cy="1592580"/>
            <a:chOff x="5184305" y="3025164"/>
            <a:chExt cx="1887055" cy="1592580"/>
          </a:xfrm>
        </p:grpSpPr>
        <p:sp>
          <p:nvSpPr>
            <p:cNvPr id="7" name="六边形 6"/>
            <p:cNvSpPr/>
            <p:nvPr/>
          </p:nvSpPr>
          <p:spPr>
            <a:xfrm>
              <a:off x="5184305" y="3025164"/>
              <a:ext cx="1887055" cy="1592580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5630276" y="3468879"/>
              <a:ext cx="966085" cy="648000"/>
              <a:chOff x="3784600" y="1525588"/>
              <a:chExt cx="935038" cy="568325"/>
            </a:xfrm>
            <a:solidFill>
              <a:srgbClr val="E7E7E7"/>
            </a:solidFill>
          </p:grpSpPr>
          <p:sp>
            <p:nvSpPr>
              <p:cNvPr id="51" name="Freeform 8"/>
              <p:cNvSpPr/>
              <p:nvPr/>
            </p:nvSpPr>
            <p:spPr bwMode="auto">
              <a:xfrm>
                <a:off x="3871913" y="2011363"/>
                <a:ext cx="112713" cy="82550"/>
              </a:xfrm>
              <a:custGeom>
                <a:avLst/>
                <a:gdLst>
                  <a:gd name="T0" fmla="*/ 30 w 30"/>
                  <a:gd name="T1" fmla="*/ 19 h 22"/>
                  <a:gd name="T2" fmla="*/ 30 w 30"/>
                  <a:gd name="T3" fmla="*/ 0 h 22"/>
                  <a:gd name="T4" fmla="*/ 1 w 30"/>
                  <a:gd name="T5" fmla="*/ 22 h 22"/>
                  <a:gd name="T6" fmla="*/ 27 w 30"/>
                  <a:gd name="T7" fmla="*/ 22 h 22"/>
                  <a:gd name="T8" fmla="*/ 30 w 30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9"/>
              <p:cNvSpPr/>
              <p:nvPr/>
            </p:nvSpPr>
            <p:spPr bwMode="auto">
              <a:xfrm>
                <a:off x="4020344" y="1893888"/>
                <a:ext cx="120650" cy="200025"/>
              </a:xfrm>
              <a:custGeom>
                <a:avLst/>
                <a:gdLst>
                  <a:gd name="T0" fmla="*/ 29 w 32"/>
                  <a:gd name="T1" fmla="*/ 53 h 53"/>
                  <a:gd name="T2" fmla="*/ 32 w 32"/>
                  <a:gd name="T3" fmla="*/ 50 h 53"/>
                  <a:gd name="T4" fmla="*/ 32 w 32"/>
                  <a:gd name="T5" fmla="*/ 0 h 53"/>
                  <a:gd name="T6" fmla="*/ 0 w 32"/>
                  <a:gd name="T7" fmla="*/ 23 h 53"/>
                  <a:gd name="T8" fmla="*/ 0 w 32"/>
                  <a:gd name="T9" fmla="*/ 24 h 53"/>
                  <a:gd name="T10" fmla="*/ 0 w 32"/>
                  <a:gd name="T11" fmla="*/ 50 h 53"/>
                  <a:gd name="T12" fmla="*/ 2 w 32"/>
                  <a:gd name="T13" fmla="*/ 53 h 53"/>
                  <a:gd name="T14" fmla="*/ 29 w 3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10"/>
              <p:cNvSpPr/>
              <p:nvPr/>
            </p:nvSpPr>
            <p:spPr bwMode="auto">
              <a:xfrm>
                <a:off x="4176712" y="1800225"/>
                <a:ext cx="120650" cy="293688"/>
              </a:xfrm>
              <a:custGeom>
                <a:avLst/>
                <a:gdLst>
                  <a:gd name="T0" fmla="*/ 29 w 32"/>
                  <a:gd name="T1" fmla="*/ 78 h 78"/>
                  <a:gd name="T2" fmla="*/ 32 w 32"/>
                  <a:gd name="T3" fmla="*/ 75 h 78"/>
                  <a:gd name="T4" fmla="*/ 32 w 32"/>
                  <a:gd name="T5" fmla="*/ 9 h 78"/>
                  <a:gd name="T6" fmla="*/ 23 w 32"/>
                  <a:gd name="T7" fmla="*/ 0 h 78"/>
                  <a:gd name="T8" fmla="*/ 10 w 32"/>
                  <a:gd name="T9" fmla="*/ 10 h 78"/>
                  <a:gd name="T10" fmla="*/ 0 w 32"/>
                  <a:gd name="T11" fmla="*/ 17 h 78"/>
                  <a:gd name="T12" fmla="*/ 0 w 32"/>
                  <a:gd name="T13" fmla="*/ 75 h 78"/>
                  <a:gd name="T14" fmla="*/ 3 w 32"/>
                  <a:gd name="T15" fmla="*/ 78 h 78"/>
                  <a:gd name="T16" fmla="*/ 29 w 32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4333081" y="1841500"/>
                <a:ext cx="120650" cy="252413"/>
              </a:xfrm>
              <a:custGeom>
                <a:avLst/>
                <a:gdLst>
                  <a:gd name="T0" fmla="*/ 30 w 32"/>
                  <a:gd name="T1" fmla="*/ 67 h 67"/>
                  <a:gd name="T2" fmla="*/ 32 w 32"/>
                  <a:gd name="T3" fmla="*/ 64 h 67"/>
                  <a:gd name="T4" fmla="*/ 32 w 32"/>
                  <a:gd name="T5" fmla="*/ 0 h 67"/>
                  <a:gd name="T6" fmla="*/ 20 w 32"/>
                  <a:gd name="T7" fmla="*/ 10 h 67"/>
                  <a:gd name="T8" fmla="*/ 16 w 32"/>
                  <a:gd name="T9" fmla="*/ 13 h 67"/>
                  <a:gd name="T10" fmla="*/ 5 w 32"/>
                  <a:gd name="T11" fmla="*/ 12 h 67"/>
                  <a:gd name="T12" fmla="*/ 4 w 32"/>
                  <a:gd name="T13" fmla="*/ 11 h 67"/>
                  <a:gd name="T14" fmla="*/ 0 w 32"/>
                  <a:gd name="T15" fmla="*/ 7 h 67"/>
                  <a:gd name="T16" fmla="*/ 0 w 32"/>
                  <a:gd name="T17" fmla="*/ 64 h 67"/>
                  <a:gd name="T18" fmla="*/ 3 w 32"/>
                  <a:gd name="T19" fmla="*/ 67 h 67"/>
                  <a:gd name="T20" fmla="*/ 30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4489450" y="1720850"/>
                <a:ext cx="120650" cy="373063"/>
              </a:xfrm>
              <a:custGeom>
                <a:avLst/>
                <a:gdLst>
                  <a:gd name="T0" fmla="*/ 29 w 32"/>
                  <a:gd name="T1" fmla="*/ 99 h 99"/>
                  <a:gd name="T2" fmla="*/ 32 w 32"/>
                  <a:gd name="T3" fmla="*/ 96 h 99"/>
                  <a:gd name="T4" fmla="*/ 32 w 32"/>
                  <a:gd name="T5" fmla="*/ 0 h 99"/>
                  <a:gd name="T6" fmla="*/ 13 w 32"/>
                  <a:gd name="T7" fmla="*/ 15 h 99"/>
                  <a:gd name="T8" fmla="*/ 0 w 32"/>
                  <a:gd name="T9" fmla="*/ 25 h 99"/>
                  <a:gd name="T10" fmla="*/ 0 w 32"/>
                  <a:gd name="T11" fmla="*/ 96 h 99"/>
                  <a:gd name="T12" fmla="*/ 3 w 32"/>
                  <a:gd name="T13" fmla="*/ 99 h 99"/>
                  <a:gd name="T14" fmla="*/ 29 w 3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3784600" y="1525588"/>
                <a:ext cx="935038" cy="541338"/>
              </a:xfrm>
              <a:custGeom>
                <a:avLst/>
                <a:gdLst>
                  <a:gd name="T0" fmla="*/ 248 w 248"/>
                  <a:gd name="T1" fmla="*/ 8 h 144"/>
                  <a:gd name="T2" fmla="*/ 245 w 248"/>
                  <a:gd name="T3" fmla="*/ 2 h 144"/>
                  <a:gd name="T4" fmla="*/ 239 w 248"/>
                  <a:gd name="T5" fmla="*/ 0 h 144"/>
                  <a:gd name="T6" fmla="*/ 230 w 248"/>
                  <a:gd name="T7" fmla="*/ 0 h 144"/>
                  <a:gd name="T8" fmla="*/ 200 w 248"/>
                  <a:gd name="T9" fmla="*/ 0 h 144"/>
                  <a:gd name="T10" fmla="*/ 197 w 248"/>
                  <a:gd name="T11" fmla="*/ 1 h 144"/>
                  <a:gd name="T12" fmla="*/ 196 w 248"/>
                  <a:gd name="T13" fmla="*/ 1 h 144"/>
                  <a:gd name="T14" fmla="*/ 191 w 248"/>
                  <a:gd name="T15" fmla="*/ 8 h 144"/>
                  <a:gd name="T16" fmla="*/ 197 w 248"/>
                  <a:gd name="T17" fmla="*/ 16 h 144"/>
                  <a:gd name="T18" fmla="*/ 200 w 248"/>
                  <a:gd name="T19" fmla="*/ 17 h 144"/>
                  <a:gd name="T20" fmla="*/ 210 w 248"/>
                  <a:gd name="T21" fmla="*/ 17 h 144"/>
                  <a:gd name="T22" fmla="*/ 215 w 248"/>
                  <a:gd name="T23" fmla="*/ 17 h 144"/>
                  <a:gd name="T24" fmla="*/ 206 w 248"/>
                  <a:gd name="T25" fmla="*/ 24 h 144"/>
                  <a:gd name="T26" fmla="*/ 189 w 248"/>
                  <a:gd name="T27" fmla="*/ 39 h 144"/>
                  <a:gd name="T28" fmla="*/ 179 w 248"/>
                  <a:gd name="T29" fmla="*/ 47 h 144"/>
                  <a:gd name="T30" fmla="*/ 166 w 248"/>
                  <a:gd name="T31" fmla="*/ 57 h 144"/>
                  <a:gd name="T32" fmla="*/ 158 w 248"/>
                  <a:gd name="T33" fmla="*/ 63 h 144"/>
                  <a:gd name="T34" fmla="*/ 150 w 248"/>
                  <a:gd name="T35" fmla="*/ 55 h 144"/>
                  <a:gd name="T36" fmla="*/ 146 w 248"/>
                  <a:gd name="T37" fmla="*/ 52 h 144"/>
                  <a:gd name="T38" fmla="*/ 136 w 248"/>
                  <a:gd name="T39" fmla="*/ 42 h 144"/>
                  <a:gd name="T40" fmla="*/ 134 w 248"/>
                  <a:gd name="T41" fmla="*/ 40 h 144"/>
                  <a:gd name="T42" fmla="*/ 123 w 248"/>
                  <a:gd name="T43" fmla="*/ 39 h 144"/>
                  <a:gd name="T44" fmla="*/ 114 w 248"/>
                  <a:gd name="T45" fmla="*/ 46 h 144"/>
                  <a:gd name="T46" fmla="*/ 104 w 248"/>
                  <a:gd name="T47" fmla="*/ 54 h 144"/>
                  <a:gd name="T48" fmla="*/ 97 w 248"/>
                  <a:gd name="T49" fmla="*/ 58 h 144"/>
                  <a:gd name="T50" fmla="*/ 94 w 248"/>
                  <a:gd name="T51" fmla="*/ 61 h 144"/>
                  <a:gd name="T52" fmla="*/ 62 w 248"/>
                  <a:gd name="T53" fmla="*/ 85 h 144"/>
                  <a:gd name="T54" fmla="*/ 61 w 248"/>
                  <a:gd name="T55" fmla="*/ 86 h 144"/>
                  <a:gd name="T56" fmla="*/ 51 w 248"/>
                  <a:gd name="T57" fmla="*/ 93 h 144"/>
                  <a:gd name="T58" fmla="*/ 9 w 248"/>
                  <a:gd name="T59" fmla="*/ 124 h 144"/>
                  <a:gd name="T60" fmla="*/ 4 w 248"/>
                  <a:gd name="T61" fmla="*/ 128 h 144"/>
                  <a:gd name="T62" fmla="*/ 3 w 248"/>
                  <a:gd name="T63" fmla="*/ 140 h 144"/>
                  <a:gd name="T64" fmla="*/ 11 w 248"/>
                  <a:gd name="T65" fmla="*/ 143 h 144"/>
                  <a:gd name="T66" fmla="*/ 15 w 248"/>
                  <a:gd name="T67" fmla="*/ 142 h 144"/>
                  <a:gd name="T68" fmla="*/ 51 w 248"/>
                  <a:gd name="T69" fmla="*/ 114 h 144"/>
                  <a:gd name="T70" fmla="*/ 61 w 248"/>
                  <a:gd name="T71" fmla="*/ 107 h 144"/>
                  <a:gd name="T72" fmla="*/ 62 w 248"/>
                  <a:gd name="T73" fmla="*/ 107 h 144"/>
                  <a:gd name="T74" fmla="*/ 94 w 248"/>
                  <a:gd name="T75" fmla="*/ 82 h 144"/>
                  <a:gd name="T76" fmla="*/ 98 w 248"/>
                  <a:gd name="T77" fmla="*/ 80 h 144"/>
                  <a:gd name="T78" fmla="*/ 104 w 248"/>
                  <a:gd name="T79" fmla="*/ 75 h 144"/>
                  <a:gd name="T80" fmla="*/ 114 w 248"/>
                  <a:gd name="T81" fmla="*/ 67 h 144"/>
                  <a:gd name="T82" fmla="*/ 127 w 248"/>
                  <a:gd name="T83" fmla="*/ 57 h 144"/>
                  <a:gd name="T84" fmla="*/ 136 w 248"/>
                  <a:gd name="T85" fmla="*/ 66 h 144"/>
                  <a:gd name="T86" fmla="*/ 146 w 248"/>
                  <a:gd name="T87" fmla="*/ 76 h 144"/>
                  <a:gd name="T88" fmla="*/ 150 w 248"/>
                  <a:gd name="T89" fmla="*/ 79 h 144"/>
                  <a:gd name="T90" fmla="*/ 151 w 248"/>
                  <a:gd name="T91" fmla="*/ 81 h 144"/>
                  <a:gd name="T92" fmla="*/ 162 w 248"/>
                  <a:gd name="T93" fmla="*/ 82 h 144"/>
                  <a:gd name="T94" fmla="*/ 166 w 248"/>
                  <a:gd name="T95" fmla="*/ 79 h 144"/>
                  <a:gd name="T96" fmla="*/ 179 w 248"/>
                  <a:gd name="T97" fmla="*/ 69 h 144"/>
                  <a:gd name="T98" fmla="*/ 189 w 248"/>
                  <a:gd name="T99" fmla="*/ 61 h 144"/>
                  <a:gd name="T100" fmla="*/ 202 w 248"/>
                  <a:gd name="T101" fmla="*/ 51 h 144"/>
                  <a:gd name="T102" fmla="*/ 230 w 248"/>
                  <a:gd name="T103" fmla="*/ 27 h 144"/>
                  <a:gd name="T104" fmla="*/ 231 w 248"/>
                  <a:gd name="T105" fmla="*/ 26 h 144"/>
                  <a:gd name="T106" fmla="*/ 231 w 248"/>
                  <a:gd name="T107" fmla="*/ 46 h 144"/>
                  <a:gd name="T108" fmla="*/ 239 w 248"/>
                  <a:gd name="T109" fmla="*/ 54 h 144"/>
                  <a:gd name="T110" fmla="*/ 248 w 248"/>
                  <a:gd name="T111" fmla="*/ 46 h 144"/>
                  <a:gd name="T112" fmla="*/ 248 w 248"/>
                  <a:gd name="T113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3317301" y="1377804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1293234" y="1742748"/>
            <a:ext cx="325179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2279451" y="2733654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1331235" y="3098599"/>
            <a:ext cx="215862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3" name="矩形 72"/>
          <p:cNvSpPr/>
          <p:nvPr/>
        </p:nvSpPr>
        <p:spPr>
          <a:xfrm>
            <a:off x="2279451" y="4153020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1331237" y="4517961"/>
            <a:ext cx="215862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7" name="矩形 76"/>
          <p:cNvSpPr/>
          <p:nvPr/>
        </p:nvSpPr>
        <p:spPr>
          <a:xfrm>
            <a:off x="8679530" y="2142173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8679528" y="2522882"/>
            <a:ext cx="220638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697280" y="3825365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8697278" y="4206074"/>
            <a:ext cx="220638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7542439" y="5371528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7542441" y="5752240"/>
            <a:ext cx="291644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62" name="组合 61"/>
          <p:cNvGrpSpPr/>
          <p:nvPr/>
        </p:nvGrpSpPr>
        <p:grpSpPr>
          <a:xfrm flipH="1">
            <a:off x="7748238" y="2369701"/>
            <a:ext cx="883997" cy="262891"/>
            <a:chOff x="4255294" y="1661160"/>
            <a:chExt cx="1505426" cy="26289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15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6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0" grpId="0"/>
      <p:bldP spid="71" grpId="0"/>
      <p:bldP spid="73" grpId="0"/>
      <p:bldP spid="74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-63365" y="3271138"/>
            <a:ext cx="7101814" cy="1166363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957346" y="3280668"/>
            <a:ext cx="1064838" cy="1156833"/>
          </a:xfrm>
          <a:prstGeom prst="chevron">
            <a:avLst>
              <a:gd name="adj" fmla="val 5442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1700359" y="3280668"/>
            <a:ext cx="1064838" cy="1156833"/>
          </a:xfrm>
          <a:prstGeom prst="chevron">
            <a:avLst>
              <a:gd name="adj" fmla="val 5442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443371" y="3280668"/>
            <a:ext cx="1064838" cy="1156833"/>
          </a:xfrm>
          <a:prstGeom prst="chevron">
            <a:avLst>
              <a:gd name="adj" fmla="val 5442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186384" y="3280668"/>
            <a:ext cx="1064838" cy="1156833"/>
          </a:xfrm>
          <a:prstGeom prst="chevron">
            <a:avLst>
              <a:gd name="adj" fmla="val 5442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210583" y="2893971"/>
            <a:ext cx="2369680" cy="2261047"/>
            <a:chOff x="3197225" y="3458369"/>
            <a:chExt cx="533400" cy="487363"/>
          </a:xfrm>
          <a:solidFill>
            <a:schemeClr val="accent4"/>
          </a:solidFill>
        </p:grpSpPr>
        <p:sp>
          <p:nvSpPr>
            <p:cNvPr id="29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 rot="5400000">
            <a:off x="5377614" y="3830644"/>
            <a:ext cx="4248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2069162" y="2893969"/>
            <a:ext cx="756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585952" y="2896377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 flipV="1">
            <a:off x="2808769" y="4838634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 flipV="1">
            <a:off x="1323714" y="4838634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42844" y="2634999"/>
            <a:ext cx="255710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842844" y="3952110"/>
            <a:ext cx="255710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842844" y="5032233"/>
            <a:ext cx="255710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7788125" y="1672995"/>
            <a:ext cx="1466859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88258" y="1998708"/>
            <a:ext cx="31518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788125" y="5150352"/>
            <a:ext cx="1466859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添加标题四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788258" y="5476069"/>
            <a:ext cx="31518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788125" y="2753118"/>
            <a:ext cx="1466859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788258" y="3078832"/>
            <a:ext cx="315182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788125" y="4070229"/>
            <a:ext cx="1466859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788258" y="4395943"/>
            <a:ext cx="31518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851783" y="2130782"/>
            <a:ext cx="1210412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319479" y="2130782"/>
            <a:ext cx="1210412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69329" y="5270452"/>
            <a:ext cx="1210412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037024" y="5270452"/>
            <a:ext cx="1210412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添加标题四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  <p:bldP spid="44" grpId="0"/>
      <p:bldP spid="45" grpId="0"/>
      <p:bldP spid="46" grpId="0"/>
      <p:bldP spid="47" grpId="0"/>
      <p:bldP spid="48" grpId="0"/>
      <p:bldP spid="49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20610" y="1748425"/>
            <a:ext cx="2557091" cy="907751"/>
            <a:chOff x="3666731" y="1984470"/>
            <a:chExt cx="2636520" cy="1447800"/>
          </a:xfrm>
        </p:grpSpPr>
        <p:sp>
          <p:nvSpPr>
            <p:cNvPr id="6" name="任意多边形 5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83367" y="1748425"/>
            <a:ext cx="2557091" cy="907751"/>
            <a:chOff x="1436370" y="1984470"/>
            <a:chExt cx="2636520" cy="1447800"/>
          </a:xfrm>
        </p:grpSpPr>
        <p:sp>
          <p:nvSpPr>
            <p:cNvPr id="5" name="任意多边形 4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09209" y="2340208"/>
              <a:ext cx="2293960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95094" y="1748425"/>
            <a:ext cx="2557091" cy="907751"/>
            <a:chOff x="8127453" y="1984470"/>
            <a:chExt cx="2636520" cy="1447800"/>
          </a:xfrm>
        </p:grpSpPr>
        <p:sp>
          <p:nvSpPr>
            <p:cNvPr id="8" name="任意多边形 7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57852" y="1748425"/>
            <a:ext cx="2557091" cy="907751"/>
            <a:chOff x="5897092" y="1984470"/>
            <a:chExt cx="2636520" cy="1447800"/>
          </a:xfrm>
        </p:grpSpPr>
        <p:sp>
          <p:nvSpPr>
            <p:cNvPr id="7" name="任意多边形 6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27711" y="2340213"/>
              <a:ext cx="2205655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267957" y="5060376"/>
            <a:ext cx="96240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023176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728825" y="3413297"/>
            <a:ext cx="190763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262312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009647" y="3413297"/>
            <a:ext cx="187511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498503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257948" y="3413297"/>
            <a:ext cx="1892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737641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8523492" y="3413297"/>
            <a:ext cx="1874749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45" name="直接连接符 8"/>
          <p:cNvCxnSpPr/>
          <p:nvPr/>
        </p:nvCxnSpPr>
        <p:spPr>
          <a:xfrm>
            <a:off x="1416660" y="4925150"/>
            <a:ext cx="935868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3375005"/>
            <a:ext cx="6737722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225089" y="1996939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19906" y="1429324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 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 flipV="1">
            <a:off x="794" y="4078417"/>
            <a:ext cx="4595598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4028215" y="4628891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3455110" y="4078421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6990330" y="4078417"/>
            <a:ext cx="5200878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4"/>
          <p:cNvSpPr txBox="1"/>
          <p:nvPr/>
        </p:nvSpPr>
        <p:spPr>
          <a:xfrm>
            <a:off x="6519387" y="4644933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5899087" y="4078421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59"/>
          <p:cNvSpPr txBox="1">
            <a:spLocks noChangeArrowheads="1"/>
          </p:cNvSpPr>
          <p:nvPr/>
        </p:nvSpPr>
        <p:spPr bwMode="auto">
          <a:xfrm flipH="1">
            <a:off x="2640974" y="1874544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52501" y="2247367"/>
            <a:ext cx="396978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flipH="1">
            <a:off x="8238285" y="4602708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8438465" y="4988774"/>
            <a:ext cx="258728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991365" y="4572207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1352500" y="4958274"/>
            <a:ext cx="1860002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2" grpId="0" animBg="1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"/>
          <p:cNvSpPr/>
          <p:nvPr/>
        </p:nvSpPr>
        <p:spPr>
          <a:xfrm>
            <a:off x="6514080" y="1783101"/>
            <a:ext cx="4320000" cy="672000"/>
          </a:xfrm>
          <a:custGeom>
            <a:avLst/>
            <a:gdLst/>
            <a:ahLst/>
            <a:cxnLst/>
            <a:rect l="l" t="t" r="r" b="b"/>
            <a:pathLst>
              <a:path w="3374954" h="511044">
                <a:moveTo>
                  <a:pt x="0" y="0"/>
                </a:moveTo>
                <a:lnTo>
                  <a:pt x="3312637" y="0"/>
                </a:lnTo>
                <a:cubicBezTo>
                  <a:pt x="3347054" y="0"/>
                  <a:pt x="3374954" y="27900"/>
                  <a:pt x="3374954" y="62317"/>
                </a:cubicBezTo>
                <a:lnTo>
                  <a:pt x="3374954" y="448727"/>
                </a:lnTo>
                <a:cubicBezTo>
                  <a:pt x="3374954" y="483144"/>
                  <a:pt x="3347054" y="511044"/>
                  <a:pt x="3312637" y="511044"/>
                </a:cubicBezTo>
                <a:lnTo>
                  <a:pt x="0" y="511044"/>
                </a:lnTo>
                <a:lnTo>
                  <a:pt x="255522" y="255522"/>
                </a:lnTo>
                <a:close/>
              </a:path>
            </a:pathLst>
          </a:custGeom>
          <a:solidFill>
            <a:srgbClr val="B5C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133112" bIns="66556" rtlCol="0" anchor="ctr"/>
          <a:lstStyle/>
          <a:p>
            <a:pPr algn="ctr"/>
            <a:r>
              <a:rPr lang="zh-CN" altLang="en-US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本年年度工作概况</a:t>
            </a:r>
          </a:p>
        </p:txBody>
      </p:sp>
      <p:sp>
        <p:nvSpPr>
          <p:cNvPr id="3" name="圆角矩形 1"/>
          <p:cNvSpPr/>
          <p:nvPr/>
        </p:nvSpPr>
        <p:spPr>
          <a:xfrm>
            <a:off x="5361952" y="1783101"/>
            <a:ext cx="1344149" cy="672000"/>
          </a:xfrm>
          <a:custGeom>
            <a:avLst/>
            <a:gdLst/>
            <a:ahLst/>
            <a:cxnLst/>
            <a:rect l="l" t="t" r="r" b="b"/>
            <a:pathLst>
              <a:path w="1008112" h="511044">
                <a:moveTo>
                  <a:pt x="62317" y="0"/>
                </a:moveTo>
                <a:lnTo>
                  <a:pt x="432048" y="0"/>
                </a:lnTo>
                <a:lnTo>
                  <a:pt x="576064" y="0"/>
                </a:lnTo>
                <a:lnTo>
                  <a:pt x="752590" y="0"/>
                </a:lnTo>
                <a:lnTo>
                  <a:pt x="1008112" y="255522"/>
                </a:lnTo>
                <a:lnTo>
                  <a:pt x="752590" y="511044"/>
                </a:lnTo>
                <a:lnTo>
                  <a:pt x="576064" y="511044"/>
                </a:lnTo>
                <a:lnTo>
                  <a:pt x="432048" y="511044"/>
                </a:lnTo>
                <a:lnTo>
                  <a:pt x="62317" y="511044"/>
                </a:lnTo>
                <a:cubicBezTo>
                  <a:pt x="27900" y="511044"/>
                  <a:pt x="0" y="483144"/>
                  <a:pt x="0" y="448727"/>
                </a:cubicBezTo>
                <a:lnTo>
                  <a:pt x="0" y="62317"/>
                </a:lnTo>
                <a:cubicBezTo>
                  <a:pt x="0" y="27900"/>
                  <a:pt x="27900" y="0"/>
                  <a:pt x="62317" y="0"/>
                </a:cubicBezTo>
                <a:close/>
              </a:path>
            </a:pathLst>
          </a:custGeom>
          <a:solidFill>
            <a:srgbClr val="657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432000" bIns="66556" rtlCol="0" anchor="ctr"/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514080" y="2829901"/>
            <a:ext cx="4320000" cy="672000"/>
          </a:xfrm>
          <a:custGeom>
            <a:avLst/>
            <a:gdLst/>
            <a:ahLst/>
            <a:cxnLst/>
            <a:rect l="l" t="t" r="r" b="b"/>
            <a:pathLst>
              <a:path w="3374954" h="511044">
                <a:moveTo>
                  <a:pt x="0" y="0"/>
                </a:moveTo>
                <a:lnTo>
                  <a:pt x="3312637" y="0"/>
                </a:lnTo>
                <a:cubicBezTo>
                  <a:pt x="3347054" y="0"/>
                  <a:pt x="3374954" y="27900"/>
                  <a:pt x="3374954" y="62317"/>
                </a:cubicBezTo>
                <a:lnTo>
                  <a:pt x="3374954" y="448727"/>
                </a:lnTo>
                <a:cubicBezTo>
                  <a:pt x="3374954" y="483144"/>
                  <a:pt x="3347054" y="511044"/>
                  <a:pt x="3312637" y="511044"/>
                </a:cubicBezTo>
                <a:lnTo>
                  <a:pt x="0" y="511044"/>
                </a:lnTo>
                <a:lnTo>
                  <a:pt x="255522" y="255522"/>
                </a:lnTo>
                <a:close/>
              </a:path>
            </a:pathLst>
          </a:custGeom>
          <a:solidFill>
            <a:srgbClr val="B5C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133112" bIns="66556" rtlCol="0" anchor="ctr"/>
          <a:lstStyle/>
          <a:p>
            <a:pPr algn="ctr"/>
            <a:r>
              <a:rPr lang="zh-CN" altLang="en-US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年度工作完成情况</a:t>
            </a:r>
            <a:endParaRPr lang="en-US" altLang="zh-CN" sz="22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1"/>
          <p:cNvSpPr/>
          <p:nvPr/>
        </p:nvSpPr>
        <p:spPr>
          <a:xfrm>
            <a:off x="5361952" y="2829901"/>
            <a:ext cx="1344149" cy="672000"/>
          </a:xfrm>
          <a:custGeom>
            <a:avLst/>
            <a:gdLst/>
            <a:ahLst/>
            <a:cxnLst/>
            <a:rect l="l" t="t" r="r" b="b"/>
            <a:pathLst>
              <a:path w="1008112" h="511044">
                <a:moveTo>
                  <a:pt x="62317" y="0"/>
                </a:moveTo>
                <a:lnTo>
                  <a:pt x="432048" y="0"/>
                </a:lnTo>
                <a:lnTo>
                  <a:pt x="576064" y="0"/>
                </a:lnTo>
                <a:lnTo>
                  <a:pt x="752590" y="0"/>
                </a:lnTo>
                <a:lnTo>
                  <a:pt x="1008112" y="255522"/>
                </a:lnTo>
                <a:lnTo>
                  <a:pt x="752590" y="511044"/>
                </a:lnTo>
                <a:lnTo>
                  <a:pt x="576064" y="511044"/>
                </a:lnTo>
                <a:lnTo>
                  <a:pt x="432048" y="511044"/>
                </a:lnTo>
                <a:lnTo>
                  <a:pt x="62317" y="511044"/>
                </a:lnTo>
                <a:cubicBezTo>
                  <a:pt x="27900" y="511044"/>
                  <a:pt x="0" y="483144"/>
                  <a:pt x="0" y="448727"/>
                </a:cubicBezTo>
                <a:lnTo>
                  <a:pt x="0" y="62317"/>
                </a:lnTo>
                <a:cubicBezTo>
                  <a:pt x="0" y="27900"/>
                  <a:pt x="27900" y="0"/>
                  <a:pt x="62317" y="0"/>
                </a:cubicBezTo>
                <a:close/>
              </a:path>
            </a:pathLst>
          </a:custGeom>
          <a:solidFill>
            <a:srgbClr val="657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432000" bIns="66556" rtlCol="0" anchor="ctr"/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6" name="圆角矩形 3"/>
          <p:cNvSpPr/>
          <p:nvPr/>
        </p:nvSpPr>
        <p:spPr>
          <a:xfrm>
            <a:off x="6514080" y="3886019"/>
            <a:ext cx="4320000" cy="672000"/>
          </a:xfrm>
          <a:custGeom>
            <a:avLst/>
            <a:gdLst/>
            <a:ahLst/>
            <a:cxnLst/>
            <a:rect l="l" t="t" r="r" b="b"/>
            <a:pathLst>
              <a:path w="3374954" h="511044">
                <a:moveTo>
                  <a:pt x="0" y="0"/>
                </a:moveTo>
                <a:lnTo>
                  <a:pt x="3312637" y="0"/>
                </a:lnTo>
                <a:cubicBezTo>
                  <a:pt x="3347054" y="0"/>
                  <a:pt x="3374954" y="27900"/>
                  <a:pt x="3374954" y="62317"/>
                </a:cubicBezTo>
                <a:lnTo>
                  <a:pt x="3374954" y="448727"/>
                </a:lnTo>
                <a:cubicBezTo>
                  <a:pt x="3374954" y="483144"/>
                  <a:pt x="3347054" y="511044"/>
                  <a:pt x="3312637" y="511044"/>
                </a:cubicBezTo>
                <a:lnTo>
                  <a:pt x="0" y="511044"/>
                </a:lnTo>
                <a:lnTo>
                  <a:pt x="255522" y="255522"/>
                </a:lnTo>
                <a:close/>
              </a:path>
            </a:pathLst>
          </a:custGeom>
          <a:solidFill>
            <a:srgbClr val="B5C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133112" bIns="66556" rtlCol="0" anchor="ctr"/>
          <a:lstStyle/>
          <a:p>
            <a:pPr algn="ctr"/>
            <a:r>
              <a:rPr lang="zh-CN" altLang="en-US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工作中的优点存在的不足</a:t>
            </a:r>
            <a:endParaRPr lang="en-US" altLang="zh-CN" sz="22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1"/>
          <p:cNvSpPr/>
          <p:nvPr/>
        </p:nvSpPr>
        <p:spPr>
          <a:xfrm>
            <a:off x="5361952" y="3886019"/>
            <a:ext cx="1344149" cy="672000"/>
          </a:xfrm>
          <a:custGeom>
            <a:avLst/>
            <a:gdLst/>
            <a:ahLst/>
            <a:cxnLst/>
            <a:rect l="l" t="t" r="r" b="b"/>
            <a:pathLst>
              <a:path w="1008112" h="511044">
                <a:moveTo>
                  <a:pt x="62317" y="0"/>
                </a:moveTo>
                <a:lnTo>
                  <a:pt x="432048" y="0"/>
                </a:lnTo>
                <a:lnTo>
                  <a:pt x="576064" y="0"/>
                </a:lnTo>
                <a:lnTo>
                  <a:pt x="752590" y="0"/>
                </a:lnTo>
                <a:lnTo>
                  <a:pt x="1008112" y="255522"/>
                </a:lnTo>
                <a:lnTo>
                  <a:pt x="752590" y="511044"/>
                </a:lnTo>
                <a:lnTo>
                  <a:pt x="576064" y="511044"/>
                </a:lnTo>
                <a:lnTo>
                  <a:pt x="432048" y="511044"/>
                </a:lnTo>
                <a:lnTo>
                  <a:pt x="62317" y="511044"/>
                </a:lnTo>
                <a:cubicBezTo>
                  <a:pt x="27900" y="511044"/>
                  <a:pt x="0" y="483144"/>
                  <a:pt x="0" y="448727"/>
                </a:cubicBezTo>
                <a:lnTo>
                  <a:pt x="0" y="62317"/>
                </a:lnTo>
                <a:cubicBezTo>
                  <a:pt x="0" y="27900"/>
                  <a:pt x="27900" y="0"/>
                  <a:pt x="62317" y="0"/>
                </a:cubicBezTo>
                <a:close/>
              </a:path>
            </a:pathLst>
          </a:custGeom>
          <a:solidFill>
            <a:srgbClr val="657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432000" bIns="66556" rtlCol="0" anchor="ctr"/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8" name="圆角矩形 3"/>
          <p:cNvSpPr/>
          <p:nvPr/>
        </p:nvSpPr>
        <p:spPr>
          <a:xfrm>
            <a:off x="6514080" y="4942136"/>
            <a:ext cx="4320000" cy="672000"/>
          </a:xfrm>
          <a:custGeom>
            <a:avLst/>
            <a:gdLst/>
            <a:ahLst/>
            <a:cxnLst/>
            <a:rect l="l" t="t" r="r" b="b"/>
            <a:pathLst>
              <a:path w="3374954" h="511044">
                <a:moveTo>
                  <a:pt x="0" y="0"/>
                </a:moveTo>
                <a:lnTo>
                  <a:pt x="3312637" y="0"/>
                </a:lnTo>
                <a:cubicBezTo>
                  <a:pt x="3347054" y="0"/>
                  <a:pt x="3374954" y="27900"/>
                  <a:pt x="3374954" y="62317"/>
                </a:cubicBezTo>
                <a:lnTo>
                  <a:pt x="3374954" y="448727"/>
                </a:lnTo>
                <a:cubicBezTo>
                  <a:pt x="3374954" y="483144"/>
                  <a:pt x="3347054" y="511044"/>
                  <a:pt x="3312637" y="511044"/>
                </a:cubicBezTo>
                <a:lnTo>
                  <a:pt x="0" y="511044"/>
                </a:lnTo>
                <a:lnTo>
                  <a:pt x="255522" y="255522"/>
                </a:lnTo>
                <a:close/>
              </a:path>
            </a:pathLst>
          </a:custGeom>
          <a:solidFill>
            <a:srgbClr val="B5C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133112" bIns="66556" rtlCol="0" anchor="ctr"/>
          <a:lstStyle/>
          <a:p>
            <a:pPr algn="ctr"/>
            <a:r>
              <a:rPr lang="zh-CN" altLang="en-US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下阶段计划与安排</a:t>
            </a:r>
            <a:endParaRPr lang="en-US" altLang="zh-CN" sz="22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"/>
          <p:cNvSpPr/>
          <p:nvPr/>
        </p:nvSpPr>
        <p:spPr>
          <a:xfrm>
            <a:off x="5361952" y="4942136"/>
            <a:ext cx="1344149" cy="672000"/>
          </a:xfrm>
          <a:custGeom>
            <a:avLst/>
            <a:gdLst/>
            <a:ahLst/>
            <a:cxnLst/>
            <a:rect l="l" t="t" r="r" b="b"/>
            <a:pathLst>
              <a:path w="1008112" h="511044">
                <a:moveTo>
                  <a:pt x="62317" y="0"/>
                </a:moveTo>
                <a:lnTo>
                  <a:pt x="432048" y="0"/>
                </a:lnTo>
                <a:lnTo>
                  <a:pt x="576064" y="0"/>
                </a:lnTo>
                <a:lnTo>
                  <a:pt x="752590" y="0"/>
                </a:lnTo>
                <a:lnTo>
                  <a:pt x="1008112" y="255522"/>
                </a:lnTo>
                <a:lnTo>
                  <a:pt x="752590" y="511044"/>
                </a:lnTo>
                <a:lnTo>
                  <a:pt x="576064" y="511044"/>
                </a:lnTo>
                <a:lnTo>
                  <a:pt x="432048" y="511044"/>
                </a:lnTo>
                <a:lnTo>
                  <a:pt x="62317" y="511044"/>
                </a:lnTo>
                <a:cubicBezTo>
                  <a:pt x="27900" y="511044"/>
                  <a:pt x="0" y="483144"/>
                  <a:pt x="0" y="448727"/>
                </a:cubicBezTo>
                <a:lnTo>
                  <a:pt x="0" y="62317"/>
                </a:lnTo>
                <a:cubicBezTo>
                  <a:pt x="0" y="27900"/>
                  <a:pt x="27900" y="0"/>
                  <a:pt x="62317" y="0"/>
                </a:cubicBezTo>
                <a:close/>
              </a:path>
            </a:pathLst>
          </a:custGeom>
          <a:solidFill>
            <a:srgbClr val="657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112" tIns="66556" rIns="432000" bIns="66556" rtlCol="0" anchor="ctr"/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0" name="矩形 9"/>
          <p:cNvSpPr/>
          <p:nvPr/>
        </p:nvSpPr>
        <p:spPr>
          <a:xfrm>
            <a:off x="333835" y="371005"/>
            <a:ext cx="496880" cy="496879"/>
          </a:xfrm>
          <a:prstGeom prst="rect">
            <a:avLst/>
          </a:prstGeom>
          <a:solidFill>
            <a:srgbClr val="657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578646" y="637426"/>
            <a:ext cx="331253" cy="331253"/>
          </a:xfrm>
          <a:prstGeom prst="rect">
            <a:avLst/>
          </a:prstGeom>
          <a:solidFill>
            <a:srgbClr val="B5C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" name="TextBox 36"/>
          <p:cNvSpPr txBox="1"/>
          <p:nvPr/>
        </p:nvSpPr>
        <p:spPr>
          <a:xfrm>
            <a:off x="1005909" y="408613"/>
            <a:ext cx="2112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6" y="1134305"/>
            <a:ext cx="4953000" cy="5269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4477733" y="1719374"/>
            <a:ext cx="2087688" cy="1838486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r"/>
            <a:r>
              <a:rPr lang="en-US" altLang="zh-CN" sz="11495" dirty="0" smtClean="0">
                <a:solidFill>
                  <a:srgbClr val="22873A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8795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6781389" y="1982801"/>
            <a:ext cx="4838084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3600" b="1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下阶段计划与安排</a:t>
            </a:r>
            <a:endParaRPr lang="en-US" altLang="zh-CN" sz="3600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6853379" y="2727223"/>
            <a:ext cx="4103387" cy="4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68183" y="3523612"/>
            <a:ext cx="575914" cy="575914"/>
            <a:chOff x="6097588" y="1828640"/>
            <a:chExt cx="576064" cy="576064"/>
          </a:xfrm>
        </p:grpSpPr>
        <p:sp>
          <p:nvSpPr>
            <p:cNvPr id="6" name="椭圆 5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91957" y="3523612"/>
            <a:ext cx="575914" cy="575914"/>
            <a:chOff x="6821550" y="1828640"/>
            <a:chExt cx="576064" cy="576064"/>
          </a:xfrm>
        </p:grpSpPr>
        <p:sp>
          <p:nvSpPr>
            <p:cNvPr id="9" name="椭圆 8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07968" y="3523612"/>
            <a:ext cx="575914" cy="57591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27860" y="3523612"/>
            <a:ext cx="575914" cy="575914"/>
            <a:chOff x="8257827" y="1828640"/>
            <a:chExt cx="576064" cy="576064"/>
          </a:xfrm>
        </p:grpSpPr>
        <p:sp>
          <p:nvSpPr>
            <p:cNvPr id="15" name="椭圆 14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47753" y="3523612"/>
            <a:ext cx="575914" cy="575914"/>
            <a:chOff x="8977907" y="1828640"/>
            <a:chExt cx="576064" cy="576064"/>
          </a:xfrm>
        </p:grpSpPr>
        <p:sp>
          <p:nvSpPr>
            <p:cNvPr id="18" name="椭圆 17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528941" y="2846892"/>
            <a:ext cx="9507887" cy="2006600"/>
            <a:chOff x="1362075" y="2755900"/>
            <a:chExt cx="9509125" cy="2006600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</p:grpSpPr>
            <p:cxnSp>
              <p:nvCxnSpPr>
                <p:cNvPr id="10" name="直接连接符 9"/>
                <p:cNvCxnSpPr>
                  <a:stCxn id="8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>
                  <a:endCxn id="7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ln w="12700">
                  <a:solidFill>
                    <a:srgbClr val="9DA8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椭圆 6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47974" y="3310448"/>
            <a:ext cx="1276185" cy="1276351"/>
            <a:chOff x="4381500" y="3219450"/>
            <a:chExt cx="1276350" cy="1276350"/>
          </a:xfrm>
        </p:grpSpPr>
        <p:sp>
          <p:nvSpPr>
            <p:cNvPr id="4" name="椭圆 3"/>
            <p:cNvSpPr/>
            <p:nvPr/>
          </p:nvSpPr>
          <p:spPr>
            <a:xfrm>
              <a:off x="4381500" y="3219450"/>
              <a:ext cx="1276350" cy="1276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Freeform 173"/>
            <p:cNvSpPr>
              <a:spLocks noChangeAspect="1" noEditPoints="1"/>
            </p:cNvSpPr>
            <p:nvPr/>
          </p:nvSpPr>
          <p:spPr bwMode="auto">
            <a:xfrm>
              <a:off x="4790107" y="3612825"/>
              <a:ext cx="459136" cy="48960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052714" y="3310448"/>
            <a:ext cx="1276185" cy="1276351"/>
            <a:chOff x="8886825" y="3219450"/>
            <a:chExt cx="1276350" cy="1276350"/>
          </a:xfrm>
        </p:grpSpPr>
        <p:sp>
          <p:nvSpPr>
            <p:cNvPr id="6" name="椭圆 5"/>
            <p:cNvSpPr/>
            <p:nvPr/>
          </p:nvSpPr>
          <p:spPr>
            <a:xfrm>
              <a:off x="8886825" y="3219450"/>
              <a:ext cx="1276350" cy="1276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Freeform 122"/>
            <p:cNvSpPr>
              <a:spLocks noChangeAspect="1" noEditPoints="1"/>
            </p:cNvSpPr>
            <p:nvPr/>
          </p:nvSpPr>
          <p:spPr bwMode="auto">
            <a:xfrm>
              <a:off x="9365640" y="3612825"/>
              <a:ext cx="318721" cy="48960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76558" y="3310448"/>
            <a:ext cx="1276185" cy="1276351"/>
            <a:chOff x="2209800" y="3219450"/>
            <a:chExt cx="1276350" cy="1276350"/>
          </a:xfrm>
        </p:grpSpPr>
        <p:sp>
          <p:nvSpPr>
            <p:cNvPr id="3" name="椭圆 2"/>
            <p:cNvSpPr/>
            <p:nvPr/>
          </p:nvSpPr>
          <p:spPr>
            <a:xfrm>
              <a:off x="2209800" y="3219450"/>
              <a:ext cx="1276350" cy="12763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4" name="Freeform 357"/>
            <p:cNvSpPr>
              <a:spLocks noChangeAspect="1" noEditPoints="1"/>
            </p:cNvSpPr>
            <p:nvPr/>
          </p:nvSpPr>
          <p:spPr bwMode="auto">
            <a:xfrm>
              <a:off x="2543114" y="3641625"/>
              <a:ext cx="609723" cy="4320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90819" y="3310448"/>
            <a:ext cx="1276185" cy="1276351"/>
            <a:chOff x="6724650" y="3219450"/>
            <a:chExt cx="1276350" cy="1276350"/>
          </a:xfrm>
        </p:grpSpPr>
        <p:sp>
          <p:nvSpPr>
            <p:cNvPr id="5" name="椭圆 4"/>
            <p:cNvSpPr/>
            <p:nvPr/>
          </p:nvSpPr>
          <p:spPr>
            <a:xfrm>
              <a:off x="6724650" y="3219450"/>
              <a:ext cx="1276350" cy="12763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5" name="Freeform 359"/>
            <p:cNvSpPr>
              <a:spLocks noChangeAspect="1" noEditPoints="1"/>
            </p:cNvSpPr>
            <p:nvPr/>
          </p:nvSpPr>
          <p:spPr bwMode="auto">
            <a:xfrm>
              <a:off x="7167647" y="3612825"/>
              <a:ext cx="390357" cy="48960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910754" y="1586916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505349" y="1974463"/>
            <a:ext cx="212380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240796" y="4930965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838056" y="5334279"/>
            <a:ext cx="2118468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5217452" y="1586916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918710" y="1974463"/>
            <a:ext cx="201796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60" name="矩形 59"/>
          <p:cNvSpPr/>
          <p:nvPr/>
        </p:nvSpPr>
        <p:spPr>
          <a:xfrm>
            <a:off x="8381898" y="1586916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7960722" y="1974463"/>
            <a:ext cx="2155347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7383487" y="4930965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888550" y="5334280"/>
            <a:ext cx="2302860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10"/>
          <p:cNvGraphicFramePr/>
          <p:nvPr/>
        </p:nvGraphicFramePr>
        <p:xfrm>
          <a:off x="948937" y="1600201"/>
          <a:ext cx="11276132" cy="3915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ular Callout 5"/>
          <p:cNvSpPr/>
          <p:nvPr/>
        </p:nvSpPr>
        <p:spPr>
          <a:xfrm>
            <a:off x="1128407" y="385572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35%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10494708" y="24638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89%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2824906" y="376428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38%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3664173" y="41402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30%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4527661" y="39370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35%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364576" y="43434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20%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6217905" y="33274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50%</a:t>
            </a:r>
          </a:p>
        </p:txBody>
      </p:sp>
      <p:sp>
        <p:nvSpPr>
          <p:cNvPr id="14" name="Rectangular Callout 13"/>
          <p:cNvSpPr/>
          <p:nvPr/>
        </p:nvSpPr>
        <p:spPr>
          <a:xfrm>
            <a:off x="1971577" y="41402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30%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7092535" y="256540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87%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7961842" y="299212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78%</a:t>
            </a:r>
          </a:p>
        </p:txBody>
      </p:sp>
      <p:sp>
        <p:nvSpPr>
          <p:cNvPr id="17" name="Rectangular Callout 16"/>
          <p:cNvSpPr/>
          <p:nvPr/>
        </p:nvSpPr>
        <p:spPr>
          <a:xfrm>
            <a:off x="8790514" y="279908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81%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9629345" y="2931160"/>
            <a:ext cx="491520" cy="304800"/>
          </a:xfrm>
          <a:prstGeom prst="wedgeRectCallout">
            <a:avLst>
              <a:gd name="adj1" fmla="val -20833"/>
              <a:gd name="adj2" fmla="val 75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1200" dirty="0">
                <a:latin typeface="Agency FB" panose="020B0503020202020204" pitchFamily="34" charset="0"/>
              </a:rPr>
              <a:t>80%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5406" y="1671784"/>
            <a:ext cx="4505092" cy="67709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5407" y="1288047"/>
            <a:ext cx="4505092" cy="40009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单击此处添加标题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76843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一月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86588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二月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24885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22251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四月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66189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五月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86977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六月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07409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七月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59455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八月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31177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九月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77253" y="5156201"/>
            <a:ext cx="733510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十月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508369" y="5156201"/>
            <a:ext cx="97716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十一月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392225" y="5156201"/>
            <a:ext cx="97716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十二月</a:t>
            </a:r>
            <a:endParaRPr lang="en-US" sz="19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"/>
          <p:cNvSpPr/>
          <p:nvPr/>
        </p:nvSpPr>
        <p:spPr bwMode="auto">
          <a:xfrm>
            <a:off x="2816498" y="5713414"/>
            <a:ext cx="1270927" cy="865187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83" tIns="45690" rIns="91383" bIns="45690" numCol="1" anchor="t" anchorCtr="0" compatLnSpc="1"/>
          <a:lstStyle/>
          <a:p>
            <a:endParaRPr lang="zh-CN" altLang="en-US" sz="2000"/>
          </a:p>
        </p:txBody>
      </p:sp>
      <p:sp>
        <p:nvSpPr>
          <p:cNvPr id="34" name="Freeform 8"/>
          <p:cNvSpPr/>
          <p:nvPr/>
        </p:nvSpPr>
        <p:spPr bwMode="auto">
          <a:xfrm>
            <a:off x="1545570" y="1000839"/>
            <a:ext cx="3863550" cy="4575175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83" tIns="45690" rIns="91383" bIns="45690" numCol="1" anchor="t" anchorCtr="0" compatLnSpc="1"/>
          <a:lstStyle/>
          <a:p>
            <a:endParaRPr lang="zh-CN" altLang="en-US" sz="2000"/>
          </a:p>
        </p:txBody>
      </p:sp>
      <p:sp>
        <p:nvSpPr>
          <p:cNvPr id="35" name="Freeform 9"/>
          <p:cNvSpPr/>
          <p:nvPr/>
        </p:nvSpPr>
        <p:spPr bwMode="auto">
          <a:xfrm>
            <a:off x="2527725" y="1000840"/>
            <a:ext cx="2643399" cy="1652587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83" tIns="45690" rIns="91383" bIns="45690" numCol="1" anchor="t" anchorCtr="0" compatLnSpc="1"/>
          <a:lstStyle/>
          <a:p>
            <a:endParaRPr lang="zh-CN" altLang="en-US" sz="2000"/>
          </a:p>
        </p:txBody>
      </p:sp>
      <p:sp>
        <p:nvSpPr>
          <p:cNvPr id="36" name="Freeform 10"/>
          <p:cNvSpPr/>
          <p:nvPr/>
        </p:nvSpPr>
        <p:spPr bwMode="auto">
          <a:xfrm>
            <a:off x="3920824" y="1937461"/>
            <a:ext cx="1488301" cy="2387600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83" tIns="45690" rIns="91383" bIns="45690" numCol="1" anchor="t" anchorCtr="0" compatLnSpc="1"/>
          <a:lstStyle/>
          <a:p>
            <a:endParaRPr lang="zh-CN" altLang="en-US" sz="2000"/>
          </a:p>
        </p:txBody>
      </p:sp>
      <p:sp>
        <p:nvSpPr>
          <p:cNvPr id="37" name="Freeform 11"/>
          <p:cNvSpPr/>
          <p:nvPr/>
        </p:nvSpPr>
        <p:spPr bwMode="auto">
          <a:xfrm>
            <a:off x="1526531" y="1251663"/>
            <a:ext cx="1632687" cy="2435225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tx2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83" tIns="45690" rIns="91383" bIns="45690" numCol="1" anchor="t" anchorCtr="0" compatLnSpc="1"/>
          <a:lstStyle/>
          <a:p>
            <a:endParaRPr lang="zh-CN" altLang="en-US" sz="2000"/>
          </a:p>
        </p:txBody>
      </p:sp>
      <p:grpSp>
        <p:nvGrpSpPr>
          <p:cNvPr id="38" name="组合 37"/>
          <p:cNvGrpSpPr/>
          <p:nvPr/>
        </p:nvGrpSpPr>
        <p:grpSpPr>
          <a:xfrm>
            <a:off x="1664968" y="1922140"/>
            <a:ext cx="1151527" cy="1575808"/>
            <a:chOff x="1681435" y="1637023"/>
            <a:chExt cx="1152128" cy="1575808"/>
          </a:xfrm>
        </p:grpSpPr>
        <p:sp>
          <p:nvSpPr>
            <p:cNvPr id="39" name="TextBox 38"/>
            <p:cNvSpPr txBox="1"/>
            <p:nvPr/>
          </p:nvSpPr>
          <p:spPr>
            <a:xfrm>
              <a:off x="2007270" y="1637023"/>
              <a:ext cx="46222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3500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681435" y="2157597"/>
              <a:ext cx="1152128" cy="1055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8F8F8"/>
                  </a:solidFill>
                  <a:latin typeface="+mn-ea"/>
                </a:rPr>
                <a:t>请输入您的文字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03045" y="1105475"/>
            <a:ext cx="1151527" cy="1157766"/>
            <a:chOff x="3362324" y="871906"/>
            <a:chExt cx="1152128" cy="1157765"/>
          </a:xfrm>
        </p:grpSpPr>
        <p:sp>
          <p:nvSpPr>
            <p:cNvPr id="42" name="TextBox 41"/>
            <p:cNvSpPr txBox="1"/>
            <p:nvPr/>
          </p:nvSpPr>
          <p:spPr>
            <a:xfrm>
              <a:off x="3616226" y="871906"/>
              <a:ext cx="430150" cy="569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00" b="1" dirty="0">
                  <a:solidFill>
                    <a:srgbClr val="F8F8F8"/>
                  </a:solidFill>
                  <a:latin typeface="+mj-ea"/>
                  <a:ea typeface="+mj-ea"/>
                </a:rPr>
                <a:t>2</a:t>
              </a:r>
              <a:endParaRPr lang="zh-CN" altLang="en-US" sz="3100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62324" y="1414119"/>
              <a:ext cx="1152128" cy="615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rgbClr val="F8F8F8"/>
                  </a:solidFill>
                  <a:latin typeface="+mn-ea"/>
                </a:rPr>
                <a:t>请输入您的文字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20287" y="2453168"/>
            <a:ext cx="1151527" cy="1668487"/>
            <a:chOff x="4138032" y="2168050"/>
            <a:chExt cx="1152128" cy="1668483"/>
          </a:xfrm>
        </p:grpSpPr>
        <p:sp>
          <p:nvSpPr>
            <p:cNvPr id="45" name="TextBox 44"/>
            <p:cNvSpPr txBox="1"/>
            <p:nvPr/>
          </p:nvSpPr>
          <p:spPr>
            <a:xfrm>
              <a:off x="4463867" y="2168050"/>
              <a:ext cx="462227" cy="630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" b="1" dirty="0">
                  <a:solidFill>
                    <a:srgbClr val="F8F8F8"/>
                  </a:solidFill>
                  <a:latin typeface="+mj-ea"/>
                  <a:ea typeface="+mj-ea"/>
                </a:rPr>
                <a:t>3</a:t>
              </a:r>
              <a:endParaRPr lang="zh-CN" altLang="en-US" sz="3500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138032" y="2781301"/>
              <a:ext cx="1152128" cy="1055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8F8F8"/>
                  </a:solidFill>
                  <a:latin typeface="+mn-ea"/>
                </a:rPr>
                <a:t>请输入您的文字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13161" y="3953141"/>
            <a:ext cx="1151527" cy="1568147"/>
            <a:chOff x="2930276" y="3668024"/>
            <a:chExt cx="1152128" cy="1568147"/>
          </a:xfrm>
        </p:grpSpPr>
        <p:sp>
          <p:nvSpPr>
            <p:cNvPr id="48" name="TextBox 47"/>
            <p:cNvSpPr txBox="1"/>
            <p:nvPr/>
          </p:nvSpPr>
          <p:spPr>
            <a:xfrm>
              <a:off x="3256111" y="3668024"/>
              <a:ext cx="46222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" b="1" dirty="0">
                  <a:solidFill>
                    <a:srgbClr val="F8F8F8"/>
                  </a:solidFill>
                  <a:latin typeface="+mj-ea"/>
                  <a:ea typeface="+mj-ea"/>
                </a:rPr>
                <a:t>4</a:t>
              </a:r>
              <a:endParaRPr lang="zh-CN" altLang="en-US" sz="3500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930276" y="4180937"/>
              <a:ext cx="1152128" cy="1055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8F8F8"/>
                  </a:solidFill>
                  <a:latin typeface="+mn-ea"/>
                </a:rPr>
                <a:t>请输入您的文字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858597" y="5898592"/>
            <a:ext cx="1151527" cy="405693"/>
          </a:xfrm>
          <a:prstGeom prst="rect">
            <a:avLst/>
          </a:prstGeom>
          <a:noFill/>
        </p:spPr>
        <p:txBody>
          <a:bodyPr wrap="square" lIns="91383" tIns="45690" rIns="91383" bIns="456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8F8F8"/>
                </a:solidFill>
                <a:latin typeface="+mn-ea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212309" y="1415732"/>
            <a:ext cx="4030349" cy="923269"/>
          </a:xfrm>
          <a:prstGeom prst="rect">
            <a:avLst/>
          </a:prstGeom>
          <a:noFill/>
        </p:spPr>
        <p:txBody>
          <a:bodyPr wrap="square" lIns="91383" tIns="45690" rIns="91383" bIns="456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011812" y="1405498"/>
            <a:ext cx="961585" cy="962084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53" name="椭圆 52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chemeClr val="tx2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653352" y="1318965"/>
              <a:ext cx="46222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500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3500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011812" y="2626782"/>
            <a:ext cx="961585" cy="962084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56" name="椭圆 55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635866" y="2536283"/>
              <a:ext cx="4060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11808" y="3799977"/>
            <a:ext cx="961585" cy="962084"/>
            <a:chOff x="6409429" y="3568104"/>
            <a:chExt cx="962087" cy="962084"/>
          </a:xfrm>
          <a:solidFill>
            <a:schemeClr val="accent2"/>
          </a:solidFill>
        </p:grpSpPr>
        <p:sp>
          <p:nvSpPr>
            <p:cNvPr id="59" name="椭圆 58"/>
            <p:cNvSpPr/>
            <p:nvPr/>
          </p:nvSpPr>
          <p:spPr bwMode="auto">
            <a:xfrm>
              <a:off x="6409429" y="3568104"/>
              <a:ext cx="962087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635870" y="3702117"/>
              <a:ext cx="4060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11812" y="5101033"/>
            <a:ext cx="961585" cy="962084"/>
            <a:chOff x="6409426" y="4869160"/>
            <a:chExt cx="962086" cy="962084"/>
          </a:xfrm>
          <a:solidFill>
            <a:srgbClr val="7030A0"/>
          </a:solidFill>
        </p:grpSpPr>
        <p:sp>
          <p:nvSpPr>
            <p:cNvPr id="62" name="椭圆 61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616830" y="5005505"/>
              <a:ext cx="4060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7212309" y="2603087"/>
            <a:ext cx="4030349" cy="923269"/>
          </a:xfrm>
          <a:prstGeom prst="rect">
            <a:avLst/>
          </a:prstGeom>
          <a:noFill/>
        </p:spPr>
        <p:txBody>
          <a:bodyPr wrap="square" lIns="91383" tIns="45690" rIns="91383" bIns="456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212309" y="3790443"/>
            <a:ext cx="4030349" cy="923269"/>
          </a:xfrm>
          <a:prstGeom prst="rect">
            <a:avLst/>
          </a:prstGeom>
          <a:noFill/>
        </p:spPr>
        <p:txBody>
          <a:bodyPr wrap="square" lIns="91383" tIns="45690" rIns="91383" bIns="456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212309" y="5100629"/>
            <a:ext cx="4030349" cy="923269"/>
          </a:xfrm>
          <a:prstGeom prst="rect">
            <a:avLst/>
          </a:prstGeom>
          <a:noFill/>
        </p:spPr>
        <p:txBody>
          <a:bodyPr wrap="square" lIns="91383" tIns="45690" rIns="91383" bIns="456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请输入您的文字请输入您的文字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  <p:bldP spid="64" grpId="0"/>
      <p:bldP spid="65" grpId="0"/>
      <p:bldP spid="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5"/>
          <p:cNvGrpSpPr/>
          <p:nvPr/>
        </p:nvGrpSpPr>
        <p:grpSpPr>
          <a:xfrm>
            <a:off x="6519577" y="1904990"/>
            <a:ext cx="2052618" cy="3978786"/>
            <a:chOff x="4889724" y="1428742"/>
            <a:chExt cx="1539664" cy="2984090"/>
          </a:xfrm>
        </p:grpSpPr>
        <p:sp>
          <p:nvSpPr>
            <p:cNvPr id="60" name="Rectangle 59"/>
            <p:cNvSpPr/>
            <p:nvPr/>
          </p:nvSpPr>
          <p:spPr>
            <a:xfrm>
              <a:off x="4889724" y="3143254"/>
              <a:ext cx="1539664" cy="1269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5186476" y="2786064"/>
              <a:ext cx="946536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rot="5400000">
              <a:off x="5287174" y="2298136"/>
              <a:ext cx="714380" cy="1588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5214942" y="1428742"/>
              <a:ext cx="883120" cy="8831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0" name="Group 83"/>
            <p:cNvGrpSpPr/>
            <p:nvPr/>
          </p:nvGrpSpPr>
          <p:grpSpPr>
            <a:xfrm>
              <a:off x="5461828" y="1684189"/>
              <a:ext cx="366050" cy="366676"/>
              <a:chOff x="6853177" y="4545107"/>
              <a:chExt cx="366050" cy="366676"/>
            </a:xfrm>
            <a:solidFill>
              <a:schemeClr val="accent3"/>
            </a:solidFill>
          </p:grpSpPr>
          <p:sp>
            <p:nvSpPr>
              <p:cNvPr id="64" name="AutoShape 18"/>
              <p:cNvSpPr/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5" name="AutoShape 19"/>
              <p:cNvSpPr/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6" name="AutoShape 20"/>
              <p:cNvSpPr/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7" name="AutoShape 21"/>
              <p:cNvSpPr/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8" name="AutoShape 22"/>
              <p:cNvSpPr/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9" name="AutoShape 23"/>
              <p:cNvSpPr/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0" name="AutoShape 24"/>
              <p:cNvSpPr/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1" name="AutoShape 25"/>
              <p:cNvSpPr/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2" name="AutoShape 26"/>
              <p:cNvSpPr/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3" name="AutoShape 27"/>
              <p:cNvSpPr/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1" name="Group 86"/>
          <p:cNvGrpSpPr/>
          <p:nvPr/>
        </p:nvGrpSpPr>
        <p:grpSpPr>
          <a:xfrm>
            <a:off x="9376725" y="1904990"/>
            <a:ext cx="2052618" cy="3978786"/>
            <a:chOff x="7032864" y="1428742"/>
            <a:chExt cx="1539664" cy="2984090"/>
          </a:xfrm>
        </p:grpSpPr>
        <p:sp>
          <p:nvSpPr>
            <p:cNvPr id="62" name="Rectangle 61"/>
            <p:cNvSpPr/>
            <p:nvPr/>
          </p:nvSpPr>
          <p:spPr>
            <a:xfrm>
              <a:off x="7032864" y="3143254"/>
              <a:ext cx="1539664" cy="1269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329616" y="2786064"/>
              <a:ext cx="946536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 rot="5400000">
              <a:off x="7430314" y="2298136"/>
              <a:ext cx="714380" cy="1588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>
              <a:off x="7358082" y="1428742"/>
              <a:ext cx="883120" cy="8831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2" name="Group 82"/>
            <p:cNvGrpSpPr/>
            <p:nvPr/>
          </p:nvGrpSpPr>
          <p:grpSpPr>
            <a:xfrm>
              <a:off x="7621730" y="1714494"/>
              <a:ext cx="366051" cy="320373"/>
              <a:chOff x="3143240" y="4572014"/>
              <a:chExt cx="366051" cy="320373"/>
            </a:xfrm>
            <a:solidFill>
              <a:schemeClr val="accent6"/>
            </a:solidFill>
          </p:grpSpPr>
          <p:sp>
            <p:nvSpPr>
              <p:cNvPr id="74" name="AutoShape 103"/>
              <p:cNvSpPr/>
              <p:nvPr/>
            </p:nvSpPr>
            <p:spPr bwMode="auto">
              <a:xfrm>
                <a:off x="3200807" y="4628955"/>
                <a:ext cx="131403" cy="863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5" name="AutoShape 104"/>
              <p:cNvSpPr/>
              <p:nvPr/>
            </p:nvSpPr>
            <p:spPr bwMode="auto">
              <a:xfrm>
                <a:off x="3143240" y="4572014"/>
                <a:ext cx="366051" cy="3203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3" name="Group 48"/>
          <p:cNvGrpSpPr/>
          <p:nvPr/>
        </p:nvGrpSpPr>
        <p:grpSpPr>
          <a:xfrm>
            <a:off x="3567191" y="1904990"/>
            <a:ext cx="2052618" cy="3978786"/>
            <a:chOff x="2675146" y="1428742"/>
            <a:chExt cx="1539664" cy="2984090"/>
          </a:xfrm>
        </p:grpSpPr>
        <p:sp>
          <p:nvSpPr>
            <p:cNvPr id="58" name="Rectangle 57"/>
            <p:cNvSpPr/>
            <p:nvPr/>
          </p:nvSpPr>
          <p:spPr>
            <a:xfrm>
              <a:off x="2675146" y="3143254"/>
              <a:ext cx="1539664" cy="1269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971898" y="2786064"/>
              <a:ext cx="946536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grpSp>
          <p:nvGrpSpPr>
            <p:cNvPr id="14" name="Group 47"/>
            <p:cNvGrpSpPr/>
            <p:nvPr/>
          </p:nvGrpSpPr>
          <p:grpSpPr>
            <a:xfrm>
              <a:off x="3000364" y="1428742"/>
              <a:ext cx="883120" cy="1227378"/>
              <a:chOff x="3000364" y="1428742"/>
              <a:chExt cx="883120" cy="1227378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 rot="5400000">
                <a:off x="3072596" y="2298136"/>
                <a:ext cx="714380" cy="1588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0"/>
              <p:cNvSpPr/>
              <p:nvPr/>
            </p:nvSpPr>
            <p:spPr>
              <a:xfrm>
                <a:off x="3000364" y="1428742"/>
                <a:ext cx="883120" cy="883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15" name="Group 81"/>
              <p:cNvGrpSpPr/>
              <p:nvPr/>
            </p:nvGrpSpPr>
            <p:grpSpPr>
              <a:xfrm>
                <a:off x="3251393" y="1753373"/>
                <a:ext cx="365425" cy="229016"/>
                <a:chOff x="2411138" y="4617692"/>
                <a:chExt cx="365425" cy="229016"/>
              </a:xfrm>
              <a:solidFill>
                <a:schemeClr val="bg1"/>
              </a:solidFill>
            </p:grpSpPr>
            <p:sp>
              <p:nvSpPr>
                <p:cNvPr id="76" name="AutoShape 105"/>
                <p:cNvSpPr/>
                <p:nvPr/>
              </p:nvSpPr>
              <p:spPr bwMode="auto">
                <a:xfrm>
                  <a:off x="2411138" y="4617692"/>
                  <a:ext cx="365425" cy="22901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9438"/>
                      </a:moveTo>
                      <a:cubicBezTo>
                        <a:pt x="7005" y="19438"/>
                        <a:pt x="3289" y="15988"/>
                        <a:pt x="1437" y="10797"/>
                      </a:cubicBezTo>
                      <a:cubicBezTo>
                        <a:pt x="3298" y="5598"/>
                        <a:pt x="7009" y="2161"/>
                        <a:pt x="10800" y="2161"/>
                      </a:cubicBezTo>
                      <a:cubicBezTo>
                        <a:pt x="14595" y="2161"/>
                        <a:pt x="18310" y="5611"/>
                        <a:pt x="20162" y="10802"/>
                      </a:cubicBezTo>
                      <a:cubicBezTo>
                        <a:pt x="18301" y="16000"/>
                        <a:pt x="14590" y="19438"/>
                        <a:pt x="10800" y="19438"/>
                      </a:cubicBezTo>
                      <a:moveTo>
                        <a:pt x="21576" y="10561"/>
                      </a:moveTo>
                      <a:cubicBezTo>
                        <a:pt x="21569" y="10516"/>
                        <a:pt x="21573" y="10467"/>
                        <a:pt x="21562" y="10423"/>
                      </a:cubicBezTo>
                      <a:cubicBezTo>
                        <a:pt x="21558" y="10406"/>
                        <a:pt x="21548" y="10395"/>
                        <a:pt x="21544" y="10378"/>
                      </a:cubicBezTo>
                      <a:cubicBezTo>
                        <a:pt x="21537" y="10352"/>
                        <a:pt x="21539" y="10322"/>
                        <a:pt x="21530" y="10297"/>
                      </a:cubicBezTo>
                      <a:cubicBezTo>
                        <a:pt x="19569" y="4298"/>
                        <a:pt x="15302" y="0"/>
                        <a:pt x="10800" y="0"/>
                      </a:cubicBezTo>
                      <a:cubicBezTo>
                        <a:pt x="6297" y="0"/>
                        <a:pt x="2030" y="4290"/>
                        <a:pt x="69" y="10290"/>
                      </a:cubicBezTo>
                      <a:cubicBezTo>
                        <a:pt x="61" y="10316"/>
                        <a:pt x="62" y="10344"/>
                        <a:pt x="55" y="10370"/>
                      </a:cubicBezTo>
                      <a:cubicBezTo>
                        <a:pt x="51" y="10387"/>
                        <a:pt x="41" y="10398"/>
                        <a:pt x="37" y="10415"/>
                      </a:cubicBezTo>
                      <a:cubicBezTo>
                        <a:pt x="26" y="10459"/>
                        <a:pt x="30" y="10508"/>
                        <a:pt x="24" y="10554"/>
                      </a:cubicBezTo>
                      <a:cubicBezTo>
                        <a:pt x="12" y="10635"/>
                        <a:pt x="0" y="10714"/>
                        <a:pt x="0" y="10796"/>
                      </a:cubicBezTo>
                      <a:cubicBezTo>
                        <a:pt x="0" y="10878"/>
                        <a:pt x="12" y="10955"/>
                        <a:pt x="24" y="11038"/>
                      </a:cubicBezTo>
                      <a:cubicBezTo>
                        <a:pt x="30" y="11083"/>
                        <a:pt x="26" y="11131"/>
                        <a:pt x="37" y="11175"/>
                      </a:cubicBezTo>
                      <a:cubicBezTo>
                        <a:pt x="41" y="11193"/>
                        <a:pt x="51" y="11204"/>
                        <a:pt x="55" y="11220"/>
                      </a:cubicBezTo>
                      <a:cubicBezTo>
                        <a:pt x="62" y="11247"/>
                        <a:pt x="61" y="11276"/>
                        <a:pt x="69" y="11302"/>
                      </a:cubicBezTo>
                      <a:cubicBezTo>
                        <a:pt x="2030" y="17300"/>
                        <a:pt x="6297" y="21599"/>
                        <a:pt x="10800" y="21599"/>
                      </a:cubicBezTo>
                      <a:cubicBezTo>
                        <a:pt x="15302" y="21599"/>
                        <a:pt x="19569" y="17308"/>
                        <a:pt x="21530" y="11309"/>
                      </a:cubicBezTo>
                      <a:cubicBezTo>
                        <a:pt x="21539" y="11283"/>
                        <a:pt x="21537" y="11255"/>
                        <a:pt x="21544" y="11228"/>
                      </a:cubicBezTo>
                      <a:cubicBezTo>
                        <a:pt x="21548" y="11212"/>
                        <a:pt x="21558" y="11201"/>
                        <a:pt x="21562" y="11183"/>
                      </a:cubicBezTo>
                      <a:cubicBezTo>
                        <a:pt x="21573" y="11139"/>
                        <a:pt x="21569" y="11089"/>
                        <a:pt x="21576" y="11044"/>
                      </a:cubicBezTo>
                      <a:cubicBezTo>
                        <a:pt x="21587" y="10963"/>
                        <a:pt x="21599" y="10885"/>
                        <a:pt x="21599" y="10803"/>
                      </a:cubicBezTo>
                      <a:cubicBezTo>
                        <a:pt x="21599" y="10721"/>
                        <a:pt x="21587" y="10642"/>
                        <a:pt x="21576" y="105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77" name="AutoShape 106"/>
                <p:cNvSpPr/>
                <p:nvPr/>
              </p:nvSpPr>
              <p:spPr bwMode="auto">
                <a:xfrm>
                  <a:off x="2548173" y="4686523"/>
                  <a:ext cx="51935" cy="513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2" y="0"/>
                      </a:moveTo>
                      <a:cubicBezTo>
                        <a:pt x="19193" y="0"/>
                        <a:pt x="19183" y="4"/>
                        <a:pt x="19174" y="4"/>
                      </a:cubicBezTo>
                      <a:cubicBezTo>
                        <a:pt x="8585" y="23"/>
                        <a:pt x="0" y="8607"/>
                        <a:pt x="0" y="19198"/>
                      </a:cubicBezTo>
                      <a:cubicBezTo>
                        <a:pt x="0" y="20523"/>
                        <a:pt x="1076" y="21600"/>
                        <a:pt x="2402" y="21600"/>
                      </a:cubicBezTo>
                      <a:cubicBezTo>
                        <a:pt x="3722" y="21600"/>
                        <a:pt x="4799" y="20523"/>
                        <a:pt x="4799" y="19198"/>
                      </a:cubicBezTo>
                      <a:cubicBezTo>
                        <a:pt x="4799" y="11262"/>
                        <a:pt x="11262" y="4803"/>
                        <a:pt x="19202" y="4803"/>
                      </a:cubicBezTo>
                      <a:lnTo>
                        <a:pt x="19202" y="4798"/>
                      </a:lnTo>
                      <a:cubicBezTo>
                        <a:pt x="20523" y="4798"/>
                        <a:pt x="21599" y="3721"/>
                        <a:pt x="21599" y="2401"/>
                      </a:cubicBezTo>
                      <a:cubicBezTo>
                        <a:pt x="21599" y="1076"/>
                        <a:pt x="20523" y="0"/>
                        <a:pt x="1920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78" name="AutoShape 107"/>
                <p:cNvSpPr/>
                <p:nvPr/>
              </p:nvSpPr>
              <p:spPr bwMode="auto">
                <a:xfrm>
                  <a:off x="2513756" y="4652107"/>
                  <a:ext cx="160186" cy="16018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057"/>
                      </a:moveTo>
                      <a:cubicBezTo>
                        <a:pt x="5694" y="20057"/>
                        <a:pt x="1542" y="15905"/>
                        <a:pt x="1542" y="10800"/>
                      </a:cubicBezTo>
                      <a:cubicBezTo>
                        <a:pt x="1542" y="5694"/>
                        <a:pt x="5694" y="1542"/>
                        <a:pt x="10800" y="1542"/>
                      </a:cubicBezTo>
                      <a:cubicBezTo>
                        <a:pt x="15905" y="1542"/>
                        <a:pt x="20057" y="5694"/>
                        <a:pt x="20057" y="10800"/>
                      </a:cubicBezTo>
                      <a:cubicBezTo>
                        <a:pt x="20057" y="15905"/>
                        <a:pt x="15905" y="20057"/>
                        <a:pt x="10800" y="20057"/>
                      </a:cubicBezTo>
                      <a:moveTo>
                        <a:pt x="10800" y="0"/>
                      </a:moveTo>
                      <a:cubicBezTo>
                        <a:pt x="4834" y="0"/>
                        <a:pt x="0" y="4834"/>
                        <a:pt x="0" y="10800"/>
                      </a:cubicBezTo>
                      <a:cubicBezTo>
                        <a:pt x="0" y="16765"/>
                        <a:pt x="4834" y="21600"/>
                        <a:pt x="10800" y="21600"/>
                      </a:cubicBezTo>
                      <a:cubicBezTo>
                        <a:pt x="16765" y="21600"/>
                        <a:pt x="21599" y="16765"/>
                        <a:pt x="21599" y="10800"/>
                      </a:cubicBezTo>
                      <a:cubicBezTo>
                        <a:pt x="21599" y="4834"/>
                        <a:pt x="16765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grpSp>
        <p:nvGrpSpPr>
          <p:cNvPr id="16" name="Group 46"/>
          <p:cNvGrpSpPr/>
          <p:nvPr/>
        </p:nvGrpSpPr>
        <p:grpSpPr>
          <a:xfrm>
            <a:off x="710043" y="1904990"/>
            <a:ext cx="2052618" cy="3978786"/>
            <a:chOff x="532006" y="1428742"/>
            <a:chExt cx="1539664" cy="2984090"/>
          </a:xfrm>
        </p:grpSpPr>
        <p:sp>
          <p:nvSpPr>
            <p:cNvPr id="56" name="Rectangle 55"/>
            <p:cNvSpPr/>
            <p:nvPr/>
          </p:nvSpPr>
          <p:spPr>
            <a:xfrm>
              <a:off x="532006" y="3143254"/>
              <a:ext cx="1539664" cy="1269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828758" y="2786064"/>
              <a:ext cx="946536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grpSp>
          <p:nvGrpSpPr>
            <p:cNvPr id="17" name="Group 45"/>
            <p:cNvGrpSpPr/>
            <p:nvPr/>
          </p:nvGrpSpPr>
          <p:grpSpPr>
            <a:xfrm>
              <a:off x="857224" y="1428742"/>
              <a:ext cx="883120" cy="1227378"/>
              <a:chOff x="857224" y="1428742"/>
              <a:chExt cx="883120" cy="1227378"/>
            </a:xfrm>
          </p:grpSpPr>
          <p:cxnSp>
            <p:nvCxnSpPr>
              <p:cNvPr id="8" name="Straight Connector 7"/>
              <p:cNvCxnSpPr/>
              <p:nvPr/>
            </p:nvCxnSpPr>
            <p:spPr>
              <a:xfrm rot="5400000">
                <a:off x="929456" y="2298136"/>
                <a:ext cx="714380" cy="158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/>
              <p:cNvSpPr/>
              <p:nvPr/>
            </p:nvSpPr>
            <p:spPr>
              <a:xfrm>
                <a:off x="857224" y="1428742"/>
                <a:ext cx="883120" cy="88312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18" name="Group 80"/>
              <p:cNvGrpSpPr/>
              <p:nvPr/>
            </p:nvGrpSpPr>
            <p:grpSpPr>
              <a:xfrm>
                <a:off x="1167519" y="1684543"/>
                <a:ext cx="274694" cy="366676"/>
                <a:chOff x="1724713" y="4548862"/>
                <a:chExt cx="274694" cy="366676"/>
              </a:xfrm>
            </p:grpSpPr>
            <p:sp>
              <p:nvSpPr>
                <p:cNvPr id="79" name="AutoShape 108"/>
                <p:cNvSpPr/>
                <p:nvPr/>
              </p:nvSpPr>
              <p:spPr bwMode="auto">
                <a:xfrm>
                  <a:off x="1792917" y="4617692"/>
                  <a:ext cx="137660" cy="13766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00"/>
                      </a:moveTo>
                      <a:cubicBezTo>
                        <a:pt x="15764" y="1800"/>
                        <a:pt x="19800" y="5835"/>
                        <a:pt x="19800" y="10800"/>
                      </a:cubicBezTo>
                      <a:cubicBezTo>
                        <a:pt x="19800" y="15764"/>
                        <a:pt x="15764" y="19800"/>
                        <a:pt x="10800" y="19800"/>
                      </a:cubicBezTo>
                      <a:cubicBezTo>
                        <a:pt x="5835" y="19800"/>
                        <a:pt x="1800" y="15764"/>
                        <a:pt x="1800" y="10800"/>
                      </a:cubicBezTo>
                      <a:cubicBezTo>
                        <a:pt x="1800" y="5835"/>
                        <a:pt x="5835" y="1800"/>
                        <a:pt x="10800" y="1800"/>
                      </a:cubicBezTo>
                      <a:moveTo>
                        <a:pt x="10800" y="21599"/>
                      </a:moveTo>
                      <a:cubicBezTo>
                        <a:pt x="16756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6" y="0"/>
                        <a:pt x="10800" y="0"/>
                      </a:cubicBezTo>
                      <a:cubicBezTo>
                        <a:pt x="4843" y="0"/>
                        <a:pt x="0" y="4843"/>
                        <a:pt x="0" y="10800"/>
                      </a:cubicBezTo>
                      <a:cubicBezTo>
                        <a:pt x="0" y="16756"/>
                        <a:pt x="4843" y="21599"/>
                        <a:pt x="10800" y="21599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80" name="AutoShape 109"/>
                <p:cNvSpPr/>
                <p:nvPr/>
              </p:nvSpPr>
              <p:spPr bwMode="auto">
                <a:xfrm>
                  <a:off x="1724713" y="4548862"/>
                  <a:ext cx="274694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04" y="20170"/>
                      </a:moveTo>
                      <a:cubicBezTo>
                        <a:pt x="10885" y="20184"/>
                        <a:pt x="10830" y="20215"/>
                        <a:pt x="10782" y="20237"/>
                      </a:cubicBezTo>
                      <a:cubicBezTo>
                        <a:pt x="10774" y="20218"/>
                        <a:pt x="10707" y="20178"/>
                        <a:pt x="10666" y="20147"/>
                      </a:cubicBezTo>
                      <a:cubicBezTo>
                        <a:pt x="7368" y="17300"/>
                        <a:pt x="1799" y="12497"/>
                        <a:pt x="1799" y="8101"/>
                      </a:cubicBezTo>
                      <a:cubicBezTo>
                        <a:pt x="1799" y="4378"/>
                        <a:pt x="5838" y="1350"/>
                        <a:pt x="10800" y="1350"/>
                      </a:cubicBezTo>
                      <a:cubicBezTo>
                        <a:pt x="15762" y="1350"/>
                        <a:pt x="19800" y="4378"/>
                        <a:pt x="19800" y="8101"/>
                      </a:cubicBezTo>
                      <a:cubicBezTo>
                        <a:pt x="19800" y="12497"/>
                        <a:pt x="14231" y="17300"/>
                        <a:pt x="10904" y="20170"/>
                      </a:cubicBezTo>
                      <a:moveTo>
                        <a:pt x="10800" y="0"/>
                      </a:moveTo>
                      <a:cubicBezTo>
                        <a:pt x="4844" y="0"/>
                        <a:pt x="0" y="3588"/>
                        <a:pt x="0" y="8101"/>
                      </a:cubicBezTo>
                      <a:cubicBezTo>
                        <a:pt x="0" y="12826"/>
                        <a:pt x="5400" y="17660"/>
                        <a:pt x="9337" y="21056"/>
                      </a:cubicBezTo>
                      <a:cubicBezTo>
                        <a:pt x="9352" y="21070"/>
                        <a:pt x="9984" y="21599"/>
                        <a:pt x="10766" y="21599"/>
                      </a:cubicBezTo>
                      <a:lnTo>
                        <a:pt x="10834" y="21599"/>
                      </a:lnTo>
                      <a:cubicBezTo>
                        <a:pt x="11615" y="21599"/>
                        <a:pt x="12247" y="21070"/>
                        <a:pt x="12262" y="21056"/>
                      </a:cubicBezTo>
                      <a:cubicBezTo>
                        <a:pt x="16200" y="17660"/>
                        <a:pt x="21599" y="12826"/>
                        <a:pt x="21599" y="8101"/>
                      </a:cubicBezTo>
                      <a:cubicBezTo>
                        <a:pt x="21599" y="3588"/>
                        <a:pt x="16755" y="0"/>
                        <a:pt x="108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>
            <a:off x="9143626" y="2212422"/>
            <a:ext cx="2379429" cy="3691779"/>
            <a:chOff x="6858016" y="1659316"/>
            <a:chExt cx="1784804" cy="2768834"/>
          </a:xfrm>
        </p:grpSpPr>
        <p:grpSp>
          <p:nvGrpSpPr>
            <p:cNvPr id="3" name="Group 49"/>
            <p:cNvGrpSpPr/>
            <p:nvPr/>
          </p:nvGrpSpPr>
          <p:grpSpPr>
            <a:xfrm>
              <a:off x="6858016" y="3357568"/>
              <a:ext cx="1643074" cy="1070582"/>
              <a:chOff x="6858016" y="3357568"/>
              <a:chExt cx="1643074" cy="1070582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6858016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305357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charset="0"/>
                  </a:rPr>
                  <a:t>文件归档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 rot="2700000">
              <a:off x="7088589" y="1659316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3500000">
              <a:off x="8038786" y="2080739"/>
              <a:ext cx="94761" cy="111330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39"/>
            <p:cNvGrpSpPr/>
            <p:nvPr/>
          </p:nvGrpSpPr>
          <p:grpSpPr>
            <a:xfrm>
              <a:off x="7429520" y="2000246"/>
              <a:ext cx="366050" cy="355413"/>
              <a:chOff x="6251143" y="1082816"/>
              <a:chExt cx="366050" cy="355413"/>
            </a:xfrm>
            <a:solidFill>
              <a:schemeClr val="accent6"/>
            </a:solidFill>
          </p:grpSpPr>
          <p:sp>
            <p:nvSpPr>
              <p:cNvPr id="25" name="AutoShape 16"/>
              <p:cNvSpPr/>
              <p:nvPr/>
            </p:nvSpPr>
            <p:spPr bwMode="auto">
              <a:xfrm>
                <a:off x="6434481" y="1277418"/>
                <a:ext cx="45678" cy="463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7"/>
              <p:cNvSpPr/>
              <p:nvPr/>
            </p:nvSpPr>
            <p:spPr bwMode="auto">
              <a:xfrm>
                <a:off x="6251143" y="1082816"/>
                <a:ext cx="366050" cy="355413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55"/>
          <p:cNvGrpSpPr/>
          <p:nvPr/>
        </p:nvGrpSpPr>
        <p:grpSpPr>
          <a:xfrm>
            <a:off x="6381715" y="1636401"/>
            <a:ext cx="2190480" cy="4267801"/>
            <a:chOff x="4786314" y="1227299"/>
            <a:chExt cx="1643074" cy="3200851"/>
          </a:xfrm>
        </p:grpSpPr>
        <p:grpSp>
          <p:nvGrpSpPr>
            <p:cNvPr id="6" name="Group 48"/>
            <p:cNvGrpSpPr/>
            <p:nvPr/>
          </p:nvGrpSpPr>
          <p:grpSpPr>
            <a:xfrm>
              <a:off x="4786314" y="3357568"/>
              <a:ext cx="1643074" cy="1070582"/>
              <a:chOff x="4786314" y="3357568"/>
              <a:chExt cx="1643074" cy="107058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478631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25299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charset="0"/>
                  </a:rPr>
                  <a:t>日程安排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 rot="2700000">
              <a:off x="5016887" y="1659315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8100000">
              <a:off x="5954712" y="1227299"/>
              <a:ext cx="94761" cy="11133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7" name="Group 38"/>
            <p:cNvGrpSpPr/>
            <p:nvPr/>
          </p:nvGrpSpPr>
          <p:grpSpPr>
            <a:xfrm>
              <a:off x="5357818" y="2000246"/>
              <a:ext cx="366050" cy="366676"/>
              <a:chOff x="5519041" y="1071552"/>
              <a:chExt cx="366050" cy="366676"/>
            </a:xfrm>
            <a:solidFill>
              <a:schemeClr val="accent4"/>
            </a:solidFill>
          </p:grpSpPr>
          <p:sp>
            <p:nvSpPr>
              <p:cNvPr id="27" name="AutoShape 18"/>
              <p:cNvSpPr/>
              <p:nvPr/>
            </p:nvSpPr>
            <p:spPr bwMode="auto">
              <a:xfrm>
                <a:off x="5519041" y="1071552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19"/>
              <p:cNvSpPr/>
              <p:nvPr/>
            </p:nvSpPr>
            <p:spPr bwMode="auto">
              <a:xfrm>
                <a:off x="5599134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20"/>
              <p:cNvSpPr/>
              <p:nvPr/>
            </p:nvSpPr>
            <p:spPr bwMode="auto">
              <a:xfrm>
                <a:off x="5599134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21"/>
              <p:cNvSpPr/>
              <p:nvPr/>
            </p:nvSpPr>
            <p:spPr bwMode="auto">
              <a:xfrm>
                <a:off x="5599134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22"/>
              <p:cNvSpPr/>
              <p:nvPr/>
            </p:nvSpPr>
            <p:spPr bwMode="auto">
              <a:xfrm>
                <a:off x="5679227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2" name="AutoShape 23"/>
              <p:cNvSpPr/>
              <p:nvPr/>
            </p:nvSpPr>
            <p:spPr bwMode="auto">
              <a:xfrm>
                <a:off x="5679227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24"/>
              <p:cNvSpPr/>
              <p:nvPr/>
            </p:nvSpPr>
            <p:spPr bwMode="auto">
              <a:xfrm>
                <a:off x="5679227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4" name="AutoShape 25"/>
              <p:cNvSpPr/>
              <p:nvPr/>
            </p:nvSpPr>
            <p:spPr bwMode="auto">
              <a:xfrm>
                <a:off x="5759321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5" name="AutoShape 26"/>
              <p:cNvSpPr/>
              <p:nvPr/>
            </p:nvSpPr>
            <p:spPr bwMode="auto">
              <a:xfrm>
                <a:off x="5759321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AutoShape 27"/>
              <p:cNvSpPr/>
              <p:nvPr/>
            </p:nvSpPr>
            <p:spPr bwMode="auto">
              <a:xfrm>
                <a:off x="5759321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2" name="Group 56"/>
          <p:cNvGrpSpPr/>
          <p:nvPr/>
        </p:nvGrpSpPr>
        <p:grpSpPr>
          <a:xfrm>
            <a:off x="762658" y="2212419"/>
            <a:ext cx="2190480" cy="3691783"/>
            <a:chOff x="571472" y="1659313"/>
            <a:chExt cx="1643074" cy="2768837"/>
          </a:xfrm>
        </p:grpSpPr>
        <p:grpSp>
          <p:nvGrpSpPr>
            <p:cNvPr id="39" name="Group 46"/>
            <p:cNvGrpSpPr/>
            <p:nvPr/>
          </p:nvGrpSpPr>
          <p:grpSpPr>
            <a:xfrm>
              <a:off x="571472" y="3357568"/>
              <a:ext cx="1643074" cy="1070582"/>
              <a:chOff x="571472" y="3357568"/>
              <a:chExt cx="1643074" cy="107058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71472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1250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charset="0"/>
                  </a:rPr>
                  <a:t>在线购物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2700000">
              <a:off x="944922" y="1659313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700000">
              <a:off x="506439" y="2604190"/>
              <a:ext cx="1113306" cy="102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AutoShape 28"/>
            <p:cNvSpPr/>
            <p:nvPr/>
          </p:nvSpPr>
          <p:spPr bwMode="auto">
            <a:xfrm>
              <a:off x="1285852" y="2000246"/>
              <a:ext cx="366676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40" name="Group 57"/>
          <p:cNvGrpSpPr/>
          <p:nvPr/>
        </p:nvGrpSpPr>
        <p:grpSpPr>
          <a:xfrm>
            <a:off x="3405688" y="2212420"/>
            <a:ext cx="2309361" cy="3691781"/>
            <a:chOff x="2554002" y="1659314"/>
            <a:chExt cx="1732246" cy="2768836"/>
          </a:xfrm>
        </p:grpSpPr>
        <p:grpSp>
          <p:nvGrpSpPr>
            <p:cNvPr id="42" name="Group 47"/>
            <p:cNvGrpSpPr/>
            <p:nvPr/>
          </p:nvGrpSpPr>
          <p:grpSpPr>
            <a:xfrm>
              <a:off x="2643174" y="3357568"/>
              <a:ext cx="1643074" cy="1070582"/>
              <a:chOff x="2643174" y="3357568"/>
              <a:chExt cx="1643074" cy="107058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64317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084864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charset="0"/>
                  </a:rPr>
                  <a:t>产品研发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2700000">
              <a:off x="2986644" y="1659314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063274" y="1231258"/>
              <a:ext cx="94761" cy="11133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8" name="AutoShape 100"/>
            <p:cNvSpPr/>
            <p:nvPr/>
          </p:nvSpPr>
          <p:spPr bwMode="auto">
            <a:xfrm>
              <a:off x="3357554" y="2000246"/>
              <a:ext cx="32037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57897" y="5619765"/>
            <a:ext cx="10361851" cy="92331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。</a:t>
            </a:r>
            <a:endParaRPr lang="en-US" altLang="zh-CN" sz="13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7" name="Group 40"/>
          <p:cNvGrpSpPr/>
          <p:nvPr/>
        </p:nvGrpSpPr>
        <p:grpSpPr>
          <a:xfrm>
            <a:off x="8762673" y="2190743"/>
            <a:ext cx="2537859" cy="2538189"/>
            <a:chOff x="6572264" y="1643056"/>
            <a:chExt cx="1903642" cy="1903642"/>
          </a:xfrm>
        </p:grpSpPr>
        <p:sp>
          <p:nvSpPr>
            <p:cNvPr id="11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15140" y="171449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12" name="Group 34"/>
            <p:cNvGrpSpPr/>
            <p:nvPr/>
          </p:nvGrpSpPr>
          <p:grpSpPr>
            <a:xfrm>
              <a:off x="7286644" y="2786064"/>
              <a:ext cx="516256" cy="51713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1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9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0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1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2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3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4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5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34" name="Group 39"/>
          <p:cNvGrpSpPr/>
          <p:nvPr/>
        </p:nvGrpSpPr>
        <p:grpSpPr>
          <a:xfrm>
            <a:off x="6191240" y="2190743"/>
            <a:ext cx="2537859" cy="2538189"/>
            <a:chOff x="4643438" y="1643056"/>
            <a:chExt cx="1903642" cy="1903642"/>
          </a:xfrm>
        </p:grpSpPr>
        <p:sp>
          <p:nvSpPr>
            <p:cNvPr id="10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786314" y="278606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35" name="Group 33"/>
            <p:cNvGrpSpPr/>
            <p:nvPr/>
          </p:nvGrpSpPr>
          <p:grpSpPr>
            <a:xfrm>
              <a:off x="5357818" y="1928808"/>
              <a:ext cx="517136" cy="451834"/>
              <a:chOff x="4800505" y="2786674"/>
              <a:chExt cx="366676" cy="320373"/>
            </a:xfrm>
            <a:solidFill>
              <a:schemeClr val="bg1"/>
            </a:solidFill>
          </p:grpSpPr>
          <p:sp>
            <p:nvSpPr>
              <p:cNvPr id="27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36" name="Group 37"/>
          <p:cNvGrpSpPr/>
          <p:nvPr/>
        </p:nvGrpSpPr>
        <p:grpSpPr>
          <a:xfrm>
            <a:off x="1048373" y="2190743"/>
            <a:ext cx="2537859" cy="2538189"/>
            <a:chOff x="785786" y="1643056"/>
            <a:chExt cx="1903642" cy="1903642"/>
          </a:xfrm>
        </p:grpSpPr>
        <p:sp>
          <p:nvSpPr>
            <p:cNvPr id="8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28662" y="278606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37" name="Group 35"/>
            <p:cNvGrpSpPr/>
            <p:nvPr/>
          </p:nvGrpSpPr>
          <p:grpSpPr>
            <a:xfrm>
              <a:off x="1571604" y="1857370"/>
              <a:ext cx="387410" cy="51713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30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38" name="Group 38"/>
          <p:cNvGrpSpPr/>
          <p:nvPr/>
        </p:nvGrpSpPr>
        <p:grpSpPr>
          <a:xfrm>
            <a:off x="3619807" y="2190743"/>
            <a:ext cx="2537859" cy="2538189"/>
            <a:chOff x="2714612" y="1643056"/>
            <a:chExt cx="1903642" cy="1903642"/>
          </a:xfrm>
        </p:grpSpPr>
        <p:sp>
          <p:nvSpPr>
            <p:cNvPr id="9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chemeClr val="accent1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857488" y="171449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39" name="Group 36"/>
            <p:cNvGrpSpPr/>
            <p:nvPr/>
          </p:nvGrpSpPr>
          <p:grpSpPr>
            <a:xfrm>
              <a:off x="3425328" y="2857502"/>
              <a:ext cx="516256" cy="387410"/>
              <a:chOff x="359092" y="2813581"/>
              <a:chExt cx="366051" cy="274694"/>
            </a:xfrm>
            <a:solidFill>
              <a:schemeClr val="bg1"/>
            </a:solidFill>
          </p:grpSpPr>
          <p:sp>
            <p:nvSpPr>
              <p:cNvPr id="32" name="AutoShape 118"/>
              <p:cNvSpPr/>
              <p:nvPr/>
            </p:nvSpPr>
            <p:spPr bwMode="auto">
              <a:xfrm>
                <a:off x="359092" y="2813581"/>
                <a:ext cx="366051" cy="274694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119"/>
              <p:cNvSpPr/>
              <p:nvPr/>
            </p:nvSpPr>
            <p:spPr bwMode="auto">
              <a:xfrm>
                <a:off x="587481" y="2916200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857897" y="5619765"/>
            <a:ext cx="10361851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</a:p>
        </p:txBody>
      </p:sp>
      <p:grpSp>
        <p:nvGrpSpPr>
          <p:cNvPr id="3" name="Group 48"/>
          <p:cNvGrpSpPr/>
          <p:nvPr/>
        </p:nvGrpSpPr>
        <p:grpSpPr>
          <a:xfrm>
            <a:off x="8334102" y="1809739"/>
            <a:ext cx="2428576" cy="1550916"/>
            <a:chOff x="6250794" y="1357304"/>
            <a:chExt cx="1821669" cy="1163187"/>
          </a:xfrm>
        </p:grpSpPr>
        <p:sp>
          <p:nvSpPr>
            <p:cNvPr id="22" name="Bent Arrow 21"/>
            <p:cNvSpPr/>
            <p:nvPr/>
          </p:nvSpPr>
          <p:spPr>
            <a:xfrm>
              <a:off x="6250794" y="1357304"/>
              <a:ext cx="1821669" cy="1163187"/>
            </a:xfrm>
            <a:prstGeom prst="ben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715140" y="2214560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产品发布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grpSp>
          <p:nvGrpSpPr>
            <p:cNvPr id="4" name="Group 30"/>
            <p:cNvGrpSpPr/>
            <p:nvPr/>
          </p:nvGrpSpPr>
          <p:grpSpPr>
            <a:xfrm>
              <a:off x="7000892" y="1857370"/>
              <a:ext cx="366676" cy="320373"/>
              <a:chOff x="4800505" y="2786674"/>
              <a:chExt cx="366676" cy="320373"/>
            </a:xfrm>
            <a:solidFill>
              <a:schemeClr val="accent5"/>
            </a:solidFill>
          </p:grpSpPr>
          <p:sp>
            <p:nvSpPr>
              <p:cNvPr id="24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5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36"/>
          <p:cNvGrpSpPr/>
          <p:nvPr/>
        </p:nvGrpSpPr>
        <p:grpSpPr>
          <a:xfrm>
            <a:off x="1048374" y="3360657"/>
            <a:ext cx="2428576" cy="1645159"/>
            <a:chOff x="785787" y="2520491"/>
            <a:chExt cx="1821669" cy="1233869"/>
          </a:xfrm>
        </p:grpSpPr>
        <p:sp>
          <p:nvSpPr>
            <p:cNvPr id="19" name="Bent Arrow 18"/>
            <p:cNvSpPr/>
            <p:nvPr/>
          </p:nvSpPr>
          <p:spPr>
            <a:xfrm>
              <a:off x="785787" y="2520491"/>
              <a:ext cx="1821669" cy="1163187"/>
            </a:xfrm>
            <a:prstGeom prst="bentArrow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42976" y="3500444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产品规划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sp>
          <p:nvSpPr>
            <p:cNvPr id="27" name="AutoShape 112"/>
            <p:cNvSpPr/>
            <p:nvPr/>
          </p:nvSpPr>
          <p:spPr bwMode="auto">
            <a:xfrm>
              <a:off x="1500166" y="3071816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5905525" y="2412874"/>
            <a:ext cx="2428576" cy="1550916"/>
            <a:chOff x="4429124" y="1809654"/>
            <a:chExt cx="1821669" cy="1163187"/>
          </a:xfrm>
        </p:grpSpPr>
        <p:sp>
          <p:nvSpPr>
            <p:cNvPr id="21" name="Bent Arrow 20"/>
            <p:cNvSpPr/>
            <p:nvPr/>
          </p:nvSpPr>
          <p:spPr>
            <a:xfrm>
              <a:off x="4429124" y="1809654"/>
              <a:ext cx="1821669" cy="1163187"/>
            </a:xfrm>
            <a:prstGeom prst="ben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7752" y="2714626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产品理念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grpSp>
          <p:nvGrpSpPr>
            <p:cNvPr id="7" name="Group 29"/>
            <p:cNvGrpSpPr/>
            <p:nvPr/>
          </p:nvGrpSpPr>
          <p:grpSpPr>
            <a:xfrm>
              <a:off x="5214942" y="2285998"/>
              <a:ext cx="251543" cy="366676"/>
              <a:chOff x="2612963" y="2767277"/>
              <a:chExt cx="251543" cy="366676"/>
            </a:xfrm>
            <a:solidFill>
              <a:schemeClr val="accent4"/>
            </a:solidFill>
          </p:grpSpPr>
          <p:sp>
            <p:nvSpPr>
              <p:cNvPr id="28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8" name="Group 46"/>
          <p:cNvGrpSpPr/>
          <p:nvPr/>
        </p:nvGrpSpPr>
        <p:grpSpPr>
          <a:xfrm>
            <a:off x="3476949" y="1904990"/>
            <a:ext cx="2428576" cy="2529320"/>
            <a:chOff x="2607455" y="1428742"/>
            <a:chExt cx="1821669" cy="1896990"/>
          </a:xfrm>
        </p:grpSpPr>
        <p:sp>
          <p:nvSpPr>
            <p:cNvPr id="20" name="Bent Arrow 19"/>
            <p:cNvSpPr/>
            <p:nvPr/>
          </p:nvSpPr>
          <p:spPr>
            <a:xfrm>
              <a:off x="2607455" y="2132762"/>
              <a:ext cx="1821669" cy="1163187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00364" y="3071816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团队合作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sp>
          <p:nvSpPr>
            <p:cNvPr id="23" name="AutoShape 29"/>
            <p:cNvSpPr/>
            <p:nvPr/>
          </p:nvSpPr>
          <p:spPr bwMode="auto">
            <a:xfrm>
              <a:off x="3286116" y="2643188"/>
              <a:ext cx="366051" cy="331636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grpSp>
          <p:nvGrpSpPr>
            <p:cNvPr id="9" name="Group 39"/>
            <p:cNvGrpSpPr/>
            <p:nvPr/>
          </p:nvGrpSpPr>
          <p:grpSpPr>
            <a:xfrm>
              <a:off x="3291608" y="1428742"/>
              <a:ext cx="423296" cy="764990"/>
              <a:chOff x="3386647" y="802411"/>
              <a:chExt cx="172336" cy="311450"/>
            </a:xfrm>
            <a:solidFill>
              <a:schemeClr val="accent1"/>
            </a:solidFill>
          </p:grpSpPr>
          <p:sp>
            <p:nvSpPr>
              <p:cNvPr id="42" name="Freeform 71"/>
              <p:cNvSpPr/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3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4" name="Freeform 73"/>
              <p:cNvSpPr/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Freeform 74"/>
              <p:cNvSpPr/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3334092" y="1809741"/>
            <a:ext cx="7523823" cy="615553"/>
            <a:chOff x="2500298" y="1357304"/>
            <a:chExt cx="5643602" cy="461665"/>
          </a:xfrm>
        </p:grpSpPr>
        <p:sp>
          <p:nvSpPr>
            <p:cNvPr id="67" name="Rectangle 66"/>
            <p:cNvSpPr/>
            <p:nvPr/>
          </p:nvSpPr>
          <p:spPr>
            <a:xfrm>
              <a:off x="4000496" y="1428742"/>
              <a:ext cx="1071570" cy="28575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357818" y="1357304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1030705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添加标题</a:t>
              </a:r>
              <a:r>
                <a:rPr 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 1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4"/>
          <p:cNvGrpSpPr/>
          <p:nvPr/>
        </p:nvGrpSpPr>
        <p:grpSpPr>
          <a:xfrm>
            <a:off x="3334092" y="3047999"/>
            <a:ext cx="7523823" cy="615553"/>
            <a:chOff x="2500298" y="2285998"/>
            <a:chExt cx="5643602" cy="461665"/>
          </a:xfrm>
        </p:grpSpPr>
        <p:sp>
          <p:nvSpPr>
            <p:cNvPr id="68" name="Rectangle 67"/>
            <p:cNvSpPr/>
            <p:nvPr/>
          </p:nvSpPr>
          <p:spPr>
            <a:xfrm>
              <a:off x="4000496" y="2285998"/>
              <a:ext cx="1071570" cy="2857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5357818" y="2285998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071934" y="2285998"/>
              <a:ext cx="1030705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添加标题</a:t>
              </a:r>
              <a:r>
                <a:rPr 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 2</a:t>
              </a: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1862415" y="1602715"/>
            <a:ext cx="2186769" cy="4688069"/>
            <a:chOff x="3753851" y="1202035"/>
            <a:chExt cx="1640290" cy="3516052"/>
          </a:xfrm>
        </p:grpSpPr>
        <p:sp>
          <p:nvSpPr>
            <p:cNvPr id="3" name="Freeform 21"/>
            <p:cNvSpPr/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9BB1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" name="Freeform 22"/>
            <p:cNvSpPr/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" name="Freeform 23"/>
            <p:cNvSpPr/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" name="Freeform 24"/>
            <p:cNvSpPr/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" name="Freeform 25"/>
            <p:cNvSpPr/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" name="Freeform 26"/>
            <p:cNvSpPr/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rgbClr val="F9BB1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" name="Freeform 27"/>
            <p:cNvSpPr/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rgbClr val="E2AA1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" name="Freeform 28"/>
            <p:cNvSpPr/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" name="Freeform 31"/>
            <p:cNvSpPr/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E2AA1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" name="Freeform 32"/>
            <p:cNvSpPr/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23" name="Group 86"/>
          <p:cNvGrpSpPr/>
          <p:nvPr/>
        </p:nvGrpSpPr>
        <p:grpSpPr>
          <a:xfrm>
            <a:off x="4095998" y="5715018"/>
            <a:ext cx="6761917" cy="615553"/>
            <a:chOff x="3071802" y="4286262"/>
            <a:chExt cx="5072098" cy="461665"/>
          </a:xfrm>
        </p:grpSpPr>
        <p:sp>
          <p:nvSpPr>
            <p:cNvPr id="70" name="Rectangle 69"/>
            <p:cNvSpPr/>
            <p:nvPr/>
          </p:nvSpPr>
          <p:spPr>
            <a:xfrm>
              <a:off x="4000496" y="4334307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53"/>
            <p:cNvSpPr/>
            <p:nvPr/>
          </p:nvSpPr>
          <p:spPr>
            <a:xfrm>
              <a:off x="5357818" y="4286262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071934" y="4325223"/>
              <a:ext cx="1030705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添加标题</a:t>
              </a:r>
              <a:r>
                <a:rPr 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 2</a:t>
              </a: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3619806" y="4381509"/>
            <a:ext cx="7238108" cy="615553"/>
            <a:chOff x="2714612" y="3286130"/>
            <a:chExt cx="5429288" cy="461665"/>
          </a:xfrm>
        </p:grpSpPr>
        <p:sp>
          <p:nvSpPr>
            <p:cNvPr id="69" name="Rectangle 68"/>
            <p:cNvSpPr/>
            <p:nvPr/>
          </p:nvSpPr>
          <p:spPr>
            <a:xfrm>
              <a:off x="4000496" y="3328986"/>
              <a:ext cx="1071570" cy="2857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357818" y="3286130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071934" y="3325091"/>
              <a:ext cx="1030705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添加标题</a:t>
              </a:r>
              <a:r>
                <a:rPr lang="en-US" sz="1900" dirty="0">
                  <a:solidFill>
                    <a:schemeClr val="bg1"/>
                  </a:solidFill>
                  <a:latin typeface="+mn-ea"/>
                  <a:cs typeface="Open Sans" panose="020B0606030504020204" charset="0"/>
                </a:rPr>
                <a:t> 1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3">
                  <a:lumMod val="40000"/>
                  <a:lumOff val="6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>
          <a:xfrm>
            <a:off x="476943" y="2000241"/>
            <a:ext cx="2190480" cy="4094461"/>
            <a:chOff x="357158" y="1500180"/>
            <a:chExt cx="1643074" cy="3070846"/>
          </a:xfrm>
        </p:grpSpPr>
        <p:sp>
          <p:nvSpPr>
            <p:cNvPr id="4" name="Arc 3"/>
            <p:cNvSpPr/>
            <p:nvPr/>
          </p:nvSpPr>
          <p:spPr>
            <a:xfrm>
              <a:off x="357158" y="1500180"/>
              <a:ext cx="1587688" cy="1587688"/>
            </a:xfrm>
            <a:prstGeom prst="arc">
              <a:avLst>
                <a:gd name="adj1" fmla="val 6246170"/>
                <a:gd name="adj2" fmla="val 11025538"/>
              </a:avLst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357158" y="1500180"/>
              <a:ext cx="1587688" cy="1587688"/>
            </a:xfrm>
            <a:prstGeom prst="arc">
              <a:avLst>
                <a:gd name="adj1" fmla="val 10911891"/>
                <a:gd name="adj2" fmla="val 4270614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48649" y="2668223"/>
              <a:ext cx="652930" cy="652930"/>
            </a:xfrm>
            <a:prstGeom prst="ellipse">
              <a:avLst/>
            </a:prstGeom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0" name="AutoShape 117"/>
            <p:cNvSpPr/>
            <p:nvPr/>
          </p:nvSpPr>
          <p:spPr bwMode="auto">
            <a:xfrm>
              <a:off x="1036277" y="2915148"/>
              <a:ext cx="293698" cy="220398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57158" y="3786196"/>
              <a:ext cx="1643074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44282" y="1928808"/>
              <a:ext cx="1090825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80%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58214" y="3429006"/>
              <a:ext cx="869582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</p:grpSp>
      <p:grpSp>
        <p:nvGrpSpPr>
          <p:cNvPr id="21" name="Group 43"/>
          <p:cNvGrpSpPr/>
          <p:nvPr/>
        </p:nvGrpSpPr>
        <p:grpSpPr>
          <a:xfrm>
            <a:off x="3524567" y="2000241"/>
            <a:ext cx="2190480" cy="4094461"/>
            <a:chOff x="2643174" y="1500180"/>
            <a:chExt cx="1643074" cy="3070846"/>
          </a:xfrm>
        </p:grpSpPr>
        <p:sp>
          <p:nvSpPr>
            <p:cNvPr id="3" name="Arc 2"/>
            <p:cNvSpPr/>
            <p:nvPr/>
          </p:nvSpPr>
          <p:spPr>
            <a:xfrm>
              <a:off x="2643174" y="1500180"/>
              <a:ext cx="1587688" cy="1587688"/>
            </a:xfrm>
            <a:prstGeom prst="arc">
              <a:avLst>
                <a:gd name="adj1" fmla="val 6246170"/>
                <a:gd name="adj2" fmla="val 13766270"/>
              </a:avLst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9" name="Arc 8"/>
            <p:cNvSpPr/>
            <p:nvPr/>
          </p:nvSpPr>
          <p:spPr>
            <a:xfrm>
              <a:off x="2643174" y="1500180"/>
              <a:ext cx="1587688" cy="1587688"/>
            </a:xfrm>
            <a:prstGeom prst="arc">
              <a:avLst>
                <a:gd name="adj1" fmla="val 13603009"/>
                <a:gd name="adj2" fmla="val 4270614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134665" y="2668223"/>
              <a:ext cx="652930" cy="652930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322293" y="2853221"/>
              <a:ext cx="293696" cy="293696"/>
              <a:chOff x="3288121" y="2035176"/>
              <a:chExt cx="366050" cy="366050"/>
            </a:xfrm>
            <a:solidFill>
              <a:schemeClr val="bg1"/>
            </a:solidFill>
          </p:grpSpPr>
          <p:sp>
            <p:nvSpPr>
              <p:cNvPr id="25" name="AutoShape 123"/>
              <p:cNvSpPr/>
              <p:nvPr/>
            </p:nvSpPr>
            <p:spPr bwMode="auto">
              <a:xfrm>
                <a:off x="3288121" y="2035176"/>
                <a:ext cx="366050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24"/>
              <p:cNvSpPr/>
              <p:nvPr/>
            </p:nvSpPr>
            <p:spPr bwMode="auto">
              <a:xfrm>
                <a:off x="3391366" y="2137795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7" name="AutoShape 125"/>
              <p:cNvSpPr/>
              <p:nvPr/>
            </p:nvSpPr>
            <p:spPr bwMode="auto">
              <a:xfrm>
                <a:off x="3425156" y="2172210"/>
                <a:ext cx="91982" cy="91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  <p:sp>
          <p:nvSpPr>
            <p:cNvPr id="34" name="Rectangle 33"/>
            <p:cNvSpPr/>
            <p:nvPr/>
          </p:nvSpPr>
          <p:spPr>
            <a:xfrm>
              <a:off x="2643174" y="3786196"/>
              <a:ext cx="1643074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019488" y="3429006"/>
              <a:ext cx="869582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930298" y="1928808"/>
              <a:ext cx="1090825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75%</a:t>
              </a:r>
            </a:p>
          </p:txBody>
        </p:sp>
      </p:grpSp>
      <p:grpSp>
        <p:nvGrpSpPr>
          <p:cNvPr id="28" name="Group 44"/>
          <p:cNvGrpSpPr/>
          <p:nvPr/>
        </p:nvGrpSpPr>
        <p:grpSpPr>
          <a:xfrm>
            <a:off x="6572192" y="2000241"/>
            <a:ext cx="2190480" cy="4094461"/>
            <a:chOff x="4929190" y="1500180"/>
            <a:chExt cx="1643074" cy="3070846"/>
          </a:xfrm>
        </p:grpSpPr>
        <p:sp>
          <p:nvSpPr>
            <p:cNvPr id="2" name="Arc 1"/>
            <p:cNvSpPr/>
            <p:nvPr/>
          </p:nvSpPr>
          <p:spPr>
            <a:xfrm>
              <a:off x="4929190" y="1500180"/>
              <a:ext cx="1587688" cy="1587688"/>
            </a:xfrm>
            <a:prstGeom prst="arc">
              <a:avLst>
                <a:gd name="adj1" fmla="val 6246170"/>
                <a:gd name="adj2" fmla="val 8658572"/>
              </a:avLst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7" name="Arc 6"/>
            <p:cNvSpPr/>
            <p:nvPr/>
          </p:nvSpPr>
          <p:spPr>
            <a:xfrm>
              <a:off x="4929190" y="1500180"/>
              <a:ext cx="1587688" cy="1587688"/>
            </a:xfrm>
            <a:prstGeom prst="arc">
              <a:avLst>
                <a:gd name="adj1" fmla="val 8639899"/>
                <a:gd name="adj2" fmla="val 4270614"/>
              </a:avLst>
            </a:prstGeom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420681" y="2668223"/>
              <a:ext cx="652930" cy="65293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3" name="Group 27"/>
            <p:cNvGrpSpPr/>
            <p:nvPr/>
          </p:nvGrpSpPr>
          <p:grpSpPr>
            <a:xfrm>
              <a:off x="5616550" y="2851935"/>
              <a:ext cx="294198" cy="293696"/>
              <a:chOff x="1823293" y="2035176"/>
              <a:chExt cx="366676" cy="366050"/>
            </a:xfrm>
            <a:solidFill>
              <a:schemeClr val="bg1"/>
            </a:solidFill>
          </p:grpSpPr>
          <p:sp>
            <p:nvSpPr>
              <p:cNvPr id="29" name="AutoShape 128"/>
              <p:cNvSpPr/>
              <p:nvPr/>
            </p:nvSpPr>
            <p:spPr bwMode="auto">
              <a:xfrm>
                <a:off x="1823293" y="2035176"/>
                <a:ext cx="366676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129"/>
              <p:cNvSpPr/>
              <p:nvPr/>
            </p:nvSpPr>
            <p:spPr bwMode="auto">
              <a:xfrm>
                <a:off x="2052309" y="2080854"/>
                <a:ext cx="91356" cy="91356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4929190" y="3786196"/>
              <a:ext cx="1643074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330959" y="3429006"/>
              <a:ext cx="869582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216314" y="1928808"/>
              <a:ext cx="1090825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90%</a:t>
              </a:r>
            </a:p>
          </p:txBody>
        </p:sp>
      </p:grpSp>
      <p:grpSp>
        <p:nvGrpSpPr>
          <p:cNvPr id="44" name="Group 45"/>
          <p:cNvGrpSpPr/>
          <p:nvPr/>
        </p:nvGrpSpPr>
        <p:grpSpPr>
          <a:xfrm>
            <a:off x="9524578" y="2000241"/>
            <a:ext cx="2190480" cy="4094461"/>
            <a:chOff x="7143768" y="1500180"/>
            <a:chExt cx="1643074" cy="3070846"/>
          </a:xfrm>
        </p:grpSpPr>
        <p:sp>
          <p:nvSpPr>
            <p:cNvPr id="5" name="Arc 4"/>
            <p:cNvSpPr/>
            <p:nvPr/>
          </p:nvSpPr>
          <p:spPr>
            <a:xfrm>
              <a:off x="7143768" y="1500180"/>
              <a:ext cx="1587688" cy="1587688"/>
            </a:xfrm>
            <a:prstGeom prst="arc">
              <a:avLst>
                <a:gd name="adj1" fmla="val 6246170"/>
                <a:gd name="adj2" fmla="val 16335005"/>
              </a:avLst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8" name="Arc 7"/>
            <p:cNvSpPr/>
            <p:nvPr/>
          </p:nvSpPr>
          <p:spPr>
            <a:xfrm>
              <a:off x="7143768" y="1500180"/>
              <a:ext cx="1587688" cy="1587688"/>
            </a:xfrm>
            <a:prstGeom prst="arc">
              <a:avLst>
                <a:gd name="adj1" fmla="val 16280784"/>
                <a:gd name="adj2" fmla="val 4270614"/>
              </a:avLst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635259" y="2668223"/>
              <a:ext cx="652930" cy="652930"/>
            </a:xfrm>
            <a:prstGeom prst="ellipse">
              <a:avLst/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5" name="Group 20"/>
            <p:cNvGrpSpPr/>
            <p:nvPr/>
          </p:nvGrpSpPr>
          <p:grpSpPr>
            <a:xfrm>
              <a:off x="7822887" y="2884650"/>
              <a:ext cx="293698" cy="220398"/>
              <a:chOff x="359092" y="2813581"/>
              <a:chExt cx="366051" cy="274694"/>
            </a:xfrm>
            <a:solidFill>
              <a:schemeClr val="bg1"/>
            </a:solidFill>
          </p:grpSpPr>
          <p:sp>
            <p:nvSpPr>
              <p:cNvPr id="22" name="AutoShape 118"/>
              <p:cNvSpPr/>
              <p:nvPr/>
            </p:nvSpPr>
            <p:spPr bwMode="auto">
              <a:xfrm>
                <a:off x="359092" y="2813581"/>
                <a:ext cx="366051" cy="274694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3" name="AutoShape 119"/>
              <p:cNvSpPr/>
              <p:nvPr/>
            </p:nvSpPr>
            <p:spPr bwMode="auto">
              <a:xfrm>
                <a:off x="587481" y="2916200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7143768" y="3786196"/>
              <a:ext cx="1643074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525796" y="3429006"/>
              <a:ext cx="869582" cy="288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添加标题</a:t>
              </a:r>
              <a:endParaRPr lang="en-US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430892" y="1928808"/>
              <a:ext cx="1090825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charset="0"/>
                </a:rPr>
                <a:t>60%</a:t>
              </a: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980" y="824334"/>
            <a:ext cx="4953000" cy="5269149"/>
          </a:xfrm>
          <a:prstGeom prst="rect">
            <a:avLst/>
          </a:prstGeom>
        </p:spPr>
      </p:pic>
      <p:sp>
        <p:nvSpPr>
          <p:cNvPr id="2" name="文本框 9"/>
          <p:cNvSpPr txBox="1"/>
          <p:nvPr/>
        </p:nvSpPr>
        <p:spPr>
          <a:xfrm>
            <a:off x="7860048" y="1319324"/>
            <a:ext cx="2087688" cy="1838486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r"/>
            <a:r>
              <a:rPr lang="en-US" altLang="zh-CN" sz="11495" dirty="0">
                <a:solidFill>
                  <a:srgbClr val="22873A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8795" b="1" dirty="0">
              <a:solidFill>
                <a:srgbClr val="2287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6009864" y="2982926"/>
            <a:ext cx="4838084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3600" b="1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本年年度工作概况</a:t>
            </a: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5624453" y="3750573"/>
            <a:ext cx="4103387" cy="4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22873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在此输入章节详细文字介绍，表达主题的含义合图表的意义，在此输入章节详细文字介绍。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272356" y="4447537"/>
            <a:ext cx="575914" cy="575914"/>
            <a:chOff x="6097588" y="1828640"/>
            <a:chExt cx="576064" cy="576064"/>
          </a:xfrm>
        </p:grpSpPr>
        <p:sp>
          <p:nvSpPr>
            <p:cNvPr id="6" name="椭圆 5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96130" y="4447537"/>
            <a:ext cx="575914" cy="575914"/>
            <a:chOff x="6821550" y="1828640"/>
            <a:chExt cx="576064" cy="576064"/>
          </a:xfrm>
        </p:grpSpPr>
        <p:sp>
          <p:nvSpPr>
            <p:cNvPr id="9" name="椭圆 8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12141" y="4447537"/>
            <a:ext cx="575914" cy="57591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32033" y="4447537"/>
            <a:ext cx="575914" cy="575914"/>
            <a:chOff x="8257827" y="1828640"/>
            <a:chExt cx="576064" cy="576064"/>
          </a:xfrm>
        </p:grpSpPr>
        <p:sp>
          <p:nvSpPr>
            <p:cNvPr id="15" name="椭圆 14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51926" y="4447537"/>
            <a:ext cx="575914" cy="575914"/>
            <a:chOff x="8977907" y="1828640"/>
            <a:chExt cx="576064" cy="576064"/>
          </a:xfrm>
        </p:grpSpPr>
        <p:sp>
          <p:nvSpPr>
            <p:cNvPr id="18" name="椭圆 17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228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895601"/>
            <a:ext cx="12192000" cy="234315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3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80495" y="4044824"/>
            <a:ext cx="6877706" cy="43857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defTabSz="91376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</a:t>
            </a:r>
            <a:r>
              <a:rPr lang="en-US" altLang="zh-CN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  <a:r>
              <a:rPr lang="en-US" altLang="zh-CN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2400" spc="15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en-US" altLang="zh-CN" sz="2400" spc="150" dirty="0">
              <a:solidFill>
                <a:srgbClr val="657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_文本框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05525" y="3144584"/>
            <a:ext cx="4352676" cy="900240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dist" defTabSz="913765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solidFill>
                  <a:srgbClr val="657B1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</a:t>
            </a:r>
            <a:r>
              <a:rPr lang="zh-CN" altLang="en-US" sz="5400" b="1" dirty="0" smtClean="0">
                <a:solidFill>
                  <a:srgbClr val="657B1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谢观看</a:t>
            </a:r>
            <a:endParaRPr lang="zh-CN" altLang="en-US" sz="5400" b="1" dirty="0">
              <a:solidFill>
                <a:srgbClr val="657B1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PA_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89690" y="1123129"/>
            <a:ext cx="3065263" cy="186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657B17"/>
                </a:solidFill>
                <a:latin typeface="Impact" panose="020B0806030902050204" pitchFamily="34" charset="0"/>
              </a:rPr>
              <a:t>2018</a:t>
            </a:r>
            <a:endParaRPr lang="zh-CN" altLang="en-US" sz="11500" dirty="0">
              <a:solidFill>
                <a:srgbClr val="657B17"/>
              </a:solidFill>
              <a:latin typeface="Impact" panose="020B0806030902050204" pitchFamily="34" charset="0"/>
            </a:endParaRPr>
          </a:p>
        </p:txBody>
      </p:sp>
      <p:sp>
        <p:nvSpPr>
          <p:cNvPr id="11" name="PA_矩形 4"/>
          <p:cNvSpPr/>
          <p:nvPr>
            <p:custDataLst>
              <p:tags r:id="rId4"/>
            </p:custDataLst>
          </p:nvPr>
        </p:nvSpPr>
        <p:spPr>
          <a:xfrm>
            <a:off x="5155595" y="4516004"/>
            <a:ext cx="5299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657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 TO PLAY HERE, OR THROUGH YOUR COPY, PASTE IN THIS BOX, AND SELECT ONLY THE TEXT. 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5238750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4000">
                <a:srgbClr val="657B17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2857502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9000">
                <a:srgbClr val="657B17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825" y="129009"/>
            <a:ext cx="4953000" cy="5269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9000" y="2952750"/>
            <a:ext cx="56862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网</a:t>
            </a:r>
            <a:r>
              <a:rPr lang="zh-CN" altLang="en-US" dirty="0" smtClean="0"/>
              <a:t>友</a:t>
            </a:r>
            <a:r>
              <a:rPr lang="zh-CN" altLang="en-US" dirty="0"/>
              <a:t>分</a:t>
            </a:r>
            <a:r>
              <a:rPr lang="zh-CN" altLang="en-US" dirty="0" smtClean="0"/>
              <a:t>享作品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702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1"/>
          <p:cNvGrpSpPr/>
          <p:nvPr/>
        </p:nvGrpSpPr>
        <p:grpSpPr>
          <a:xfrm>
            <a:off x="1073641" y="1667360"/>
            <a:ext cx="3021168" cy="4319355"/>
            <a:chOff x="985019" y="1268760"/>
            <a:chExt cx="3021955" cy="4320480"/>
          </a:xfrm>
        </p:grpSpPr>
        <p:sp>
          <p:nvSpPr>
            <p:cNvPr id="29" name="矩形 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chemeClr val="accent1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85020" y="5075892"/>
              <a:ext cx="3021954" cy="4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5"/>
          <p:cNvGrpSpPr/>
          <p:nvPr/>
        </p:nvGrpSpPr>
        <p:grpSpPr>
          <a:xfrm>
            <a:off x="4457136" y="1667359"/>
            <a:ext cx="3021168" cy="4319354"/>
            <a:chOff x="4299768" y="1268760"/>
            <a:chExt cx="3021955" cy="4320480"/>
          </a:xfrm>
        </p:grpSpPr>
        <p:sp>
          <p:nvSpPr>
            <p:cNvPr id="39" name="矩形 6"/>
            <p:cNvSpPr/>
            <p:nvPr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chemeClr val="accent2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299769" y="5117123"/>
              <a:ext cx="3021954" cy="4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5" name="直接连接符 8"/>
            <p:cNvCxnSpPr/>
            <p:nvPr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9"/>
          <p:cNvGrpSpPr/>
          <p:nvPr/>
        </p:nvGrpSpPr>
        <p:grpSpPr>
          <a:xfrm>
            <a:off x="7840631" y="1667360"/>
            <a:ext cx="3021168" cy="4319355"/>
            <a:chOff x="7684144" y="1268760"/>
            <a:chExt cx="3021955" cy="4320480"/>
          </a:xfrm>
        </p:grpSpPr>
        <p:sp>
          <p:nvSpPr>
            <p:cNvPr id="57" name="矩形 10"/>
            <p:cNvSpPr/>
            <p:nvPr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chemeClr val="accent3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684145" y="5075892"/>
              <a:ext cx="3021954" cy="4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9" name="直接连接符 12"/>
            <p:cNvCxnSpPr/>
            <p:nvPr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0160" y="1883327"/>
            <a:ext cx="2596896" cy="335912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022336" y="1883328"/>
            <a:ext cx="2645664" cy="335949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9536" y="1883327"/>
            <a:ext cx="2621280" cy="335949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1093126" y="1918223"/>
            <a:ext cx="6835747" cy="2005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3"/>
          <p:cNvSpPr/>
          <p:nvPr/>
        </p:nvSpPr>
        <p:spPr>
          <a:xfrm>
            <a:off x="1093124" y="3992143"/>
            <a:ext cx="3397406" cy="20056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4"/>
          <p:cNvSpPr/>
          <p:nvPr/>
        </p:nvSpPr>
        <p:spPr>
          <a:xfrm>
            <a:off x="4572397" y="3992143"/>
            <a:ext cx="3356474" cy="20056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5"/>
          <p:cNvSpPr/>
          <p:nvPr/>
        </p:nvSpPr>
        <p:spPr>
          <a:xfrm>
            <a:off x="8010742" y="1918223"/>
            <a:ext cx="3315543" cy="20056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6"/>
          <p:cNvSpPr/>
          <p:nvPr/>
        </p:nvSpPr>
        <p:spPr>
          <a:xfrm>
            <a:off x="8010742" y="3992143"/>
            <a:ext cx="3315543" cy="20056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/>
          </a:p>
        </p:txBody>
      </p:sp>
      <p:grpSp>
        <p:nvGrpSpPr>
          <p:cNvPr id="20" name="组合 25"/>
          <p:cNvGrpSpPr/>
          <p:nvPr/>
        </p:nvGrpSpPr>
        <p:grpSpPr>
          <a:xfrm>
            <a:off x="1424506" y="2174585"/>
            <a:ext cx="6059067" cy="1514161"/>
            <a:chOff x="503238" y="2713486"/>
            <a:chExt cx="3204356" cy="1135917"/>
          </a:xfrm>
        </p:grpSpPr>
        <p:sp>
          <p:nvSpPr>
            <p:cNvPr id="21" name="矩形 26"/>
            <p:cNvSpPr/>
            <p:nvPr/>
          </p:nvSpPr>
          <p:spPr>
            <a:xfrm>
              <a:off x="503238" y="3078414"/>
              <a:ext cx="3204356" cy="770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en-US" altLang="zh-CN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22" name="矩形 27"/>
            <p:cNvSpPr/>
            <p:nvPr/>
          </p:nvSpPr>
          <p:spPr>
            <a:xfrm>
              <a:off x="550382" y="2713486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69" y="1695020"/>
            <a:ext cx="12190413" cy="157996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t="9750" b="72490"/>
          <a:stretch>
            <a:fillRect/>
          </a:stretch>
        </p:blipFill>
        <p:spPr>
          <a:xfrm>
            <a:off x="14070" y="1672816"/>
            <a:ext cx="12705806" cy="1561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1844" y="1870477"/>
            <a:ext cx="3906738" cy="523220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r>
              <a:rPr lang="zh-CN" altLang="en-US" sz="2800" b="1" dirty="0">
                <a:solidFill>
                  <a:srgbClr val="3131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2800" dirty="0">
                <a:solidFill>
                  <a:srgbClr val="0B3F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en-US" altLang="zh-CN" sz="2000" dirty="0">
              <a:solidFill>
                <a:srgbClr val="0B3F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341845" y="2505987"/>
            <a:ext cx="9567408" cy="572464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89898" y="3543303"/>
            <a:ext cx="4684683" cy="860817"/>
            <a:chOff x="7076749" y="2727736"/>
            <a:chExt cx="4685293" cy="860818"/>
          </a:xfrm>
        </p:grpSpPr>
        <p:grpSp>
          <p:nvGrpSpPr>
            <p:cNvPr id="8" name="组合 7"/>
            <p:cNvGrpSpPr/>
            <p:nvPr/>
          </p:nvGrpSpPr>
          <p:grpSpPr>
            <a:xfrm>
              <a:off x="8472643" y="2764395"/>
              <a:ext cx="3289399" cy="824159"/>
              <a:chOff x="8242848" y="2835708"/>
              <a:chExt cx="2083546" cy="824159"/>
            </a:xfrm>
          </p:grpSpPr>
          <p:sp>
            <p:nvSpPr>
              <p:cNvPr id="10" name="文本框 20"/>
              <p:cNvSpPr txBox="1"/>
              <p:nvPr/>
            </p:nvSpPr>
            <p:spPr>
              <a:xfrm>
                <a:off x="8242848" y="2835708"/>
                <a:ext cx="20835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添加文本标题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21"/>
              <p:cNvSpPr txBox="1"/>
              <p:nvPr/>
            </p:nvSpPr>
            <p:spPr>
              <a:xfrm>
                <a:off x="8242849" y="3142803"/>
                <a:ext cx="1927407" cy="517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添加文本添加文本添加文本添加文本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添加文本添加文本添加文本添加文本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文本框 22"/>
            <p:cNvSpPr txBox="1"/>
            <p:nvPr/>
          </p:nvSpPr>
          <p:spPr>
            <a:xfrm>
              <a:off x="7076749" y="2727736"/>
              <a:ext cx="1387148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Radikal Thin" pitchFamily="50" charset="0"/>
                  <a:ea typeface="Microsoft YaHei UI" panose="020B0503020204020204" pitchFamily="34" charset="-122"/>
                </a:rPr>
                <a:t>21%</a:t>
              </a:r>
              <a:endParaRPr lang="zh-CN" altLang="en-US" sz="4400" dirty="0">
                <a:solidFill>
                  <a:schemeClr val="accent1"/>
                </a:solidFill>
                <a:latin typeface="Radikal Thin" pitchFamily="50" charset="0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47191" y="3863765"/>
            <a:ext cx="4763179" cy="1589768"/>
            <a:chOff x="1533322" y="3048201"/>
            <a:chExt cx="4763798" cy="1589768"/>
          </a:xfrm>
        </p:grpSpPr>
        <p:sp>
          <p:nvSpPr>
            <p:cNvPr id="13" name="流程图: 手动操作 12"/>
            <p:cNvSpPr/>
            <p:nvPr/>
          </p:nvSpPr>
          <p:spPr>
            <a:xfrm flipV="1">
              <a:off x="1533322" y="3804274"/>
              <a:ext cx="4763798" cy="833695"/>
            </a:xfrm>
            <a:prstGeom prst="flowChartManualOperation">
              <a:avLst/>
            </a:prstGeom>
            <a:noFill/>
            <a:ln w="114300">
              <a:solidFill>
                <a:srgbClr val="D5D5D5">
                  <a:alpha val="7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304457" y="3201520"/>
              <a:ext cx="3240062" cy="833173"/>
            </a:xfrm>
            <a:prstGeom prst="rect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6"/>
            <p:cNvSpPr>
              <a:spLocks noEditPoints="1"/>
            </p:cNvSpPr>
            <p:nvPr/>
          </p:nvSpPr>
          <p:spPr bwMode="auto">
            <a:xfrm>
              <a:off x="3817598" y="3136711"/>
              <a:ext cx="1726921" cy="1264035"/>
            </a:xfrm>
            <a:custGeom>
              <a:avLst/>
              <a:gdLst>
                <a:gd name="T0" fmla="*/ 430 w 582"/>
                <a:gd name="T1" fmla="*/ 85 h 426"/>
                <a:gd name="T2" fmla="*/ 449 w 582"/>
                <a:gd name="T3" fmla="*/ 104 h 426"/>
                <a:gd name="T4" fmla="*/ 449 w 582"/>
                <a:gd name="T5" fmla="*/ 357 h 426"/>
                <a:gd name="T6" fmla="*/ 19 w 582"/>
                <a:gd name="T7" fmla="*/ 357 h 426"/>
                <a:gd name="T8" fmla="*/ 0 w 582"/>
                <a:gd name="T9" fmla="*/ 338 h 426"/>
                <a:gd name="T10" fmla="*/ 0 w 582"/>
                <a:gd name="T11" fmla="*/ 85 h 426"/>
                <a:gd name="T12" fmla="*/ 19 w 582"/>
                <a:gd name="T13" fmla="*/ 85 h 426"/>
                <a:gd name="T14" fmla="*/ 582 w 582"/>
                <a:gd name="T15" fmla="*/ 426 h 426"/>
                <a:gd name="T16" fmla="*/ 385 w 582"/>
                <a:gd name="T17" fmla="*/ 0 h 426"/>
                <a:gd name="T18" fmla="*/ 442 w 582"/>
                <a:gd name="T19" fmla="*/ 57 h 426"/>
                <a:gd name="T20" fmla="*/ 556 w 582"/>
                <a:gd name="T21" fmla="*/ 57 h 426"/>
                <a:gd name="T22" fmla="*/ 565 w 582"/>
                <a:gd name="T23" fmla="*/ 66 h 426"/>
                <a:gd name="T24" fmla="*/ 565 w 582"/>
                <a:gd name="T25" fmla="*/ 128 h 426"/>
                <a:gd name="T26" fmla="*/ 478 w 582"/>
                <a:gd name="T27" fmla="*/ 128 h 426"/>
                <a:gd name="T28" fmla="*/ 556 w 582"/>
                <a:gd name="T29" fmla="*/ 144 h 426"/>
                <a:gd name="T30" fmla="*/ 565 w 582"/>
                <a:gd name="T31" fmla="*/ 154 h 426"/>
                <a:gd name="T32" fmla="*/ 565 w 582"/>
                <a:gd name="T33" fmla="*/ 215 h 426"/>
                <a:gd name="T34" fmla="*/ 478 w 582"/>
                <a:gd name="T35" fmla="*/ 215 h 426"/>
                <a:gd name="T36" fmla="*/ 385 w 582"/>
                <a:gd name="T37" fmla="*/ 386 h 426"/>
                <a:gd name="T38" fmla="*/ 385 w 582"/>
                <a:gd name="T39" fmla="*/ 426 h 426"/>
                <a:gd name="T40" fmla="*/ 563 w 582"/>
                <a:gd name="T41" fmla="*/ 241 h 426"/>
                <a:gd name="T42" fmla="*/ 527 w 582"/>
                <a:gd name="T43" fmla="*/ 260 h 426"/>
                <a:gd name="T44" fmla="*/ 527 w 582"/>
                <a:gd name="T45" fmla="*/ 241 h 426"/>
                <a:gd name="T46" fmla="*/ 563 w 582"/>
                <a:gd name="T47" fmla="*/ 274 h 426"/>
                <a:gd name="T48" fmla="*/ 527 w 582"/>
                <a:gd name="T49" fmla="*/ 296 h 426"/>
                <a:gd name="T50" fmla="*/ 527 w 582"/>
                <a:gd name="T51" fmla="*/ 274 h 426"/>
                <a:gd name="T52" fmla="*/ 546 w 582"/>
                <a:gd name="T53" fmla="*/ 76 h 426"/>
                <a:gd name="T54" fmla="*/ 478 w 582"/>
                <a:gd name="T55" fmla="*/ 111 h 426"/>
                <a:gd name="T56" fmla="*/ 478 w 582"/>
                <a:gd name="T57" fmla="*/ 76 h 426"/>
                <a:gd name="T58" fmla="*/ 546 w 582"/>
                <a:gd name="T59" fmla="*/ 161 h 426"/>
                <a:gd name="T60" fmla="*/ 478 w 582"/>
                <a:gd name="T61" fmla="*/ 196 h 426"/>
                <a:gd name="T62" fmla="*/ 478 w 582"/>
                <a:gd name="T63" fmla="*/ 161 h 426"/>
                <a:gd name="T64" fmla="*/ 151 w 582"/>
                <a:gd name="T65" fmla="*/ 404 h 426"/>
                <a:gd name="T66" fmla="*/ 296 w 582"/>
                <a:gd name="T67" fmla="*/ 369 h 426"/>
                <a:gd name="T68" fmla="*/ 324 w 582"/>
                <a:gd name="T69" fmla="*/ 404 h 426"/>
                <a:gd name="T70" fmla="*/ 118 w 582"/>
                <a:gd name="T71" fmla="*/ 426 h 426"/>
                <a:gd name="T72" fmla="*/ 118 w 582"/>
                <a:gd name="T73" fmla="*/ 404 h 426"/>
                <a:gd name="T74" fmla="*/ 52 w 582"/>
                <a:gd name="T75" fmla="*/ 132 h 426"/>
                <a:gd name="T76" fmla="*/ 400 w 582"/>
                <a:gd name="T77" fmla="*/ 31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2" h="426">
                  <a:moveTo>
                    <a:pt x="19" y="85"/>
                  </a:moveTo>
                  <a:lnTo>
                    <a:pt x="430" y="85"/>
                  </a:lnTo>
                  <a:lnTo>
                    <a:pt x="449" y="85"/>
                  </a:lnTo>
                  <a:lnTo>
                    <a:pt x="449" y="104"/>
                  </a:lnTo>
                  <a:lnTo>
                    <a:pt x="449" y="338"/>
                  </a:lnTo>
                  <a:lnTo>
                    <a:pt x="449" y="357"/>
                  </a:lnTo>
                  <a:lnTo>
                    <a:pt x="430" y="357"/>
                  </a:lnTo>
                  <a:lnTo>
                    <a:pt x="19" y="357"/>
                  </a:lnTo>
                  <a:lnTo>
                    <a:pt x="0" y="357"/>
                  </a:lnTo>
                  <a:lnTo>
                    <a:pt x="0" y="338"/>
                  </a:lnTo>
                  <a:lnTo>
                    <a:pt x="0" y="104"/>
                  </a:lnTo>
                  <a:lnTo>
                    <a:pt x="0" y="85"/>
                  </a:lnTo>
                  <a:lnTo>
                    <a:pt x="19" y="85"/>
                  </a:lnTo>
                  <a:lnTo>
                    <a:pt x="19" y="85"/>
                  </a:lnTo>
                  <a:close/>
                  <a:moveTo>
                    <a:pt x="385" y="426"/>
                  </a:moveTo>
                  <a:lnTo>
                    <a:pt x="582" y="426"/>
                  </a:lnTo>
                  <a:lnTo>
                    <a:pt x="582" y="0"/>
                  </a:lnTo>
                  <a:lnTo>
                    <a:pt x="385" y="0"/>
                  </a:lnTo>
                  <a:lnTo>
                    <a:pt x="385" y="57"/>
                  </a:lnTo>
                  <a:lnTo>
                    <a:pt x="442" y="57"/>
                  </a:lnTo>
                  <a:lnTo>
                    <a:pt x="478" y="57"/>
                  </a:lnTo>
                  <a:lnTo>
                    <a:pt x="556" y="57"/>
                  </a:lnTo>
                  <a:lnTo>
                    <a:pt x="565" y="57"/>
                  </a:lnTo>
                  <a:lnTo>
                    <a:pt x="565" y="66"/>
                  </a:lnTo>
                  <a:lnTo>
                    <a:pt x="565" y="118"/>
                  </a:lnTo>
                  <a:lnTo>
                    <a:pt x="565" y="128"/>
                  </a:lnTo>
                  <a:lnTo>
                    <a:pt x="556" y="128"/>
                  </a:lnTo>
                  <a:lnTo>
                    <a:pt x="478" y="128"/>
                  </a:lnTo>
                  <a:lnTo>
                    <a:pt x="478" y="144"/>
                  </a:lnTo>
                  <a:lnTo>
                    <a:pt x="556" y="144"/>
                  </a:lnTo>
                  <a:lnTo>
                    <a:pt x="565" y="144"/>
                  </a:lnTo>
                  <a:lnTo>
                    <a:pt x="565" y="154"/>
                  </a:lnTo>
                  <a:lnTo>
                    <a:pt x="565" y="206"/>
                  </a:lnTo>
                  <a:lnTo>
                    <a:pt x="565" y="215"/>
                  </a:lnTo>
                  <a:lnTo>
                    <a:pt x="556" y="215"/>
                  </a:lnTo>
                  <a:lnTo>
                    <a:pt x="478" y="215"/>
                  </a:lnTo>
                  <a:lnTo>
                    <a:pt x="478" y="386"/>
                  </a:lnTo>
                  <a:lnTo>
                    <a:pt x="385" y="386"/>
                  </a:lnTo>
                  <a:lnTo>
                    <a:pt x="385" y="426"/>
                  </a:lnTo>
                  <a:lnTo>
                    <a:pt x="385" y="426"/>
                  </a:lnTo>
                  <a:close/>
                  <a:moveTo>
                    <a:pt x="527" y="241"/>
                  </a:moveTo>
                  <a:lnTo>
                    <a:pt x="563" y="241"/>
                  </a:lnTo>
                  <a:lnTo>
                    <a:pt x="563" y="260"/>
                  </a:lnTo>
                  <a:lnTo>
                    <a:pt x="527" y="260"/>
                  </a:lnTo>
                  <a:lnTo>
                    <a:pt x="527" y="241"/>
                  </a:lnTo>
                  <a:lnTo>
                    <a:pt x="527" y="241"/>
                  </a:lnTo>
                  <a:close/>
                  <a:moveTo>
                    <a:pt x="527" y="274"/>
                  </a:moveTo>
                  <a:lnTo>
                    <a:pt x="563" y="274"/>
                  </a:lnTo>
                  <a:lnTo>
                    <a:pt x="563" y="296"/>
                  </a:lnTo>
                  <a:lnTo>
                    <a:pt x="527" y="296"/>
                  </a:lnTo>
                  <a:lnTo>
                    <a:pt x="527" y="274"/>
                  </a:lnTo>
                  <a:lnTo>
                    <a:pt x="527" y="274"/>
                  </a:lnTo>
                  <a:close/>
                  <a:moveTo>
                    <a:pt x="478" y="76"/>
                  </a:moveTo>
                  <a:lnTo>
                    <a:pt x="546" y="76"/>
                  </a:lnTo>
                  <a:lnTo>
                    <a:pt x="546" y="111"/>
                  </a:lnTo>
                  <a:lnTo>
                    <a:pt x="478" y="111"/>
                  </a:lnTo>
                  <a:lnTo>
                    <a:pt x="478" y="76"/>
                  </a:lnTo>
                  <a:lnTo>
                    <a:pt x="478" y="76"/>
                  </a:lnTo>
                  <a:close/>
                  <a:moveTo>
                    <a:pt x="478" y="161"/>
                  </a:moveTo>
                  <a:lnTo>
                    <a:pt x="546" y="161"/>
                  </a:lnTo>
                  <a:lnTo>
                    <a:pt x="546" y="196"/>
                  </a:lnTo>
                  <a:lnTo>
                    <a:pt x="478" y="196"/>
                  </a:lnTo>
                  <a:lnTo>
                    <a:pt x="478" y="161"/>
                  </a:lnTo>
                  <a:lnTo>
                    <a:pt x="478" y="161"/>
                  </a:lnTo>
                  <a:close/>
                  <a:moveTo>
                    <a:pt x="118" y="404"/>
                  </a:moveTo>
                  <a:lnTo>
                    <a:pt x="151" y="404"/>
                  </a:lnTo>
                  <a:lnTo>
                    <a:pt x="151" y="369"/>
                  </a:lnTo>
                  <a:lnTo>
                    <a:pt x="296" y="369"/>
                  </a:lnTo>
                  <a:lnTo>
                    <a:pt x="296" y="404"/>
                  </a:lnTo>
                  <a:lnTo>
                    <a:pt x="324" y="404"/>
                  </a:lnTo>
                  <a:lnTo>
                    <a:pt x="324" y="426"/>
                  </a:lnTo>
                  <a:lnTo>
                    <a:pt x="118" y="426"/>
                  </a:lnTo>
                  <a:lnTo>
                    <a:pt x="118" y="404"/>
                  </a:lnTo>
                  <a:lnTo>
                    <a:pt x="118" y="404"/>
                  </a:lnTo>
                  <a:close/>
                  <a:moveTo>
                    <a:pt x="400" y="132"/>
                  </a:moveTo>
                  <a:lnTo>
                    <a:pt x="52" y="132"/>
                  </a:lnTo>
                  <a:lnTo>
                    <a:pt x="52" y="312"/>
                  </a:lnTo>
                  <a:lnTo>
                    <a:pt x="400" y="312"/>
                  </a:lnTo>
                  <a:lnTo>
                    <a:pt x="400" y="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6"/>
            <p:cNvSpPr>
              <a:spLocks noEditPoints="1"/>
            </p:cNvSpPr>
            <p:nvPr/>
          </p:nvSpPr>
          <p:spPr bwMode="auto">
            <a:xfrm>
              <a:off x="2199798" y="3048201"/>
              <a:ext cx="1429004" cy="1352545"/>
            </a:xfrm>
            <a:custGeom>
              <a:avLst/>
              <a:gdLst>
                <a:gd name="T0" fmla="*/ 19 w 229"/>
                <a:gd name="T1" fmla="*/ 0 h 217"/>
                <a:gd name="T2" fmla="*/ 209 w 229"/>
                <a:gd name="T3" fmla="*/ 0 h 217"/>
                <a:gd name="T4" fmla="*/ 229 w 229"/>
                <a:gd name="T5" fmla="*/ 20 h 217"/>
                <a:gd name="T6" fmla="*/ 229 w 229"/>
                <a:gd name="T7" fmla="*/ 140 h 217"/>
                <a:gd name="T8" fmla="*/ 209 w 229"/>
                <a:gd name="T9" fmla="*/ 160 h 217"/>
                <a:gd name="T10" fmla="*/ 19 w 229"/>
                <a:gd name="T11" fmla="*/ 160 h 217"/>
                <a:gd name="T12" fmla="*/ 0 w 229"/>
                <a:gd name="T13" fmla="*/ 140 h 217"/>
                <a:gd name="T14" fmla="*/ 0 w 229"/>
                <a:gd name="T15" fmla="*/ 20 h 217"/>
                <a:gd name="T16" fmla="*/ 19 w 229"/>
                <a:gd name="T17" fmla="*/ 0 h 217"/>
                <a:gd name="T18" fmla="*/ 56 w 229"/>
                <a:gd name="T19" fmla="*/ 203 h 217"/>
                <a:gd name="T20" fmla="*/ 94 w 229"/>
                <a:gd name="T21" fmla="*/ 199 h 217"/>
                <a:gd name="T22" fmla="*/ 94 w 229"/>
                <a:gd name="T23" fmla="*/ 171 h 217"/>
                <a:gd name="T24" fmla="*/ 140 w 229"/>
                <a:gd name="T25" fmla="*/ 171 h 217"/>
                <a:gd name="T26" fmla="*/ 140 w 229"/>
                <a:gd name="T27" fmla="*/ 199 h 217"/>
                <a:gd name="T28" fmla="*/ 176 w 229"/>
                <a:gd name="T29" fmla="*/ 203 h 217"/>
                <a:gd name="T30" fmla="*/ 176 w 229"/>
                <a:gd name="T31" fmla="*/ 217 h 217"/>
                <a:gd name="T32" fmla="*/ 56 w 229"/>
                <a:gd name="T33" fmla="*/ 217 h 217"/>
                <a:gd name="T34" fmla="*/ 56 w 229"/>
                <a:gd name="T35" fmla="*/ 203 h 217"/>
                <a:gd name="T36" fmla="*/ 17 w 229"/>
                <a:gd name="T37" fmla="*/ 19 h 217"/>
                <a:gd name="T38" fmla="*/ 17 w 229"/>
                <a:gd name="T39" fmla="*/ 124 h 217"/>
                <a:gd name="T40" fmla="*/ 210 w 229"/>
                <a:gd name="T41" fmla="*/ 124 h 217"/>
                <a:gd name="T42" fmla="*/ 210 w 229"/>
                <a:gd name="T43" fmla="*/ 19 h 217"/>
                <a:gd name="T44" fmla="*/ 17 w 229"/>
                <a:gd name="T45" fmla="*/ 19 h 217"/>
                <a:gd name="T46" fmla="*/ 191 w 229"/>
                <a:gd name="T47" fmla="*/ 134 h 217"/>
                <a:gd name="T48" fmla="*/ 183 w 229"/>
                <a:gd name="T49" fmla="*/ 142 h 217"/>
                <a:gd name="T50" fmla="*/ 191 w 229"/>
                <a:gd name="T51" fmla="*/ 150 h 217"/>
                <a:gd name="T52" fmla="*/ 199 w 229"/>
                <a:gd name="T53" fmla="*/ 142 h 217"/>
                <a:gd name="T54" fmla="*/ 191 w 229"/>
                <a:gd name="T55" fmla="*/ 13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9" h="217">
                  <a:moveTo>
                    <a:pt x="19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20" y="0"/>
                    <a:pt x="229" y="9"/>
                    <a:pt x="229" y="2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51"/>
                    <a:pt x="220" y="160"/>
                    <a:pt x="209" y="16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8" y="160"/>
                    <a:pt x="0" y="151"/>
                    <a:pt x="0" y="14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lose/>
                  <a:moveTo>
                    <a:pt x="56" y="203"/>
                  </a:moveTo>
                  <a:cubicBezTo>
                    <a:pt x="69" y="201"/>
                    <a:pt x="81" y="199"/>
                    <a:pt x="94" y="19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52" y="200"/>
                    <a:pt x="164" y="201"/>
                    <a:pt x="176" y="203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3"/>
                    <a:pt x="56" y="208"/>
                    <a:pt x="56" y="203"/>
                  </a:cubicBezTo>
                  <a:close/>
                  <a:moveTo>
                    <a:pt x="17" y="19"/>
                  </a:moveTo>
                  <a:cubicBezTo>
                    <a:pt x="17" y="124"/>
                    <a:pt x="17" y="124"/>
                    <a:pt x="17" y="124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91" y="134"/>
                  </a:moveTo>
                  <a:cubicBezTo>
                    <a:pt x="186" y="134"/>
                    <a:pt x="183" y="137"/>
                    <a:pt x="183" y="142"/>
                  </a:cubicBezTo>
                  <a:cubicBezTo>
                    <a:pt x="183" y="146"/>
                    <a:pt x="186" y="150"/>
                    <a:pt x="191" y="150"/>
                  </a:cubicBezTo>
                  <a:cubicBezTo>
                    <a:pt x="195" y="150"/>
                    <a:pt x="199" y="146"/>
                    <a:pt x="199" y="142"/>
                  </a:cubicBezTo>
                  <a:cubicBezTo>
                    <a:pt x="199" y="137"/>
                    <a:pt x="195" y="134"/>
                    <a:pt x="191" y="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流程图: 手动输入 16"/>
            <p:cNvSpPr/>
            <p:nvPr/>
          </p:nvSpPr>
          <p:spPr>
            <a:xfrm rot="5400000">
              <a:off x="2455779" y="3023468"/>
              <a:ext cx="644774" cy="947419"/>
            </a:xfrm>
            <a:prstGeom prst="flowChartManualInput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手动输入 17"/>
            <p:cNvSpPr/>
            <p:nvPr/>
          </p:nvSpPr>
          <p:spPr>
            <a:xfrm rot="5400000">
              <a:off x="4220374" y="3278097"/>
              <a:ext cx="534007" cy="1033298"/>
            </a:xfrm>
            <a:prstGeom prst="flowChartManualInput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rot="16200000">
            <a:off x="9044615" y="2726304"/>
            <a:ext cx="0" cy="3599531"/>
          </a:xfrm>
          <a:prstGeom prst="line">
            <a:avLst/>
          </a:prstGeom>
          <a:ln w="22225">
            <a:solidFill>
              <a:srgbClr val="E0E0E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7170963" y="4676341"/>
            <a:ext cx="2883314" cy="634110"/>
            <a:chOff x="7466678" y="2801869"/>
            <a:chExt cx="2883689" cy="634110"/>
          </a:xfrm>
        </p:grpSpPr>
        <p:sp>
          <p:nvSpPr>
            <p:cNvPr id="21" name="文本框 34"/>
            <p:cNvSpPr txBox="1"/>
            <p:nvPr/>
          </p:nvSpPr>
          <p:spPr>
            <a:xfrm>
              <a:off x="7466679" y="2801869"/>
              <a:ext cx="17152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5"/>
            <p:cNvSpPr txBox="1"/>
            <p:nvPr/>
          </p:nvSpPr>
          <p:spPr>
            <a:xfrm>
              <a:off x="7466678" y="3140513"/>
              <a:ext cx="2883689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添加文本添加文本添加文本添加文本</a:t>
              </a:r>
            </a:p>
          </p:txBody>
        </p:sp>
      </p:grpSp>
      <p:sp>
        <p:nvSpPr>
          <p:cNvPr id="23" name="文本框 36"/>
          <p:cNvSpPr txBox="1"/>
          <p:nvPr/>
        </p:nvSpPr>
        <p:spPr>
          <a:xfrm>
            <a:off x="7179215" y="5226057"/>
            <a:ext cx="2883314" cy="29542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</a:t>
            </a:r>
          </a:p>
        </p:txBody>
      </p:sp>
      <p:sp>
        <p:nvSpPr>
          <p:cNvPr id="24" name="文本框 37"/>
          <p:cNvSpPr txBox="1"/>
          <p:nvPr/>
        </p:nvSpPr>
        <p:spPr>
          <a:xfrm>
            <a:off x="7179215" y="5437828"/>
            <a:ext cx="2883314" cy="29542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8" presetClass="entr" presetSubtype="3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004832" y="1562821"/>
            <a:ext cx="4211286" cy="4449272"/>
            <a:chOff x="477652" y="948060"/>
            <a:chExt cx="3658220" cy="3864446"/>
          </a:xfrm>
        </p:grpSpPr>
        <p:grpSp>
          <p:nvGrpSpPr>
            <p:cNvPr id="52" name="组合 51"/>
            <p:cNvGrpSpPr/>
            <p:nvPr/>
          </p:nvGrpSpPr>
          <p:grpSpPr>
            <a:xfrm>
              <a:off x="990600" y="1347614"/>
              <a:ext cx="2694112" cy="3000412"/>
              <a:chOff x="990600" y="1347614"/>
              <a:chExt cx="2694112" cy="3000412"/>
            </a:xfrm>
          </p:grpSpPr>
          <p:sp>
            <p:nvSpPr>
              <p:cNvPr id="67" name="流程图: 摘录 66"/>
              <p:cNvSpPr/>
              <p:nvPr/>
            </p:nvSpPr>
            <p:spPr>
              <a:xfrm rot="10800000">
                <a:off x="1017712" y="2156780"/>
                <a:ext cx="2667000" cy="2191246"/>
              </a:xfrm>
              <a:prstGeom prst="flowChartExtract">
                <a:avLst/>
              </a:prstGeom>
              <a:noFill/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8" name="流程图: 摘录 67"/>
              <p:cNvSpPr/>
              <p:nvPr/>
            </p:nvSpPr>
            <p:spPr>
              <a:xfrm>
                <a:off x="990600" y="1347614"/>
                <a:ext cx="2667000" cy="2191246"/>
              </a:xfrm>
              <a:prstGeom prst="flowChartExtract">
                <a:avLst/>
              </a:prstGeom>
              <a:noFill/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1798452" y="2294260"/>
              <a:ext cx="1080120" cy="108012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043052" y="1633860"/>
              <a:ext cx="1080120" cy="10801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055752" y="2929260"/>
              <a:ext cx="1080120" cy="1080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798452" y="3732386"/>
              <a:ext cx="1080120" cy="1080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77652" y="2929260"/>
              <a:ext cx="1080120" cy="1080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8452" y="1633860"/>
              <a:ext cx="1080120" cy="10801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773052" y="948060"/>
              <a:ext cx="1080120" cy="10801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024368" y="2653878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98968" y="1307678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3268968" y="1993479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3239966" y="3284654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982666" y="4110154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649165" y="3310054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668274" y="1989254"/>
              <a:ext cx="628288" cy="3608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81253" y="1579791"/>
            <a:ext cx="5928558" cy="4224469"/>
            <a:chOff x="4512518" y="1184842"/>
            <a:chExt cx="4446997" cy="3168352"/>
          </a:xfrm>
        </p:grpSpPr>
        <p:sp>
          <p:nvSpPr>
            <p:cNvPr id="70" name="矩形 69"/>
            <p:cNvSpPr/>
            <p:nvPr/>
          </p:nvSpPr>
          <p:spPr>
            <a:xfrm>
              <a:off x="4650036" y="2720331"/>
              <a:ext cx="4309479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  <a:p>
              <a:pPr lvl="0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50037" y="1561232"/>
              <a:ext cx="1437119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添加小标题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4650037" y="2015138"/>
              <a:ext cx="4309478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512518" y="1184842"/>
              <a:ext cx="0" cy="3168352"/>
            </a:xfrm>
            <a:prstGeom prst="line">
              <a:avLst/>
            </a:prstGeom>
            <a:ln>
              <a:solidFill>
                <a:srgbClr val="735A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2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9498" y="1534151"/>
            <a:ext cx="6077000" cy="4658873"/>
            <a:chOff x="637772" y="1194155"/>
            <a:chExt cx="4558343" cy="349415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215322" y="1693004"/>
              <a:ext cx="362857" cy="2675992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213836" y="1939747"/>
              <a:ext cx="3164115" cy="1538514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任意多边形 4"/>
            <p:cNvSpPr/>
            <p:nvPr/>
          </p:nvSpPr>
          <p:spPr>
            <a:xfrm>
              <a:off x="1204686" y="1669142"/>
              <a:ext cx="3381829" cy="2554514"/>
            </a:xfrm>
            <a:custGeom>
              <a:avLst/>
              <a:gdLst>
                <a:gd name="connsiteX0" fmla="*/ 0 w 3381829"/>
                <a:gd name="connsiteY0" fmla="*/ 1814286 h 2554514"/>
                <a:gd name="connsiteX1" fmla="*/ 1059543 w 3381829"/>
                <a:gd name="connsiteY1" fmla="*/ 0 h 2554514"/>
                <a:gd name="connsiteX2" fmla="*/ 3251200 w 3381829"/>
                <a:gd name="connsiteY2" fmla="*/ 246743 h 2554514"/>
                <a:gd name="connsiteX3" fmla="*/ 3381829 w 3381829"/>
                <a:gd name="connsiteY3" fmla="*/ 2148114 h 2554514"/>
                <a:gd name="connsiteX4" fmla="*/ 1335315 w 3381829"/>
                <a:gd name="connsiteY4" fmla="*/ 2554514 h 2554514"/>
                <a:gd name="connsiteX5" fmla="*/ 0 w 3381829"/>
                <a:gd name="connsiteY5" fmla="*/ 1814286 h 255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1829" h="2554514">
                  <a:moveTo>
                    <a:pt x="0" y="1814286"/>
                  </a:moveTo>
                  <a:lnTo>
                    <a:pt x="1059543" y="0"/>
                  </a:lnTo>
                  <a:lnTo>
                    <a:pt x="3251200" y="246743"/>
                  </a:lnTo>
                  <a:lnTo>
                    <a:pt x="3381829" y="2148114"/>
                  </a:lnTo>
                  <a:lnTo>
                    <a:pt x="1335315" y="2554514"/>
                  </a:lnTo>
                  <a:lnTo>
                    <a:pt x="0" y="1814286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37772" y="2902197"/>
              <a:ext cx="1152128" cy="1152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632359" y="1194155"/>
              <a:ext cx="1491184" cy="1491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861813" y="1339495"/>
              <a:ext cx="707018" cy="7070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064815" y="3661582"/>
              <a:ext cx="1026728" cy="102672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66187" y="3139068"/>
              <a:ext cx="1229928" cy="12299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2133" y="3267211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80762" y="1743211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98477" y="3528468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0991" y="3992925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03620" y="1481953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103559" y="2528273"/>
            <a:ext cx="2041560" cy="5539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添加小标题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131606" y="3015542"/>
            <a:ext cx="4579156" cy="30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8" presetClass="entr" presetSubtype="0" ac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885">
      <a:dk1>
        <a:sysClr val="windowText" lastClr="000000"/>
      </a:dk1>
      <a:lt1>
        <a:sysClr val="window" lastClr="FFFFFF"/>
      </a:lt1>
      <a:dk2>
        <a:srgbClr val="22873A"/>
      </a:dk2>
      <a:lt2>
        <a:srgbClr val="B5CF30"/>
      </a:lt2>
      <a:accent1>
        <a:srgbClr val="B5CF30"/>
      </a:accent1>
      <a:accent2>
        <a:srgbClr val="22873A"/>
      </a:accent2>
      <a:accent3>
        <a:srgbClr val="B5CF30"/>
      </a:accent3>
      <a:accent4>
        <a:srgbClr val="22873A"/>
      </a:accent4>
      <a:accent5>
        <a:srgbClr val="B5CF30"/>
      </a:accent5>
      <a:accent6>
        <a:srgbClr val="22873A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7107</Words>
  <Application>Microsoft Office PowerPoint</Application>
  <PresentationFormat>宽屏</PresentationFormat>
  <Paragraphs>434</Paragraphs>
  <Slides>41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3" baseType="lpstr">
      <vt:lpstr>Aller Light</vt:lpstr>
      <vt:lpstr>Helvetica Light</vt:lpstr>
      <vt:lpstr>Impact MT Std</vt:lpstr>
      <vt:lpstr>Microsoft YaHei UI</vt:lpstr>
      <vt:lpstr>MS PGothic</vt:lpstr>
      <vt:lpstr>Open Sans</vt:lpstr>
      <vt:lpstr>Open Sans Light</vt:lpstr>
      <vt:lpstr>Radikal Thin</vt:lpstr>
      <vt:lpstr>Roboto condensed</vt:lpstr>
      <vt:lpstr>Roboto condensed</vt:lpstr>
      <vt:lpstr>华文黑体</vt:lpstr>
      <vt:lpstr>宋体</vt:lpstr>
      <vt:lpstr>微软雅黑</vt:lpstr>
      <vt:lpstr>造字工房悦黑体验版常规体</vt:lpstr>
      <vt:lpstr>Agency FB</vt:lpstr>
      <vt:lpstr>Arial</vt:lpstr>
      <vt:lpstr>Arial Black</vt:lpstr>
      <vt:lpstr>Calibri</vt:lpstr>
      <vt:lpstr>Corbel</vt:lpstr>
      <vt:lpstr>Helvetica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35</cp:revision>
  <dcterms:created xsi:type="dcterms:W3CDTF">2015-05-05T08:02:00Z</dcterms:created>
  <dcterms:modified xsi:type="dcterms:W3CDTF">2018-03-13T15:37:02Z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