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71" r:id="rId3"/>
    <p:sldId id="275" r:id="rId4"/>
    <p:sldId id="277" r:id="rId5"/>
    <p:sldId id="276" r:id="rId6"/>
    <p:sldId id="283" r:id="rId7"/>
    <p:sldId id="284" r:id="rId8"/>
    <p:sldId id="291" r:id="rId9"/>
    <p:sldId id="286" r:id="rId10"/>
    <p:sldId id="290" r:id="rId11"/>
    <p:sldId id="292" r:id="rId12"/>
    <p:sldId id="281" r:id="rId13"/>
    <p:sldId id="293" r:id="rId14"/>
    <p:sldId id="285" r:id="rId15"/>
    <p:sldId id="294" r:id="rId16"/>
    <p:sldId id="288" r:id="rId17"/>
    <p:sldId id="295" r:id="rId18"/>
    <p:sldId id="296" r:id="rId19"/>
    <p:sldId id="298" r:id="rId20"/>
    <p:sldId id="299" r:id="rId21"/>
    <p:sldId id="300" r:id="rId22"/>
    <p:sldId id="264" r:id="rId23"/>
    <p:sldId id="301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D7F"/>
    <a:srgbClr val="82C836"/>
    <a:srgbClr val="63B446"/>
    <a:srgbClr val="DAA600"/>
    <a:srgbClr val="85CA3A"/>
    <a:srgbClr val="F7F7F7"/>
    <a:srgbClr val="EAB200"/>
    <a:srgbClr val="1066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43" autoAdjust="0"/>
    <p:restoredTop sz="94660"/>
  </p:normalViewPr>
  <p:slideViewPr>
    <p:cSldViewPr>
      <p:cViewPr>
        <p:scale>
          <a:sx n="100" d="100"/>
          <a:sy n="100" d="100"/>
        </p:scale>
        <p:origin x="1278" y="8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85CA3A"/>
            </a:solidFill>
            <a:ln w="5080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Code Bold" pitchFamily="50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Sale 3</c:v>
                </c:pt>
                <c:pt idx="1">
                  <c:v>Sale 2</c:v>
                </c:pt>
                <c:pt idx="2">
                  <c:v>Sale 1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16-4F4A-AFEF-CE9880F52D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050"/>
            </a:solidFill>
            <a:ln w="5080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Code Bold" pitchFamily="50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Sale 3</c:v>
                </c:pt>
                <c:pt idx="1">
                  <c:v>Sale 2</c:v>
                </c:pt>
                <c:pt idx="2">
                  <c:v>Sale 1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16-4F4A-AFEF-CE9880F52D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6"/>
        <c:overlap val="-20"/>
        <c:axId val="-24349296"/>
        <c:axId val="-1495365520"/>
      </c:barChart>
      <c:catAx>
        <c:axId val="-243492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ode Bold" pitchFamily="50" charset="0"/>
              </a:defRPr>
            </a:pPr>
            <a:endParaRPr lang="zh-CN"/>
          </a:p>
        </c:txPr>
        <c:crossAx val="-1495365520"/>
        <c:crosses val="autoZero"/>
        <c:auto val="1"/>
        <c:lblAlgn val="ctr"/>
        <c:lblOffset val="100"/>
        <c:noMultiLvlLbl val="0"/>
      </c:catAx>
      <c:valAx>
        <c:axId val="-14953655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-24349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Sheet1!$A$2:$A$13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20</c:v>
                </c:pt>
                <c:pt idx="1">
                  <c:v>22</c:v>
                </c:pt>
                <c:pt idx="2">
                  <c:v>30</c:v>
                </c:pt>
                <c:pt idx="3">
                  <c:v>42</c:v>
                </c:pt>
                <c:pt idx="4">
                  <c:v>25</c:v>
                </c:pt>
                <c:pt idx="5">
                  <c:v>38</c:v>
                </c:pt>
                <c:pt idx="6">
                  <c:v>45</c:v>
                </c:pt>
                <c:pt idx="7">
                  <c:v>40</c:v>
                </c:pt>
                <c:pt idx="8">
                  <c:v>50</c:v>
                </c:pt>
                <c:pt idx="9">
                  <c:v>45</c:v>
                </c:pt>
                <c:pt idx="10">
                  <c:v>35</c:v>
                </c:pt>
                <c:pt idx="1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AF-4361-A512-AFF21C6BD1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Sheet1!$A$2:$A$13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12</c:v>
                </c:pt>
                <c:pt idx="1">
                  <c:v>12</c:v>
                </c:pt>
                <c:pt idx="2">
                  <c:v>25</c:v>
                </c:pt>
                <c:pt idx="3">
                  <c:v>22</c:v>
                </c:pt>
                <c:pt idx="4">
                  <c:v>14</c:v>
                </c:pt>
                <c:pt idx="5">
                  <c:v>26</c:v>
                </c:pt>
                <c:pt idx="6">
                  <c:v>40</c:v>
                </c:pt>
                <c:pt idx="7">
                  <c:v>30</c:v>
                </c:pt>
                <c:pt idx="8">
                  <c:v>42</c:v>
                </c:pt>
                <c:pt idx="9">
                  <c:v>36</c:v>
                </c:pt>
                <c:pt idx="10">
                  <c:v>30</c:v>
                </c:pt>
                <c:pt idx="1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AF-4361-A512-AFF21C6BD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927825968"/>
        <c:axId val="-1495674352"/>
      </c:areaChart>
      <c:catAx>
        <c:axId val="-1927825968"/>
        <c:scaling>
          <c:orientation val="minMax"/>
        </c:scaling>
        <c:delete val="0"/>
        <c:axPos val="b"/>
        <c:numFmt formatCode="m/d/yyyy;@" sourceLinked="0"/>
        <c:majorTickMark val="in"/>
        <c:minorTickMark val="in"/>
        <c:tickLblPos val="nextTo"/>
        <c:txPr>
          <a:bodyPr/>
          <a:lstStyle/>
          <a:p>
            <a:pPr>
              <a:defRPr sz="1400">
                <a:latin typeface="Code Bold" pitchFamily="50" charset="0"/>
              </a:defRPr>
            </a:pPr>
            <a:endParaRPr lang="zh-CN"/>
          </a:p>
        </c:txPr>
        <c:crossAx val="-1495674352"/>
        <c:crosses val="autoZero"/>
        <c:auto val="1"/>
        <c:lblAlgn val="ctr"/>
        <c:lblOffset val="100"/>
        <c:noMultiLvlLbl val="0"/>
      </c:catAx>
      <c:valAx>
        <c:axId val="-1495674352"/>
        <c:scaling>
          <c:orientation val="minMax"/>
        </c:scaling>
        <c:delete val="0"/>
        <c:axPos val="l"/>
        <c:majorGridlines>
          <c:spPr>
            <a:ln>
              <a:solidFill>
                <a:srgbClr val="92D050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>
            <a:solidFill>
              <a:srgbClr val="92D050"/>
            </a:solidFill>
          </a:ln>
        </c:spPr>
        <c:crossAx val="-1927825968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2012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rgbClr val="82C836"/>
              </a:solidFill>
            </c:spPr>
            <c:extLst>
              <c:ext xmlns:c16="http://schemas.microsoft.com/office/drawing/2014/chart" uri="{C3380CC4-5D6E-409C-BE32-E72D297353CC}">
                <c16:uniqueId val="{00000001-F4A1-4894-ACBA-9587EB355054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F4A1-4894-ACBA-9587EB355054}"/>
              </c:ext>
            </c:extLst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F4A1-4894-ACBA-9587EB355054}"/>
              </c:ext>
            </c:extLst>
          </c:dPt>
          <c:dPt>
            <c:idx val="3"/>
            <c:bubble3D val="0"/>
            <c:spPr>
              <a:solidFill>
                <a:srgbClr val="B0DD7F"/>
              </a:solidFill>
            </c:spPr>
            <c:extLst>
              <c:ext xmlns:c16="http://schemas.microsoft.com/office/drawing/2014/chart" uri="{C3380CC4-5D6E-409C-BE32-E72D297353CC}">
                <c16:uniqueId val="{00000007-F4A1-4894-ACBA-9587EB3550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  <a:latin typeface="Code Bold" pitchFamily="50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Sale 1</c:v>
                </c:pt>
                <c:pt idx="1">
                  <c:v>Sale 2</c:v>
                </c:pt>
                <c:pt idx="2">
                  <c:v>Sale 3</c:v>
                </c:pt>
                <c:pt idx="3">
                  <c:v>Sale 4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2.4</c:v>
                </c:pt>
                <c:pt idx="1">
                  <c:v>3.5</c:v>
                </c:pt>
                <c:pt idx="2">
                  <c:v>2.8</c:v>
                </c:pt>
                <c:pt idx="3" formatCode="General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4A1-4894-ACBA-9587EB3550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2013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Sale 1</c:v>
                </c:pt>
                <c:pt idx="1">
                  <c:v>Sale 2</c:v>
                </c:pt>
                <c:pt idx="2">
                  <c:v>Sale 3</c:v>
                </c:pt>
                <c:pt idx="3">
                  <c:v>Sale 4</c:v>
                </c:pt>
              </c:strCache>
            </c:strRef>
          </c:cat>
          <c:val>
            <c:numRef>
              <c:f>Sheet1!$C$2:$C$5</c:f>
              <c:numCache>
                <c:formatCode>0.00</c:formatCode>
                <c:ptCount val="4"/>
                <c:pt idx="0">
                  <c:v>3.2</c:v>
                </c:pt>
                <c:pt idx="1">
                  <c:v>4.4000000000000004</c:v>
                </c:pt>
                <c:pt idx="2">
                  <c:v>3</c:v>
                </c:pt>
                <c:pt idx="3" formatCode="General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4A1-4894-ACBA-9587EB35505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7BE2A6-F619-41FE-9164-8A8398D1D83F}" type="doc">
      <dgm:prSet loTypeId="urn:microsoft.com/office/officeart/2008/layout/IncreasingCircleProcess" loCatId="process" qsTypeId="urn:microsoft.com/office/officeart/2005/8/quickstyle/simple1" qsCatId="simple" csTypeId="urn:microsoft.com/office/officeart/2005/8/colors/accent3_1" csCatId="accent3" phldr="1"/>
      <dgm:spPr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endParaRPr lang="en-US"/>
        </a:p>
      </dgm:t>
    </dgm:pt>
    <dgm:pt modelId="{8ECAE6F4-C3EC-4174-91DF-1292E10132CC}">
      <dgm:prSet phldrT="[Text]"/>
      <dgm:spPr>
        <a:solidFill>
          <a:srgbClr val="00B050">
            <a:alpha val="90000"/>
          </a:srgbClr>
        </a:solidFill>
        <a:ln w="50800">
          <a:solidFill>
            <a:srgbClr val="92D050"/>
          </a:solidFill>
        </a:ln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MEET</a:t>
          </a:r>
        </a:p>
      </dgm:t>
    </dgm:pt>
    <dgm:pt modelId="{F20C47A7-8E7D-4C7C-BA10-4E76740E7B90}" type="parTrans" cxnId="{4185B7D9-BBAC-4718-94C5-02C682453498}">
      <dgm:prSet/>
      <dgm:spPr/>
      <dgm:t>
        <a:bodyPr/>
        <a:lstStyle/>
        <a:p>
          <a:endParaRPr lang="en-US"/>
        </a:p>
      </dgm:t>
    </dgm:pt>
    <dgm:pt modelId="{39D9A507-83C2-4894-B38F-9FFEE1A9BB6C}" type="sibTrans" cxnId="{4185B7D9-BBAC-4718-94C5-02C682453498}">
      <dgm:prSet/>
      <dgm:spPr/>
      <dgm:t>
        <a:bodyPr/>
        <a:lstStyle/>
        <a:p>
          <a:endParaRPr lang="en-US"/>
        </a:p>
      </dgm:t>
    </dgm:pt>
    <dgm:pt modelId="{85ECDD5A-80EF-4F44-975D-3EF00B80E9EB}">
      <dgm:prSet phldrT="[Text]"/>
      <dgm:spPr>
        <a:solidFill>
          <a:srgbClr val="00B050">
            <a:alpha val="90000"/>
          </a:srgbClr>
        </a:solidFill>
        <a:ln w="50800">
          <a:solidFill>
            <a:srgbClr val="92D050"/>
          </a:solidFill>
        </a:ln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PLAN</a:t>
          </a:r>
        </a:p>
      </dgm:t>
    </dgm:pt>
    <dgm:pt modelId="{71CD4FD2-45C5-420C-A6C3-80525D7F6DE4}" type="parTrans" cxnId="{FFCF85BD-564E-4164-BE82-5D748F218024}">
      <dgm:prSet/>
      <dgm:spPr/>
      <dgm:t>
        <a:bodyPr/>
        <a:lstStyle/>
        <a:p>
          <a:endParaRPr lang="en-US"/>
        </a:p>
      </dgm:t>
    </dgm:pt>
    <dgm:pt modelId="{2EC22F12-C548-4485-B1E1-65010558F021}" type="sibTrans" cxnId="{FFCF85BD-564E-4164-BE82-5D748F218024}">
      <dgm:prSet/>
      <dgm:spPr/>
      <dgm:t>
        <a:bodyPr/>
        <a:lstStyle/>
        <a:p>
          <a:endParaRPr lang="en-US"/>
        </a:p>
      </dgm:t>
    </dgm:pt>
    <dgm:pt modelId="{CC940CF9-6019-470D-9DBD-B6B92FC8AA62}">
      <dgm:prSet phldrT="[Text]"/>
      <dgm:spPr>
        <a:solidFill>
          <a:srgbClr val="00B050">
            <a:alpha val="90000"/>
          </a:srgbClr>
        </a:solidFill>
        <a:ln w="50800">
          <a:solidFill>
            <a:srgbClr val="92D050"/>
          </a:solidFill>
        </a:ln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TEST</a:t>
          </a:r>
        </a:p>
      </dgm:t>
    </dgm:pt>
    <dgm:pt modelId="{BDA8C5B0-DB31-41AD-B54F-504D1CA72591}" type="parTrans" cxnId="{E39602E9-BFDC-41FC-BFA0-A7372E848E74}">
      <dgm:prSet/>
      <dgm:spPr/>
      <dgm:t>
        <a:bodyPr/>
        <a:lstStyle/>
        <a:p>
          <a:endParaRPr lang="en-US"/>
        </a:p>
      </dgm:t>
    </dgm:pt>
    <dgm:pt modelId="{87E50D02-286D-45F6-AF20-BF5140A9CA80}" type="sibTrans" cxnId="{E39602E9-BFDC-41FC-BFA0-A7372E848E74}">
      <dgm:prSet/>
      <dgm:spPr/>
      <dgm:t>
        <a:bodyPr/>
        <a:lstStyle/>
        <a:p>
          <a:endParaRPr lang="en-US"/>
        </a:p>
      </dgm:t>
    </dgm:pt>
    <dgm:pt modelId="{F8459FAA-1AE0-4E7A-8079-97216FFBC6DA}">
      <dgm:prSet phldrT="[Text]"/>
      <dgm:spPr>
        <a:solidFill>
          <a:srgbClr val="00B050">
            <a:alpha val="90000"/>
          </a:srgbClr>
        </a:solidFill>
        <a:ln w="50800">
          <a:solidFill>
            <a:srgbClr val="92D050"/>
          </a:solidFill>
        </a:ln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PRODUCT</a:t>
          </a:r>
        </a:p>
      </dgm:t>
    </dgm:pt>
    <dgm:pt modelId="{10AA88B5-3639-4429-ABF6-BDE922F7F859}" type="parTrans" cxnId="{35993E2C-E41B-44D0-B97C-5BD48C079A84}">
      <dgm:prSet/>
      <dgm:spPr/>
      <dgm:t>
        <a:bodyPr/>
        <a:lstStyle/>
        <a:p>
          <a:endParaRPr lang="en-US"/>
        </a:p>
      </dgm:t>
    </dgm:pt>
    <dgm:pt modelId="{7B49974F-18C8-47BF-BB6D-108D2F0FB729}" type="sibTrans" cxnId="{35993E2C-E41B-44D0-B97C-5BD48C079A84}">
      <dgm:prSet/>
      <dgm:spPr/>
      <dgm:t>
        <a:bodyPr/>
        <a:lstStyle/>
        <a:p>
          <a:endParaRPr lang="en-US"/>
        </a:p>
      </dgm:t>
    </dgm:pt>
    <dgm:pt modelId="{4D25B892-446A-4A47-BA2A-09FC8751BBA1}" type="pres">
      <dgm:prSet presAssocID="{ED7BE2A6-F619-41FE-9164-8A8398D1D83F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F105D4FD-FBE6-4067-A626-B67EAB1D7A49}" type="pres">
      <dgm:prSet presAssocID="{8ECAE6F4-C3EC-4174-91DF-1292E10132CC}" presName="composite" presStyleCnt="0"/>
      <dgm:spPr/>
    </dgm:pt>
    <dgm:pt modelId="{F32DAF3C-6362-4B25-BEA0-F6F7EBDA5A18}" type="pres">
      <dgm:prSet presAssocID="{8ECAE6F4-C3EC-4174-91DF-1292E10132CC}" presName="BackAccent" presStyleLbl="bgShp" presStyleIdx="0" presStyleCnt="4"/>
      <dgm:spPr/>
    </dgm:pt>
    <dgm:pt modelId="{4AAA28B1-527C-4F04-941C-F26AA0A5C9C8}" type="pres">
      <dgm:prSet presAssocID="{8ECAE6F4-C3EC-4174-91DF-1292E10132CC}" presName="Accent" presStyleLbl="alignNode1" presStyleIdx="0" presStyleCnt="4"/>
      <dgm:spPr>
        <a:solidFill>
          <a:srgbClr val="00B050"/>
        </a:solidFill>
        <a:ln>
          <a:noFill/>
        </a:ln>
      </dgm:spPr>
    </dgm:pt>
    <dgm:pt modelId="{DD31D005-FB74-4409-B361-FB7CB07E8C90}" type="pres">
      <dgm:prSet presAssocID="{8ECAE6F4-C3EC-4174-91DF-1292E10132CC}" presName="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5C0D8DE8-770C-4F6A-A71B-CD2118D3C80E}" type="pres">
      <dgm:prSet presAssocID="{8ECAE6F4-C3EC-4174-91DF-1292E10132CC}" presName="Parent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FBEF0692-623B-4292-81B9-AE63C388D95D}" type="pres">
      <dgm:prSet presAssocID="{39D9A507-83C2-4894-B38F-9FFEE1A9BB6C}" presName="sibTrans" presStyleCnt="0"/>
      <dgm:spPr/>
    </dgm:pt>
    <dgm:pt modelId="{21A7083C-22FB-46D8-A9A5-E8C26C543F1E}" type="pres">
      <dgm:prSet presAssocID="{85ECDD5A-80EF-4F44-975D-3EF00B80E9EB}" presName="composite" presStyleCnt="0"/>
      <dgm:spPr/>
    </dgm:pt>
    <dgm:pt modelId="{B9FB7494-5911-4C8B-BD89-3B5F4E0FFEA2}" type="pres">
      <dgm:prSet presAssocID="{85ECDD5A-80EF-4F44-975D-3EF00B80E9EB}" presName="BackAccent" presStyleLbl="bgShp" presStyleIdx="1" presStyleCnt="4"/>
      <dgm:spPr/>
    </dgm:pt>
    <dgm:pt modelId="{94191CE2-1BBB-407B-944E-C8898B3A2C27}" type="pres">
      <dgm:prSet presAssocID="{85ECDD5A-80EF-4F44-975D-3EF00B80E9EB}" presName="Accent" presStyleLbl="alignNode1" presStyleIdx="1" presStyleCnt="4"/>
      <dgm:spPr>
        <a:solidFill>
          <a:srgbClr val="00B050"/>
        </a:solidFill>
        <a:ln>
          <a:noFill/>
        </a:ln>
      </dgm:spPr>
    </dgm:pt>
    <dgm:pt modelId="{75BA0FEB-7A5C-4FC8-839B-D009CBC23D03}" type="pres">
      <dgm:prSet presAssocID="{85ECDD5A-80EF-4F44-975D-3EF00B80E9EB}" presName="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2AF08064-FA44-4EBE-BAAB-BFB7F85361C5}" type="pres">
      <dgm:prSet presAssocID="{85ECDD5A-80EF-4F44-975D-3EF00B80E9EB}" presName="Parent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E416B572-041F-4854-BA0D-79A79AA5105A}" type="pres">
      <dgm:prSet presAssocID="{2EC22F12-C548-4485-B1E1-65010558F021}" presName="sibTrans" presStyleCnt="0"/>
      <dgm:spPr/>
    </dgm:pt>
    <dgm:pt modelId="{69BD7991-0D33-4AFF-B4BB-F7E88570B808}" type="pres">
      <dgm:prSet presAssocID="{CC940CF9-6019-470D-9DBD-B6B92FC8AA62}" presName="composite" presStyleCnt="0"/>
      <dgm:spPr/>
    </dgm:pt>
    <dgm:pt modelId="{8AB18940-31FF-4E4D-A5E7-A5B0CFA8A303}" type="pres">
      <dgm:prSet presAssocID="{CC940CF9-6019-470D-9DBD-B6B92FC8AA62}" presName="BackAccent" presStyleLbl="bgShp" presStyleIdx="2" presStyleCnt="4"/>
      <dgm:spPr/>
    </dgm:pt>
    <dgm:pt modelId="{40A9D686-D5F1-44EB-8F8F-765A543558FB}" type="pres">
      <dgm:prSet presAssocID="{CC940CF9-6019-470D-9DBD-B6B92FC8AA62}" presName="Accent" presStyleLbl="alignNode1" presStyleIdx="2" presStyleCnt="4"/>
      <dgm:spPr>
        <a:solidFill>
          <a:srgbClr val="00B050"/>
        </a:solidFill>
        <a:ln>
          <a:noFill/>
        </a:ln>
      </dgm:spPr>
    </dgm:pt>
    <dgm:pt modelId="{30F4DBDB-1B47-480D-8829-90073C682B5D}" type="pres">
      <dgm:prSet presAssocID="{CC940CF9-6019-470D-9DBD-B6B92FC8AA62}" presName="Child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4B6E3C74-829E-4A3A-B05E-CA0DCDF653B1}" type="pres">
      <dgm:prSet presAssocID="{CC940CF9-6019-470D-9DBD-B6B92FC8AA62}" presName="Parent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44FCA1A3-4342-4131-B348-B082A29F0EDB}" type="pres">
      <dgm:prSet presAssocID="{87E50D02-286D-45F6-AF20-BF5140A9CA80}" presName="sibTrans" presStyleCnt="0"/>
      <dgm:spPr/>
    </dgm:pt>
    <dgm:pt modelId="{DC2A3D50-DB7F-4951-B7CD-3B7D02036502}" type="pres">
      <dgm:prSet presAssocID="{F8459FAA-1AE0-4E7A-8079-97216FFBC6DA}" presName="composite" presStyleCnt="0"/>
      <dgm:spPr/>
    </dgm:pt>
    <dgm:pt modelId="{0CE969FA-A579-4ACB-AE44-A9728D4286FD}" type="pres">
      <dgm:prSet presAssocID="{F8459FAA-1AE0-4E7A-8079-97216FFBC6DA}" presName="BackAccent" presStyleLbl="bgShp" presStyleIdx="3" presStyleCnt="4"/>
      <dgm:spPr/>
    </dgm:pt>
    <dgm:pt modelId="{1D34C6A1-33B7-4E1F-B50B-7E0D93DF8C54}" type="pres">
      <dgm:prSet presAssocID="{F8459FAA-1AE0-4E7A-8079-97216FFBC6DA}" presName="Accent" presStyleLbl="alignNode1" presStyleIdx="3" presStyleCnt="4"/>
      <dgm:spPr>
        <a:solidFill>
          <a:srgbClr val="00B050"/>
        </a:solidFill>
        <a:ln>
          <a:noFill/>
        </a:ln>
      </dgm:spPr>
    </dgm:pt>
    <dgm:pt modelId="{8F3940BB-64FE-4254-A4BF-28D1EF842184}" type="pres">
      <dgm:prSet presAssocID="{F8459FAA-1AE0-4E7A-8079-97216FFBC6DA}" presName="Child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CE413749-4BE6-438C-86E2-645FBEAA9E9A}" type="pres">
      <dgm:prSet presAssocID="{F8459FAA-1AE0-4E7A-8079-97216FFBC6DA}" presName="Parent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4F5F9905-C95F-41BF-A4E9-6574A4FD5BE5}" type="presOf" srcId="{CC940CF9-6019-470D-9DBD-B6B92FC8AA62}" destId="{4B6E3C74-829E-4A3A-B05E-CA0DCDF653B1}" srcOrd="0" destOrd="0" presId="urn:microsoft.com/office/officeart/2008/layout/IncreasingCircleProcess"/>
    <dgm:cxn modelId="{35993E2C-E41B-44D0-B97C-5BD48C079A84}" srcId="{ED7BE2A6-F619-41FE-9164-8A8398D1D83F}" destId="{F8459FAA-1AE0-4E7A-8079-97216FFBC6DA}" srcOrd="3" destOrd="0" parTransId="{10AA88B5-3639-4429-ABF6-BDE922F7F859}" sibTransId="{7B49974F-18C8-47BF-BB6D-108D2F0FB729}"/>
    <dgm:cxn modelId="{EDD7134D-74D7-438A-A14B-DD11500DBB2E}" type="presOf" srcId="{F8459FAA-1AE0-4E7A-8079-97216FFBC6DA}" destId="{CE413749-4BE6-438C-86E2-645FBEAA9E9A}" srcOrd="0" destOrd="0" presId="urn:microsoft.com/office/officeart/2008/layout/IncreasingCircleProcess"/>
    <dgm:cxn modelId="{A8D3E359-538A-4DCB-B385-E004AAE6EBDB}" type="presOf" srcId="{ED7BE2A6-F619-41FE-9164-8A8398D1D83F}" destId="{4D25B892-446A-4A47-BA2A-09FC8751BBA1}" srcOrd="0" destOrd="0" presId="urn:microsoft.com/office/officeart/2008/layout/IncreasingCircleProcess"/>
    <dgm:cxn modelId="{D66D93B0-6544-4151-93CB-1B1156E40689}" type="presOf" srcId="{85ECDD5A-80EF-4F44-975D-3EF00B80E9EB}" destId="{2AF08064-FA44-4EBE-BAAB-BFB7F85361C5}" srcOrd="0" destOrd="0" presId="urn:microsoft.com/office/officeart/2008/layout/IncreasingCircleProcess"/>
    <dgm:cxn modelId="{FFCF85BD-564E-4164-BE82-5D748F218024}" srcId="{ED7BE2A6-F619-41FE-9164-8A8398D1D83F}" destId="{85ECDD5A-80EF-4F44-975D-3EF00B80E9EB}" srcOrd="1" destOrd="0" parTransId="{71CD4FD2-45C5-420C-A6C3-80525D7F6DE4}" sibTransId="{2EC22F12-C548-4485-B1E1-65010558F021}"/>
    <dgm:cxn modelId="{A8624ABE-0882-4441-A9CE-5E3A3B7D3CC4}" type="presOf" srcId="{8ECAE6F4-C3EC-4174-91DF-1292E10132CC}" destId="{5C0D8DE8-770C-4F6A-A71B-CD2118D3C80E}" srcOrd="0" destOrd="0" presId="urn:microsoft.com/office/officeart/2008/layout/IncreasingCircleProcess"/>
    <dgm:cxn modelId="{4185B7D9-BBAC-4718-94C5-02C682453498}" srcId="{ED7BE2A6-F619-41FE-9164-8A8398D1D83F}" destId="{8ECAE6F4-C3EC-4174-91DF-1292E10132CC}" srcOrd="0" destOrd="0" parTransId="{F20C47A7-8E7D-4C7C-BA10-4E76740E7B90}" sibTransId="{39D9A507-83C2-4894-B38F-9FFEE1A9BB6C}"/>
    <dgm:cxn modelId="{E39602E9-BFDC-41FC-BFA0-A7372E848E74}" srcId="{ED7BE2A6-F619-41FE-9164-8A8398D1D83F}" destId="{CC940CF9-6019-470D-9DBD-B6B92FC8AA62}" srcOrd="2" destOrd="0" parTransId="{BDA8C5B0-DB31-41AD-B54F-504D1CA72591}" sibTransId="{87E50D02-286D-45F6-AF20-BF5140A9CA80}"/>
    <dgm:cxn modelId="{E1D14648-A90C-4C16-97DC-D2150D587974}" type="presParOf" srcId="{4D25B892-446A-4A47-BA2A-09FC8751BBA1}" destId="{F105D4FD-FBE6-4067-A626-B67EAB1D7A49}" srcOrd="0" destOrd="0" presId="urn:microsoft.com/office/officeart/2008/layout/IncreasingCircleProcess"/>
    <dgm:cxn modelId="{AD417896-E65D-46DF-B145-C123069A0BE7}" type="presParOf" srcId="{F105D4FD-FBE6-4067-A626-B67EAB1D7A49}" destId="{F32DAF3C-6362-4B25-BEA0-F6F7EBDA5A18}" srcOrd="0" destOrd="0" presId="urn:microsoft.com/office/officeart/2008/layout/IncreasingCircleProcess"/>
    <dgm:cxn modelId="{6F41B62D-0102-4B48-81AD-D736A9741652}" type="presParOf" srcId="{F105D4FD-FBE6-4067-A626-B67EAB1D7A49}" destId="{4AAA28B1-527C-4F04-941C-F26AA0A5C9C8}" srcOrd="1" destOrd="0" presId="urn:microsoft.com/office/officeart/2008/layout/IncreasingCircleProcess"/>
    <dgm:cxn modelId="{169C0B61-2C4C-47AF-93B8-75901EC9EDBC}" type="presParOf" srcId="{F105D4FD-FBE6-4067-A626-B67EAB1D7A49}" destId="{DD31D005-FB74-4409-B361-FB7CB07E8C90}" srcOrd="2" destOrd="0" presId="urn:microsoft.com/office/officeart/2008/layout/IncreasingCircleProcess"/>
    <dgm:cxn modelId="{C25FDFF6-14F2-46DC-9277-B725720AE8C6}" type="presParOf" srcId="{F105D4FD-FBE6-4067-A626-B67EAB1D7A49}" destId="{5C0D8DE8-770C-4F6A-A71B-CD2118D3C80E}" srcOrd="3" destOrd="0" presId="urn:microsoft.com/office/officeart/2008/layout/IncreasingCircleProcess"/>
    <dgm:cxn modelId="{9AC6D894-FB3E-4B17-B3BF-B26842712F9D}" type="presParOf" srcId="{4D25B892-446A-4A47-BA2A-09FC8751BBA1}" destId="{FBEF0692-623B-4292-81B9-AE63C388D95D}" srcOrd="1" destOrd="0" presId="urn:microsoft.com/office/officeart/2008/layout/IncreasingCircleProcess"/>
    <dgm:cxn modelId="{ACC7F289-A111-498E-83BD-9A41BFBE6B4A}" type="presParOf" srcId="{4D25B892-446A-4A47-BA2A-09FC8751BBA1}" destId="{21A7083C-22FB-46D8-A9A5-E8C26C543F1E}" srcOrd="2" destOrd="0" presId="urn:microsoft.com/office/officeart/2008/layout/IncreasingCircleProcess"/>
    <dgm:cxn modelId="{8B7AAE4F-E438-4BDA-9F3D-E2675CE79644}" type="presParOf" srcId="{21A7083C-22FB-46D8-A9A5-E8C26C543F1E}" destId="{B9FB7494-5911-4C8B-BD89-3B5F4E0FFEA2}" srcOrd="0" destOrd="0" presId="urn:microsoft.com/office/officeart/2008/layout/IncreasingCircleProcess"/>
    <dgm:cxn modelId="{B804FF72-3483-4C2C-88CA-DCD9983F235A}" type="presParOf" srcId="{21A7083C-22FB-46D8-A9A5-E8C26C543F1E}" destId="{94191CE2-1BBB-407B-944E-C8898B3A2C27}" srcOrd="1" destOrd="0" presId="urn:microsoft.com/office/officeart/2008/layout/IncreasingCircleProcess"/>
    <dgm:cxn modelId="{E195259E-82E5-4701-B490-8D1A2DB397E2}" type="presParOf" srcId="{21A7083C-22FB-46D8-A9A5-E8C26C543F1E}" destId="{75BA0FEB-7A5C-4FC8-839B-D009CBC23D03}" srcOrd="2" destOrd="0" presId="urn:microsoft.com/office/officeart/2008/layout/IncreasingCircleProcess"/>
    <dgm:cxn modelId="{F72A6DA5-F48D-4805-AF9C-F1A5128A794C}" type="presParOf" srcId="{21A7083C-22FB-46D8-A9A5-E8C26C543F1E}" destId="{2AF08064-FA44-4EBE-BAAB-BFB7F85361C5}" srcOrd="3" destOrd="0" presId="urn:microsoft.com/office/officeart/2008/layout/IncreasingCircleProcess"/>
    <dgm:cxn modelId="{D1E63221-EF76-41E0-97F6-B0AAE6132AC4}" type="presParOf" srcId="{4D25B892-446A-4A47-BA2A-09FC8751BBA1}" destId="{E416B572-041F-4854-BA0D-79A79AA5105A}" srcOrd="3" destOrd="0" presId="urn:microsoft.com/office/officeart/2008/layout/IncreasingCircleProcess"/>
    <dgm:cxn modelId="{54A07F79-FF3F-46BA-A24F-2A50A170FCC9}" type="presParOf" srcId="{4D25B892-446A-4A47-BA2A-09FC8751BBA1}" destId="{69BD7991-0D33-4AFF-B4BB-F7E88570B808}" srcOrd="4" destOrd="0" presId="urn:microsoft.com/office/officeart/2008/layout/IncreasingCircleProcess"/>
    <dgm:cxn modelId="{C83249F5-65B6-4ADF-BC6A-5E4712DE8CB8}" type="presParOf" srcId="{69BD7991-0D33-4AFF-B4BB-F7E88570B808}" destId="{8AB18940-31FF-4E4D-A5E7-A5B0CFA8A303}" srcOrd="0" destOrd="0" presId="urn:microsoft.com/office/officeart/2008/layout/IncreasingCircleProcess"/>
    <dgm:cxn modelId="{504FBCB4-C700-4C46-8F22-A168D577D2CC}" type="presParOf" srcId="{69BD7991-0D33-4AFF-B4BB-F7E88570B808}" destId="{40A9D686-D5F1-44EB-8F8F-765A543558FB}" srcOrd="1" destOrd="0" presId="urn:microsoft.com/office/officeart/2008/layout/IncreasingCircleProcess"/>
    <dgm:cxn modelId="{B4F4478B-2DF2-4DE8-A8C6-130A9CC3854C}" type="presParOf" srcId="{69BD7991-0D33-4AFF-B4BB-F7E88570B808}" destId="{30F4DBDB-1B47-480D-8829-90073C682B5D}" srcOrd="2" destOrd="0" presId="urn:microsoft.com/office/officeart/2008/layout/IncreasingCircleProcess"/>
    <dgm:cxn modelId="{8DBFFE03-3BCA-4692-94C8-041F14A85A5B}" type="presParOf" srcId="{69BD7991-0D33-4AFF-B4BB-F7E88570B808}" destId="{4B6E3C74-829E-4A3A-B05E-CA0DCDF653B1}" srcOrd="3" destOrd="0" presId="urn:microsoft.com/office/officeart/2008/layout/IncreasingCircleProcess"/>
    <dgm:cxn modelId="{5021A88A-18DC-476E-B38A-48AB7A9603E1}" type="presParOf" srcId="{4D25B892-446A-4A47-BA2A-09FC8751BBA1}" destId="{44FCA1A3-4342-4131-B348-B082A29F0EDB}" srcOrd="5" destOrd="0" presId="urn:microsoft.com/office/officeart/2008/layout/IncreasingCircleProcess"/>
    <dgm:cxn modelId="{2A660EBC-0168-44A5-9856-AB0194F0545E}" type="presParOf" srcId="{4D25B892-446A-4A47-BA2A-09FC8751BBA1}" destId="{DC2A3D50-DB7F-4951-B7CD-3B7D02036502}" srcOrd="6" destOrd="0" presId="urn:microsoft.com/office/officeart/2008/layout/IncreasingCircleProcess"/>
    <dgm:cxn modelId="{75AADBA6-BAC4-4169-B53A-151174605FD1}" type="presParOf" srcId="{DC2A3D50-DB7F-4951-B7CD-3B7D02036502}" destId="{0CE969FA-A579-4ACB-AE44-A9728D4286FD}" srcOrd="0" destOrd="0" presId="urn:microsoft.com/office/officeart/2008/layout/IncreasingCircleProcess"/>
    <dgm:cxn modelId="{E1702774-7361-4463-A741-8224F59AFC69}" type="presParOf" srcId="{DC2A3D50-DB7F-4951-B7CD-3B7D02036502}" destId="{1D34C6A1-33B7-4E1F-B50B-7E0D93DF8C54}" srcOrd="1" destOrd="0" presId="urn:microsoft.com/office/officeart/2008/layout/IncreasingCircleProcess"/>
    <dgm:cxn modelId="{F44F5641-CDA8-492F-AA8F-E212C84E7AD4}" type="presParOf" srcId="{DC2A3D50-DB7F-4951-B7CD-3B7D02036502}" destId="{8F3940BB-64FE-4254-A4BF-28D1EF842184}" srcOrd="2" destOrd="0" presId="urn:microsoft.com/office/officeart/2008/layout/IncreasingCircleProcess"/>
    <dgm:cxn modelId="{5659E6BB-E9FD-488C-9585-765A87809D4E}" type="presParOf" srcId="{DC2A3D50-DB7F-4951-B7CD-3B7D02036502}" destId="{CE413749-4BE6-438C-86E2-645FBEAA9E9A}" srcOrd="3" destOrd="0" presId="urn:microsoft.com/office/officeart/2008/layout/IncreasingCircle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DAF3C-6362-4B25-BEA0-F6F7EBDA5A18}">
      <dsp:nvSpPr>
        <dsp:cNvPr id="0" name=""/>
        <dsp:cNvSpPr/>
      </dsp:nvSpPr>
      <dsp:spPr>
        <a:xfrm>
          <a:off x="3612" y="0"/>
          <a:ext cx="391085" cy="39108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AA28B1-527C-4F04-941C-F26AA0A5C9C8}">
      <dsp:nvSpPr>
        <dsp:cNvPr id="0" name=""/>
        <dsp:cNvSpPr/>
      </dsp:nvSpPr>
      <dsp:spPr>
        <a:xfrm>
          <a:off x="42721" y="39108"/>
          <a:ext cx="312868" cy="312868"/>
        </a:xfrm>
        <a:prstGeom prst="chord">
          <a:avLst>
            <a:gd name="adj1" fmla="val 1800000"/>
            <a:gd name="adj2" fmla="val 900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0D8DE8-770C-4F6A-A71B-CD2118D3C80E}">
      <dsp:nvSpPr>
        <dsp:cNvPr id="0" name=""/>
        <dsp:cNvSpPr/>
      </dsp:nvSpPr>
      <dsp:spPr>
        <a:xfrm>
          <a:off x="476174" y="0"/>
          <a:ext cx="1156961" cy="391085"/>
        </a:xfrm>
        <a:prstGeom prst="rect">
          <a:avLst/>
        </a:prstGeom>
        <a:solidFill>
          <a:srgbClr val="00B050">
            <a:alpha val="90000"/>
          </a:srgbClr>
        </a:solidFill>
        <a:ln w="508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48260" rIns="48260" bIns="48260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MEET</a:t>
          </a:r>
        </a:p>
      </dsp:txBody>
      <dsp:txXfrm>
        <a:off x="476174" y="0"/>
        <a:ext cx="1156961" cy="391085"/>
      </dsp:txXfrm>
    </dsp:sp>
    <dsp:sp modelId="{B9FB7494-5911-4C8B-BD89-3B5F4E0FFEA2}">
      <dsp:nvSpPr>
        <dsp:cNvPr id="0" name=""/>
        <dsp:cNvSpPr/>
      </dsp:nvSpPr>
      <dsp:spPr>
        <a:xfrm>
          <a:off x="1714611" y="0"/>
          <a:ext cx="391085" cy="39108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191CE2-1BBB-407B-944E-C8898B3A2C27}">
      <dsp:nvSpPr>
        <dsp:cNvPr id="0" name=""/>
        <dsp:cNvSpPr/>
      </dsp:nvSpPr>
      <dsp:spPr>
        <a:xfrm>
          <a:off x="1753720" y="39108"/>
          <a:ext cx="312868" cy="312868"/>
        </a:xfrm>
        <a:prstGeom prst="chord">
          <a:avLst>
            <a:gd name="adj1" fmla="val 0"/>
            <a:gd name="adj2" fmla="val 1080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F08064-FA44-4EBE-BAAB-BFB7F85361C5}">
      <dsp:nvSpPr>
        <dsp:cNvPr id="0" name=""/>
        <dsp:cNvSpPr/>
      </dsp:nvSpPr>
      <dsp:spPr>
        <a:xfrm>
          <a:off x="2187173" y="0"/>
          <a:ext cx="1156961" cy="391085"/>
        </a:xfrm>
        <a:prstGeom prst="rect">
          <a:avLst/>
        </a:prstGeom>
        <a:solidFill>
          <a:srgbClr val="00B050">
            <a:alpha val="90000"/>
          </a:srgbClr>
        </a:solidFill>
        <a:ln w="508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48260" rIns="48260" bIns="48260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PLAN</a:t>
          </a:r>
        </a:p>
      </dsp:txBody>
      <dsp:txXfrm>
        <a:off x="2187173" y="0"/>
        <a:ext cx="1156961" cy="391085"/>
      </dsp:txXfrm>
    </dsp:sp>
    <dsp:sp modelId="{8AB18940-31FF-4E4D-A5E7-A5B0CFA8A303}">
      <dsp:nvSpPr>
        <dsp:cNvPr id="0" name=""/>
        <dsp:cNvSpPr/>
      </dsp:nvSpPr>
      <dsp:spPr>
        <a:xfrm>
          <a:off x="3425611" y="0"/>
          <a:ext cx="391085" cy="39108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A9D686-D5F1-44EB-8F8F-765A543558FB}">
      <dsp:nvSpPr>
        <dsp:cNvPr id="0" name=""/>
        <dsp:cNvSpPr/>
      </dsp:nvSpPr>
      <dsp:spPr>
        <a:xfrm>
          <a:off x="3464719" y="39108"/>
          <a:ext cx="312868" cy="312868"/>
        </a:xfrm>
        <a:prstGeom prst="chord">
          <a:avLst>
            <a:gd name="adj1" fmla="val 19800000"/>
            <a:gd name="adj2" fmla="val 1260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6E3C74-829E-4A3A-B05E-CA0DCDF653B1}">
      <dsp:nvSpPr>
        <dsp:cNvPr id="0" name=""/>
        <dsp:cNvSpPr/>
      </dsp:nvSpPr>
      <dsp:spPr>
        <a:xfrm>
          <a:off x="3898172" y="0"/>
          <a:ext cx="1156961" cy="391085"/>
        </a:xfrm>
        <a:prstGeom prst="rect">
          <a:avLst/>
        </a:prstGeom>
        <a:solidFill>
          <a:srgbClr val="00B050">
            <a:alpha val="90000"/>
          </a:srgbClr>
        </a:solidFill>
        <a:ln w="508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48260" rIns="48260" bIns="48260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TEST</a:t>
          </a:r>
        </a:p>
      </dsp:txBody>
      <dsp:txXfrm>
        <a:off x="3898172" y="0"/>
        <a:ext cx="1156961" cy="391085"/>
      </dsp:txXfrm>
    </dsp:sp>
    <dsp:sp modelId="{0CE969FA-A579-4ACB-AE44-A9728D4286FD}">
      <dsp:nvSpPr>
        <dsp:cNvPr id="0" name=""/>
        <dsp:cNvSpPr/>
      </dsp:nvSpPr>
      <dsp:spPr>
        <a:xfrm>
          <a:off x="5136610" y="0"/>
          <a:ext cx="391085" cy="39108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34C6A1-33B7-4E1F-B50B-7E0D93DF8C54}">
      <dsp:nvSpPr>
        <dsp:cNvPr id="0" name=""/>
        <dsp:cNvSpPr/>
      </dsp:nvSpPr>
      <dsp:spPr>
        <a:xfrm>
          <a:off x="5175718" y="39108"/>
          <a:ext cx="312868" cy="312868"/>
        </a:xfrm>
        <a:prstGeom prst="chord">
          <a:avLst>
            <a:gd name="adj1" fmla="val 16200000"/>
            <a:gd name="adj2" fmla="val 16200000"/>
          </a:avLst>
        </a:prstGeom>
        <a:solidFill>
          <a:srgbClr val="00B05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413749-4BE6-438C-86E2-645FBEAA9E9A}">
      <dsp:nvSpPr>
        <dsp:cNvPr id="0" name=""/>
        <dsp:cNvSpPr/>
      </dsp:nvSpPr>
      <dsp:spPr>
        <a:xfrm>
          <a:off x="5609171" y="0"/>
          <a:ext cx="1156961" cy="391085"/>
        </a:xfrm>
        <a:prstGeom prst="rect">
          <a:avLst/>
        </a:prstGeom>
        <a:solidFill>
          <a:srgbClr val="00B050">
            <a:alpha val="90000"/>
          </a:srgbClr>
        </a:solidFill>
        <a:ln w="508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48260" rIns="48260" bIns="48260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bg1"/>
              </a:solidFill>
              <a:latin typeface="Franchise" pitchFamily="49" charset="0"/>
              <a:ea typeface="Franchise" pitchFamily="49" charset="0"/>
            </a:rPr>
            <a:t>PRODUCT</a:t>
          </a:r>
        </a:p>
      </dsp:txBody>
      <dsp:txXfrm>
        <a:off x="5609171" y="0"/>
        <a:ext cx="1156961" cy="391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B130-AE21-4EB1-8CDF-A94E619A6276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712C9-8DC8-4E79-80EE-9221380E43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815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712C9-8DC8-4E79-80EE-9221380E439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02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90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9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4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731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43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7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99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05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39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35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45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7619B-5F27-461A-B1F7-4377D2F87AC7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B53E6-B91E-4566-8937-6DB8487B3E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906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jpeg"/><Relationship Id="rId7" Type="http://schemas.microsoft.com/office/2007/relationships/hdphoto" Target="../media/hdphoto8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microsoft.com/office/2007/relationships/hdphoto" Target="../media/hdphoto7.wdp"/><Relationship Id="rId10" Type="http://schemas.openxmlformats.org/officeDocument/2006/relationships/image" Target="../media/image3.png"/><Relationship Id="rId4" Type="http://schemas.openxmlformats.org/officeDocument/2006/relationships/image" Target="../media/image22.png"/><Relationship Id="rId9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microsoft.com/office/2007/relationships/hdphoto" Target="../media/hdphoto4.wdp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3.png"/><Relationship Id="rId10" Type="http://schemas.openxmlformats.org/officeDocument/2006/relationships/image" Target="../media/image14.png"/><Relationship Id="rId4" Type="http://schemas.openxmlformats.org/officeDocument/2006/relationships/diagramLayout" Target="../diagrams/layout1.xml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7.jpe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Group 213"/>
          <p:cNvGrpSpPr/>
          <p:nvPr/>
        </p:nvGrpSpPr>
        <p:grpSpPr>
          <a:xfrm>
            <a:off x="4313730" y="4355410"/>
            <a:ext cx="486871" cy="445948"/>
            <a:chOff x="4053765" y="5472588"/>
            <a:chExt cx="1011579" cy="925696"/>
          </a:xfrm>
        </p:grpSpPr>
        <p:sp>
          <p:nvSpPr>
            <p:cNvPr id="215" name="Rounded Rectangle 214"/>
            <p:cNvSpPr/>
            <p:nvPr/>
          </p:nvSpPr>
          <p:spPr>
            <a:xfrm>
              <a:off x="4705971" y="5495778"/>
              <a:ext cx="94153" cy="897982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Rounded Rectangle 38"/>
            <p:cNvSpPr/>
            <p:nvPr/>
          </p:nvSpPr>
          <p:spPr>
            <a:xfrm>
              <a:off x="4724400" y="5496098"/>
              <a:ext cx="47236" cy="886231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Rounded Rectangle 216"/>
            <p:cNvSpPr/>
            <p:nvPr/>
          </p:nvSpPr>
          <p:spPr>
            <a:xfrm>
              <a:off x="4304056" y="5500302"/>
              <a:ext cx="94153" cy="897982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ounded Rectangle 38"/>
            <p:cNvSpPr/>
            <p:nvPr/>
          </p:nvSpPr>
          <p:spPr>
            <a:xfrm>
              <a:off x="4322484" y="5500620"/>
              <a:ext cx="47236" cy="886231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9" name="Group 218"/>
            <p:cNvGrpSpPr/>
            <p:nvPr/>
          </p:nvGrpSpPr>
          <p:grpSpPr>
            <a:xfrm>
              <a:off x="4053765" y="5472588"/>
              <a:ext cx="1011579" cy="534950"/>
              <a:chOff x="4691943" y="3699362"/>
              <a:chExt cx="5514864" cy="2916407"/>
            </a:xfrm>
          </p:grpSpPr>
          <p:sp>
            <p:nvSpPr>
              <p:cNvPr id="220" name="Rectangle 15"/>
              <p:cNvSpPr/>
              <p:nvPr/>
            </p:nvSpPr>
            <p:spPr>
              <a:xfrm>
                <a:off x="4691943" y="3699362"/>
                <a:ext cx="5514864" cy="1482462"/>
              </a:xfrm>
              <a:custGeom>
                <a:avLst/>
                <a:gdLst>
                  <a:gd name="connsiteX0" fmla="*/ 0 w 5473301"/>
                  <a:gd name="connsiteY0" fmla="*/ 246572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0 w 5473301"/>
                  <a:gd name="connsiteY8" fmla="*/ 246572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60427 w 5473301"/>
                  <a:gd name="connsiteY6" fmla="*/ 1451694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2932122 w 5473301"/>
                  <a:gd name="connsiteY6" fmla="*/ 1485900 h 1485900"/>
                  <a:gd name="connsiteX7" fmla="*/ 260427 w 5473301"/>
                  <a:gd name="connsiteY7" fmla="*/ 1451694 h 1485900"/>
                  <a:gd name="connsiteX8" fmla="*/ 0 w 5473301"/>
                  <a:gd name="connsiteY8" fmla="*/ 1232831 h 1485900"/>
                  <a:gd name="connsiteX9" fmla="*/ 13855 w 5473301"/>
                  <a:gd name="connsiteY9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181503 w 5473301"/>
                  <a:gd name="connsiteY6" fmla="*/ 1485899 h 1485900"/>
                  <a:gd name="connsiteX7" fmla="*/ 2932122 w 5473301"/>
                  <a:gd name="connsiteY7" fmla="*/ 1485900 h 1485900"/>
                  <a:gd name="connsiteX8" fmla="*/ 260427 w 5473301"/>
                  <a:gd name="connsiteY8" fmla="*/ 1451694 h 1485900"/>
                  <a:gd name="connsiteX9" fmla="*/ 0 w 5473301"/>
                  <a:gd name="connsiteY9" fmla="*/ 1232831 h 1485900"/>
                  <a:gd name="connsiteX10" fmla="*/ 13855 w 5473301"/>
                  <a:gd name="connsiteY10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375467 w 5473301"/>
                  <a:gd name="connsiteY6" fmla="*/ 1485899 h 1485900"/>
                  <a:gd name="connsiteX7" fmla="*/ 3181503 w 5473301"/>
                  <a:gd name="connsiteY7" fmla="*/ 1485899 h 1485900"/>
                  <a:gd name="connsiteX8" fmla="*/ 2932122 w 5473301"/>
                  <a:gd name="connsiteY8" fmla="*/ 1485900 h 1485900"/>
                  <a:gd name="connsiteX9" fmla="*/ 260427 w 5473301"/>
                  <a:gd name="connsiteY9" fmla="*/ 1451694 h 1485900"/>
                  <a:gd name="connsiteX10" fmla="*/ 0 w 5473301"/>
                  <a:gd name="connsiteY10" fmla="*/ 1232831 h 1485900"/>
                  <a:gd name="connsiteX11" fmla="*/ 13855 w 5473301"/>
                  <a:gd name="connsiteY11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375467 w 5473301"/>
                  <a:gd name="connsiteY6" fmla="*/ 1485899 h 1485900"/>
                  <a:gd name="connsiteX7" fmla="*/ 3167648 w 5473301"/>
                  <a:gd name="connsiteY7" fmla="*/ 1430481 h 1485900"/>
                  <a:gd name="connsiteX8" fmla="*/ 2932122 w 5473301"/>
                  <a:gd name="connsiteY8" fmla="*/ 1485900 h 1485900"/>
                  <a:gd name="connsiteX9" fmla="*/ 260427 w 5473301"/>
                  <a:gd name="connsiteY9" fmla="*/ 1451694 h 1485900"/>
                  <a:gd name="connsiteX10" fmla="*/ 0 w 5473301"/>
                  <a:gd name="connsiteY10" fmla="*/ 1232831 h 1485900"/>
                  <a:gd name="connsiteX11" fmla="*/ 13855 w 5473301"/>
                  <a:gd name="connsiteY11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5226729 w 5514864"/>
                  <a:gd name="connsiteY2" fmla="*/ 0 h 1485900"/>
                  <a:gd name="connsiteX3" fmla="*/ 5473301 w 5514864"/>
                  <a:gd name="connsiteY3" fmla="*/ 246572 h 1485900"/>
                  <a:gd name="connsiteX4" fmla="*/ 5514864 w 5514864"/>
                  <a:gd name="connsiteY4" fmla="*/ 1232831 h 1485900"/>
                  <a:gd name="connsiteX5" fmla="*/ 5226729 w 5514864"/>
                  <a:gd name="connsiteY5" fmla="*/ 1479403 h 1485900"/>
                  <a:gd name="connsiteX6" fmla="*/ 3375467 w 5514864"/>
                  <a:gd name="connsiteY6" fmla="*/ 1485899 h 1485900"/>
                  <a:gd name="connsiteX7" fmla="*/ 3167648 w 5514864"/>
                  <a:gd name="connsiteY7" fmla="*/ 1430481 h 1485900"/>
                  <a:gd name="connsiteX8" fmla="*/ 2932122 w 5514864"/>
                  <a:gd name="connsiteY8" fmla="*/ 1485900 h 1485900"/>
                  <a:gd name="connsiteX9" fmla="*/ 260427 w 5514864"/>
                  <a:gd name="connsiteY9" fmla="*/ 1451694 h 1485900"/>
                  <a:gd name="connsiteX10" fmla="*/ 0 w 5514864"/>
                  <a:gd name="connsiteY10" fmla="*/ 1232831 h 1485900"/>
                  <a:gd name="connsiteX11" fmla="*/ 13855 w 5514864"/>
                  <a:gd name="connsiteY11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5226729 w 5514864"/>
                  <a:gd name="connsiteY2" fmla="*/ 0 h 1485900"/>
                  <a:gd name="connsiteX3" fmla="*/ 5501010 w 5514864"/>
                  <a:gd name="connsiteY3" fmla="*/ 301990 h 1485900"/>
                  <a:gd name="connsiteX4" fmla="*/ 5514864 w 5514864"/>
                  <a:gd name="connsiteY4" fmla="*/ 1232831 h 1485900"/>
                  <a:gd name="connsiteX5" fmla="*/ 5226729 w 5514864"/>
                  <a:gd name="connsiteY5" fmla="*/ 1479403 h 1485900"/>
                  <a:gd name="connsiteX6" fmla="*/ 3375467 w 5514864"/>
                  <a:gd name="connsiteY6" fmla="*/ 1485899 h 1485900"/>
                  <a:gd name="connsiteX7" fmla="*/ 3167648 w 5514864"/>
                  <a:gd name="connsiteY7" fmla="*/ 1430481 h 1485900"/>
                  <a:gd name="connsiteX8" fmla="*/ 2932122 w 5514864"/>
                  <a:gd name="connsiteY8" fmla="*/ 1485900 h 1485900"/>
                  <a:gd name="connsiteX9" fmla="*/ 260427 w 5514864"/>
                  <a:gd name="connsiteY9" fmla="*/ 1451694 h 1485900"/>
                  <a:gd name="connsiteX10" fmla="*/ 0 w 5514864"/>
                  <a:gd name="connsiteY10" fmla="*/ 1232831 h 1485900"/>
                  <a:gd name="connsiteX11" fmla="*/ 13855 w 5514864"/>
                  <a:gd name="connsiteY11" fmla="*/ 329700 h 1485900"/>
                  <a:gd name="connsiteX0" fmla="*/ 13855 w 5514864"/>
                  <a:gd name="connsiteY0" fmla="*/ 340092 h 1496292"/>
                  <a:gd name="connsiteX1" fmla="*/ 246572 w 5514864"/>
                  <a:gd name="connsiteY1" fmla="*/ 10392 h 1496292"/>
                  <a:gd name="connsiteX2" fmla="*/ 3929648 w 5514864"/>
                  <a:gd name="connsiteY2" fmla="*/ 0 h 1496292"/>
                  <a:gd name="connsiteX3" fmla="*/ 5226729 w 5514864"/>
                  <a:gd name="connsiteY3" fmla="*/ 10392 h 1496292"/>
                  <a:gd name="connsiteX4" fmla="*/ 5501010 w 5514864"/>
                  <a:gd name="connsiteY4" fmla="*/ 312382 h 1496292"/>
                  <a:gd name="connsiteX5" fmla="*/ 5514864 w 5514864"/>
                  <a:gd name="connsiteY5" fmla="*/ 1243223 h 1496292"/>
                  <a:gd name="connsiteX6" fmla="*/ 5226729 w 5514864"/>
                  <a:gd name="connsiteY6" fmla="*/ 1489795 h 1496292"/>
                  <a:gd name="connsiteX7" fmla="*/ 3375467 w 5514864"/>
                  <a:gd name="connsiteY7" fmla="*/ 1496291 h 1496292"/>
                  <a:gd name="connsiteX8" fmla="*/ 3167648 w 5514864"/>
                  <a:gd name="connsiteY8" fmla="*/ 1440873 h 1496292"/>
                  <a:gd name="connsiteX9" fmla="*/ 2932122 w 5514864"/>
                  <a:gd name="connsiteY9" fmla="*/ 1496292 h 1496292"/>
                  <a:gd name="connsiteX10" fmla="*/ 260427 w 5514864"/>
                  <a:gd name="connsiteY10" fmla="*/ 1462086 h 1496292"/>
                  <a:gd name="connsiteX11" fmla="*/ 0 w 5514864"/>
                  <a:gd name="connsiteY11" fmla="*/ 1243223 h 1496292"/>
                  <a:gd name="connsiteX12" fmla="*/ 13855 w 5514864"/>
                  <a:gd name="connsiteY12" fmla="*/ 340092 h 1496292"/>
                  <a:gd name="connsiteX0" fmla="*/ 13855 w 5514864"/>
                  <a:gd name="connsiteY0" fmla="*/ 395511 h 1551711"/>
                  <a:gd name="connsiteX1" fmla="*/ 246572 w 5514864"/>
                  <a:gd name="connsiteY1" fmla="*/ 65811 h 1551711"/>
                  <a:gd name="connsiteX2" fmla="*/ 3901939 w 5514864"/>
                  <a:gd name="connsiteY2" fmla="*/ 0 h 1551711"/>
                  <a:gd name="connsiteX3" fmla="*/ 5226729 w 5514864"/>
                  <a:gd name="connsiteY3" fmla="*/ 65811 h 1551711"/>
                  <a:gd name="connsiteX4" fmla="*/ 5501010 w 5514864"/>
                  <a:gd name="connsiteY4" fmla="*/ 367801 h 1551711"/>
                  <a:gd name="connsiteX5" fmla="*/ 5514864 w 5514864"/>
                  <a:gd name="connsiteY5" fmla="*/ 1298642 h 1551711"/>
                  <a:gd name="connsiteX6" fmla="*/ 5226729 w 5514864"/>
                  <a:gd name="connsiteY6" fmla="*/ 1545214 h 1551711"/>
                  <a:gd name="connsiteX7" fmla="*/ 3375467 w 5514864"/>
                  <a:gd name="connsiteY7" fmla="*/ 1551710 h 1551711"/>
                  <a:gd name="connsiteX8" fmla="*/ 3167648 w 5514864"/>
                  <a:gd name="connsiteY8" fmla="*/ 1496292 h 1551711"/>
                  <a:gd name="connsiteX9" fmla="*/ 2932122 w 5514864"/>
                  <a:gd name="connsiteY9" fmla="*/ 1551711 h 1551711"/>
                  <a:gd name="connsiteX10" fmla="*/ 260427 w 5514864"/>
                  <a:gd name="connsiteY10" fmla="*/ 1517505 h 1551711"/>
                  <a:gd name="connsiteX11" fmla="*/ 0 w 5514864"/>
                  <a:gd name="connsiteY11" fmla="*/ 1298642 h 1551711"/>
                  <a:gd name="connsiteX12" fmla="*/ 13855 w 5514864"/>
                  <a:gd name="connsiteY12" fmla="*/ 395511 h 1551711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514864 w 5514864"/>
                  <a:gd name="connsiteY5" fmla="*/ 1232831 h 1485900"/>
                  <a:gd name="connsiteX6" fmla="*/ 5226729 w 5514864"/>
                  <a:gd name="connsiteY6" fmla="*/ 1479403 h 1485900"/>
                  <a:gd name="connsiteX7" fmla="*/ 3375467 w 5514864"/>
                  <a:gd name="connsiteY7" fmla="*/ 1485899 h 1485900"/>
                  <a:gd name="connsiteX8" fmla="*/ 3167648 w 5514864"/>
                  <a:gd name="connsiteY8" fmla="*/ 1430481 h 1485900"/>
                  <a:gd name="connsiteX9" fmla="*/ 2932122 w 5514864"/>
                  <a:gd name="connsiteY9" fmla="*/ 1485900 h 1485900"/>
                  <a:gd name="connsiteX10" fmla="*/ 260427 w 5514864"/>
                  <a:gd name="connsiteY10" fmla="*/ 1451694 h 1485900"/>
                  <a:gd name="connsiteX11" fmla="*/ 0 w 5514864"/>
                  <a:gd name="connsiteY11" fmla="*/ 1232831 h 1485900"/>
                  <a:gd name="connsiteX12" fmla="*/ 13855 w 5514864"/>
                  <a:gd name="connsiteY12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495212 w 5514864"/>
                  <a:gd name="connsiteY5" fmla="*/ 807026 h 1485900"/>
                  <a:gd name="connsiteX6" fmla="*/ 5514864 w 5514864"/>
                  <a:gd name="connsiteY6" fmla="*/ 1232831 h 1485900"/>
                  <a:gd name="connsiteX7" fmla="*/ 5226729 w 5514864"/>
                  <a:gd name="connsiteY7" fmla="*/ 1479403 h 1485900"/>
                  <a:gd name="connsiteX8" fmla="*/ 3375467 w 5514864"/>
                  <a:gd name="connsiteY8" fmla="*/ 1485899 h 1485900"/>
                  <a:gd name="connsiteX9" fmla="*/ 3167648 w 5514864"/>
                  <a:gd name="connsiteY9" fmla="*/ 1430481 h 1485900"/>
                  <a:gd name="connsiteX10" fmla="*/ 2932122 w 5514864"/>
                  <a:gd name="connsiteY10" fmla="*/ 1485900 h 1485900"/>
                  <a:gd name="connsiteX11" fmla="*/ 260427 w 5514864"/>
                  <a:gd name="connsiteY11" fmla="*/ 1451694 h 1485900"/>
                  <a:gd name="connsiteX12" fmla="*/ 0 w 5514864"/>
                  <a:gd name="connsiteY12" fmla="*/ 1232831 h 1485900"/>
                  <a:gd name="connsiteX13" fmla="*/ 13855 w 5514864"/>
                  <a:gd name="connsiteY13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453649 w 5514864"/>
                  <a:gd name="connsiteY5" fmla="*/ 862444 h 1485900"/>
                  <a:gd name="connsiteX6" fmla="*/ 5514864 w 5514864"/>
                  <a:gd name="connsiteY6" fmla="*/ 1232831 h 1485900"/>
                  <a:gd name="connsiteX7" fmla="*/ 5226729 w 5514864"/>
                  <a:gd name="connsiteY7" fmla="*/ 1479403 h 1485900"/>
                  <a:gd name="connsiteX8" fmla="*/ 3375467 w 5514864"/>
                  <a:gd name="connsiteY8" fmla="*/ 1485899 h 1485900"/>
                  <a:gd name="connsiteX9" fmla="*/ 3167648 w 5514864"/>
                  <a:gd name="connsiteY9" fmla="*/ 1430481 h 1485900"/>
                  <a:gd name="connsiteX10" fmla="*/ 2932122 w 5514864"/>
                  <a:gd name="connsiteY10" fmla="*/ 1485900 h 1485900"/>
                  <a:gd name="connsiteX11" fmla="*/ 260427 w 5514864"/>
                  <a:gd name="connsiteY11" fmla="*/ 1451694 h 1485900"/>
                  <a:gd name="connsiteX12" fmla="*/ 0 w 5514864"/>
                  <a:gd name="connsiteY12" fmla="*/ 1232831 h 1485900"/>
                  <a:gd name="connsiteX13" fmla="*/ 13855 w 5514864"/>
                  <a:gd name="connsiteY13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2308666 w 5514864"/>
                  <a:gd name="connsiteY2" fmla="*/ 3462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329700 h 1485900"/>
                  <a:gd name="connsiteX0" fmla="*/ 13855 w 5514864"/>
                  <a:gd name="connsiteY0" fmla="*/ 440537 h 1485900"/>
                  <a:gd name="connsiteX1" fmla="*/ 246572 w 5514864"/>
                  <a:gd name="connsiteY1" fmla="*/ 0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13855 w 5514864"/>
                  <a:gd name="connsiteY0" fmla="*/ 440537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13855 w 5514864"/>
                  <a:gd name="connsiteY0" fmla="*/ 440537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27710 w 5514864"/>
                  <a:gd name="connsiteY0" fmla="*/ 551373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27710 w 5514864"/>
                  <a:gd name="connsiteY14" fmla="*/ 551373 h 1485900"/>
                  <a:gd name="connsiteX0" fmla="*/ 27710 w 5514864"/>
                  <a:gd name="connsiteY0" fmla="*/ 551373 h 1485900"/>
                  <a:gd name="connsiteX1" fmla="*/ 218863 w 5514864"/>
                  <a:gd name="connsiteY1" fmla="*/ 124691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27710 w 5514864"/>
                  <a:gd name="connsiteY14" fmla="*/ 551373 h 1485900"/>
                  <a:gd name="connsiteX0" fmla="*/ 27710 w 5514864"/>
                  <a:gd name="connsiteY0" fmla="*/ 534056 h 1468583"/>
                  <a:gd name="connsiteX1" fmla="*/ 218863 w 5514864"/>
                  <a:gd name="connsiteY1" fmla="*/ 107374 h 1468583"/>
                  <a:gd name="connsiteX2" fmla="*/ 2350230 w 5514864"/>
                  <a:gd name="connsiteY2" fmla="*/ 27709 h 1468583"/>
                  <a:gd name="connsiteX3" fmla="*/ 3901939 w 5514864"/>
                  <a:gd name="connsiteY3" fmla="*/ 0 h 1468583"/>
                  <a:gd name="connsiteX4" fmla="*/ 5268293 w 5514864"/>
                  <a:gd name="connsiteY4" fmla="*/ 38101 h 1468583"/>
                  <a:gd name="connsiteX5" fmla="*/ 5501010 w 5514864"/>
                  <a:gd name="connsiteY5" fmla="*/ 284673 h 1468583"/>
                  <a:gd name="connsiteX6" fmla="*/ 5453649 w 5514864"/>
                  <a:gd name="connsiteY6" fmla="*/ 845127 h 1468583"/>
                  <a:gd name="connsiteX7" fmla="*/ 5514864 w 5514864"/>
                  <a:gd name="connsiteY7" fmla="*/ 1215514 h 1468583"/>
                  <a:gd name="connsiteX8" fmla="*/ 5226729 w 5514864"/>
                  <a:gd name="connsiteY8" fmla="*/ 1462086 h 1468583"/>
                  <a:gd name="connsiteX9" fmla="*/ 3375467 w 5514864"/>
                  <a:gd name="connsiteY9" fmla="*/ 1468582 h 1468583"/>
                  <a:gd name="connsiteX10" fmla="*/ 3167648 w 5514864"/>
                  <a:gd name="connsiteY10" fmla="*/ 1413164 h 1468583"/>
                  <a:gd name="connsiteX11" fmla="*/ 2932122 w 5514864"/>
                  <a:gd name="connsiteY11" fmla="*/ 1468583 h 1468583"/>
                  <a:gd name="connsiteX12" fmla="*/ 260427 w 5514864"/>
                  <a:gd name="connsiteY12" fmla="*/ 1434377 h 1468583"/>
                  <a:gd name="connsiteX13" fmla="*/ 0 w 5514864"/>
                  <a:gd name="connsiteY13" fmla="*/ 1215514 h 1468583"/>
                  <a:gd name="connsiteX14" fmla="*/ 27710 w 5514864"/>
                  <a:gd name="connsiteY14" fmla="*/ 534056 h 1468583"/>
                  <a:gd name="connsiteX0" fmla="*/ 27710 w 5514864"/>
                  <a:gd name="connsiteY0" fmla="*/ 534056 h 1468583"/>
                  <a:gd name="connsiteX1" fmla="*/ 218863 w 5514864"/>
                  <a:gd name="connsiteY1" fmla="*/ 107374 h 1468583"/>
                  <a:gd name="connsiteX2" fmla="*/ 2350230 w 5514864"/>
                  <a:gd name="connsiteY2" fmla="*/ 27709 h 1468583"/>
                  <a:gd name="connsiteX3" fmla="*/ 3901939 w 5514864"/>
                  <a:gd name="connsiteY3" fmla="*/ 0 h 1468583"/>
                  <a:gd name="connsiteX4" fmla="*/ 5268293 w 5514864"/>
                  <a:gd name="connsiteY4" fmla="*/ 38101 h 1468583"/>
                  <a:gd name="connsiteX5" fmla="*/ 5453648 w 5514864"/>
                  <a:gd name="connsiteY5" fmla="*/ 346363 h 1468583"/>
                  <a:gd name="connsiteX6" fmla="*/ 5501010 w 5514864"/>
                  <a:gd name="connsiteY6" fmla="*/ 284673 h 1468583"/>
                  <a:gd name="connsiteX7" fmla="*/ 5453649 w 5514864"/>
                  <a:gd name="connsiteY7" fmla="*/ 845127 h 1468583"/>
                  <a:gd name="connsiteX8" fmla="*/ 5514864 w 5514864"/>
                  <a:gd name="connsiteY8" fmla="*/ 1215514 h 1468583"/>
                  <a:gd name="connsiteX9" fmla="*/ 5226729 w 5514864"/>
                  <a:gd name="connsiteY9" fmla="*/ 1462086 h 1468583"/>
                  <a:gd name="connsiteX10" fmla="*/ 3375467 w 5514864"/>
                  <a:gd name="connsiteY10" fmla="*/ 1468582 h 1468583"/>
                  <a:gd name="connsiteX11" fmla="*/ 3167648 w 5514864"/>
                  <a:gd name="connsiteY11" fmla="*/ 1413164 h 1468583"/>
                  <a:gd name="connsiteX12" fmla="*/ 2932122 w 5514864"/>
                  <a:gd name="connsiteY12" fmla="*/ 1468583 h 1468583"/>
                  <a:gd name="connsiteX13" fmla="*/ 260427 w 5514864"/>
                  <a:gd name="connsiteY13" fmla="*/ 1434377 h 1468583"/>
                  <a:gd name="connsiteX14" fmla="*/ 0 w 5514864"/>
                  <a:gd name="connsiteY14" fmla="*/ 1215514 h 1468583"/>
                  <a:gd name="connsiteX15" fmla="*/ 27710 w 5514864"/>
                  <a:gd name="connsiteY15" fmla="*/ 534056 h 1468583"/>
                  <a:gd name="connsiteX0" fmla="*/ 27710 w 5514864"/>
                  <a:gd name="connsiteY0" fmla="*/ 547935 h 1482462"/>
                  <a:gd name="connsiteX1" fmla="*/ 21886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501010 w 5514864"/>
                  <a:gd name="connsiteY6" fmla="*/ 298552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  <a:gd name="connsiteX0" fmla="*/ 27710 w 5514864"/>
                  <a:gd name="connsiteY0" fmla="*/ 547935 h 1482462"/>
                  <a:gd name="connsiteX1" fmla="*/ 21886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459446 w 5514864"/>
                  <a:gd name="connsiteY6" fmla="*/ 575643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14864" h="1482462">
                    <a:moveTo>
                      <a:pt x="27710" y="547935"/>
                    </a:moveTo>
                    <a:cubicBezTo>
                      <a:pt x="27710" y="411757"/>
                      <a:pt x="82685" y="121253"/>
                      <a:pt x="218863" y="121253"/>
                    </a:cubicBezTo>
                    <a:cubicBezTo>
                      <a:pt x="352046" y="39280"/>
                      <a:pt x="1704428" y="-1130"/>
                      <a:pt x="2419502" y="24"/>
                    </a:cubicBezTo>
                    <a:lnTo>
                      <a:pt x="3901939" y="13879"/>
                    </a:lnTo>
                    <a:lnTo>
                      <a:pt x="5268293" y="51980"/>
                    </a:lnTo>
                    <a:cubicBezTo>
                      <a:pt x="5531529" y="88925"/>
                      <a:pt x="5414862" y="319147"/>
                      <a:pt x="5453648" y="360242"/>
                    </a:cubicBezTo>
                    <a:cubicBezTo>
                      <a:pt x="5492434" y="401337"/>
                      <a:pt x="5464064" y="471734"/>
                      <a:pt x="5459446" y="575643"/>
                    </a:cubicBezTo>
                    <a:cubicBezTo>
                      <a:pt x="5457513" y="743988"/>
                      <a:pt x="5455582" y="690661"/>
                      <a:pt x="5453649" y="859006"/>
                    </a:cubicBezTo>
                    <a:lnTo>
                      <a:pt x="5514864" y="1229393"/>
                    </a:lnTo>
                    <a:cubicBezTo>
                      <a:pt x="5514864" y="1365571"/>
                      <a:pt x="5362907" y="1475965"/>
                      <a:pt x="5226729" y="1475965"/>
                    </a:cubicBezTo>
                    <a:lnTo>
                      <a:pt x="3375467" y="1482461"/>
                    </a:lnTo>
                    <a:lnTo>
                      <a:pt x="3167648" y="1427043"/>
                    </a:lnTo>
                    <a:lnTo>
                      <a:pt x="2932122" y="1482462"/>
                    </a:lnTo>
                    <a:lnTo>
                      <a:pt x="260427" y="1448256"/>
                    </a:lnTo>
                    <a:cubicBezTo>
                      <a:pt x="124249" y="1448256"/>
                      <a:pt x="0" y="1365571"/>
                      <a:pt x="0" y="1229393"/>
                    </a:cubicBezTo>
                    <a:cubicBezTo>
                      <a:pt x="0" y="900640"/>
                      <a:pt x="69274" y="1001379"/>
                      <a:pt x="27710" y="547935"/>
                    </a:cubicBezTo>
                    <a:close/>
                  </a:path>
                </a:pathLst>
              </a:custGeom>
              <a:solidFill>
                <a:srgbClr val="92D050"/>
              </a:solidFill>
              <a:ln w="38100" cap="rnd" cmpd="sng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3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chise" pitchFamily="49" charset="0"/>
                  <a:ea typeface="Franchise" pitchFamily="49" charset="0"/>
                  <a:cs typeface="Ebrima" pitchFamily="2" charset="0"/>
                </a:endParaRPr>
              </a:p>
            </p:txBody>
          </p:sp>
          <p:sp>
            <p:nvSpPr>
              <p:cNvPr id="221" name="Rectangle 15"/>
              <p:cNvSpPr/>
              <p:nvPr/>
            </p:nvSpPr>
            <p:spPr>
              <a:xfrm>
                <a:off x="4914299" y="3796367"/>
                <a:ext cx="5106601" cy="1252229"/>
              </a:xfrm>
              <a:custGeom>
                <a:avLst/>
                <a:gdLst>
                  <a:gd name="connsiteX0" fmla="*/ 0 w 4628077"/>
                  <a:gd name="connsiteY0" fmla="*/ 208471 h 1250801"/>
                  <a:gd name="connsiteX1" fmla="*/ 208471 w 4628077"/>
                  <a:gd name="connsiteY1" fmla="*/ 0 h 1250801"/>
                  <a:gd name="connsiteX2" fmla="*/ 4419606 w 4628077"/>
                  <a:gd name="connsiteY2" fmla="*/ 0 h 1250801"/>
                  <a:gd name="connsiteX3" fmla="*/ 4628077 w 4628077"/>
                  <a:gd name="connsiteY3" fmla="*/ 208471 h 1250801"/>
                  <a:gd name="connsiteX4" fmla="*/ 4628077 w 4628077"/>
                  <a:gd name="connsiteY4" fmla="*/ 1042330 h 1250801"/>
                  <a:gd name="connsiteX5" fmla="*/ 4419606 w 4628077"/>
                  <a:gd name="connsiteY5" fmla="*/ 1250801 h 1250801"/>
                  <a:gd name="connsiteX6" fmla="*/ 208471 w 4628077"/>
                  <a:gd name="connsiteY6" fmla="*/ 1250801 h 1250801"/>
                  <a:gd name="connsiteX7" fmla="*/ 0 w 4628077"/>
                  <a:gd name="connsiteY7" fmla="*/ 1042330 h 1250801"/>
                  <a:gd name="connsiteX8" fmla="*/ 0 w 4628077"/>
                  <a:gd name="connsiteY8" fmla="*/ 208471 h 1250801"/>
                  <a:gd name="connsiteX0" fmla="*/ 96982 w 4628077"/>
                  <a:gd name="connsiteY0" fmla="*/ 291598 h 1250801"/>
                  <a:gd name="connsiteX1" fmla="*/ 208471 w 4628077"/>
                  <a:gd name="connsiteY1" fmla="*/ 0 h 1250801"/>
                  <a:gd name="connsiteX2" fmla="*/ 4419606 w 4628077"/>
                  <a:gd name="connsiteY2" fmla="*/ 0 h 1250801"/>
                  <a:gd name="connsiteX3" fmla="*/ 4628077 w 4628077"/>
                  <a:gd name="connsiteY3" fmla="*/ 208471 h 1250801"/>
                  <a:gd name="connsiteX4" fmla="*/ 4628077 w 4628077"/>
                  <a:gd name="connsiteY4" fmla="*/ 1042330 h 1250801"/>
                  <a:gd name="connsiteX5" fmla="*/ 4419606 w 4628077"/>
                  <a:gd name="connsiteY5" fmla="*/ 1250801 h 1250801"/>
                  <a:gd name="connsiteX6" fmla="*/ 208471 w 4628077"/>
                  <a:gd name="connsiteY6" fmla="*/ 1250801 h 1250801"/>
                  <a:gd name="connsiteX7" fmla="*/ 0 w 4628077"/>
                  <a:gd name="connsiteY7" fmla="*/ 1042330 h 1250801"/>
                  <a:gd name="connsiteX8" fmla="*/ 96982 w 4628077"/>
                  <a:gd name="connsiteY8" fmla="*/ 291598 h 1250801"/>
                  <a:gd name="connsiteX0" fmla="*/ 96982 w 4628077"/>
                  <a:gd name="connsiteY0" fmla="*/ 291600 h 1250803"/>
                  <a:gd name="connsiteX1" fmla="*/ 208471 w 4628077"/>
                  <a:gd name="connsiteY1" fmla="*/ 2 h 1250803"/>
                  <a:gd name="connsiteX2" fmla="*/ 2689117 w 4628077"/>
                  <a:gd name="connsiteY2" fmla="*/ 0 h 1250803"/>
                  <a:gd name="connsiteX3" fmla="*/ 4419606 w 4628077"/>
                  <a:gd name="connsiteY3" fmla="*/ 2 h 1250803"/>
                  <a:gd name="connsiteX4" fmla="*/ 4628077 w 4628077"/>
                  <a:gd name="connsiteY4" fmla="*/ 208473 h 1250803"/>
                  <a:gd name="connsiteX5" fmla="*/ 4628077 w 4628077"/>
                  <a:gd name="connsiteY5" fmla="*/ 1042332 h 1250803"/>
                  <a:gd name="connsiteX6" fmla="*/ 4419606 w 4628077"/>
                  <a:gd name="connsiteY6" fmla="*/ 1250803 h 1250803"/>
                  <a:gd name="connsiteX7" fmla="*/ 208471 w 4628077"/>
                  <a:gd name="connsiteY7" fmla="*/ 1250803 h 1250803"/>
                  <a:gd name="connsiteX8" fmla="*/ 0 w 4628077"/>
                  <a:gd name="connsiteY8" fmla="*/ 1042332 h 1250803"/>
                  <a:gd name="connsiteX9" fmla="*/ 96982 w 4628077"/>
                  <a:gd name="connsiteY9" fmla="*/ 291600 h 1250803"/>
                  <a:gd name="connsiteX0" fmla="*/ 96982 w 4628077"/>
                  <a:gd name="connsiteY0" fmla="*/ 291598 h 1250801"/>
                  <a:gd name="connsiteX1" fmla="*/ 208471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277743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277743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1469917 w 4628077"/>
                  <a:gd name="connsiteY7" fmla="*/ 1233052 h 1250801"/>
                  <a:gd name="connsiteX8" fmla="*/ 208471 w 4628077"/>
                  <a:gd name="connsiteY8" fmla="*/ 1250801 h 1250801"/>
                  <a:gd name="connsiteX9" fmla="*/ 0 w 4628077"/>
                  <a:gd name="connsiteY9" fmla="*/ 1042330 h 1250801"/>
                  <a:gd name="connsiteX10" fmla="*/ 96982 w 4628077"/>
                  <a:gd name="connsiteY10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1497626 w 4628077"/>
                  <a:gd name="connsiteY7" fmla="*/ 1205343 h 1250801"/>
                  <a:gd name="connsiteX8" fmla="*/ 208471 w 4628077"/>
                  <a:gd name="connsiteY8" fmla="*/ 1250801 h 1250801"/>
                  <a:gd name="connsiteX9" fmla="*/ 0 w 4628077"/>
                  <a:gd name="connsiteY9" fmla="*/ 1042330 h 1250801"/>
                  <a:gd name="connsiteX10" fmla="*/ 96982 w 4628077"/>
                  <a:gd name="connsiteY10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1497626 w 4628077"/>
                  <a:gd name="connsiteY8" fmla="*/ 1205343 h 1250801"/>
                  <a:gd name="connsiteX9" fmla="*/ 208471 w 4628077"/>
                  <a:gd name="connsiteY9" fmla="*/ 1250801 h 1250801"/>
                  <a:gd name="connsiteX10" fmla="*/ 0 w 4628077"/>
                  <a:gd name="connsiteY10" fmla="*/ 1042330 h 1250801"/>
                  <a:gd name="connsiteX11" fmla="*/ 96982 w 4628077"/>
                  <a:gd name="connsiteY11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605990 w 4628077"/>
                  <a:gd name="connsiteY8" fmla="*/ 1191488 h 1250801"/>
                  <a:gd name="connsiteX9" fmla="*/ 1497626 w 4628077"/>
                  <a:gd name="connsiteY9" fmla="*/ 1205343 h 1250801"/>
                  <a:gd name="connsiteX10" fmla="*/ 208471 w 4628077"/>
                  <a:gd name="connsiteY10" fmla="*/ 1250801 h 1250801"/>
                  <a:gd name="connsiteX11" fmla="*/ 0 w 4628077"/>
                  <a:gd name="connsiteY11" fmla="*/ 1042330 h 1250801"/>
                  <a:gd name="connsiteX12" fmla="*/ 96982 w 4628077"/>
                  <a:gd name="connsiteY12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605990 w 4628077"/>
                  <a:gd name="connsiteY8" fmla="*/ 1191488 h 1250801"/>
                  <a:gd name="connsiteX9" fmla="*/ 2398171 w 4628077"/>
                  <a:gd name="connsiteY9" fmla="*/ 1205343 h 1250801"/>
                  <a:gd name="connsiteX10" fmla="*/ 1497626 w 4628077"/>
                  <a:gd name="connsiteY10" fmla="*/ 1205343 h 1250801"/>
                  <a:gd name="connsiteX11" fmla="*/ 208471 w 4628077"/>
                  <a:gd name="connsiteY11" fmla="*/ 1250801 h 1250801"/>
                  <a:gd name="connsiteX12" fmla="*/ 0 w 4628077"/>
                  <a:gd name="connsiteY12" fmla="*/ 1042330 h 1250801"/>
                  <a:gd name="connsiteX13" fmla="*/ 96982 w 4628077"/>
                  <a:gd name="connsiteY13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564426 w 4628077"/>
                  <a:gd name="connsiteY8" fmla="*/ 1094507 h 1250801"/>
                  <a:gd name="connsiteX9" fmla="*/ 2398171 w 4628077"/>
                  <a:gd name="connsiteY9" fmla="*/ 1205343 h 1250801"/>
                  <a:gd name="connsiteX10" fmla="*/ 1497626 w 4628077"/>
                  <a:gd name="connsiteY10" fmla="*/ 1205343 h 1250801"/>
                  <a:gd name="connsiteX11" fmla="*/ 208471 w 4628077"/>
                  <a:gd name="connsiteY11" fmla="*/ 1250801 h 1250801"/>
                  <a:gd name="connsiteX12" fmla="*/ 0 w 4628077"/>
                  <a:gd name="connsiteY12" fmla="*/ 1042330 h 1250801"/>
                  <a:gd name="connsiteX13" fmla="*/ 96982 w 4628077"/>
                  <a:gd name="connsiteY13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3783626 w 4628077"/>
                  <a:gd name="connsiteY7" fmla="*/ 1219198 h 1250801"/>
                  <a:gd name="connsiteX8" fmla="*/ 2841517 w 4628077"/>
                  <a:gd name="connsiteY8" fmla="*/ 1219198 h 1250801"/>
                  <a:gd name="connsiteX9" fmla="*/ 2564426 w 4628077"/>
                  <a:gd name="connsiteY9" fmla="*/ 1094507 h 1250801"/>
                  <a:gd name="connsiteX10" fmla="*/ 2398171 w 4628077"/>
                  <a:gd name="connsiteY10" fmla="*/ 1205343 h 1250801"/>
                  <a:gd name="connsiteX11" fmla="*/ 1497626 w 4628077"/>
                  <a:gd name="connsiteY11" fmla="*/ 1205343 h 1250801"/>
                  <a:gd name="connsiteX12" fmla="*/ 208471 w 4628077"/>
                  <a:gd name="connsiteY12" fmla="*/ 1250801 h 1250801"/>
                  <a:gd name="connsiteX13" fmla="*/ 0 w 4628077"/>
                  <a:gd name="connsiteY13" fmla="*/ 1042330 h 1250801"/>
                  <a:gd name="connsiteX14" fmla="*/ 96982 w 4628077"/>
                  <a:gd name="connsiteY14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3728208 w 4628077"/>
                  <a:gd name="connsiteY7" fmla="*/ 1191489 h 1250801"/>
                  <a:gd name="connsiteX8" fmla="*/ 2841517 w 4628077"/>
                  <a:gd name="connsiteY8" fmla="*/ 1219198 h 1250801"/>
                  <a:gd name="connsiteX9" fmla="*/ 2564426 w 4628077"/>
                  <a:gd name="connsiteY9" fmla="*/ 1094507 h 1250801"/>
                  <a:gd name="connsiteX10" fmla="*/ 2398171 w 4628077"/>
                  <a:gd name="connsiteY10" fmla="*/ 1205343 h 1250801"/>
                  <a:gd name="connsiteX11" fmla="*/ 1497626 w 4628077"/>
                  <a:gd name="connsiteY11" fmla="*/ 1205343 h 1250801"/>
                  <a:gd name="connsiteX12" fmla="*/ 208471 w 4628077"/>
                  <a:gd name="connsiteY12" fmla="*/ 1250801 h 1250801"/>
                  <a:gd name="connsiteX13" fmla="*/ 0 w 4628077"/>
                  <a:gd name="connsiteY13" fmla="*/ 1042330 h 1250801"/>
                  <a:gd name="connsiteX14" fmla="*/ 96982 w 4628077"/>
                  <a:gd name="connsiteY14" fmla="*/ 291598 h 1250801"/>
                  <a:gd name="connsiteX0" fmla="*/ 96982 w 4738913"/>
                  <a:gd name="connsiteY0" fmla="*/ 291598 h 1250801"/>
                  <a:gd name="connsiteX1" fmla="*/ 125343 w 4738913"/>
                  <a:gd name="connsiteY1" fmla="*/ 27709 h 1250801"/>
                  <a:gd name="connsiteX2" fmla="*/ 2689117 w 4738913"/>
                  <a:gd name="connsiteY2" fmla="*/ 83125 h 1250801"/>
                  <a:gd name="connsiteX3" fmla="*/ 4419606 w 4738913"/>
                  <a:gd name="connsiteY3" fmla="*/ 0 h 1250801"/>
                  <a:gd name="connsiteX4" fmla="*/ 4628077 w 4738913"/>
                  <a:gd name="connsiteY4" fmla="*/ 208471 h 1250801"/>
                  <a:gd name="connsiteX5" fmla="*/ 4738913 w 4738913"/>
                  <a:gd name="connsiteY5" fmla="*/ 1056185 h 1250801"/>
                  <a:gd name="connsiteX6" fmla="*/ 4419606 w 4738913"/>
                  <a:gd name="connsiteY6" fmla="*/ 1250801 h 1250801"/>
                  <a:gd name="connsiteX7" fmla="*/ 3728208 w 4738913"/>
                  <a:gd name="connsiteY7" fmla="*/ 1191489 h 1250801"/>
                  <a:gd name="connsiteX8" fmla="*/ 2841517 w 4738913"/>
                  <a:gd name="connsiteY8" fmla="*/ 1219198 h 1250801"/>
                  <a:gd name="connsiteX9" fmla="*/ 2564426 w 4738913"/>
                  <a:gd name="connsiteY9" fmla="*/ 1094507 h 1250801"/>
                  <a:gd name="connsiteX10" fmla="*/ 2398171 w 4738913"/>
                  <a:gd name="connsiteY10" fmla="*/ 1205343 h 1250801"/>
                  <a:gd name="connsiteX11" fmla="*/ 1497626 w 4738913"/>
                  <a:gd name="connsiteY11" fmla="*/ 1205343 h 1250801"/>
                  <a:gd name="connsiteX12" fmla="*/ 208471 w 4738913"/>
                  <a:gd name="connsiteY12" fmla="*/ 1250801 h 1250801"/>
                  <a:gd name="connsiteX13" fmla="*/ 0 w 4738913"/>
                  <a:gd name="connsiteY13" fmla="*/ 1042330 h 1250801"/>
                  <a:gd name="connsiteX14" fmla="*/ 96982 w 4738913"/>
                  <a:gd name="connsiteY14" fmla="*/ 291598 h 1250801"/>
                  <a:gd name="connsiteX0" fmla="*/ 96982 w 4738913"/>
                  <a:gd name="connsiteY0" fmla="*/ 291598 h 1250801"/>
                  <a:gd name="connsiteX1" fmla="*/ 125343 w 4738913"/>
                  <a:gd name="connsiteY1" fmla="*/ 27709 h 1250801"/>
                  <a:gd name="connsiteX2" fmla="*/ 2689117 w 4738913"/>
                  <a:gd name="connsiteY2" fmla="*/ 83125 h 1250801"/>
                  <a:gd name="connsiteX3" fmla="*/ 4419606 w 4738913"/>
                  <a:gd name="connsiteY3" fmla="*/ 0 h 1250801"/>
                  <a:gd name="connsiteX4" fmla="*/ 4628077 w 4738913"/>
                  <a:gd name="connsiteY4" fmla="*/ 208471 h 1250801"/>
                  <a:gd name="connsiteX5" fmla="*/ 4738913 w 4738913"/>
                  <a:gd name="connsiteY5" fmla="*/ 1056185 h 1250801"/>
                  <a:gd name="connsiteX6" fmla="*/ 4419606 w 4738913"/>
                  <a:gd name="connsiteY6" fmla="*/ 1250801 h 1250801"/>
                  <a:gd name="connsiteX7" fmla="*/ 3728208 w 4738913"/>
                  <a:gd name="connsiteY7" fmla="*/ 1191489 h 1250801"/>
                  <a:gd name="connsiteX8" fmla="*/ 2841517 w 4738913"/>
                  <a:gd name="connsiteY8" fmla="*/ 1219198 h 1250801"/>
                  <a:gd name="connsiteX9" fmla="*/ 2564426 w 4738913"/>
                  <a:gd name="connsiteY9" fmla="*/ 1094507 h 1250801"/>
                  <a:gd name="connsiteX10" fmla="*/ 2398171 w 4738913"/>
                  <a:gd name="connsiteY10" fmla="*/ 1205343 h 1250801"/>
                  <a:gd name="connsiteX11" fmla="*/ 1497626 w 4738913"/>
                  <a:gd name="connsiteY11" fmla="*/ 1205343 h 1250801"/>
                  <a:gd name="connsiteX12" fmla="*/ 208471 w 4738913"/>
                  <a:gd name="connsiteY12" fmla="*/ 1250801 h 1250801"/>
                  <a:gd name="connsiteX13" fmla="*/ 0 w 4738913"/>
                  <a:gd name="connsiteY13" fmla="*/ 1042330 h 1250801"/>
                  <a:gd name="connsiteX14" fmla="*/ 96982 w 4738913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689117 w 4745175"/>
                  <a:gd name="connsiteY2" fmla="*/ 83125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2841517 w 4745175"/>
                  <a:gd name="connsiteY8" fmla="*/ 1219198 h 1250801"/>
                  <a:gd name="connsiteX9" fmla="*/ 2564426 w 4745175"/>
                  <a:gd name="connsiteY9" fmla="*/ 1094507 h 1250801"/>
                  <a:gd name="connsiteX10" fmla="*/ 2398171 w 4745175"/>
                  <a:gd name="connsiteY10" fmla="*/ 1205343 h 1250801"/>
                  <a:gd name="connsiteX11" fmla="*/ 1497626 w 4745175"/>
                  <a:gd name="connsiteY11" fmla="*/ 1205343 h 1250801"/>
                  <a:gd name="connsiteX12" fmla="*/ 208471 w 4745175"/>
                  <a:gd name="connsiteY12" fmla="*/ 1250801 h 1250801"/>
                  <a:gd name="connsiteX13" fmla="*/ 0 w 4745175"/>
                  <a:gd name="connsiteY13" fmla="*/ 1042330 h 1250801"/>
                  <a:gd name="connsiteX14" fmla="*/ 96982 w 4745175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2841517 w 4745175"/>
                  <a:gd name="connsiteY8" fmla="*/ 1219198 h 1250801"/>
                  <a:gd name="connsiteX9" fmla="*/ 2564426 w 4745175"/>
                  <a:gd name="connsiteY9" fmla="*/ 1094507 h 1250801"/>
                  <a:gd name="connsiteX10" fmla="*/ 2398171 w 4745175"/>
                  <a:gd name="connsiteY10" fmla="*/ 1205343 h 1250801"/>
                  <a:gd name="connsiteX11" fmla="*/ 1497626 w 4745175"/>
                  <a:gd name="connsiteY11" fmla="*/ 1205343 h 1250801"/>
                  <a:gd name="connsiteX12" fmla="*/ 208471 w 4745175"/>
                  <a:gd name="connsiteY12" fmla="*/ 1250801 h 1250801"/>
                  <a:gd name="connsiteX13" fmla="*/ 0 w 4745175"/>
                  <a:gd name="connsiteY13" fmla="*/ 1042330 h 1250801"/>
                  <a:gd name="connsiteX14" fmla="*/ 96982 w 4745175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97626 w 4745175"/>
                  <a:gd name="connsiteY12" fmla="*/ 120534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97626 w 4745175"/>
                  <a:gd name="connsiteY12" fmla="*/ 120534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00644 w 4745175"/>
                  <a:gd name="connsiteY12" fmla="*/ 1122215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94463 w 4745175"/>
                  <a:gd name="connsiteY7" fmla="*/ 1163780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94463 w 4745175"/>
                  <a:gd name="connsiteY7" fmla="*/ 1163780 h 1250801"/>
                  <a:gd name="connsiteX8" fmla="*/ 3367989 w 4745175"/>
                  <a:gd name="connsiteY8" fmla="*/ 1205343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6876 h 1256079"/>
                  <a:gd name="connsiteX1" fmla="*/ 125343 w 4745175"/>
                  <a:gd name="connsiteY1" fmla="*/ 32987 h 1256079"/>
                  <a:gd name="connsiteX2" fmla="*/ 1457382 w 4745175"/>
                  <a:gd name="connsiteY2" fmla="*/ 3972 h 1256079"/>
                  <a:gd name="connsiteX3" fmla="*/ 2702972 w 4745175"/>
                  <a:gd name="connsiteY3" fmla="*/ 32985 h 1256079"/>
                  <a:gd name="connsiteX4" fmla="*/ 4419606 w 4745175"/>
                  <a:gd name="connsiteY4" fmla="*/ 5278 h 1256079"/>
                  <a:gd name="connsiteX5" fmla="*/ 4738914 w 4745175"/>
                  <a:gd name="connsiteY5" fmla="*/ 199894 h 1256079"/>
                  <a:gd name="connsiteX6" fmla="*/ 4738913 w 4745175"/>
                  <a:gd name="connsiteY6" fmla="*/ 1061463 h 1256079"/>
                  <a:gd name="connsiteX7" fmla="*/ 4419606 w 4745175"/>
                  <a:gd name="connsiteY7" fmla="*/ 1256079 h 1256079"/>
                  <a:gd name="connsiteX8" fmla="*/ 3894463 w 4745175"/>
                  <a:gd name="connsiteY8" fmla="*/ 1169058 h 1256079"/>
                  <a:gd name="connsiteX9" fmla="*/ 3367989 w 4745175"/>
                  <a:gd name="connsiteY9" fmla="*/ 1210621 h 1256079"/>
                  <a:gd name="connsiteX10" fmla="*/ 2841517 w 4745175"/>
                  <a:gd name="connsiteY10" fmla="*/ 1224476 h 1256079"/>
                  <a:gd name="connsiteX11" fmla="*/ 2550571 w 4745175"/>
                  <a:gd name="connsiteY11" fmla="*/ 1155203 h 1256079"/>
                  <a:gd name="connsiteX12" fmla="*/ 2231916 w 4745175"/>
                  <a:gd name="connsiteY12" fmla="*/ 1224475 h 1256079"/>
                  <a:gd name="connsiteX13" fmla="*/ 1442208 w 4745175"/>
                  <a:gd name="connsiteY13" fmla="*/ 1182911 h 1256079"/>
                  <a:gd name="connsiteX14" fmla="*/ 208471 w 4745175"/>
                  <a:gd name="connsiteY14" fmla="*/ 1256079 h 1256079"/>
                  <a:gd name="connsiteX15" fmla="*/ 0 w 4745175"/>
                  <a:gd name="connsiteY15" fmla="*/ 1047608 h 1256079"/>
                  <a:gd name="connsiteX16" fmla="*/ 96982 w 4745175"/>
                  <a:gd name="connsiteY16" fmla="*/ 296876 h 1256079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1512800 w 4745175"/>
                  <a:gd name="connsiteY2" fmla="*/ 67967 h 1250801"/>
                  <a:gd name="connsiteX3" fmla="*/ 2702972 w 4745175"/>
                  <a:gd name="connsiteY3" fmla="*/ 27707 h 1250801"/>
                  <a:gd name="connsiteX4" fmla="*/ 4419606 w 4745175"/>
                  <a:gd name="connsiteY4" fmla="*/ 0 h 1250801"/>
                  <a:gd name="connsiteX5" fmla="*/ 4738914 w 4745175"/>
                  <a:gd name="connsiteY5" fmla="*/ 194616 h 1250801"/>
                  <a:gd name="connsiteX6" fmla="*/ 4738913 w 4745175"/>
                  <a:gd name="connsiteY6" fmla="*/ 1056185 h 1250801"/>
                  <a:gd name="connsiteX7" fmla="*/ 4419606 w 4745175"/>
                  <a:gd name="connsiteY7" fmla="*/ 1250801 h 1250801"/>
                  <a:gd name="connsiteX8" fmla="*/ 3894463 w 4745175"/>
                  <a:gd name="connsiteY8" fmla="*/ 1163780 h 1250801"/>
                  <a:gd name="connsiteX9" fmla="*/ 3367989 w 4745175"/>
                  <a:gd name="connsiteY9" fmla="*/ 1205343 h 1250801"/>
                  <a:gd name="connsiteX10" fmla="*/ 2841517 w 4745175"/>
                  <a:gd name="connsiteY10" fmla="*/ 1219198 h 1250801"/>
                  <a:gd name="connsiteX11" fmla="*/ 2550571 w 4745175"/>
                  <a:gd name="connsiteY11" fmla="*/ 1149925 h 1250801"/>
                  <a:gd name="connsiteX12" fmla="*/ 2231916 w 4745175"/>
                  <a:gd name="connsiteY12" fmla="*/ 1219197 h 1250801"/>
                  <a:gd name="connsiteX13" fmla="*/ 1442208 w 4745175"/>
                  <a:gd name="connsiteY13" fmla="*/ 1177633 h 1250801"/>
                  <a:gd name="connsiteX14" fmla="*/ 208471 w 4745175"/>
                  <a:gd name="connsiteY14" fmla="*/ 1250801 h 1250801"/>
                  <a:gd name="connsiteX15" fmla="*/ 0 w 4745175"/>
                  <a:gd name="connsiteY15" fmla="*/ 1042330 h 1250801"/>
                  <a:gd name="connsiteX16" fmla="*/ 96982 w 4745175"/>
                  <a:gd name="connsiteY16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1512800 w 4745175"/>
                  <a:gd name="connsiteY2" fmla="*/ 67967 h 1250801"/>
                  <a:gd name="connsiteX3" fmla="*/ 2702972 w 4745175"/>
                  <a:gd name="connsiteY3" fmla="*/ 27707 h 1250801"/>
                  <a:gd name="connsiteX4" fmla="*/ 3216909 w 4745175"/>
                  <a:gd name="connsiteY4" fmla="*/ 26403 h 1250801"/>
                  <a:gd name="connsiteX5" fmla="*/ 4419606 w 4745175"/>
                  <a:gd name="connsiteY5" fmla="*/ 0 h 1250801"/>
                  <a:gd name="connsiteX6" fmla="*/ 4738914 w 4745175"/>
                  <a:gd name="connsiteY6" fmla="*/ 194616 h 1250801"/>
                  <a:gd name="connsiteX7" fmla="*/ 4738913 w 4745175"/>
                  <a:gd name="connsiteY7" fmla="*/ 1056185 h 1250801"/>
                  <a:gd name="connsiteX8" fmla="*/ 4419606 w 4745175"/>
                  <a:gd name="connsiteY8" fmla="*/ 1250801 h 1250801"/>
                  <a:gd name="connsiteX9" fmla="*/ 3894463 w 4745175"/>
                  <a:gd name="connsiteY9" fmla="*/ 1163780 h 1250801"/>
                  <a:gd name="connsiteX10" fmla="*/ 3367989 w 4745175"/>
                  <a:gd name="connsiteY10" fmla="*/ 1205343 h 1250801"/>
                  <a:gd name="connsiteX11" fmla="*/ 2841517 w 4745175"/>
                  <a:gd name="connsiteY11" fmla="*/ 1219198 h 1250801"/>
                  <a:gd name="connsiteX12" fmla="*/ 2550571 w 4745175"/>
                  <a:gd name="connsiteY12" fmla="*/ 1149925 h 1250801"/>
                  <a:gd name="connsiteX13" fmla="*/ 2231916 w 4745175"/>
                  <a:gd name="connsiteY13" fmla="*/ 1219197 h 1250801"/>
                  <a:gd name="connsiteX14" fmla="*/ 1442208 w 4745175"/>
                  <a:gd name="connsiteY14" fmla="*/ 1177633 h 1250801"/>
                  <a:gd name="connsiteX15" fmla="*/ 208471 w 4745175"/>
                  <a:gd name="connsiteY15" fmla="*/ 1250801 h 1250801"/>
                  <a:gd name="connsiteX16" fmla="*/ 0 w 4745175"/>
                  <a:gd name="connsiteY16" fmla="*/ 1042330 h 1250801"/>
                  <a:gd name="connsiteX17" fmla="*/ 96982 w 4745175"/>
                  <a:gd name="connsiteY17" fmla="*/ 291598 h 1250801"/>
                  <a:gd name="connsiteX0" fmla="*/ 96982 w 4745175"/>
                  <a:gd name="connsiteY0" fmla="*/ 292904 h 1252107"/>
                  <a:gd name="connsiteX1" fmla="*/ 125343 w 4745175"/>
                  <a:gd name="connsiteY1" fmla="*/ 290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96982 w 4745175"/>
                  <a:gd name="connsiteY17" fmla="*/ 292904 h 1252107"/>
                  <a:gd name="connsiteX0" fmla="*/ 27709 w 4745175"/>
                  <a:gd name="connsiteY0" fmla="*/ 486868 h 1252107"/>
                  <a:gd name="connsiteX1" fmla="*/ 125343 w 4745175"/>
                  <a:gd name="connsiteY1" fmla="*/ 290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27709 w 4745175"/>
                  <a:gd name="connsiteY17" fmla="*/ 486868 h 1252107"/>
                  <a:gd name="connsiteX0" fmla="*/ 27709 w 4745175"/>
                  <a:gd name="connsiteY0" fmla="*/ 486868 h 1252107"/>
                  <a:gd name="connsiteX1" fmla="*/ 111488 w 4745175"/>
                  <a:gd name="connsiteY1" fmla="*/ 153706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27709 w 4745175"/>
                  <a:gd name="connsiteY17" fmla="*/ 486868 h 1252107"/>
                  <a:gd name="connsiteX0" fmla="*/ 83127 w 4745175"/>
                  <a:gd name="connsiteY0" fmla="*/ 694686 h 1252107"/>
                  <a:gd name="connsiteX1" fmla="*/ 111488 w 4745175"/>
                  <a:gd name="connsiteY1" fmla="*/ 153706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83127 w 4745175"/>
                  <a:gd name="connsiteY17" fmla="*/ 694686 h 1252107"/>
                  <a:gd name="connsiteX0" fmla="*/ 83127 w 4745175"/>
                  <a:gd name="connsiteY0" fmla="*/ 694686 h 1252107"/>
                  <a:gd name="connsiteX1" fmla="*/ 194616 w 4745175"/>
                  <a:gd name="connsiteY1" fmla="*/ 1814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83127 w 4745175"/>
                  <a:gd name="connsiteY17" fmla="*/ 694686 h 1252107"/>
                  <a:gd name="connsiteX0" fmla="*/ 83127 w 4785446"/>
                  <a:gd name="connsiteY0" fmla="*/ 694686 h 1252107"/>
                  <a:gd name="connsiteX1" fmla="*/ 194616 w 4785446"/>
                  <a:gd name="connsiteY1" fmla="*/ 181415 h 1252107"/>
                  <a:gd name="connsiteX2" fmla="*/ 1512800 w 4785446"/>
                  <a:gd name="connsiteY2" fmla="*/ 69273 h 1252107"/>
                  <a:gd name="connsiteX3" fmla="*/ 2702972 w 4785446"/>
                  <a:gd name="connsiteY3" fmla="*/ 29013 h 1252107"/>
                  <a:gd name="connsiteX4" fmla="*/ 3313891 w 4785446"/>
                  <a:gd name="connsiteY4" fmla="*/ 0 h 1252107"/>
                  <a:gd name="connsiteX5" fmla="*/ 4419606 w 4785446"/>
                  <a:gd name="connsiteY5" fmla="*/ 1306 h 1252107"/>
                  <a:gd name="connsiteX6" fmla="*/ 4780478 w 4785446"/>
                  <a:gd name="connsiteY6" fmla="*/ 348322 h 1252107"/>
                  <a:gd name="connsiteX7" fmla="*/ 4738913 w 4785446"/>
                  <a:gd name="connsiteY7" fmla="*/ 1057491 h 1252107"/>
                  <a:gd name="connsiteX8" fmla="*/ 4419606 w 4785446"/>
                  <a:gd name="connsiteY8" fmla="*/ 1252107 h 1252107"/>
                  <a:gd name="connsiteX9" fmla="*/ 3894463 w 4785446"/>
                  <a:gd name="connsiteY9" fmla="*/ 1165086 h 1252107"/>
                  <a:gd name="connsiteX10" fmla="*/ 3367989 w 4785446"/>
                  <a:gd name="connsiteY10" fmla="*/ 1206649 h 1252107"/>
                  <a:gd name="connsiteX11" fmla="*/ 2841517 w 4785446"/>
                  <a:gd name="connsiteY11" fmla="*/ 1220504 h 1252107"/>
                  <a:gd name="connsiteX12" fmla="*/ 2550571 w 4785446"/>
                  <a:gd name="connsiteY12" fmla="*/ 1151231 h 1252107"/>
                  <a:gd name="connsiteX13" fmla="*/ 2231916 w 4785446"/>
                  <a:gd name="connsiteY13" fmla="*/ 1220503 h 1252107"/>
                  <a:gd name="connsiteX14" fmla="*/ 1442208 w 4785446"/>
                  <a:gd name="connsiteY14" fmla="*/ 1178939 h 1252107"/>
                  <a:gd name="connsiteX15" fmla="*/ 208471 w 4785446"/>
                  <a:gd name="connsiteY15" fmla="*/ 1252107 h 1252107"/>
                  <a:gd name="connsiteX16" fmla="*/ 0 w 4785446"/>
                  <a:gd name="connsiteY16" fmla="*/ 1043636 h 1252107"/>
                  <a:gd name="connsiteX17" fmla="*/ 83127 w 4785446"/>
                  <a:gd name="connsiteY17" fmla="*/ 694686 h 1252107"/>
                  <a:gd name="connsiteX0" fmla="*/ 83127 w 4785446"/>
                  <a:gd name="connsiteY0" fmla="*/ 694686 h 1252107"/>
                  <a:gd name="connsiteX1" fmla="*/ 194616 w 4785446"/>
                  <a:gd name="connsiteY1" fmla="*/ 181415 h 1252107"/>
                  <a:gd name="connsiteX2" fmla="*/ 1512800 w 4785446"/>
                  <a:gd name="connsiteY2" fmla="*/ 69273 h 1252107"/>
                  <a:gd name="connsiteX3" fmla="*/ 2702972 w 4785446"/>
                  <a:gd name="connsiteY3" fmla="*/ 29013 h 1252107"/>
                  <a:gd name="connsiteX4" fmla="*/ 3313891 w 4785446"/>
                  <a:gd name="connsiteY4" fmla="*/ 0 h 1252107"/>
                  <a:gd name="connsiteX5" fmla="*/ 4405751 w 4785446"/>
                  <a:gd name="connsiteY5" fmla="*/ 70579 h 1252107"/>
                  <a:gd name="connsiteX6" fmla="*/ 4780478 w 4785446"/>
                  <a:gd name="connsiteY6" fmla="*/ 348322 h 1252107"/>
                  <a:gd name="connsiteX7" fmla="*/ 4738913 w 4785446"/>
                  <a:gd name="connsiteY7" fmla="*/ 1057491 h 1252107"/>
                  <a:gd name="connsiteX8" fmla="*/ 4419606 w 4785446"/>
                  <a:gd name="connsiteY8" fmla="*/ 1252107 h 1252107"/>
                  <a:gd name="connsiteX9" fmla="*/ 3894463 w 4785446"/>
                  <a:gd name="connsiteY9" fmla="*/ 1165086 h 1252107"/>
                  <a:gd name="connsiteX10" fmla="*/ 3367989 w 4785446"/>
                  <a:gd name="connsiteY10" fmla="*/ 1206649 h 1252107"/>
                  <a:gd name="connsiteX11" fmla="*/ 2841517 w 4785446"/>
                  <a:gd name="connsiteY11" fmla="*/ 1220504 h 1252107"/>
                  <a:gd name="connsiteX12" fmla="*/ 2550571 w 4785446"/>
                  <a:gd name="connsiteY12" fmla="*/ 1151231 h 1252107"/>
                  <a:gd name="connsiteX13" fmla="*/ 2231916 w 4785446"/>
                  <a:gd name="connsiteY13" fmla="*/ 1220503 h 1252107"/>
                  <a:gd name="connsiteX14" fmla="*/ 1442208 w 4785446"/>
                  <a:gd name="connsiteY14" fmla="*/ 1178939 h 1252107"/>
                  <a:gd name="connsiteX15" fmla="*/ 208471 w 4785446"/>
                  <a:gd name="connsiteY15" fmla="*/ 1252107 h 1252107"/>
                  <a:gd name="connsiteX16" fmla="*/ 0 w 4785446"/>
                  <a:gd name="connsiteY16" fmla="*/ 1043636 h 1252107"/>
                  <a:gd name="connsiteX17" fmla="*/ 83127 w 4785446"/>
                  <a:gd name="connsiteY17" fmla="*/ 694686 h 1252107"/>
                  <a:gd name="connsiteX0" fmla="*/ 83127 w 4785446"/>
                  <a:gd name="connsiteY0" fmla="*/ 665673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42208 w 4785446"/>
                  <a:gd name="connsiteY14" fmla="*/ 1149926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83127 w 4785446"/>
                  <a:gd name="connsiteY17" fmla="*/ 665673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42208 w 4785446"/>
                  <a:gd name="connsiteY14" fmla="*/ 1149926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69917 w 4785446"/>
                  <a:gd name="connsiteY14" fmla="*/ 1219199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85446" h="1223094">
                    <a:moveTo>
                      <a:pt x="13855" y="596400"/>
                    </a:moveTo>
                    <a:cubicBezTo>
                      <a:pt x="13855" y="481265"/>
                      <a:pt x="79481" y="152402"/>
                      <a:pt x="194616" y="152402"/>
                    </a:cubicBezTo>
                    <a:cubicBezTo>
                      <a:pt x="421349" y="103585"/>
                      <a:pt x="1083195" y="40260"/>
                      <a:pt x="1512800" y="40260"/>
                    </a:cubicBezTo>
                    <a:cubicBezTo>
                      <a:pt x="1942405" y="40260"/>
                      <a:pt x="2418954" y="6927"/>
                      <a:pt x="2702972" y="0"/>
                    </a:cubicBezTo>
                    <a:lnTo>
                      <a:pt x="3327745" y="54114"/>
                    </a:lnTo>
                    <a:lnTo>
                      <a:pt x="4405751" y="41566"/>
                    </a:lnTo>
                    <a:cubicBezTo>
                      <a:pt x="4520886" y="41566"/>
                      <a:pt x="4780478" y="204174"/>
                      <a:pt x="4780478" y="319309"/>
                    </a:cubicBezTo>
                    <a:cubicBezTo>
                      <a:pt x="4817423" y="601880"/>
                      <a:pt x="4632695" y="704343"/>
                      <a:pt x="4738913" y="1028478"/>
                    </a:cubicBezTo>
                    <a:cubicBezTo>
                      <a:pt x="4738913" y="1143613"/>
                      <a:pt x="4534741" y="1223094"/>
                      <a:pt x="4419606" y="1223094"/>
                    </a:cubicBezTo>
                    <a:lnTo>
                      <a:pt x="3894463" y="1136073"/>
                    </a:lnTo>
                    <a:lnTo>
                      <a:pt x="3367989" y="1177636"/>
                    </a:lnTo>
                    <a:lnTo>
                      <a:pt x="2841517" y="1191491"/>
                    </a:lnTo>
                    <a:lnTo>
                      <a:pt x="2550571" y="1122218"/>
                    </a:lnTo>
                    <a:lnTo>
                      <a:pt x="2231916" y="1191490"/>
                    </a:lnTo>
                    <a:lnTo>
                      <a:pt x="1469917" y="1219199"/>
                    </a:lnTo>
                    <a:lnTo>
                      <a:pt x="208471" y="1223094"/>
                    </a:lnTo>
                    <a:cubicBezTo>
                      <a:pt x="93336" y="1223094"/>
                      <a:pt x="0" y="1129758"/>
                      <a:pt x="0" y="1014623"/>
                    </a:cubicBezTo>
                    <a:cubicBezTo>
                      <a:pt x="0" y="736670"/>
                      <a:pt x="13855" y="874353"/>
                      <a:pt x="13855" y="596400"/>
                    </a:cubicBezTo>
                    <a:close/>
                  </a:path>
                </a:pathLst>
              </a:custGeom>
              <a:solidFill>
                <a:srgbClr val="63B446"/>
              </a:solidFill>
              <a:ln w="38100" cap="rnd" cmpd="sng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chise" pitchFamily="49" charset="0"/>
                  <a:ea typeface="Franchise" pitchFamily="49" charset="0"/>
                  <a:cs typeface="Ebrima" pitchFamily="2" charset="0"/>
                </a:endParaRPr>
              </a:p>
            </p:txBody>
          </p:sp>
          <p:sp>
            <p:nvSpPr>
              <p:cNvPr id="222" name="Rectangle 15"/>
              <p:cNvSpPr/>
              <p:nvPr/>
            </p:nvSpPr>
            <p:spPr>
              <a:xfrm>
                <a:off x="4810410" y="5366452"/>
                <a:ext cx="5308609" cy="1249317"/>
              </a:xfrm>
              <a:custGeom>
                <a:avLst/>
                <a:gdLst>
                  <a:gd name="connsiteX0" fmla="*/ 0 w 5473301"/>
                  <a:gd name="connsiteY0" fmla="*/ 246572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0 w 5473301"/>
                  <a:gd name="connsiteY8" fmla="*/ 246572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46572 w 5473301"/>
                  <a:gd name="connsiteY6" fmla="*/ 1479403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79403"/>
                  <a:gd name="connsiteX1" fmla="*/ 246572 w 5473301"/>
                  <a:gd name="connsiteY1" fmla="*/ 0 h 1479403"/>
                  <a:gd name="connsiteX2" fmla="*/ 5226729 w 5473301"/>
                  <a:gd name="connsiteY2" fmla="*/ 0 h 1479403"/>
                  <a:gd name="connsiteX3" fmla="*/ 5473301 w 5473301"/>
                  <a:gd name="connsiteY3" fmla="*/ 246572 h 1479403"/>
                  <a:gd name="connsiteX4" fmla="*/ 5473301 w 5473301"/>
                  <a:gd name="connsiteY4" fmla="*/ 1232831 h 1479403"/>
                  <a:gd name="connsiteX5" fmla="*/ 5226729 w 5473301"/>
                  <a:gd name="connsiteY5" fmla="*/ 1479403 h 1479403"/>
                  <a:gd name="connsiteX6" fmla="*/ 260427 w 5473301"/>
                  <a:gd name="connsiteY6" fmla="*/ 1451694 h 1479403"/>
                  <a:gd name="connsiteX7" fmla="*/ 0 w 5473301"/>
                  <a:gd name="connsiteY7" fmla="*/ 1232831 h 1479403"/>
                  <a:gd name="connsiteX8" fmla="*/ 13855 w 5473301"/>
                  <a:gd name="connsiteY8" fmla="*/ 329700 h 1479403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2932122 w 5473301"/>
                  <a:gd name="connsiteY6" fmla="*/ 1485900 h 1485900"/>
                  <a:gd name="connsiteX7" fmla="*/ 260427 w 5473301"/>
                  <a:gd name="connsiteY7" fmla="*/ 1451694 h 1485900"/>
                  <a:gd name="connsiteX8" fmla="*/ 0 w 5473301"/>
                  <a:gd name="connsiteY8" fmla="*/ 1232831 h 1485900"/>
                  <a:gd name="connsiteX9" fmla="*/ 13855 w 5473301"/>
                  <a:gd name="connsiteY9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181503 w 5473301"/>
                  <a:gd name="connsiteY6" fmla="*/ 1485899 h 1485900"/>
                  <a:gd name="connsiteX7" fmla="*/ 2932122 w 5473301"/>
                  <a:gd name="connsiteY7" fmla="*/ 1485900 h 1485900"/>
                  <a:gd name="connsiteX8" fmla="*/ 260427 w 5473301"/>
                  <a:gd name="connsiteY8" fmla="*/ 1451694 h 1485900"/>
                  <a:gd name="connsiteX9" fmla="*/ 0 w 5473301"/>
                  <a:gd name="connsiteY9" fmla="*/ 1232831 h 1485900"/>
                  <a:gd name="connsiteX10" fmla="*/ 13855 w 5473301"/>
                  <a:gd name="connsiteY10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375467 w 5473301"/>
                  <a:gd name="connsiteY6" fmla="*/ 1485899 h 1485900"/>
                  <a:gd name="connsiteX7" fmla="*/ 3181503 w 5473301"/>
                  <a:gd name="connsiteY7" fmla="*/ 1485899 h 1485900"/>
                  <a:gd name="connsiteX8" fmla="*/ 2932122 w 5473301"/>
                  <a:gd name="connsiteY8" fmla="*/ 1485900 h 1485900"/>
                  <a:gd name="connsiteX9" fmla="*/ 260427 w 5473301"/>
                  <a:gd name="connsiteY9" fmla="*/ 1451694 h 1485900"/>
                  <a:gd name="connsiteX10" fmla="*/ 0 w 5473301"/>
                  <a:gd name="connsiteY10" fmla="*/ 1232831 h 1485900"/>
                  <a:gd name="connsiteX11" fmla="*/ 13855 w 5473301"/>
                  <a:gd name="connsiteY11" fmla="*/ 329700 h 1485900"/>
                  <a:gd name="connsiteX0" fmla="*/ 13855 w 5473301"/>
                  <a:gd name="connsiteY0" fmla="*/ 329700 h 1485900"/>
                  <a:gd name="connsiteX1" fmla="*/ 246572 w 5473301"/>
                  <a:gd name="connsiteY1" fmla="*/ 0 h 1485900"/>
                  <a:gd name="connsiteX2" fmla="*/ 5226729 w 5473301"/>
                  <a:gd name="connsiteY2" fmla="*/ 0 h 1485900"/>
                  <a:gd name="connsiteX3" fmla="*/ 5473301 w 5473301"/>
                  <a:gd name="connsiteY3" fmla="*/ 246572 h 1485900"/>
                  <a:gd name="connsiteX4" fmla="*/ 5473301 w 5473301"/>
                  <a:gd name="connsiteY4" fmla="*/ 1232831 h 1485900"/>
                  <a:gd name="connsiteX5" fmla="*/ 5226729 w 5473301"/>
                  <a:gd name="connsiteY5" fmla="*/ 1479403 h 1485900"/>
                  <a:gd name="connsiteX6" fmla="*/ 3375467 w 5473301"/>
                  <a:gd name="connsiteY6" fmla="*/ 1485899 h 1485900"/>
                  <a:gd name="connsiteX7" fmla="*/ 3167648 w 5473301"/>
                  <a:gd name="connsiteY7" fmla="*/ 1430481 h 1485900"/>
                  <a:gd name="connsiteX8" fmla="*/ 2932122 w 5473301"/>
                  <a:gd name="connsiteY8" fmla="*/ 1485900 h 1485900"/>
                  <a:gd name="connsiteX9" fmla="*/ 260427 w 5473301"/>
                  <a:gd name="connsiteY9" fmla="*/ 1451694 h 1485900"/>
                  <a:gd name="connsiteX10" fmla="*/ 0 w 5473301"/>
                  <a:gd name="connsiteY10" fmla="*/ 1232831 h 1485900"/>
                  <a:gd name="connsiteX11" fmla="*/ 13855 w 5473301"/>
                  <a:gd name="connsiteY11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5226729 w 5514864"/>
                  <a:gd name="connsiteY2" fmla="*/ 0 h 1485900"/>
                  <a:gd name="connsiteX3" fmla="*/ 5473301 w 5514864"/>
                  <a:gd name="connsiteY3" fmla="*/ 246572 h 1485900"/>
                  <a:gd name="connsiteX4" fmla="*/ 5514864 w 5514864"/>
                  <a:gd name="connsiteY4" fmla="*/ 1232831 h 1485900"/>
                  <a:gd name="connsiteX5" fmla="*/ 5226729 w 5514864"/>
                  <a:gd name="connsiteY5" fmla="*/ 1479403 h 1485900"/>
                  <a:gd name="connsiteX6" fmla="*/ 3375467 w 5514864"/>
                  <a:gd name="connsiteY6" fmla="*/ 1485899 h 1485900"/>
                  <a:gd name="connsiteX7" fmla="*/ 3167648 w 5514864"/>
                  <a:gd name="connsiteY7" fmla="*/ 1430481 h 1485900"/>
                  <a:gd name="connsiteX8" fmla="*/ 2932122 w 5514864"/>
                  <a:gd name="connsiteY8" fmla="*/ 1485900 h 1485900"/>
                  <a:gd name="connsiteX9" fmla="*/ 260427 w 5514864"/>
                  <a:gd name="connsiteY9" fmla="*/ 1451694 h 1485900"/>
                  <a:gd name="connsiteX10" fmla="*/ 0 w 5514864"/>
                  <a:gd name="connsiteY10" fmla="*/ 1232831 h 1485900"/>
                  <a:gd name="connsiteX11" fmla="*/ 13855 w 5514864"/>
                  <a:gd name="connsiteY11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5226729 w 5514864"/>
                  <a:gd name="connsiteY2" fmla="*/ 0 h 1485900"/>
                  <a:gd name="connsiteX3" fmla="*/ 5501010 w 5514864"/>
                  <a:gd name="connsiteY3" fmla="*/ 301990 h 1485900"/>
                  <a:gd name="connsiteX4" fmla="*/ 5514864 w 5514864"/>
                  <a:gd name="connsiteY4" fmla="*/ 1232831 h 1485900"/>
                  <a:gd name="connsiteX5" fmla="*/ 5226729 w 5514864"/>
                  <a:gd name="connsiteY5" fmla="*/ 1479403 h 1485900"/>
                  <a:gd name="connsiteX6" fmla="*/ 3375467 w 5514864"/>
                  <a:gd name="connsiteY6" fmla="*/ 1485899 h 1485900"/>
                  <a:gd name="connsiteX7" fmla="*/ 3167648 w 5514864"/>
                  <a:gd name="connsiteY7" fmla="*/ 1430481 h 1485900"/>
                  <a:gd name="connsiteX8" fmla="*/ 2932122 w 5514864"/>
                  <a:gd name="connsiteY8" fmla="*/ 1485900 h 1485900"/>
                  <a:gd name="connsiteX9" fmla="*/ 260427 w 5514864"/>
                  <a:gd name="connsiteY9" fmla="*/ 1451694 h 1485900"/>
                  <a:gd name="connsiteX10" fmla="*/ 0 w 5514864"/>
                  <a:gd name="connsiteY10" fmla="*/ 1232831 h 1485900"/>
                  <a:gd name="connsiteX11" fmla="*/ 13855 w 5514864"/>
                  <a:gd name="connsiteY11" fmla="*/ 329700 h 1485900"/>
                  <a:gd name="connsiteX0" fmla="*/ 13855 w 5514864"/>
                  <a:gd name="connsiteY0" fmla="*/ 340092 h 1496292"/>
                  <a:gd name="connsiteX1" fmla="*/ 246572 w 5514864"/>
                  <a:gd name="connsiteY1" fmla="*/ 10392 h 1496292"/>
                  <a:gd name="connsiteX2" fmla="*/ 3929648 w 5514864"/>
                  <a:gd name="connsiteY2" fmla="*/ 0 h 1496292"/>
                  <a:gd name="connsiteX3" fmla="*/ 5226729 w 5514864"/>
                  <a:gd name="connsiteY3" fmla="*/ 10392 h 1496292"/>
                  <a:gd name="connsiteX4" fmla="*/ 5501010 w 5514864"/>
                  <a:gd name="connsiteY4" fmla="*/ 312382 h 1496292"/>
                  <a:gd name="connsiteX5" fmla="*/ 5514864 w 5514864"/>
                  <a:gd name="connsiteY5" fmla="*/ 1243223 h 1496292"/>
                  <a:gd name="connsiteX6" fmla="*/ 5226729 w 5514864"/>
                  <a:gd name="connsiteY6" fmla="*/ 1489795 h 1496292"/>
                  <a:gd name="connsiteX7" fmla="*/ 3375467 w 5514864"/>
                  <a:gd name="connsiteY7" fmla="*/ 1496291 h 1496292"/>
                  <a:gd name="connsiteX8" fmla="*/ 3167648 w 5514864"/>
                  <a:gd name="connsiteY8" fmla="*/ 1440873 h 1496292"/>
                  <a:gd name="connsiteX9" fmla="*/ 2932122 w 5514864"/>
                  <a:gd name="connsiteY9" fmla="*/ 1496292 h 1496292"/>
                  <a:gd name="connsiteX10" fmla="*/ 260427 w 5514864"/>
                  <a:gd name="connsiteY10" fmla="*/ 1462086 h 1496292"/>
                  <a:gd name="connsiteX11" fmla="*/ 0 w 5514864"/>
                  <a:gd name="connsiteY11" fmla="*/ 1243223 h 1496292"/>
                  <a:gd name="connsiteX12" fmla="*/ 13855 w 5514864"/>
                  <a:gd name="connsiteY12" fmla="*/ 340092 h 1496292"/>
                  <a:gd name="connsiteX0" fmla="*/ 13855 w 5514864"/>
                  <a:gd name="connsiteY0" fmla="*/ 395511 h 1551711"/>
                  <a:gd name="connsiteX1" fmla="*/ 246572 w 5514864"/>
                  <a:gd name="connsiteY1" fmla="*/ 65811 h 1551711"/>
                  <a:gd name="connsiteX2" fmla="*/ 3901939 w 5514864"/>
                  <a:gd name="connsiteY2" fmla="*/ 0 h 1551711"/>
                  <a:gd name="connsiteX3" fmla="*/ 5226729 w 5514864"/>
                  <a:gd name="connsiteY3" fmla="*/ 65811 h 1551711"/>
                  <a:gd name="connsiteX4" fmla="*/ 5501010 w 5514864"/>
                  <a:gd name="connsiteY4" fmla="*/ 367801 h 1551711"/>
                  <a:gd name="connsiteX5" fmla="*/ 5514864 w 5514864"/>
                  <a:gd name="connsiteY5" fmla="*/ 1298642 h 1551711"/>
                  <a:gd name="connsiteX6" fmla="*/ 5226729 w 5514864"/>
                  <a:gd name="connsiteY6" fmla="*/ 1545214 h 1551711"/>
                  <a:gd name="connsiteX7" fmla="*/ 3375467 w 5514864"/>
                  <a:gd name="connsiteY7" fmla="*/ 1551710 h 1551711"/>
                  <a:gd name="connsiteX8" fmla="*/ 3167648 w 5514864"/>
                  <a:gd name="connsiteY8" fmla="*/ 1496292 h 1551711"/>
                  <a:gd name="connsiteX9" fmla="*/ 2932122 w 5514864"/>
                  <a:gd name="connsiteY9" fmla="*/ 1551711 h 1551711"/>
                  <a:gd name="connsiteX10" fmla="*/ 260427 w 5514864"/>
                  <a:gd name="connsiteY10" fmla="*/ 1517505 h 1551711"/>
                  <a:gd name="connsiteX11" fmla="*/ 0 w 5514864"/>
                  <a:gd name="connsiteY11" fmla="*/ 1298642 h 1551711"/>
                  <a:gd name="connsiteX12" fmla="*/ 13855 w 5514864"/>
                  <a:gd name="connsiteY12" fmla="*/ 395511 h 1551711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514864 w 5514864"/>
                  <a:gd name="connsiteY5" fmla="*/ 1232831 h 1485900"/>
                  <a:gd name="connsiteX6" fmla="*/ 5226729 w 5514864"/>
                  <a:gd name="connsiteY6" fmla="*/ 1479403 h 1485900"/>
                  <a:gd name="connsiteX7" fmla="*/ 3375467 w 5514864"/>
                  <a:gd name="connsiteY7" fmla="*/ 1485899 h 1485900"/>
                  <a:gd name="connsiteX8" fmla="*/ 3167648 w 5514864"/>
                  <a:gd name="connsiteY8" fmla="*/ 1430481 h 1485900"/>
                  <a:gd name="connsiteX9" fmla="*/ 2932122 w 5514864"/>
                  <a:gd name="connsiteY9" fmla="*/ 1485900 h 1485900"/>
                  <a:gd name="connsiteX10" fmla="*/ 260427 w 5514864"/>
                  <a:gd name="connsiteY10" fmla="*/ 1451694 h 1485900"/>
                  <a:gd name="connsiteX11" fmla="*/ 0 w 5514864"/>
                  <a:gd name="connsiteY11" fmla="*/ 1232831 h 1485900"/>
                  <a:gd name="connsiteX12" fmla="*/ 13855 w 5514864"/>
                  <a:gd name="connsiteY12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495212 w 5514864"/>
                  <a:gd name="connsiteY5" fmla="*/ 807026 h 1485900"/>
                  <a:gd name="connsiteX6" fmla="*/ 5514864 w 5514864"/>
                  <a:gd name="connsiteY6" fmla="*/ 1232831 h 1485900"/>
                  <a:gd name="connsiteX7" fmla="*/ 5226729 w 5514864"/>
                  <a:gd name="connsiteY7" fmla="*/ 1479403 h 1485900"/>
                  <a:gd name="connsiteX8" fmla="*/ 3375467 w 5514864"/>
                  <a:gd name="connsiteY8" fmla="*/ 1485899 h 1485900"/>
                  <a:gd name="connsiteX9" fmla="*/ 3167648 w 5514864"/>
                  <a:gd name="connsiteY9" fmla="*/ 1430481 h 1485900"/>
                  <a:gd name="connsiteX10" fmla="*/ 2932122 w 5514864"/>
                  <a:gd name="connsiteY10" fmla="*/ 1485900 h 1485900"/>
                  <a:gd name="connsiteX11" fmla="*/ 260427 w 5514864"/>
                  <a:gd name="connsiteY11" fmla="*/ 1451694 h 1485900"/>
                  <a:gd name="connsiteX12" fmla="*/ 0 w 5514864"/>
                  <a:gd name="connsiteY12" fmla="*/ 1232831 h 1485900"/>
                  <a:gd name="connsiteX13" fmla="*/ 13855 w 5514864"/>
                  <a:gd name="connsiteY13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3901939 w 5514864"/>
                  <a:gd name="connsiteY2" fmla="*/ 17317 h 1485900"/>
                  <a:gd name="connsiteX3" fmla="*/ 5226729 w 5514864"/>
                  <a:gd name="connsiteY3" fmla="*/ 0 h 1485900"/>
                  <a:gd name="connsiteX4" fmla="*/ 5501010 w 5514864"/>
                  <a:gd name="connsiteY4" fmla="*/ 301990 h 1485900"/>
                  <a:gd name="connsiteX5" fmla="*/ 5453649 w 5514864"/>
                  <a:gd name="connsiteY5" fmla="*/ 862444 h 1485900"/>
                  <a:gd name="connsiteX6" fmla="*/ 5514864 w 5514864"/>
                  <a:gd name="connsiteY6" fmla="*/ 1232831 h 1485900"/>
                  <a:gd name="connsiteX7" fmla="*/ 5226729 w 5514864"/>
                  <a:gd name="connsiteY7" fmla="*/ 1479403 h 1485900"/>
                  <a:gd name="connsiteX8" fmla="*/ 3375467 w 5514864"/>
                  <a:gd name="connsiteY8" fmla="*/ 1485899 h 1485900"/>
                  <a:gd name="connsiteX9" fmla="*/ 3167648 w 5514864"/>
                  <a:gd name="connsiteY9" fmla="*/ 1430481 h 1485900"/>
                  <a:gd name="connsiteX10" fmla="*/ 2932122 w 5514864"/>
                  <a:gd name="connsiteY10" fmla="*/ 1485900 h 1485900"/>
                  <a:gd name="connsiteX11" fmla="*/ 260427 w 5514864"/>
                  <a:gd name="connsiteY11" fmla="*/ 1451694 h 1485900"/>
                  <a:gd name="connsiteX12" fmla="*/ 0 w 5514864"/>
                  <a:gd name="connsiteY12" fmla="*/ 1232831 h 1485900"/>
                  <a:gd name="connsiteX13" fmla="*/ 13855 w 5514864"/>
                  <a:gd name="connsiteY13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2308666 w 5514864"/>
                  <a:gd name="connsiteY2" fmla="*/ 3462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329700 h 1485900"/>
                  <a:gd name="connsiteX0" fmla="*/ 13855 w 5514864"/>
                  <a:gd name="connsiteY0" fmla="*/ 329700 h 1485900"/>
                  <a:gd name="connsiteX1" fmla="*/ 246572 w 5514864"/>
                  <a:gd name="connsiteY1" fmla="*/ 0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329700 h 1485900"/>
                  <a:gd name="connsiteX0" fmla="*/ 13855 w 5514864"/>
                  <a:gd name="connsiteY0" fmla="*/ 440537 h 1485900"/>
                  <a:gd name="connsiteX1" fmla="*/ 246572 w 5514864"/>
                  <a:gd name="connsiteY1" fmla="*/ 0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13855 w 5514864"/>
                  <a:gd name="connsiteY0" fmla="*/ 440537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13855 w 5514864"/>
                  <a:gd name="connsiteY0" fmla="*/ 440537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13855 w 5514864"/>
                  <a:gd name="connsiteY14" fmla="*/ 440537 h 1485900"/>
                  <a:gd name="connsiteX0" fmla="*/ 27710 w 5514864"/>
                  <a:gd name="connsiteY0" fmla="*/ 551373 h 1485900"/>
                  <a:gd name="connsiteX1" fmla="*/ 205008 w 5514864"/>
                  <a:gd name="connsiteY1" fmla="*/ 41563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27710 w 5514864"/>
                  <a:gd name="connsiteY14" fmla="*/ 551373 h 1485900"/>
                  <a:gd name="connsiteX0" fmla="*/ 27710 w 5514864"/>
                  <a:gd name="connsiteY0" fmla="*/ 551373 h 1485900"/>
                  <a:gd name="connsiteX1" fmla="*/ 218863 w 5514864"/>
                  <a:gd name="connsiteY1" fmla="*/ 124691 h 1485900"/>
                  <a:gd name="connsiteX2" fmla="*/ 2350230 w 5514864"/>
                  <a:gd name="connsiteY2" fmla="*/ 45026 h 1485900"/>
                  <a:gd name="connsiteX3" fmla="*/ 3901939 w 5514864"/>
                  <a:gd name="connsiteY3" fmla="*/ 17317 h 1485900"/>
                  <a:gd name="connsiteX4" fmla="*/ 5226729 w 5514864"/>
                  <a:gd name="connsiteY4" fmla="*/ 0 h 1485900"/>
                  <a:gd name="connsiteX5" fmla="*/ 5501010 w 5514864"/>
                  <a:gd name="connsiteY5" fmla="*/ 301990 h 1485900"/>
                  <a:gd name="connsiteX6" fmla="*/ 5453649 w 5514864"/>
                  <a:gd name="connsiteY6" fmla="*/ 862444 h 1485900"/>
                  <a:gd name="connsiteX7" fmla="*/ 5514864 w 5514864"/>
                  <a:gd name="connsiteY7" fmla="*/ 1232831 h 1485900"/>
                  <a:gd name="connsiteX8" fmla="*/ 5226729 w 5514864"/>
                  <a:gd name="connsiteY8" fmla="*/ 1479403 h 1485900"/>
                  <a:gd name="connsiteX9" fmla="*/ 3375467 w 5514864"/>
                  <a:gd name="connsiteY9" fmla="*/ 1485899 h 1485900"/>
                  <a:gd name="connsiteX10" fmla="*/ 3167648 w 5514864"/>
                  <a:gd name="connsiteY10" fmla="*/ 1430481 h 1485900"/>
                  <a:gd name="connsiteX11" fmla="*/ 2932122 w 5514864"/>
                  <a:gd name="connsiteY11" fmla="*/ 1485900 h 1485900"/>
                  <a:gd name="connsiteX12" fmla="*/ 260427 w 5514864"/>
                  <a:gd name="connsiteY12" fmla="*/ 1451694 h 1485900"/>
                  <a:gd name="connsiteX13" fmla="*/ 0 w 5514864"/>
                  <a:gd name="connsiteY13" fmla="*/ 1232831 h 1485900"/>
                  <a:gd name="connsiteX14" fmla="*/ 27710 w 5514864"/>
                  <a:gd name="connsiteY14" fmla="*/ 551373 h 1485900"/>
                  <a:gd name="connsiteX0" fmla="*/ 27710 w 5514864"/>
                  <a:gd name="connsiteY0" fmla="*/ 534056 h 1468583"/>
                  <a:gd name="connsiteX1" fmla="*/ 218863 w 5514864"/>
                  <a:gd name="connsiteY1" fmla="*/ 107374 h 1468583"/>
                  <a:gd name="connsiteX2" fmla="*/ 2350230 w 5514864"/>
                  <a:gd name="connsiteY2" fmla="*/ 27709 h 1468583"/>
                  <a:gd name="connsiteX3" fmla="*/ 3901939 w 5514864"/>
                  <a:gd name="connsiteY3" fmla="*/ 0 h 1468583"/>
                  <a:gd name="connsiteX4" fmla="*/ 5268293 w 5514864"/>
                  <a:gd name="connsiteY4" fmla="*/ 38101 h 1468583"/>
                  <a:gd name="connsiteX5" fmla="*/ 5501010 w 5514864"/>
                  <a:gd name="connsiteY5" fmla="*/ 284673 h 1468583"/>
                  <a:gd name="connsiteX6" fmla="*/ 5453649 w 5514864"/>
                  <a:gd name="connsiteY6" fmla="*/ 845127 h 1468583"/>
                  <a:gd name="connsiteX7" fmla="*/ 5514864 w 5514864"/>
                  <a:gd name="connsiteY7" fmla="*/ 1215514 h 1468583"/>
                  <a:gd name="connsiteX8" fmla="*/ 5226729 w 5514864"/>
                  <a:gd name="connsiteY8" fmla="*/ 1462086 h 1468583"/>
                  <a:gd name="connsiteX9" fmla="*/ 3375467 w 5514864"/>
                  <a:gd name="connsiteY9" fmla="*/ 1468582 h 1468583"/>
                  <a:gd name="connsiteX10" fmla="*/ 3167648 w 5514864"/>
                  <a:gd name="connsiteY10" fmla="*/ 1413164 h 1468583"/>
                  <a:gd name="connsiteX11" fmla="*/ 2932122 w 5514864"/>
                  <a:gd name="connsiteY11" fmla="*/ 1468583 h 1468583"/>
                  <a:gd name="connsiteX12" fmla="*/ 260427 w 5514864"/>
                  <a:gd name="connsiteY12" fmla="*/ 1434377 h 1468583"/>
                  <a:gd name="connsiteX13" fmla="*/ 0 w 5514864"/>
                  <a:gd name="connsiteY13" fmla="*/ 1215514 h 1468583"/>
                  <a:gd name="connsiteX14" fmla="*/ 27710 w 5514864"/>
                  <a:gd name="connsiteY14" fmla="*/ 534056 h 1468583"/>
                  <a:gd name="connsiteX0" fmla="*/ 27710 w 5514864"/>
                  <a:gd name="connsiteY0" fmla="*/ 534056 h 1468583"/>
                  <a:gd name="connsiteX1" fmla="*/ 218863 w 5514864"/>
                  <a:gd name="connsiteY1" fmla="*/ 107374 h 1468583"/>
                  <a:gd name="connsiteX2" fmla="*/ 2350230 w 5514864"/>
                  <a:gd name="connsiteY2" fmla="*/ 27709 h 1468583"/>
                  <a:gd name="connsiteX3" fmla="*/ 3901939 w 5514864"/>
                  <a:gd name="connsiteY3" fmla="*/ 0 h 1468583"/>
                  <a:gd name="connsiteX4" fmla="*/ 5268293 w 5514864"/>
                  <a:gd name="connsiteY4" fmla="*/ 38101 h 1468583"/>
                  <a:gd name="connsiteX5" fmla="*/ 5453648 w 5514864"/>
                  <a:gd name="connsiteY5" fmla="*/ 346363 h 1468583"/>
                  <a:gd name="connsiteX6" fmla="*/ 5501010 w 5514864"/>
                  <a:gd name="connsiteY6" fmla="*/ 284673 h 1468583"/>
                  <a:gd name="connsiteX7" fmla="*/ 5453649 w 5514864"/>
                  <a:gd name="connsiteY7" fmla="*/ 845127 h 1468583"/>
                  <a:gd name="connsiteX8" fmla="*/ 5514864 w 5514864"/>
                  <a:gd name="connsiteY8" fmla="*/ 1215514 h 1468583"/>
                  <a:gd name="connsiteX9" fmla="*/ 5226729 w 5514864"/>
                  <a:gd name="connsiteY9" fmla="*/ 1462086 h 1468583"/>
                  <a:gd name="connsiteX10" fmla="*/ 3375467 w 5514864"/>
                  <a:gd name="connsiteY10" fmla="*/ 1468582 h 1468583"/>
                  <a:gd name="connsiteX11" fmla="*/ 3167648 w 5514864"/>
                  <a:gd name="connsiteY11" fmla="*/ 1413164 h 1468583"/>
                  <a:gd name="connsiteX12" fmla="*/ 2932122 w 5514864"/>
                  <a:gd name="connsiteY12" fmla="*/ 1468583 h 1468583"/>
                  <a:gd name="connsiteX13" fmla="*/ 260427 w 5514864"/>
                  <a:gd name="connsiteY13" fmla="*/ 1434377 h 1468583"/>
                  <a:gd name="connsiteX14" fmla="*/ 0 w 5514864"/>
                  <a:gd name="connsiteY14" fmla="*/ 1215514 h 1468583"/>
                  <a:gd name="connsiteX15" fmla="*/ 27710 w 5514864"/>
                  <a:gd name="connsiteY15" fmla="*/ 534056 h 1468583"/>
                  <a:gd name="connsiteX0" fmla="*/ 27710 w 5514864"/>
                  <a:gd name="connsiteY0" fmla="*/ 547935 h 1482462"/>
                  <a:gd name="connsiteX1" fmla="*/ 21886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501010 w 5514864"/>
                  <a:gd name="connsiteY6" fmla="*/ 298552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  <a:gd name="connsiteX0" fmla="*/ 27710 w 5514864"/>
                  <a:gd name="connsiteY0" fmla="*/ 547935 h 1482462"/>
                  <a:gd name="connsiteX1" fmla="*/ 21886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459446 w 5514864"/>
                  <a:gd name="connsiteY6" fmla="*/ 575643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  <a:gd name="connsiteX0" fmla="*/ 27710 w 5514864"/>
                  <a:gd name="connsiteY0" fmla="*/ 547935 h 1482462"/>
                  <a:gd name="connsiteX1" fmla="*/ 132033 w 5514864"/>
                  <a:gd name="connsiteY1" fmla="*/ 121253 h 1482462"/>
                  <a:gd name="connsiteX2" fmla="*/ 2419502 w 5514864"/>
                  <a:gd name="connsiteY2" fmla="*/ 24 h 1482462"/>
                  <a:gd name="connsiteX3" fmla="*/ 3901939 w 5514864"/>
                  <a:gd name="connsiteY3" fmla="*/ 13879 h 1482462"/>
                  <a:gd name="connsiteX4" fmla="*/ 5268293 w 5514864"/>
                  <a:gd name="connsiteY4" fmla="*/ 51980 h 1482462"/>
                  <a:gd name="connsiteX5" fmla="*/ 5453648 w 5514864"/>
                  <a:gd name="connsiteY5" fmla="*/ 360242 h 1482462"/>
                  <a:gd name="connsiteX6" fmla="*/ 5459446 w 5514864"/>
                  <a:gd name="connsiteY6" fmla="*/ 575643 h 1482462"/>
                  <a:gd name="connsiteX7" fmla="*/ 5453649 w 5514864"/>
                  <a:gd name="connsiteY7" fmla="*/ 859006 h 1482462"/>
                  <a:gd name="connsiteX8" fmla="*/ 5514864 w 5514864"/>
                  <a:gd name="connsiteY8" fmla="*/ 1229393 h 1482462"/>
                  <a:gd name="connsiteX9" fmla="*/ 5226729 w 5514864"/>
                  <a:gd name="connsiteY9" fmla="*/ 1475965 h 1482462"/>
                  <a:gd name="connsiteX10" fmla="*/ 3375467 w 5514864"/>
                  <a:gd name="connsiteY10" fmla="*/ 1482461 h 1482462"/>
                  <a:gd name="connsiteX11" fmla="*/ 3167648 w 5514864"/>
                  <a:gd name="connsiteY11" fmla="*/ 1427043 h 1482462"/>
                  <a:gd name="connsiteX12" fmla="*/ 2932122 w 5514864"/>
                  <a:gd name="connsiteY12" fmla="*/ 1482462 h 1482462"/>
                  <a:gd name="connsiteX13" fmla="*/ 260427 w 5514864"/>
                  <a:gd name="connsiteY13" fmla="*/ 1448256 h 1482462"/>
                  <a:gd name="connsiteX14" fmla="*/ 0 w 5514864"/>
                  <a:gd name="connsiteY14" fmla="*/ 1229393 h 1482462"/>
                  <a:gd name="connsiteX15" fmla="*/ 27710 w 5514864"/>
                  <a:gd name="connsiteY15" fmla="*/ 547935 h 1482462"/>
                  <a:gd name="connsiteX0" fmla="*/ 0 w 5545041"/>
                  <a:gd name="connsiteY0" fmla="*/ 611667 h 1482462"/>
                  <a:gd name="connsiteX1" fmla="*/ 162210 w 5545041"/>
                  <a:gd name="connsiteY1" fmla="*/ 121253 h 1482462"/>
                  <a:gd name="connsiteX2" fmla="*/ 2449679 w 5545041"/>
                  <a:gd name="connsiteY2" fmla="*/ 24 h 1482462"/>
                  <a:gd name="connsiteX3" fmla="*/ 3932116 w 5545041"/>
                  <a:gd name="connsiteY3" fmla="*/ 13879 h 1482462"/>
                  <a:gd name="connsiteX4" fmla="*/ 5298470 w 5545041"/>
                  <a:gd name="connsiteY4" fmla="*/ 51980 h 1482462"/>
                  <a:gd name="connsiteX5" fmla="*/ 5483825 w 5545041"/>
                  <a:gd name="connsiteY5" fmla="*/ 360242 h 1482462"/>
                  <a:gd name="connsiteX6" fmla="*/ 5489623 w 5545041"/>
                  <a:gd name="connsiteY6" fmla="*/ 575643 h 1482462"/>
                  <a:gd name="connsiteX7" fmla="*/ 5483826 w 5545041"/>
                  <a:gd name="connsiteY7" fmla="*/ 859006 h 1482462"/>
                  <a:gd name="connsiteX8" fmla="*/ 5545041 w 5545041"/>
                  <a:gd name="connsiteY8" fmla="*/ 1229393 h 1482462"/>
                  <a:gd name="connsiteX9" fmla="*/ 5256906 w 5545041"/>
                  <a:gd name="connsiteY9" fmla="*/ 1475965 h 1482462"/>
                  <a:gd name="connsiteX10" fmla="*/ 3405644 w 5545041"/>
                  <a:gd name="connsiteY10" fmla="*/ 1482461 h 1482462"/>
                  <a:gd name="connsiteX11" fmla="*/ 3197825 w 5545041"/>
                  <a:gd name="connsiteY11" fmla="*/ 1427043 h 1482462"/>
                  <a:gd name="connsiteX12" fmla="*/ 2962299 w 5545041"/>
                  <a:gd name="connsiteY12" fmla="*/ 1482462 h 1482462"/>
                  <a:gd name="connsiteX13" fmla="*/ 290604 w 5545041"/>
                  <a:gd name="connsiteY13" fmla="*/ 1448256 h 1482462"/>
                  <a:gd name="connsiteX14" fmla="*/ 30177 w 5545041"/>
                  <a:gd name="connsiteY14" fmla="*/ 1229393 h 1482462"/>
                  <a:gd name="connsiteX15" fmla="*/ 0 w 5545041"/>
                  <a:gd name="connsiteY15" fmla="*/ 611667 h 1482462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489623 w 5545041"/>
                  <a:gd name="connsiteY6" fmla="*/ 561764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256906 w 5545041"/>
                  <a:gd name="connsiteY9" fmla="*/ 1462086 h 1468583"/>
                  <a:gd name="connsiteX10" fmla="*/ 3405644 w 5545041"/>
                  <a:gd name="connsiteY10" fmla="*/ 1468582 h 1468583"/>
                  <a:gd name="connsiteX11" fmla="*/ 3197825 w 5545041"/>
                  <a:gd name="connsiteY11" fmla="*/ 1413164 h 1468583"/>
                  <a:gd name="connsiteX12" fmla="*/ 2962299 w 5545041"/>
                  <a:gd name="connsiteY12" fmla="*/ 1468583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256906 w 5545041"/>
                  <a:gd name="connsiteY9" fmla="*/ 1462086 h 1468583"/>
                  <a:gd name="connsiteX10" fmla="*/ 3405644 w 5545041"/>
                  <a:gd name="connsiteY10" fmla="*/ 1468582 h 1468583"/>
                  <a:gd name="connsiteX11" fmla="*/ 3197825 w 5545041"/>
                  <a:gd name="connsiteY11" fmla="*/ 1413164 h 1468583"/>
                  <a:gd name="connsiteX12" fmla="*/ 2962299 w 5545041"/>
                  <a:gd name="connsiteY12" fmla="*/ 1468583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3197825 w 5545041"/>
                  <a:gd name="connsiteY11" fmla="*/ 1413164 h 1468583"/>
                  <a:gd name="connsiteX12" fmla="*/ 2962299 w 5545041"/>
                  <a:gd name="connsiteY12" fmla="*/ 1468583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290604 w 5545041"/>
                  <a:gd name="connsiteY12" fmla="*/ 1434377 h 1468583"/>
                  <a:gd name="connsiteX13" fmla="*/ 30177 w 5545041"/>
                  <a:gd name="connsiteY13" fmla="*/ 1215514 h 1468583"/>
                  <a:gd name="connsiteX14" fmla="*/ 0 w 5545041"/>
                  <a:gd name="connsiteY14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737824 w 5545041"/>
                  <a:gd name="connsiteY12" fmla="*/ 1444682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290604 w 5545041"/>
                  <a:gd name="connsiteY13" fmla="*/ 1434377 h 1468583"/>
                  <a:gd name="connsiteX14" fmla="*/ 30177 w 5545041"/>
                  <a:gd name="connsiteY14" fmla="*/ 1215514 h 1468583"/>
                  <a:gd name="connsiteX15" fmla="*/ 0 w 5545041"/>
                  <a:gd name="connsiteY15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1419449 w 5545041"/>
                  <a:gd name="connsiteY13" fmla="*/ 1380952 h 1468583"/>
                  <a:gd name="connsiteX14" fmla="*/ 290604 w 5545041"/>
                  <a:gd name="connsiteY14" fmla="*/ 1434377 h 1468583"/>
                  <a:gd name="connsiteX15" fmla="*/ 30177 w 5545041"/>
                  <a:gd name="connsiteY15" fmla="*/ 1215514 h 1468583"/>
                  <a:gd name="connsiteX16" fmla="*/ 0 w 5545041"/>
                  <a:gd name="connsiteY16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405644 w 5545041"/>
                  <a:gd name="connsiteY10" fmla="*/ 1468582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1491807 w 5545041"/>
                  <a:gd name="connsiteY13" fmla="*/ 1444682 h 1468583"/>
                  <a:gd name="connsiteX14" fmla="*/ 290604 w 5545041"/>
                  <a:gd name="connsiteY14" fmla="*/ 1434377 h 1468583"/>
                  <a:gd name="connsiteX15" fmla="*/ 30177 w 5545041"/>
                  <a:gd name="connsiteY15" fmla="*/ 1215514 h 1468583"/>
                  <a:gd name="connsiteX16" fmla="*/ 0 w 5545041"/>
                  <a:gd name="connsiteY16" fmla="*/ 597788 h 1468583"/>
                  <a:gd name="connsiteX0" fmla="*/ 0 w 5545041"/>
                  <a:gd name="connsiteY0" fmla="*/ 597788 h 1468583"/>
                  <a:gd name="connsiteX1" fmla="*/ 162210 w 5545041"/>
                  <a:gd name="connsiteY1" fmla="*/ 107374 h 1468583"/>
                  <a:gd name="connsiteX2" fmla="*/ 2493094 w 5545041"/>
                  <a:gd name="connsiteY2" fmla="*/ 33943 h 1468583"/>
                  <a:gd name="connsiteX3" fmla="*/ 3932116 w 5545041"/>
                  <a:gd name="connsiteY3" fmla="*/ 0 h 1468583"/>
                  <a:gd name="connsiteX4" fmla="*/ 5298470 w 5545041"/>
                  <a:gd name="connsiteY4" fmla="*/ 38101 h 1468583"/>
                  <a:gd name="connsiteX5" fmla="*/ 5483825 w 5545041"/>
                  <a:gd name="connsiteY5" fmla="*/ 346363 h 1468583"/>
                  <a:gd name="connsiteX6" fmla="*/ 5388322 w 5545041"/>
                  <a:gd name="connsiteY6" fmla="*/ 641427 h 1468583"/>
                  <a:gd name="connsiteX7" fmla="*/ 5483826 w 5545041"/>
                  <a:gd name="connsiteY7" fmla="*/ 845127 h 1468583"/>
                  <a:gd name="connsiteX8" fmla="*/ 5545041 w 5545041"/>
                  <a:gd name="connsiteY8" fmla="*/ 1215514 h 1468583"/>
                  <a:gd name="connsiteX9" fmla="*/ 5126663 w 5545041"/>
                  <a:gd name="connsiteY9" fmla="*/ 1462087 h 1468583"/>
                  <a:gd name="connsiteX10" fmla="*/ 3854264 w 5545041"/>
                  <a:gd name="connsiteY10" fmla="*/ 1452650 h 1468583"/>
                  <a:gd name="connsiteX11" fmla="*/ 2962299 w 5545041"/>
                  <a:gd name="connsiteY11" fmla="*/ 1468583 h 1468583"/>
                  <a:gd name="connsiteX12" fmla="*/ 1853598 w 5545041"/>
                  <a:gd name="connsiteY12" fmla="*/ 1380952 h 1468583"/>
                  <a:gd name="connsiteX13" fmla="*/ 1491807 w 5545041"/>
                  <a:gd name="connsiteY13" fmla="*/ 1444682 h 1468583"/>
                  <a:gd name="connsiteX14" fmla="*/ 290604 w 5545041"/>
                  <a:gd name="connsiteY14" fmla="*/ 1434377 h 1468583"/>
                  <a:gd name="connsiteX15" fmla="*/ 30177 w 5545041"/>
                  <a:gd name="connsiteY15" fmla="*/ 1215514 h 1468583"/>
                  <a:gd name="connsiteX16" fmla="*/ 0 w 5545041"/>
                  <a:gd name="connsiteY16" fmla="*/ 597788 h 1468583"/>
                  <a:gd name="connsiteX0" fmla="*/ 0 w 5545041"/>
                  <a:gd name="connsiteY0" fmla="*/ 565923 h 1436718"/>
                  <a:gd name="connsiteX1" fmla="*/ 162210 w 5545041"/>
                  <a:gd name="connsiteY1" fmla="*/ 75509 h 1436718"/>
                  <a:gd name="connsiteX2" fmla="*/ 2493094 w 5545041"/>
                  <a:gd name="connsiteY2" fmla="*/ 2078 h 1436718"/>
                  <a:gd name="connsiteX3" fmla="*/ 4018947 w 5545041"/>
                  <a:gd name="connsiteY3" fmla="*/ 0 h 1436718"/>
                  <a:gd name="connsiteX4" fmla="*/ 5298470 w 5545041"/>
                  <a:gd name="connsiteY4" fmla="*/ 6236 h 1436718"/>
                  <a:gd name="connsiteX5" fmla="*/ 5483825 w 5545041"/>
                  <a:gd name="connsiteY5" fmla="*/ 314498 h 1436718"/>
                  <a:gd name="connsiteX6" fmla="*/ 5388322 w 5545041"/>
                  <a:gd name="connsiteY6" fmla="*/ 609562 h 1436718"/>
                  <a:gd name="connsiteX7" fmla="*/ 5483826 w 5545041"/>
                  <a:gd name="connsiteY7" fmla="*/ 813262 h 1436718"/>
                  <a:gd name="connsiteX8" fmla="*/ 5545041 w 5545041"/>
                  <a:gd name="connsiteY8" fmla="*/ 1183649 h 1436718"/>
                  <a:gd name="connsiteX9" fmla="*/ 5126663 w 5545041"/>
                  <a:gd name="connsiteY9" fmla="*/ 1430222 h 1436718"/>
                  <a:gd name="connsiteX10" fmla="*/ 3854264 w 5545041"/>
                  <a:gd name="connsiteY10" fmla="*/ 1420785 h 1436718"/>
                  <a:gd name="connsiteX11" fmla="*/ 2962299 w 5545041"/>
                  <a:gd name="connsiteY11" fmla="*/ 1436718 h 1436718"/>
                  <a:gd name="connsiteX12" fmla="*/ 1853598 w 5545041"/>
                  <a:gd name="connsiteY12" fmla="*/ 1349087 h 1436718"/>
                  <a:gd name="connsiteX13" fmla="*/ 1491807 w 5545041"/>
                  <a:gd name="connsiteY13" fmla="*/ 1412817 h 1436718"/>
                  <a:gd name="connsiteX14" fmla="*/ 290604 w 5545041"/>
                  <a:gd name="connsiteY14" fmla="*/ 1402512 h 1436718"/>
                  <a:gd name="connsiteX15" fmla="*/ 30177 w 5545041"/>
                  <a:gd name="connsiteY15" fmla="*/ 1183649 h 1436718"/>
                  <a:gd name="connsiteX16" fmla="*/ 0 w 5545041"/>
                  <a:gd name="connsiteY16" fmla="*/ 565923 h 143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545041" h="1436718">
                    <a:moveTo>
                      <a:pt x="0" y="565923"/>
                    </a:moveTo>
                    <a:cubicBezTo>
                      <a:pt x="0" y="429745"/>
                      <a:pt x="26032" y="75509"/>
                      <a:pt x="162210" y="75509"/>
                    </a:cubicBezTo>
                    <a:cubicBezTo>
                      <a:pt x="295393" y="-6464"/>
                      <a:pt x="1778020" y="924"/>
                      <a:pt x="2493094" y="2078"/>
                    </a:cubicBezTo>
                    <a:lnTo>
                      <a:pt x="4018947" y="0"/>
                    </a:lnTo>
                    <a:lnTo>
                      <a:pt x="5298470" y="6236"/>
                    </a:lnTo>
                    <a:cubicBezTo>
                      <a:pt x="5561706" y="43181"/>
                      <a:pt x="5445039" y="273403"/>
                      <a:pt x="5483825" y="314498"/>
                    </a:cubicBezTo>
                    <a:cubicBezTo>
                      <a:pt x="5522611" y="355593"/>
                      <a:pt x="5392940" y="505653"/>
                      <a:pt x="5388322" y="609562"/>
                    </a:cubicBezTo>
                    <a:cubicBezTo>
                      <a:pt x="5386389" y="777907"/>
                      <a:pt x="5485759" y="644917"/>
                      <a:pt x="5483826" y="813262"/>
                    </a:cubicBezTo>
                    <a:lnTo>
                      <a:pt x="5545041" y="1183649"/>
                    </a:lnTo>
                    <a:cubicBezTo>
                      <a:pt x="5545041" y="1319827"/>
                      <a:pt x="5262841" y="1430222"/>
                      <a:pt x="5126663" y="1430222"/>
                    </a:cubicBezTo>
                    <a:lnTo>
                      <a:pt x="3854264" y="1420785"/>
                    </a:lnTo>
                    <a:lnTo>
                      <a:pt x="2962299" y="1436718"/>
                    </a:lnTo>
                    <a:cubicBezTo>
                      <a:pt x="2592732" y="1407508"/>
                      <a:pt x="2107393" y="1426095"/>
                      <a:pt x="1853598" y="1349087"/>
                    </a:cubicBezTo>
                    <a:lnTo>
                      <a:pt x="1491807" y="1412817"/>
                    </a:lnTo>
                    <a:lnTo>
                      <a:pt x="290604" y="1402512"/>
                    </a:lnTo>
                    <a:cubicBezTo>
                      <a:pt x="154426" y="1402512"/>
                      <a:pt x="30177" y="1319827"/>
                      <a:pt x="30177" y="1183649"/>
                    </a:cubicBezTo>
                    <a:cubicBezTo>
                      <a:pt x="30177" y="854896"/>
                      <a:pt x="41564" y="1019367"/>
                      <a:pt x="0" y="565923"/>
                    </a:cubicBezTo>
                    <a:close/>
                  </a:path>
                </a:pathLst>
              </a:custGeom>
              <a:solidFill>
                <a:srgbClr val="92D050"/>
              </a:solidFill>
              <a:ln w="38100" cap="rnd" cmpd="sng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3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chise" pitchFamily="49" charset="0"/>
                  <a:ea typeface="Franchise" pitchFamily="49" charset="0"/>
                  <a:cs typeface="Ebrima" pitchFamily="2" charset="0"/>
                </a:endParaRPr>
              </a:p>
            </p:txBody>
          </p:sp>
          <p:sp>
            <p:nvSpPr>
              <p:cNvPr id="223" name="Rectangle 15"/>
              <p:cNvSpPr/>
              <p:nvPr/>
            </p:nvSpPr>
            <p:spPr>
              <a:xfrm>
                <a:off x="5055530" y="5454322"/>
                <a:ext cx="4839815" cy="1051888"/>
              </a:xfrm>
              <a:custGeom>
                <a:avLst/>
                <a:gdLst>
                  <a:gd name="connsiteX0" fmla="*/ 0 w 4628077"/>
                  <a:gd name="connsiteY0" fmla="*/ 208471 h 1250801"/>
                  <a:gd name="connsiteX1" fmla="*/ 208471 w 4628077"/>
                  <a:gd name="connsiteY1" fmla="*/ 0 h 1250801"/>
                  <a:gd name="connsiteX2" fmla="*/ 4419606 w 4628077"/>
                  <a:gd name="connsiteY2" fmla="*/ 0 h 1250801"/>
                  <a:gd name="connsiteX3" fmla="*/ 4628077 w 4628077"/>
                  <a:gd name="connsiteY3" fmla="*/ 208471 h 1250801"/>
                  <a:gd name="connsiteX4" fmla="*/ 4628077 w 4628077"/>
                  <a:gd name="connsiteY4" fmla="*/ 1042330 h 1250801"/>
                  <a:gd name="connsiteX5" fmla="*/ 4419606 w 4628077"/>
                  <a:gd name="connsiteY5" fmla="*/ 1250801 h 1250801"/>
                  <a:gd name="connsiteX6" fmla="*/ 208471 w 4628077"/>
                  <a:gd name="connsiteY6" fmla="*/ 1250801 h 1250801"/>
                  <a:gd name="connsiteX7" fmla="*/ 0 w 4628077"/>
                  <a:gd name="connsiteY7" fmla="*/ 1042330 h 1250801"/>
                  <a:gd name="connsiteX8" fmla="*/ 0 w 4628077"/>
                  <a:gd name="connsiteY8" fmla="*/ 208471 h 1250801"/>
                  <a:gd name="connsiteX0" fmla="*/ 96982 w 4628077"/>
                  <a:gd name="connsiteY0" fmla="*/ 291598 h 1250801"/>
                  <a:gd name="connsiteX1" fmla="*/ 208471 w 4628077"/>
                  <a:gd name="connsiteY1" fmla="*/ 0 h 1250801"/>
                  <a:gd name="connsiteX2" fmla="*/ 4419606 w 4628077"/>
                  <a:gd name="connsiteY2" fmla="*/ 0 h 1250801"/>
                  <a:gd name="connsiteX3" fmla="*/ 4628077 w 4628077"/>
                  <a:gd name="connsiteY3" fmla="*/ 208471 h 1250801"/>
                  <a:gd name="connsiteX4" fmla="*/ 4628077 w 4628077"/>
                  <a:gd name="connsiteY4" fmla="*/ 1042330 h 1250801"/>
                  <a:gd name="connsiteX5" fmla="*/ 4419606 w 4628077"/>
                  <a:gd name="connsiteY5" fmla="*/ 1250801 h 1250801"/>
                  <a:gd name="connsiteX6" fmla="*/ 208471 w 4628077"/>
                  <a:gd name="connsiteY6" fmla="*/ 1250801 h 1250801"/>
                  <a:gd name="connsiteX7" fmla="*/ 0 w 4628077"/>
                  <a:gd name="connsiteY7" fmla="*/ 1042330 h 1250801"/>
                  <a:gd name="connsiteX8" fmla="*/ 96982 w 4628077"/>
                  <a:gd name="connsiteY8" fmla="*/ 291598 h 1250801"/>
                  <a:gd name="connsiteX0" fmla="*/ 96982 w 4628077"/>
                  <a:gd name="connsiteY0" fmla="*/ 291600 h 1250803"/>
                  <a:gd name="connsiteX1" fmla="*/ 208471 w 4628077"/>
                  <a:gd name="connsiteY1" fmla="*/ 2 h 1250803"/>
                  <a:gd name="connsiteX2" fmla="*/ 2689117 w 4628077"/>
                  <a:gd name="connsiteY2" fmla="*/ 0 h 1250803"/>
                  <a:gd name="connsiteX3" fmla="*/ 4419606 w 4628077"/>
                  <a:gd name="connsiteY3" fmla="*/ 2 h 1250803"/>
                  <a:gd name="connsiteX4" fmla="*/ 4628077 w 4628077"/>
                  <a:gd name="connsiteY4" fmla="*/ 208473 h 1250803"/>
                  <a:gd name="connsiteX5" fmla="*/ 4628077 w 4628077"/>
                  <a:gd name="connsiteY5" fmla="*/ 1042332 h 1250803"/>
                  <a:gd name="connsiteX6" fmla="*/ 4419606 w 4628077"/>
                  <a:gd name="connsiteY6" fmla="*/ 1250803 h 1250803"/>
                  <a:gd name="connsiteX7" fmla="*/ 208471 w 4628077"/>
                  <a:gd name="connsiteY7" fmla="*/ 1250803 h 1250803"/>
                  <a:gd name="connsiteX8" fmla="*/ 0 w 4628077"/>
                  <a:gd name="connsiteY8" fmla="*/ 1042332 h 1250803"/>
                  <a:gd name="connsiteX9" fmla="*/ 96982 w 4628077"/>
                  <a:gd name="connsiteY9" fmla="*/ 291600 h 1250803"/>
                  <a:gd name="connsiteX0" fmla="*/ 96982 w 4628077"/>
                  <a:gd name="connsiteY0" fmla="*/ 291598 h 1250801"/>
                  <a:gd name="connsiteX1" fmla="*/ 208471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277743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277743 w 4628077"/>
                  <a:gd name="connsiteY1" fmla="*/ 0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08471 w 4628077"/>
                  <a:gd name="connsiteY7" fmla="*/ 1250801 h 1250801"/>
                  <a:gd name="connsiteX8" fmla="*/ 0 w 4628077"/>
                  <a:gd name="connsiteY8" fmla="*/ 1042330 h 1250801"/>
                  <a:gd name="connsiteX9" fmla="*/ 96982 w 4628077"/>
                  <a:gd name="connsiteY9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1469917 w 4628077"/>
                  <a:gd name="connsiteY7" fmla="*/ 1233052 h 1250801"/>
                  <a:gd name="connsiteX8" fmla="*/ 208471 w 4628077"/>
                  <a:gd name="connsiteY8" fmla="*/ 1250801 h 1250801"/>
                  <a:gd name="connsiteX9" fmla="*/ 0 w 4628077"/>
                  <a:gd name="connsiteY9" fmla="*/ 1042330 h 1250801"/>
                  <a:gd name="connsiteX10" fmla="*/ 96982 w 4628077"/>
                  <a:gd name="connsiteY10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1497626 w 4628077"/>
                  <a:gd name="connsiteY7" fmla="*/ 1205343 h 1250801"/>
                  <a:gd name="connsiteX8" fmla="*/ 208471 w 4628077"/>
                  <a:gd name="connsiteY8" fmla="*/ 1250801 h 1250801"/>
                  <a:gd name="connsiteX9" fmla="*/ 0 w 4628077"/>
                  <a:gd name="connsiteY9" fmla="*/ 1042330 h 1250801"/>
                  <a:gd name="connsiteX10" fmla="*/ 96982 w 4628077"/>
                  <a:gd name="connsiteY10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1497626 w 4628077"/>
                  <a:gd name="connsiteY8" fmla="*/ 1205343 h 1250801"/>
                  <a:gd name="connsiteX9" fmla="*/ 208471 w 4628077"/>
                  <a:gd name="connsiteY9" fmla="*/ 1250801 h 1250801"/>
                  <a:gd name="connsiteX10" fmla="*/ 0 w 4628077"/>
                  <a:gd name="connsiteY10" fmla="*/ 1042330 h 1250801"/>
                  <a:gd name="connsiteX11" fmla="*/ 96982 w 4628077"/>
                  <a:gd name="connsiteY11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605990 w 4628077"/>
                  <a:gd name="connsiteY8" fmla="*/ 1191488 h 1250801"/>
                  <a:gd name="connsiteX9" fmla="*/ 1497626 w 4628077"/>
                  <a:gd name="connsiteY9" fmla="*/ 1205343 h 1250801"/>
                  <a:gd name="connsiteX10" fmla="*/ 208471 w 4628077"/>
                  <a:gd name="connsiteY10" fmla="*/ 1250801 h 1250801"/>
                  <a:gd name="connsiteX11" fmla="*/ 0 w 4628077"/>
                  <a:gd name="connsiteY11" fmla="*/ 1042330 h 1250801"/>
                  <a:gd name="connsiteX12" fmla="*/ 96982 w 4628077"/>
                  <a:gd name="connsiteY12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605990 w 4628077"/>
                  <a:gd name="connsiteY8" fmla="*/ 1191488 h 1250801"/>
                  <a:gd name="connsiteX9" fmla="*/ 2398171 w 4628077"/>
                  <a:gd name="connsiteY9" fmla="*/ 1205343 h 1250801"/>
                  <a:gd name="connsiteX10" fmla="*/ 1497626 w 4628077"/>
                  <a:gd name="connsiteY10" fmla="*/ 1205343 h 1250801"/>
                  <a:gd name="connsiteX11" fmla="*/ 208471 w 4628077"/>
                  <a:gd name="connsiteY11" fmla="*/ 1250801 h 1250801"/>
                  <a:gd name="connsiteX12" fmla="*/ 0 w 4628077"/>
                  <a:gd name="connsiteY12" fmla="*/ 1042330 h 1250801"/>
                  <a:gd name="connsiteX13" fmla="*/ 96982 w 4628077"/>
                  <a:gd name="connsiteY13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2841517 w 4628077"/>
                  <a:gd name="connsiteY7" fmla="*/ 1219198 h 1250801"/>
                  <a:gd name="connsiteX8" fmla="*/ 2564426 w 4628077"/>
                  <a:gd name="connsiteY8" fmla="*/ 1094507 h 1250801"/>
                  <a:gd name="connsiteX9" fmla="*/ 2398171 w 4628077"/>
                  <a:gd name="connsiteY9" fmla="*/ 1205343 h 1250801"/>
                  <a:gd name="connsiteX10" fmla="*/ 1497626 w 4628077"/>
                  <a:gd name="connsiteY10" fmla="*/ 1205343 h 1250801"/>
                  <a:gd name="connsiteX11" fmla="*/ 208471 w 4628077"/>
                  <a:gd name="connsiteY11" fmla="*/ 1250801 h 1250801"/>
                  <a:gd name="connsiteX12" fmla="*/ 0 w 4628077"/>
                  <a:gd name="connsiteY12" fmla="*/ 1042330 h 1250801"/>
                  <a:gd name="connsiteX13" fmla="*/ 96982 w 4628077"/>
                  <a:gd name="connsiteY13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3783626 w 4628077"/>
                  <a:gd name="connsiteY7" fmla="*/ 1219198 h 1250801"/>
                  <a:gd name="connsiteX8" fmla="*/ 2841517 w 4628077"/>
                  <a:gd name="connsiteY8" fmla="*/ 1219198 h 1250801"/>
                  <a:gd name="connsiteX9" fmla="*/ 2564426 w 4628077"/>
                  <a:gd name="connsiteY9" fmla="*/ 1094507 h 1250801"/>
                  <a:gd name="connsiteX10" fmla="*/ 2398171 w 4628077"/>
                  <a:gd name="connsiteY10" fmla="*/ 1205343 h 1250801"/>
                  <a:gd name="connsiteX11" fmla="*/ 1497626 w 4628077"/>
                  <a:gd name="connsiteY11" fmla="*/ 1205343 h 1250801"/>
                  <a:gd name="connsiteX12" fmla="*/ 208471 w 4628077"/>
                  <a:gd name="connsiteY12" fmla="*/ 1250801 h 1250801"/>
                  <a:gd name="connsiteX13" fmla="*/ 0 w 4628077"/>
                  <a:gd name="connsiteY13" fmla="*/ 1042330 h 1250801"/>
                  <a:gd name="connsiteX14" fmla="*/ 96982 w 4628077"/>
                  <a:gd name="connsiteY14" fmla="*/ 291598 h 1250801"/>
                  <a:gd name="connsiteX0" fmla="*/ 96982 w 4628077"/>
                  <a:gd name="connsiteY0" fmla="*/ 291598 h 1250801"/>
                  <a:gd name="connsiteX1" fmla="*/ 125343 w 4628077"/>
                  <a:gd name="connsiteY1" fmla="*/ 27709 h 1250801"/>
                  <a:gd name="connsiteX2" fmla="*/ 2689117 w 4628077"/>
                  <a:gd name="connsiteY2" fmla="*/ 83125 h 1250801"/>
                  <a:gd name="connsiteX3" fmla="*/ 4419606 w 4628077"/>
                  <a:gd name="connsiteY3" fmla="*/ 0 h 1250801"/>
                  <a:gd name="connsiteX4" fmla="*/ 4628077 w 4628077"/>
                  <a:gd name="connsiteY4" fmla="*/ 208471 h 1250801"/>
                  <a:gd name="connsiteX5" fmla="*/ 4628077 w 4628077"/>
                  <a:gd name="connsiteY5" fmla="*/ 1042330 h 1250801"/>
                  <a:gd name="connsiteX6" fmla="*/ 4419606 w 4628077"/>
                  <a:gd name="connsiteY6" fmla="*/ 1250801 h 1250801"/>
                  <a:gd name="connsiteX7" fmla="*/ 3728208 w 4628077"/>
                  <a:gd name="connsiteY7" fmla="*/ 1191489 h 1250801"/>
                  <a:gd name="connsiteX8" fmla="*/ 2841517 w 4628077"/>
                  <a:gd name="connsiteY8" fmla="*/ 1219198 h 1250801"/>
                  <a:gd name="connsiteX9" fmla="*/ 2564426 w 4628077"/>
                  <a:gd name="connsiteY9" fmla="*/ 1094507 h 1250801"/>
                  <a:gd name="connsiteX10" fmla="*/ 2398171 w 4628077"/>
                  <a:gd name="connsiteY10" fmla="*/ 1205343 h 1250801"/>
                  <a:gd name="connsiteX11" fmla="*/ 1497626 w 4628077"/>
                  <a:gd name="connsiteY11" fmla="*/ 1205343 h 1250801"/>
                  <a:gd name="connsiteX12" fmla="*/ 208471 w 4628077"/>
                  <a:gd name="connsiteY12" fmla="*/ 1250801 h 1250801"/>
                  <a:gd name="connsiteX13" fmla="*/ 0 w 4628077"/>
                  <a:gd name="connsiteY13" fmla="*/ 1042330 h 1250801"/>
                  <a:gd name="connsiteX14" fmla="*/ 96982 w 4628077"/>
                  <a:gd name="connsiteY14" fmla="*/ 291598 h 1250801"/>
                  <a:gd name="connsiteX0" fmla="*/ 96982 w 4738913"/>
                  <a:gd name="connsiteY0" fmla="*/ 291598 h 1250801"/>
                  <a:gd name="connsiteX1" fmla="*/ 125343 w 4738913"/>
                  <a:gd name="connsiteY1" fmla="*/ 27709 h 1250801"/>
                  <a:gd name="connsiteX2" fmla="*/ 2689117 w 4738913"/>
                  <a:gd name="connsiteY2" fmla="*/ 83125 h 1250801"/>
                  <a:gd name="connsiteX3" fmla="*/ 4419606 w 4738913"/>
                  <a:gd name="connsiteY3" fmla="*/ 0 h 1250801"/>
                  <a:gd name="connsiteX4" fmla="*/ 4628077 w 4738913"/>
                  <a:gd name="connsiteY4" fmla="*/ 208471 h 1250801"/>
                  <a:gd name="connsiteX5" fmla="*/ 4738913 w 4738913"/>
                  <a:gd name="connsiteY5" fmla="*/ 1056185 h 1250801"/>
                  <a:gd name="connsiteX6" fmla="*/ 4419606 w 4738913"/>
                  <a:gd name="connsiteY6" fmla="*/ 1250801 h 1250801"/>
                  <a:gd name="connsiteX7" fmla="*/ 3728208 w 4738913"/>
                  <a:gd name="connsiteY7" fmla="*/ 1191489 h 1250801"/>
                  <a:gd name="connsiteX8" fmla="*/ 2841517 w 4738913"/>
                  <a:gd name="connsiteY8" fmla="*/ 1219198 h 1250801"/>
                  <a:gd name="connsiteX9" fmla="*/ 2564426 w 4738913"/>
                  <a:gd name="connsiteY9" fmla="*/ 1094507 h 1250801"/>
                  <a:gd name="connsiteX10" fmla="*/ 2398171 w 4738913"/>
                  <a:gd name="connsiteY10" fmla="*/ 1205343 h 1250801"/>
                  <a:gd name="connsiteX11" fmla="*/ 1497626 w 4738913"/>
                  <a:gd name="connsiteY11" fmla="*/ 1205343 h 1250801"/>
                  <a:gd name="connsiteX12" fmla="*/ 208471 w 4738913"/>
                  <a:gd name="connsiteY12" fmla="*/ 1250801 h 1250801"/>
                  <a:gd name="connsiteX13" fmla="*/ 0 w 4738913"/>
                  <a:gd name="connsiteY13" fmla="*/ 1042330 h 1250801"/>
                  <a:gd name="connsiteX14" fmla="*/ 96982 w 4738913"/>
                  <a:gd name="connsiteY14" fmla="*/ 291598 h 1250801"/>
                  <a:gd name="connsiteX0" fmla="*/ 96982 w 4738913"/>
                  <a:gd name="connsiteY0" fmla="*/ 291598 h 1250801"/>
                  <a:gd name="connsiteX1" fmla="*/ 125343 w 4738913"/>
                  <a:gd name="connsiteY1" fmla="*/ 27709 h 1250801"/>
                  <a:gd name="connsiteX2" fmla="*/ 2689117 w 4738913"/>
                  <a:gd name="connsiteY2" fmla="*/ 83125 h 1250801"/>
                  <a:gd name="connsiteX3" fmla="*/ 4419606 w 4738913"/>
                  <a:gd name="connsiteY3" fmla="*/ 0 h 1250801"/>
                  <a:gd name="connsiteX4" fmla="*/ 4628077 w 4738913"/>
                  <a:gd name="connsiteY4" fmla="*/ 208471 h 1250801"/>
                  <a:gd name="connsiteX5" fmla="*/ 4738913 w 4738913"/>
                  <a:gd name="connsiteY5" fmla="*/ 1056185 h 1250801"/>
                  <a:gd name="connsiteX6" fmla="*/ 4419606 w 4738913"/>
                  <a:gd name="connsiteY6" fmla="*/ 1250801 h 1250801"/>
                  <a:gd name="connsiteX7" fmla="*/ 3728208 w 4738913"/>
                  <a:gd name="connsiteY7" fmla="*/ 1191489 h 1250801"/>
                  <a:gd name="connsiteX8" fmla="*/ 2841517 w 4738913"/>
                  <a:gd name="connsiteY8" fmla="*/ 1219198 h 1250801"/>
                  <a:gd name="connsiteX9" fmla="*/ 2564426 w 4738913"/>
                  <a:gd name="connsiteY9" fmla="*/ 1094507 h 1250801"/>
                  <a:gd name="connsiteX10" fmla="*/ 2398171 w 4738913"/>
                  <a:gd name="connsiteY10" fmla="*/ 1205343 h 1250801"/>
                  <a:gd name="connsiteX11" fmla="*/ 1497626 w 4738913"/>
                  <a:gd name="connsiteY11" fmla="*/ 1205343 h 1250801"/>
                  <a:gd name="connsiteX12" fmla="*/ 208471 w 4738913"/>
                  <a:gd name="connsiteY12" fmla="*/ 1250801 h 1250801"/>
                  <a:gd name="connsiteX13" fmla="*/ 0 w 4738913"/>
                  <a:gd name="connsiteY13" fmla="*/ 1042330 h 1250801"/>
                  <a:gd name="connsiteX14" fmla="*/ 96982 w 4738913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689117 w 4745175"/>
                  <a:gd name="connsiteY2" fmla="*/ 83125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2841517 w 4745175"/>
                  <a:gd name="connsiteY8" fmla="*/ 1219198 h 1250801"/>
                  <a:gd name="connsiteX9" fmla="*/ 2564426 w 4745175"/>
                  <a:gd name="connsiteY9" fmla="*/ 1094507 h 1250801"/>
                  <a:gd name="connsiteX10" fmla="*/ 2398171 w 4745175"/>
                  <a:gd name="connsiteY10" fmla="*/ 1205343 h 1250801"/>
                  <a:gd name="connsiteX11" fmla="*/ 1497626 w 4745175"/>
                  <a:gd name="connsiteY11" fmla="*/ 1205343 h 1250801"/>
                  <a:gd name="connsiteX12" fmla="*/ 208471 w 4745175"/>
                  <a:gd name="connsiteY12" fmla="*/ 1250801 h 1250801"/>
                  <a:gd name="connsiteX13" fmla="*/ 0 w 4745175"/>
                  <a:gd name="connsiteY13" fmla="*/ 1042330 h 1250801"/>
                  <a:gd name="connsiteX14" fmla="*/ 96982 w 4745175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2841517 w 4745175"/>
                  <a:gd name="connsiteY8" fmla="*/ 1219198 h 1250801"/>
                  <a:gd name="connsiteX9" fmla="*/ 2564426 w 4745175"/>
                  <a:gd name="connsiteY9" fmla="*/ 1094507 h 1250801"/>
                  <a:gd name="connsiteX10" fmla="*/ 2398171 w 4745175"/>
                  <a:gd name="connsiteY10" fmla="*/ 1205343 h 1250801"/>
                  <a:gd name="connsiteX11" fmla="*/ 1497626 w 4745175"/>
                  <a:gd name="connsiteY11" fmla="*/ 1205343 h 1250801"/>
                  <a:gd name="connsiteX12" fmla="*/ 208471 w 4745175"/>
                  <a:gd name="connsiteY12" fmla="*/ 1250801 h 1250801"/>
                  <a:gd name="connsiteX13" fmla="*/ 0 w 4745175"/>
                  <a:gd name="connsiteY13" fmla="*/ 1042330 h 1250801"/>
                  <a:gd name="connsiteX14" fmla="*/ 96982 w 4745175"/>
                  <a:gd name="connsiteY14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728208 w 4745175"/>
                  <a:gd name="connsiteY7" fmla="*/ 1191489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97626 w 4745175"/>
                  <a:gd name="connsiteY12" fmla="*/ 120534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97626 w 4745175"/>
                  <a:gd name="connsiteY12" fmla="*/ 120534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00644 w 4745175"/>
                  <a:gd name="connsiteY12" fmla="*/ 1122215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398171 w 4745175"/>
                  <a:gd name="connsiteY11" fmla="*/ 1205343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64426 w 4745175"/>
                  <a:gd name="connsiteY10" fmla="*/ 1094507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25190 w 4745175"/>
                  <a:gd name="connsiteY7" fmla="*/ 1108362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94463 w 4745175"/>
                  <a:gd name="connsiteY7" fmla="*/ 1163780 h 1250801"/>
                  <a:gd name="connsiteX8" fmla="*/ 3381844 w 4745175"/>
                  <a:gd name="connsiteY8" fmla="*/ 1163779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2702972 w 4745175"/>
                  <a:gd name="connsiteY2" fmla="*/ 27707 h 1250801"/>
                  <a:gd name="connsiteX3" fmla="*/ 4419606 w 4745175"/>
                  <a:gd name="connsiteY3" fmla="*/ 0 h 1250801"/>
                  <a:gd name="connsiteX4" fmla="*/ 4738914 w 4745175"/>
                  <a:gd name="connsiteY4" fmla="*/ 194616 h 1250801"/>
                  <a:gd name="connsiteX5" fmla="*/ 4738913 w 4745175"/>
                  <a:gd name="connsiteY5" fmla="*/ 1056185 h 1250801"/>
                  <a:gd name="connsiteX6" fmla="*/ 4419606 w 4745175"/>
                  <a:gd name="connsiteY6" fmla="*/ 1250801 h 1250801"/>
                  <a:gd name="connsiteX7" fmla="*/ 3894463 w 4745175"/>
                  <a:gd name="connsiteY7" fmla="*/ 1163780 h 1250801"/>
                  <a:gd name="connsiteX8" fmla="*/ 3367989 w 4745175"/>
                  <a:gd name="connsiteY8" fmla="*/ 1205343 h 1250801"/>
                  <a:gd name="connsiteX9" fmla="*/ 2841517 w 4745175"/>
                  <a:gd name="connsiteY9" fmla="*/ 1219198 h 1250801"/>
                  <a:gd name="connsiteX10" fmla="*/ 2550571 w 4745175"/>
                  <a:gd name="connsiteY10" fmla="*/ 1149925 h 1250801"/>
                  <a:gd name="connsiteX11" fmla="*/ 2231916 w 4745175"/>
                  <a:gd name="connsiteY11" fmla="*/ 1219197 h 1250801"/>
                  <a:gd name="connsiteX12" fmla="*/ 1442208 w 4745175"/>
                  <a:gd name="connsiteY12" fmla="*/ 1177633 h 1250801"/>
                  <a:gd name="connsiteX13" fmla="*/ 208471 w 4745175"/>
                  <a:gd name="connsiteY13" fmla="*/ 1250801 h 1250801"/>
                  <a:gd name="connsiteX14" fmla="*/ 0 w 4745175"/>
                  <a:gd name="connsiteY14" fmla="*/ 1042330 h 1250801"/>
                  <a:gd name="connsiteX15" fmla="*/ 96982 w 4745175"/>
                  <a:gd name="connsiteY15" fmla="*/ 291598 h 1250801"/>
                  <a:gd name="connsiteX0" fmla="*/ 96982 w 4745175"/>
                  <a:gd name="connsiteY0" fmla="*/ 296876 h 1256079"/>
                  <a:gd name="connsiteX1" fmla="*/ 125343 w 4745175"/>
                  <a:gd name="connsiteY1" fmla="*/ 32987 h 1256079"/>
                  <a:gd name="connsiteX2" fmla="*/ 1457382 w 4745175"/>
                  <a:gd name="connsiteY2" fmla="*/ 3972 h 1256079"/>
                  <a:gd name="connsiteX3" fmla="*/ 2702972 w 4745175"/>
                  <a:gd name="connsiteY3" fmla="*/ 32985 h 1256079"/>
                  <a:gd name="connsiteX4" fmla="*/ 4419606 w 4745175"/>
                  <a:gd name="connsiteY4" fmla="*/ 5278 h 1256079"/>
                  <a:gd name="connsiteX5" fmla="*/ 4738914 w 4745175"/>
                  <a:gd name="connsiteY5" fmla="*/ 199894 h 1256079"/>
                  <a:gd name="connsiteX6" fmla="*/ 4738913 w 4745175"/>
                  <a:gd name="connsiteY6" fmla="*/ 1061463 h 1256079"/>
                  <a:gd name="connsiteX7" fmla="*/ 4419606 w 4745175"/>
                  <a:gd name="connsiteY7" fmla="*/ 1256079 h 1256079"/>
                  <a:gd name="connsiteX8" fmla="*/ 3894463 w 4745175"/>
                  <a:gd name="connsiteY8" fmla="*/ 1169058 h 1256079"/>
                  <a:gd name="connsiteX9" fmla="*/ 3367989 w 4745175"/>
                  <a:gd name="connsiteY9" fmla="*/ 1210621 h 1256079"/>
                  <a:gd name="connsiteX10" fmla="*/ 2841517 w 4745175"/>
                  <a:gd name="connsiteY10" fmla="*/ 1224476 h 1256079"/>
                  <a:gd name="connsiteX11" fmla="*/ 2550571 w 4745175"/>
                  <a:gd name="connsiteY11" fmla="*/ 1155203 h 1256079"/>
                  <a:gd name="connsiteX12" fmla="*/ 2231916 w 4745175"/>
                  <a:gd name="connsiteY12" fmla="*/ 1224475 h 1256079"/>
                  <a:gd name="connsiteX13" fmla="*/ 1442208 w 4745175"/>
                  <a:gd name="connsiteY13" fmla="*/ 1182911 h 1256079"/>
                  <a:gd name="connsiteX14" fmla="*/ 208471 w 4745175"/>
                  <a:gd name="connsiteY14" fmla="*/ 1256079 h 1256079"/>
                  <a:gd name="connsiteX15" fmla="*/ 0 w 4745175"/>
                  <a:gd name="connsiteY15" fmla="*/ 1047608 h 1256079"/>
                  <a:gd name="connsiteX16" fmla="*/ 96982 w 4745175"/>
                  <a:gd name="connsiteY16" fmla="*/ 296876 h 1256079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1512800 w 4745175"/>
                  <a:gd name="connsiteY2" fmla="*/ 67967 h 1250801"/>
                  <a:gd name="connsiteX3" fmla="*/ 2702972 w 4745175"/>
                  <a:gd name="connsiteY3" fmla="*/ 27707 h 1250801"/>
                  <a:gd name="connsiteX4" fmla="*/ 4419606 w 4745175"/>
                  <a:gd name="connsiteY4" fmla="*/ 0 h 1250801"/>
                  <a:gd name="connsiteX5" fmla="*/ 4738914 w 4745175"/>
                  <a:gd name="connsiteY5" fmla="*/ 194616 h 1250801"/>
                  <a:gd name="connsiteX6" fmla="*/ 4738913 w 4745175"/>
                  <a:gd name="connsiteY6" fmla="*/ 1056185 h 1250801"/>
                  <a:gd name="connsiteX7" fmla="*/ 4419606 w 4745175"/>
                  <a:gd name="connsiteY7" fmla="*/ 1250801 h 1250801"/>
                  <a:gd name="connsiteX8" fmla="*/ 3894463 w 4745175"/>
                  <a:gd name="connsiteY8" fmla="*/ 1163780 h 1250801"/>
                  <a:gd name="connsiteX9" fmla="*/ 3367989 w 4745175"/>
                  <a:gd name="connsiteY9" fmla="*/ 1205343 h 1250801"/>
                  <a:gd name="connsiteX10" fmla="*/ 2841517 w 4745175"/>
                  <a:gd name="connsiteY10" fmla="*/ 1219198 h 1250801"/>
                  <a:gd name="connsiteX11" fmla="*/ 2550571 w 4745175"/>
                  <a:gd name="connsiteY11" fmla="*/ 1149925 h 1250801"/>
                  <a:gd name="connsiteX12" fmla="*/ 2231916 w 4745175"/>
                  <a:gd name="connsiteY12" fmla="*/ 1219197 h 1250801"/>
                  <a:gd name="connsiteX13" fmla="*/ 1442208 w 4745175"/>
                  <a:gd name="connsiteY13" fmla="*/ 1177633 h 1250801"/>
                  <a:gd name="connsiteX14" fmla="*/ 208471 w 4745175"/>
                  <a:gd name="connsiteY14" fmla="*/ 1250801 h 1250801"/>
                  <a:gd name="connsiteX15" fmla="*/ 0 w 4745175"/>
                  <a:gd name="connsiteY15" fmla="*/ 1042330 h 1250801"/>
                  <a:gd name="connsiteX16" fmla="*/ 96982 w 4745175"/>
                  <a:gd name="connsiteY16" fmla="*/ 291598 h 1250801"/>
                  <a:gd name="connsiteX0" fmla="*/ 96982 w 4745175"/>
                  <a:gd name="connsiteY0" fmla="*/ 291598 h 1250801"/>
                  <a:gd name="connsiteX1" fmla="*/ 125343 w 4745175"/>
                  <a:gd name="connsiteY1" fmla="*/ 27709 h 1250801"/>
                  <a:gd name="connsiteX2" fmla="*/ 1512800 w 4745175"/>
                  <a:gd name="connsiteY2" fmla="*/ 67967 h 1250801"/>
                  <a:gd name="connsiteX3" fmla="*/ 2702972 w 4745175"/>
                  <a:gd name="connsiteY3" fmla="*/ 27707 h 1250801"/>
                  <a:gd name="connsiteX4" fmla="*/ 3216909 w 4745175"/>
                  <a:gd name="connsiteY4" fmla="*/ 26403 h 1250801"/>
                  <a:gd name="connsiteX5" fmla="*/ 4419606 w 4745175"/>
                  <a:gd name="connsiteY5" fmla="*/ 0 h 1250801"/>
                  <a:gd name="connsiteX6" fmla="*/ 4738914 w 4745175"/>
                  <a:gd name="connsiteY6" fmla="*/ 194616 h 1250801"/>
                  <a:gd name="connsiteX7" fmla="*/ 4738913 w 4745175"/>
                  <a:gd name="connsiteY7" fmla="*/ 1056185 h 1250801"/>
                  <a:gd name="connsiteX8" fmla="*/ 4419606 w 4745175"/>
                  <a:gd name="connsiteY8" fmla="*/ 1250801 h 1250801"/>
                  <a:gd name="connsiteX9" fmla="*/ 3894463 w 4745175"/>
                  <a:gd name="connsiteY9" fmla="*/ 1163780 h 1250801"/>
                  <a:gd name="connsiteX10" fmla="*/ 3367989 w 4745175"/>
                  <a:gd name="connsiteY10" fmla="*/ 1205343 h 1250801"/>
                  <a:gd name="connsiteX11" fmla="*/ 2841517 w 4745175"/>
                  <a:gd name="connsiteY11" fmla="*/ 1219198 h 1250801"/>
                  <a:gd name="connsiteX12" fmla="*/ 2550571 w 4745175"/>
                  <a:gd name="connsiteY12" fmla="*/ 1149925 h 1250801"/>
                  <a:gd name="connsiteX13" fmla="*/ 2231916 w 4745175"/>
                  <a:gd name="connsiteY13" fmla="*/ 1219197 h 1250801"/>
                  <a:gd name="connsiteX14" fmla="*/ 1442208 w 4745175"/>
                  <a:gd name="connsiteY14" fmla="*/ 1177633 h 1250801"/>
                  <a:gd name="connsiteX15" fmla="*/ 208471 w 4745175"/>
                  <a:gd name="connsiteY15" fmla="*/ 1250801 h 1250801"/>
                  <a:gd name="connsiteX16" fmla="*/ 0 w 4745175"/>
                  <a:gd name="connsiteY16" fmla="*/ 1042330 h 1250801"/>
                  <a:gd name="connsiteX17" fmla="*/ 96982 w 4745175"/>
                  <a:gd name="connsiteY17" fmla="*/ 291598 h 1250801"/>
                  <a:gd name="connsiteX0" fmla="*/ 96982 w 4745175"/>
                  <a:gd name="connsiteY0" fmla="*/ 292904 h 1252107"/>
                  <a:gd name="connsiteX1" fmla="*/ 125343 w 4745175"/>
                  <a:gd name="connsiteY1" fmla="*/ 290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96982 w 4745175"/>
                  <a:gd name="connsiteY17" fmla="*/ 292904 h 1252107"/>
                  <a:gd name="connsiteX0" fmla="*/ 27709 w 4745175"/>
                  <a:gd name="connsiteY0" fmla="*/ 486868 h 1252107"/>
                  <a:gd name="connsiteX1" fmla="*/ 125343 w 4745175"/>
                  <a:gd name="connsiteY1" fmla="*/ 290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27709 w 4745175"/>
                  <a:gd name="connsiteY17" fmla="*/ 486868 h 1252107"/>
                  <a:gd name="connsiteX0" fmla="*/ 27709 w 4745175"/>
                  <a:gd name="connsiteY0" fmla="*/ 486868 h 1252107"/>
                  <a:gd name="connsiteX1" fmla="*/ 111488 w 4745175"/>
                  <a:gd name="connsiteY1" fmla="*/ 153706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27709 w 4745175"/>
                  <a:gd name="connsiteY17" fmla="*/ 486868 h 1252107"/>
                  <a:gd name="connsiteX0" fmla="*/ 83127 w 4745175"/>
                  <a:gd name="connsiteY0" fmla="*/ 694686 h 1252107"/>
                  <a:gd name="connsiteX1" fmla="*/ 111488 w 4745175"/>
                  <a:gd name="connsiteY1" fmla="*/ 153706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83127 w 4745175"/>
                  <a:gd name="connsiteY17" fmla="*/ 694686 h 1252107"/>
                  <a:gd name="connsiteX0" fmla="*/ 83127 w 4745175"/>
                  <a:gd name="connsiteY0" fmla="*/ 694686 h 1252107"/>
                  <a:gd name="connsiteX1" fmla="*/ 194616 w 4745175"/>
                  <a:gd name="connsiteY1" fmla="*/ 181415 h 1252107"/>
                  <a:gd name="connsiteX2" fmla="*/ 1512800 w 4745175"/>
                  <a:gd name="connsiteY2" fmla="*/ 69273 h 1252107"/>
                  <a:gd name="connsiteX3" fmla="*/ 2702972 w 4745175"/>
                  <a:gd name="connsiteY3" fmla="*/ 29013 h 1252107"/>
                  <a:gd name="connsiteX4" fmla="*/ 3313891 w 4745175"/>
                  <a:gd name="connsiteY4" fmla="*/ 0 h 1252107"/>
                  <a:gd name="connsiteX5" fmla="*/ 4419606 w 4745175"/>
                  <a:gd name="connsiteY5" fmla="*/ 1306 h 1252107"/>
                  <a:gd name="connsiteX6" fmla="*/ 4738914 w 4745175"/>
                  <a:gd name="connsiteY6" fmla="*/ 195922 h 1252107"/>
                  <a:gd name="connsiteX7" fmla="*/ 4738913 w 4745175"/>
                  <a:gd name="connsiteY7" fmla="*/ 1057491 h 1252107"/>
                  <a:gd name="connsiteX8" fmla="*/ 4419606 w 4745175"/>
                  <a:gd name="connsiteY8" fmla="*/ 1252107 h 1252107"/>
                  <a:gd name="connsiteX9" fmla="*/ 3894463 w 4745175"/>
                  <a:gd name="connsiteY9" fmla="*/ 1165086 h 1252107"/>
                  <a:gd name="connsiteX10" fmla="*/ 3367989 w 4745175"/>
                  <a:gd name="connsiteY10" fmla="*/ 1206649 h 1252107"/>
                  <a:gd name="connsiteX11" fmla="*/ 2841517 w 4745175"/>
                  <a:gd name="connsiteY11" fmla="*/ 1220504 h 1252107"/>
                  <a:gd name="connsiteX12" fmla="*/ 2550571 w 4745175"/>
                  <a:gd name="connsiteY12" fmla="*/ 1151231 h 1252107"/>
                  <a:gd name="connsiteX13" fmla="*/ 2231916 w 4745175"/>
                  <a:gd name="connsiteY13" fmla="*/ 1220503 h 1252107"/>
                  <a:gd name="connsiteX14" fmla="*/ 1442208 w 4745175"/>
                  <a:gd name="connsiteY14" fmla="*/ 1178939 h 1252107"/>
                  <a:gd name="connsiteX15" fmla="*/ 208471 w 4745175"/>
                  <a:gd name="connsiteY15" fmla="*/ 1252107 h 1252107"/>
                  <a:gd name="connsiteX16" fmla="*/ 0 w 4745175"/>
                  <a:gd name="connsiteY16" fmla="*/ 1043636 h 1252107"/>
                  <a:gd name="connsiteX17" fmla="*/ 83127 w 4745175"/>
                  <a:gd name="connsiteY17" fmla="*/ 694686 h 1252107"/>
                  <a:gd name="connsiteX0" fmla="*/ 83127 w 4785446"/>
                  <a:gd name="connsiteY0" fmla="*/ 694686 h 1252107"/>
                  <a:gd name="connsiteX1" fmla="*/ 194616 w 4785446"/>
                  <a:gd name="connsiteY1" fmla="*/ 181415 h 1252107"/>
                  <a:gd name="connsiteX2" fmla="*/ 1512800 w 4785446"/>
                  <a:gd name="connsiteY2" fmla="*/ 69273 h 1252107"/>
                  <a:gd name="connsiteX3" fmla="*/ 2702972 w 4785446"/>
                  <a:gd name="connsiteY3" fmla="*/ 29013 h 1252107"/>
                  <a:gd name="connsiteX4" fmla="*/ 3313891 w 4785446"/>
                  <a:gd name="connsiteY4" fmla="*/ 0 h 1252107"/>
                  <a:gd name="connsiteX5" fmla="*/ 4419606 w 4785446"/>
                  <a:gd name="connsiteY5" fmla="*/ 1306 h 1252107"/>
                  <a:gd name="connsiteX6" fmla="*/ 4780478 w 4785446"/>
                  <a:gd name="connsiteY6" fmla="*/ 348322 h 1252107"/>
                  <a:gd name="connsiteX7" fmla="*/ 4738913 w 4785446"/>
                  <a:gd name="connsiteY7" fmla="*/ 1057491 h 1252107"/>
                  <a:gd name="connsiteX8" fmla="*/ 4419606 w 4785446"/>
                  <a:gd name="connsiteY8" fmla="*/ 1252107 h 1252107"/>
                  <a:gd name="connsiteX9" fmla="*/ 3894463 w 4785446"/>
                  <a:gd name="connsiteY9" fmla="*/ 1165086 h 1252107"/>
                  <a:gd name="connsiteX10" fmla="*/ 3367989 w 4785446"/>
                  <a:gd name="connsiteY10" fmla="*/ 1206649 h 1252107"/>
                  <a:gd name="connsiteX11" fmla="*/ 2841517 w 4785446"/>
                  <a:gd name="connsiteY11" fmla="*/ 1220504 h 1252107"/>
                  <a:gd name="connsiteX12" fmla="*/ 2550571 w 4785446"/>
                  <a:gd name="connsiteY12" fmla="*/ 1151231 h 1252107"/>
                  <a:gd name="connsiteX13" fmla="*/ 2231916 w 4785446"/>
                  <a:gd name="connsiteY13" fmla="*/ 1220503 h 1252107"/>
                  <a:gd name="connsiteX14" fmla="*/ 1442208 w 4785446"/>
                  <a:gd name="connsiteY14" fmla="*/ 1178939 h 1252107"/>
                  <a:gd name="connsiteX15" fmla="*/ 208471 w 4785446"/>
                  <a:gd name="connsiteY15" fmla="*/ 1252107 h 1252107"/>
                  <a:gd name="connsiteX16" fmla="*/ 0 w 4785446"/>
                  <a:gd name="connsiteY16" fmla="*/ 1043636 h 1252107"/>
                  <a:gd name="connsiteX17" fmla="*/ 83127 w 4785446"/>
                  <a:gd name="connsiteY17" fmla="*/ 694686 h 1252107"/>
                  <a:gd name="connsiteX0" fmla="*/ 83127 w 4785446"/>
                  <a:gd name="connsiteY0" fmla="*/ 694686 h 1252107"/>
                  <a:gd name="connsiteX1" fmla="*/ 194616 w 4785446"/>
                  <a:gd name="connsiteY1" fmla="*/ 181415 h 1252107"/>
                  <a:gd name="connsiteX2" fmla="*/ 1512800 w 4785446"/>
                  <a:gd name="connsiteY2" fmla="*/ 69273 h 1252107"/>
                  <a:gd name="connsiteX3" fmla="*/ 2702972 w 4785446"/>
                  <a:gd name="connsiteY3" fmla="*/ 29013 h 1252107"/>
                  <a:gd name="connsiteX4" fmla="*/ 3313891 w 4785446"/>
                  <a:gd name="connsiteY4" fmla="*/ 0 h 1252107"/>
                  <a:gd name="connsiteX5" fmla="*/ 4405751 w 4785446"/>
                  <a:gd name="connsiteY5" fmla="*/ 70579 h 1252107"/>
                  <a:gd name="connsiteX6" fmla="*/ 4780478 w 4785446"/>
                  <a:gd name="connsiteY6" fmla="*/ 348322 h 1252107"/>
                  <a:gd name="connsiteX7" fmla="*/ 4738913 w 4785446"/>
                  <a:gd name="connsiteY7" fmla="*/ 1057491 h 1252107"/>
                  <a:gd name="connsiteX8" fmla="*/ 4419606 w 4785446"/>
                  <a:gd name="connsiteY8" fmla="*/ 1252107 h 1252107"/>
                  <a:gd name="connsiteX9" fmla="*/ 3894463 w 4785446"/>
                  <a:gd name="connsiteY9" fmla="*/ 1165086 h 1252107"/>
                  <a:gd name="connsiteX10" fmla="*/ 3367989 w 4785446"/>
                  <a:gd name="connsiteY10" fmla="*/ 1206649 h 1252107"/>
                  <a:gd name="connsiteX11" fmla="*/ 2841517 w 4785446"/>
                  <a:gd name="connsiteY11" fmla="*/ 1220504 h 1252107"/>
                  <a:gd name="connsiteX12" fmla="*/ 2550571 w 4785446"/>
                  <a:gd name="connsiteY12" fmla="*/ 1151231 h 1252107"/>
                  <a:gd name="connsiteX13" fmla="*/ 2231916 w 4785446"/>
                  <a:gd name="connsiteY13" fmla="*/ 1220503 h 1252107"/>
                  <a:gd name="connsiteX14" fmla="*/ 1442208 w 4785446"/>
                  <a:gd name="connsiteY14" fmla="*/ 1178939 h 1252107"/>
                  <a:gd name="connsiteX15" fmla="*/ 208471 w 4785446"/>
                  <a:gd name="connsiteY15" fmla="*/ 1252107 h 1252107"/>
                  <a:gd name="connsiteX16" fmla="*/ 0 w 4785446"/>
                  <a:gd name="connsiteY16" fmla="*/ 1043636 h 1252107"/>
                  <a:gd name="connsiteX17" fmla="*/ 83127 w 4785446"/>
                  <a:gd name="connsiteY17" fmla="*/ 694686 h 1252107"/>
                  <a:gd name="connsiteX0" fmla="*/ 83127 w 4785446"/>
                  <a:gd name="connsiteY0" fmla="*/ 665673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42208 w 4785446"/>
                  <a:gd name="connsiteY14" fmla="*/ 1149926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83127 w 4785446"/>
                  <a:gd name="connsiteY17" fmla="*/ 665673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42208 w 4785446"/>
                  <a:gd name="connsiteY14" fmla="*/ 1149926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4026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69917 w 4785446"/>
                  <a:gd name="connsiteY14" fmla="*/ 1219199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  <a:gd name="connsiteX0" fmla="*/ 13855 w 4785446"/>
                  <a:gd name="connsiteY0" fmla="*/ 596400 h 1223094"/>
                  <a:gd name="connsiteX1" fmla="*/ 194616 w 4785446"/>
                  <a:gd name="connsiteY1" fmla="*/ 152402 h 1223094"/>
                  <a:gd name="connsiteX2" fmla="*/ 1512800 w 4785446"/>
                  <a:gd name="connsiteY2" fmla="*/ 102510 h 1223094"/>
                  <a:gd name="connsiteX3" fmla="*/ 2702972 w 4785446"/>
                  <a:gd name="connsiteY3" fmla="*/ 0 h 1223094"/>
                  <a:gd name="connsiteX4" fmla="*/ 3327745 w 4785446"/>
                  <a:gd name="connsiteY4" fmla="*/ 54114 h 1223094"/>
                  <a:gd name="connsiteX5" fmla="*/ 4405751 w 4785446"/>
                  <a:gd name="connsiteY5" fmla="*/ 41566 h 1223094"/>
                  <a:gd name="connsiteX6" fmla="*/ 4780478 w 4785446"/>
                  <a:gd name="connsiteY6" fmla="*/ 319309 h 1223094"/>
                  <a:gd name="connsiteX7" fmla="*/ 4738913 w 4785446"/>
                  <a:gd name="connsiteY7" fmla="*/ 1028478 h 1223094"/>
                  <a:gd name="connsiteX8" fmla="*/ 4419606 w 4785446"/>
                  <a:gd name="connsiteY8" fmla="*/ 1223094 h 1223094"/>
                  <a:gd name="connsiteX9" fmla="*/ 3894463 w 4785446"/>
                  <a:gd name="connsiteY9" fmla="*/ 1136073 h 1223094"/>
                  <a:gd name="connsiteX10" fmla="*/ 3367989 w 4785446"/>
                  <a:gd name="connsiteY10" fmla="*/ 1177636 h 1223094"/>
                  <a:gd name="connsiteX11" fmla="*/ 2841517 w 4785446"/>
                  <a:gd name="connsiteY11" fmla="*/ 1191491 h 1223094"/>
                  <a:gd name="connsiteX12" fmla="*/ 2550571 w 4785446"/>
                  <a:gd name="connsiteY12" fmla="*/ 1122218 h 1223094"/>
                  <a:gd name="connsiteX13" fmla="*/ 2231916 w 4785446"/>
                  <a:gd name="connsiteY13" fmla="*/ 1191490 h 1223094"/>
                  <a:gd name="connsiteX14" fmla="*/ 1469917 w 4785446"/>
                  <a:gd name="connsiteY14" fmla="*/ 1219199 h 1223094"/>
                  <a:gd name="connsiteX15" fmla="*/ 208471 w 4785446"/>
                  <a:gd name="connsiteY15" fmla="*/ 1223094 h 1223094"/>
                  <a:gd name="connsiteX16" fmla="*/ 0 w 4785446"/>
                  <a:gd name="connsiteY16" fmla="*/ 1014623 h 1223094"/>
                  <a:gd name="connsiteX17" fmla="*/ 13855 w 4785446"/>
                  <a:gd name="connsiteY17" fmla="*/ 596400 h 1223094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327745 w 4785446"/>
                  <a:gd name="connsiteY4" fmla="*/ 12548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09450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50571 w 4785446"/>
                  <a:gd name="connsiteY12" fmla="*/ 1080652 h 1181528"/>
                  <a:gd name="connsiteX13" fmla="*/ 2231916 w 4785446"/>
                  <a:gd name="connsiteY13" fmla="*/ 1149924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09450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50571 w 4785446"/>
                  <a:gd name="connsiteY12" fmla="*/ 1080652 h 1181528"/>
                  <a:gd name="connsiteX13" fmla="*/ 2231916 w 4785446"/>
                  <a:gd name="connsiteY13" fmla="*/ 1149924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09450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50571 w 4785446"/>
                  <a:gd name="connsiteY12" fmla="*/ 1080652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09450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09887 w 4785446"/>
                  <a:gd name="connsiteY12" fmla="*/ 1142900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194616 w 4785446"/>
                  <a:gd name="connsiteY1" fmla="*/ 110836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17231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09887 w 4785446"/>
                  <a:gd name="connsiteY12" fmla="*/ 1142900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99686 w 4785446"/>
                  <a:gd name="connsiteY1" fmla="*/ 141960 h 1181528"/>
                  <a:gd name="connsiteX2" fmla="*/ 1512800 w 4785446"/>
                  <a:gd name="connsiteY2" fmla="*/ 60944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17231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09887 w 4785446"/>
                  <a:gd name="connsiteY12" fmla="*/ 1142900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85446"/>
                  <a:gd name="connsiteY0" fmla="*/ 554834 h 1181528"/>
                  <a:gd name="connsiteX1" fmla="*/ 99686 w 4785446"/>
                  <a:gd name="connsiteY1" fmla="*/ 141960 h 1181528"/>
                  <a:gd name="connsiteX2" fmla="*/ 1146641 w 4785446"/>
                  <a:gd name="connsiteY2" fmla="*/ 45381 h 1181528"/>
                  <a:gd name="connsiteX3" fmla="*/ 2743656 w 4785446"/>
                  <a:gd name="connsiteY3" fmla="*/ 82931 h 1181528"/>
                  <a:gd name="connsiteX4" fmla="*/ 3517606 w 4785446"/>
                  <a:gd name="connsiteY4" fmla="*/ 59234 h 1181528"/>
                  <a:gd name="connsiteX5" fmla="*/ 4405751 w 4785446"/>
                  <a:gd name="connsiteY5" fmla="*/ 0 h 1181528"/>
                  <a:gd name="connsiteX6" fmla="*/ 4780478 w 4785446"/>
                  <a:gd name="connsiteY6" fmla="*/ 277743 h 1181528"/>
                  <a:gd name="connsiteX7" fmla="*/ 4738913 w 4785446"/>
                  <a:gd name="connsiteY7" fmla="*/ 986912 h 1181528"/>
                  <a:gd name="connsiteX8" fmla="*/ 4419606 w 4785446"/>
                  <a:gd name="connsiteY8" fmla="*/ 1181528 h 1181528"/>
                  <a:gd name="connsiteX9" fmla="*/ 3894463 w 4785446"/>
                  <a:gd name="connsiteY9" fmla="*/ 1172317 h 1181528"/>
                  <a:gd name="connsiteX10" fmla="*/ 3367989 w 4785446"/>
                  <a:gd name="connsiteY10" fmla="*/ 1136070 h 1181528"/>
                  <a:gd name="connsiteX11" fmla="*/ 2841517 w 4785446"/>
                  <a:gd name="connsiteY11" fmla="*/ 1149925 h 1181528"/>
                  <a:gd name="connsiteX12" fmla="*/ 2509887 w 4785446"/>
                  <a:gd name="connsiteY12" fmla="*/ 1142900 h 1181528"/>
                  <a:gd name="connsiteX13" fmla="*/ 1974249 w 4785446"/>
                  <a:gd name="connsiteY13" fmla="*/ 1134363 h 1181528"/>
                  <a:gd name="connsiteX14" fmla="*/ 1469917 w 4785446"/>
                  <a:gd name="connsiteY14" fmla="*/ 1177633 h 1181528"/>
                  <a:gd name="connsiteX15" fmla="*/ 208471 w 4785446"/>
                  <a:gd name="connsiteY15" fmla="*/ 1181528 h 1181528"/>
                  <a:gd name="connsiteX16" fmla="*/ 0 w 4785446"/>
                  <a:gd name="connsiteY16" fmla="*/ 973057 h 1181528"/>
                  <a:gd name="connsiteX17" fmla="*/ 13855 w 4785446"/>
                  <a:gd name="connsiteY17" fmla="*/ 554834 h 1181528"/>
                  <a:gd name="connsiteX0" fmla="*/ 13855 w 4738913"/>
                  <a:gd name="connsiteY0" fmla="*/ 554834 h 1181528"/>
                  <a:gd name="connsiteX1" fmla="*/ 99686 w 4738913"/>
                  <a:gd name="connsiteY1" fmla="*/ 141960 h 1181528"/>
                  <a:gd name="connsiteX2" fmla="*/ 1146641 w 4738913"/>
                  <a:gd name="connsiteY2" fmla="*/ 45381 h 1181528"/>
                  <a:gd name="connsiteX3" fmla="*/ 2743656 w 4738913"/>
                  <a:gd name="connsiteY3" fmla="*/ 82931 h 1181528"/>
                  <a:gd name="connsiteX4" fmla="*/ 3517606 w 4738913"/>
                  <a:gd name="connsiteY4" fmla="*/ 59234 h 1181528"/>
                  <a:gd name="connsiteX5" fmla="*/ 4405751 w 4738913"/>
                  <a:gd name="connsiteY5" fmla="*/ 0 h 1181528"/>
                  <a:gd name="connsiteX6" fmla="*/ 4726233 w 4738913"/>
                  <a:gd name="connsiteY6" fmla="*/ 262180 h 1181528"/>
                  <a:gd name="connsiteX7" fmla="*/ 4738913 w 4738913"/>
                  <a:gd name="connsiteY7" fmla="*/ 986912 h 1181528"/>
                  <a:gd name="connsiteX8" fmla="*/ 4419606 w 4738913"/>
                  <a:gd name="connsiteY8" fmla="*/ 1181528 h 1181528"/>
                  <a:gd name="connsiteX9" fmla="*/ 3894463 w 4738913"/>
                  <a:gd name="connsiteY9" fmla="*/ 1172317 h 1181528"/>
                  <a:gd name="connsiteX10" fmla="*/ 3367989 w 4738913"/>
                  <a:gd name="connsiteY10" fmla="*/ 1136070 h 1181528"/>
                  <a:gd name="connsiteX11" fmla="*/ 2841517 w 4738913"/>
                  <a:gd name="connsiteY11" fmla="*/ 1149925 h 1181528"/>
                  <a:gd name="connsiteX12" fmla="*/ 2509887 w 4738913"/>
                  <a:gd name="connsiteY12" fmla="*/ 1142900 h 1181528"/>
                  <a:gd name="connsiteX13" fmla="*/ 1974249 w 4738913"/>
                  <a:gd name="connsiteY13" fmla="*/ 1134363 h 1181528"/>
                  <a:gd name="connsiteX14" fmla="*/ 1469917 w 4738913"/>
                  <a:gd name="connsiteY14" fmla="*/ 1177633 h 1181528"/>
                  <a:gd name="connsiteX15" fmla="*/ 208471 w 4738913"/>
                  <a:gd name="connsiteY15" fmla="*/ 1181528 h 1181528"/>
                  <a:gd name="connsiteX16" fmla="*/ 0 w 4738913"/>
                  <a:gd name="connsiteY16" fmla="*/ 973057 h 1181528"/>
                  <a:gd name="connsiteX17" fmla="*/ 13855 w 4738913"/>
                  <a:gd name="connsiteY17" fmla="*/ 554834 h 1181528"/>
                  <a:gd name="connsiteX0" fmla="*/ 13855 w 4730615"/>
                  <a:gd name="connsiteY0" fmla="*/ 554834 h 1181528"/>
                  <a:gd name="connsiteX1" fmla="*/ 99686 w 4730615"/>
                  <a:gd name="connsiteY1" fmla="*/ 141960 h 1181528"/>
                  <a:gd name="connsiteX2" fmla="*/ 1146641 w 4730615"/>
                  <a:gd name="connsiteY2" fmla="*/ 45381 h 1181528"/>
                  <a:gd name="connsiteX3" fmla="*/ 2743656 w 4730615"/>
                  <a:gd name="connsiteY3" fmla="*/ 82931 h 1181528"/>
                  <a:gd name="connsiteX4" fmla="*/ 3517606 w 4730615"/>
                  <a:gd name="connsiteY4" fmla="*/ 59234 h 1181528"/>
                  <a:gd name="connsiteX5" fmla="*/ 4405751 w 4730615"/>
                  <a:gd name="connsiteY5" fmla="*/ 0 h 1181528"/>
                  <a:gd name="connsiteX6" fmla="*/ 4726233 w 4730615"/>
                  <a:gd name="connsiteY6" fmla="*/ 262180 h 1181528"/>
                  <a:gd name="connsiteX7" fmla="*/ 4657544 w 4730615"/>
                  <a:gd name="connsiteY7" fmla="*/ 986912 h 1181528"/>
                  <a:gd name="connsiteX8" fmla="*/ 4419606 w 4730615"/>
                  <a:gd name="connsiteY8" fmla="*/ 1181528 h 1181528"/>
                  <a:gd name="connsiteX9" fmla="*/ 3894463 w 4730615"/>
                  <a:gd name="connsiteY9" fmla="*/ 1172317 h 1181528"/>
                  <a:gd name="connsiteX10" fmla="*/ 3367989 w 4730615"/>
                  <a:gd name="connsiteY10" fmla="*/ 1136070 h 1181528"/>
                  <a:gd name="connsiteX11" fmla="*/ 2841517 w 4730615"/>
                  <a:gd name="connsiteY11" fmla="*/ 1149925 h 1181528"/>
                  <a:gd name="connsiteX12" fmla="*/ 2509887 w 4730615"/>
                  <a:gd name="connsiteY12" fmla="*/ 1142900 h 1181528"/>
                  <a:gd name="connsiteX13" fmla="*/ 1974249 w 4730615"/>
                  <a:gd name="connsiteY13" fmla="*/ 1134363 h 1181528"/>
                  <a:gd name="connsiteX14" fmla="*/ 1469917 w 4730615"/>
                  <a:gd name="connsiteY14" fmla="*/ 1177633 h 1181528"/>
                  <a:gd name="connsiteX15" fmla="*/ 208471 w 4730615"/>
                  <a:gd name="connsiteY15" fmla="*/ 1181528 h 1181528"/>
                  <a:gd name="connsiteX16" fmla="*/ 0 w 4730615"/>
                  <a:gd name="connsiteY16" fmla="*/ 973057 h 1181528"/>
                  <a:gd name="connsiteX17" fmla="*/ 13855 w 4730615"/>
                  <a:gd name="connsiteY17" fmla="*/ 554834 h 1181528"/>
                  <a:gd name="connsiteX0" fmla="*/ 13855 w 4737435"/>
                  <a:gd name="connsiteY0" fmla="*/ 554834 h 1181528"/>
                  <a:gd name="connsiteX1" fmla="*/ 99686 w 4737435"/>
                  <a:gd name="connsiteY1" fmla="*/ 141960 h 1181528"/>
                  <a:gd name="connsiteX2" fmla="*/ 1146641 w 4737435"/>
                  <a:gd name="connsiteY2" fmla="*/ 45381 h 1181528"/>
                  <a:gd name="connsiteX3" fmla="*/ 2743656 w 4737435"/>
                  <a:gd name="connsiteY3" fmla="*/ 82931 h 1181528"/>
                  <a:gd name="connsiteX4" fmla="*/ 3517606 w 4737435"/>
                  <a:gd name="connsiteY4" fmla="*/ 59234 h 1181528"/>
                  <a:gd name="connsiteX5" fmla="*/ 4405751 w 4737435"/>
                  <a:gd name="connsiteY5" fmla="*/ 0 h 1181528"/>
                  <a:gd name="connsiteX6" fmla="*/ 4726233 w 4737435"/>
                  <a:gd name="connsiteY6" fmla="*/ 262180 h 1181528"/>
                  <a:gd name="connsiteX7" fmla="*/ 4657544 w 4737435"/>
                  <a:gd name="connsiteY7" fmla="*/ 986912 h 1181528"/>
                  <a:gd name="connsiteX8" fmla="*/ 4419606 w 4737435"/>
                  <a:gd name="connsiteY8" fmla="*/ 1181528 h 1181528"/>
                  <a:gd name="connsiteX9" fmla="*/ 3894463 w 4737435"/>
                  <a:gd name="connsiteY9" fmla="*/ 1172317 h 1181528"/>
                  <a:gd name="connsiteX10" fmla="*/ 3367989 w 4737435"/>
                  <a:gd name="connsiteY10" fmla="*/ 1136070 h 1181528"/>
                  <a:gd name="connsiteX11" fmla="*/ 2841517 w 4737435"/>
                  <a:gd name="connsiteY11" fmla="*/ 1149925 h 1181528"/>
                  <a:gd name="connsiteX12" fmla="*/ 2509887 w 4737435"/>
                  <a:gd name="connsiteY12" fmla="*/ 1142900 h 1181528"/>
                  <a:gd name="connsiteX13" fmla="*/ 1974249 w 4737435"/>
                  <a:gd name="connsiteY13" fmla="*/ 1134363 h 1181528"/>
                  <a:gd name="connsiteX14" fmla="*/ 1469917 w 4737435"/>
                  <a:gd name="connsiteY14" fmla="*/ 1177633 h 1181528"/>
                  <a:gd name="connsiteX15" fmla="*/ 208471 w 4737435"/>
                  <a:gd name="connsiteY15" fmla="*/ 1181528 h 1181528"/>
                  <a:gd name="connsiteX16" fmla="*/ 0 w 4737435"/>
                  <a:gd name="connsiteY16" fmla="*/ 973057 h 1181528"/>
                  <a:gd name="connsiteX17" fmla="*/ 13855 w 4737435"/>
                  <a:gd name="connsiteY17" fmla="*/ 554834 h 118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37435" h="1181528">
                    <a:moveTo>
                      <a:pt x="13855" y="554834"/>
                    </a:moveTo>
                    <a:cubicBezTo>
                      <a:pt x="13855" y="439699"/>
                      <a:pt x="-15449" y="141960"/>
                      <a:pt x="99686" y="141960"/>
                    </a:cubicBezTo>
                    <a:cubicBezTo>
                      <a:pt x="326419" y="93143"/>
                      <a:pt x="717036" y="45381"/>
                      <a:pt x="1146641" y="45381"/>
                    </a:cubicBezTo>
                    <a:cubicBezTo>
                      <a:pt x="1576246" y="45381"/>
                      <a:pt x="2459638" y="89858"/>
                      <a:pt x="2743656" y="82931"/>
                    </a:cubicBezTo>
                    <a:lnTo>
                      <a:pt x="3517606" y="59234"/>
                    </a:lnTo>
                    <a:lnTo>
                      <a:pt x="4405751" y="0"/>
                    </a:lnTo>
                    <a:cubicBezTo>
                      <a:pt x="4520886" y="0"/>
                      <a:pt x="4726233" y="147045"/>
                      <a:pt x="4726233" y="262180"/>
                    </a:cubicBezTo>
                    <a:cubicBezTo>
                      <a:pt x="4763178" y="544751"/>
                      <a:pt x="4700503" y="709464"/>
                      <a:pt x="4657544" y="986912"/>
                    </a:cubicBezTo>
                    <a:cubicBezTo>
                      <a:pt x="4657544" y="1102047"/>
                      <a:pt x="4534741" y="1181528"/>
                      <a:pt x="4419606" y="1181528"/>
                    </a:cubicBezTo>
                    <a:lnTo>
                      <a:pt x="3894463" y="1172317"/>
                    </a:lnTo>
                    <a:lnTo>
                      <a:pt x="3367989" y="1136070"/>
                    </a:lnTo>
                    <a:lnTo>
                      <a:pt x="2841517" y="1149925"/>
                    </a:lnTo>
                    <a:lnTo>
                      <a:pt x="2509887" y="1142900"/>
                    </a:lnTo>
                    <a:lnTo>
                      <a:pt x="1974249" y="1134363"/>
                    </a:lnTo>
                    <a:lnTo>
                      <a:pt x="1469917" y="1177633"/>
                    </a:lnTo>
                    <a:lnTo>
                      <a:pt x="208471" y="1181528"/>
                    </a:lnTo>
                    <a:cubicBezTo>
                      <a:pt x="93336" y="1181528"/>
                      <a:pt x="0" y="1088192"/>
                      <a:pt x="0" y="973057"/>
                    </a:cubicBezTo>
                    <a:cubicBezTo>
                      <a:pt x="0" y="695104"/>
                      <a:pt x="13855" y="832787"/>
                      <a:pt x="13855" y="554834"/>
                    </a:cubicBezTo>
                    <a:close/>
                  </a:path>
                </a:pathLst>
              </a:custGeom>
              <a:solidFill>
                <a:srgbClr val="63B446"/>
              </a:solidFill>
              <a:ln w="38100" cap="rnd" cmpd="sng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chise" pitchFamily="49" charset="0"/>
                  <a:ea typeface="Franchise" pitchFamily="49" charset="0"/>
                  <a:cs typeface="Ebrima" pitchFamily="2" charset="0"/>
                </a:endParaRPr>
              </a:p>
            </p:txBody>
          </p:sp>
        </p:grpSp>
      </p:grpSp>
      <p:sp>
        <p:nvSpPr>
          <p:cNvPr id="224" name="Your TItle"/>
          <p:cNvSpPr txBox="1">
            <a:spLocks/>
          </p:cNvSpPr>
          <p:nvPr/>
        </p:nvSpPr>
        <p:spPr>
          <a:xfrm>
            <a:off x="8255867" y="4004206"/>
            <a:ext cx="430933" cy="583916"/>
          </a:xfrm>
          <a:prstGeom prst="rect">
            <a:avLst/>
          </a:prstGeom>
          <a:noFill/>
        </p:spPr>
        <p:txBody>
          <a:bodyPr vert="horz" lIns="68585" tIns="34292" rIns="68585" bIns="3429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-</a:t>
            </a:r>
          </a:p>
        </p:txBody>
      </p:sp>
      <p:sp>
        <p:nvSpPr>
          <p:cNvPr id="225" name="Rectangle 15"/>
          <p:cNvSpPr/>
          <p:nvPr/>
        </p:nvSpPr>
        <p:spPr>
          <a:xfrm>
            <a:off x="2518383" y="956831"/>
            <a:ext cx="4136149" cy="1112878"/>
          </a:xfrm>
          <a:custGeom>
            <a:avLst/>
            <a:gdLst>
              <a:gd name="connsiteX0" fmla="*/ 0 w 5473301"/>
              <a:gd name="connsiteY0" fmla="*/ 246572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0 w 5473301"/>
              <a:gd name="connsiteY8" fmla="*/ 246572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60427 w 5473301"/>
              <a:gd name="connsiteY6" fmla="*/ 1451694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2932122 w 5473301"/>
              <a:gd name="connsiteY6" fmla="*/ 1485900 h 1485900"/>
              <a:gd name="connsiteX7" fmla="*/ 260427 w 5473301"/>
              <a:gd name="connsiteY7" fmla="*/ 1451694 h 1485900"/>
              <a:gd name="connsiteX8" fmla="*/ 0 w 5473301"/>
              <a:gd name="connsiteY8" fmla="*/ 1232831 h 1485900"/>
              <a:gd name="connsiteX9" fmla="*/ 13855 w 5473301"/>
              <a:gd name="connsiteY9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181503 w 5473301"/>
              <a:gd name="connsiteY6" fmla="*/ 1485899 h 1485900"/>
              <a:gd name="connsiteX7" fmla="*/ 2932122 w 5473301"/>
              <a:gd name="connsiteY7" fmla="*/ 1485900 h 1485900"/>
              <a:gd name="connsiteX8" fmla="*/ 260427 w 5473301"/>
              <a:gd name="connsiteY8" fmla="*/ 1451694 h 1485900"/>
              <a:gd name="connsiteX9" fmla="*/ 0 w 5473301"/>
              <a:gd name="connsiteY9" fmla="*/ 1232831 h 1485900"/>
              <a:gd name="connsiteX10" fmla="*/ 13855 w 5473301"/>
              <a:gd name="connsiteY10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375467 w 5473301"/>
              <a:gd name="connsiteY6" fmla="*/ 1485899 h 1485900"/>
              <a:gd name="connsiteX7" fmla="*/ 3181503 w 5473301"/>
              <a:gd name="connsiteY7" fmla="*/ 1485899 h 1485900"/>
              <a:gd name="connsiteX8" fmla="*/ 2932122 w 5473301"/>
              <a:gd name="connsiteY8" fmla="*/ 1485900 h 1485900"/>
              <a:gd name="connsiteX9" fmla="*/ 260427 w 5473301"/>
              <a:gd name="connsiteY9" fmla="*/ 1451694 h 1485900"/>
              <a:gd name="connsiteX10" fmla="*/ 0 w 5473301"/>
              <a:gd name="connsiteY10" fmla="*/ 1232831 h 1485900"/>
              <a:gd name="connsiteX11" fmla="*/ 13855 w 5473301"/>
              <a:gd name="connsiteY11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375467 w 5473301"/>
              <a:gd name="connsiteY6" fmla="*/ 1485899 h 1485900"/>
              <a:gd name="connsiteX7" fmla="*/ 3167648 w 5473301"/>
              <a:gd name="connsiteY7" fmla="*/ 1430481 h 1485900"/>
              <a:gd name="connsiteX8" fmla="*/ 2932122 w 5473301"/>
              <a:gd name="connsiteY8" fmla="*/ 1485900 h 1485900"/>
              <a:gd name="connsiteX9" fmla="*/ 260427 w 5473301"/>
              <a:gd name="connsiteY9" fmla="*/ 1451694 h 1485900"/>
              <a:gd name="connsiteX10" fmla="*/ 0 w 5473301"/>
              <a:gd name="connsiteY10" fmla="*/ 1232831 h 1485900"/>
              <a:gd name="connsiteX11" fmla="*/ 13855 w 5473301"/>
              <a:gd name="connsiteY11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5226729 w 5514864"/>
              <a:gd name="connsiteY2" fmla="*/ 0 h 1485900"/>
              <a:gd name="connsiteX3" fmla="*/ 5473301 w 5514864"/>
              <a:gd name="connsiteY3" fmla="*/ 246572 h 1485900"/>
              <a:gd name="connsiteX4" fmla="*/ 5514864 w 5514864"/>
              <a:gd name="connsiteY4" fmla="*/ 1232831 h 1485900"/>
              <a:gd name="connsiteX5" fmla="*/ 5226729 w 5514864"/>
              <a:gd name="connsiteY5" fmla="*/ 1479403 h 1485900"/>
              <a:gd name="connsiteX6" fmla="*/ 3375467 w 5514864"/>
              <a:gd name="connsiteY6" fmla="*/ 1485899 h 1485900"/>
              <a:gd name="connsiteX7" fmla="*/ 3167648 w 5514864"/>
              <a:gd name="connsiteY7" fmla="*/ 1430481 h 1485900"/>
              <a:gd name="connsiteX8" fmla="*/ 2932122 w 5514864"/>
              <a:gd name="connsiteY8" fmla="*/ 1485900 h 1485900"/>
              <a:gd name="connsiteX9" fmla="*/ 260427 w 5514864"/>
              <a:gd name="connsiteY9" fmla="*/ 1451694 h 1485900"/>
              <a:gd name="connsiteX10" fmla="*/ 0 w 5514864"/>
              <a:gd name="connsiteY10" fmla="*/ 1232831 h 1485900"/>
              <a:gd name="connsiteX11" fmla="*/ 13855 w 5514864"/>
              <a:gd name="connsiteY11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5226729 w 5514864"/>
              <a:gd name="connsiteY2" fmla="*/ 0 h 1485900"/>
              <a:gd name="connsiteX3" fmla="*/ 5501010 w 5514864"/>
              <a:gd name="connsiteY3" fmla="*/ 301990 h 1485900"/>
              <a:gd name="connsiteX4" fmla="*/ 5514864 w 5514864"/>
              <a:gd name="connsiteY4" fmla="*/ 1232831 h 1485900"/>
              <a:gd name="connsiteX5" fmla="*/ 5226729 w 5514864"/>
              <a:gd name="connsiteY5" fmla="*/ 1479403 h 1485900"/>
              <a:gd name="connsiteX6" fmla="*/ 3375467 w 5514864"/>
              <a:gd name="connsiteY6" fmla="*/ 1485899 h 1485900"/>
              <a:gd name="connsiteX7" fmla="*/ 3167648 w 5514864"/>
              <a:gd name="connsiteY7" fmla="*/ 1430481 h 1485900"/>
              <a:gd name="connsiteX8" fmla="*/ 2932122 w 5514864"/>
              <a:gd name="connsiteY8" fmla="*/ 1485900 h 1485900"/>
              <a:gd name="connsiteX9" fmla="*/ 260427 w 5514864"/>
              <a:gd name="connsiteY9" fmla="*/ 1451694 h 1485900"/>
              <a:gd name="connsiteX10" fmla="*/ 0 w 5514864"/>
              <a:gd name="connsiteY10" fmla="*/ 1232831 h 1485900"/>
              <a:gd name="connsiteX11" fmla="*/ 13855 w 5514864"/>
              <a:gd name="connsiteY11" fmla="*/ 329700 h 1485900"/>
              <a:gd name="connsiteX0" fmla="*/ 13855 w 5514864"/>
              <a:gd name="connsiteY0" fmla="*/ 340092 h 1496292"/>
              <a:gd name="connsiteX1" fmla="*/ 246572 w 5514864"/>
              <a:gd name="connsiteY1" fmla="*/ 10392 h 1496292"/>
              <a:gd name="connsiteX2" fmla="*/ 3929648 w 5514864"/>
              <a:gd name="connsiteY2" fmla="*/ 0 h 1496292"/>
              <a:gd name="connsiteX3" fmla="*/ 5226729 w 5514864"/>
              <a:gd name="connsiteY3" fmla="*/ 10392 h 1496292"/>
              <a:gd name="connsiteX4" fmla="*/ 5501010 w 5514864"/>
              <a:gd name="connsiteY4" fmla="*/ 312382 h 1496292"/>
              <a:gd name="connsiteX5" fmla="*/ 5514864 w 5514864"/>
              <a:gd name="connsiteY5" fmla="*/ 1243223 h 1496292"/>
              <a:gd name="connsiteX6" fmla="*/ 5226729 w 5514864"/>
              <a:gd name="connsiteY6" fmla="*/ 1489795 h 1496292"/>
              <a:gd name="connsiteX7" fmla="*/ 3375467 w 5514864"/>
              <a:gd name="connsiteY7" fmla="*/ 1496291 h 1496292"/>
              <a:gd name="connsiteX8" fmla="*/ 3167648 w 5514864"/>
              <a:gd name="connsiteY8" fmla="*/ 1440873 h 1496292"/>
              <a:gd name="connsiteX9" fmla="*/ 2932122 w 5514864"/>
              <a:gd name="connsiteY9" fmla="*/ 1496292 h 1496292"/>
              <a:gd name="connsiteX10" fmla="*/ 260427 w 5514864"/>
              <a:gd name="connsiteY10" fmla="*/ 1462086 h 1496292"/>
              <a:gd name="connsiteX11" fmla="*/ 0 w 5514864"/>
              <a:gd name="connsiteY11" fmla="*/ 1243223 h 1496292"/>
              <a:gd name="connsiteX12" fmla="*/ 13855 w 5514864"/>
              <a:gd name="connsiteY12" fmla="*/ 340092 h 1496292"/>
              <a:gd name="connsiteX0" fmla="*/ 13855 w 5514864"/>
              <a:gd name="connsiteY0" fmla="*/ 395511 h 1551711"/>
              <a:gd name="connsiteX1" fmla="*/ 246572 w 5514864"/>
              <a:gd name="connsiteY1" fmla="*/ 65811 h 1551711"/>
              <a:gd name="connsiteX2" fmla="*/ 3901939 w 5514864"/>
              <a:gd name="connsiteY2" fmla="*/ 0 h 1551711"/>
              <a:gd name="connsiteX3" fmla="*/ 5226729 w 5514864"/>
              <a:gd name="connsiteY3" fmla="*/ 65811 h 1551711"/>
              <a:gd name="connsiteX4" fmla="*/ 5501010 w 5514864"/>
              <a:gd name="connsiteY4" fmla="*/ 367801 h 1551711"/>
              <a:gd name="connsiteX5" fmla="*/ 5514864 w 5514864"/>
              <a:gd name="connsiteY5" fmla="*/ 1298642 h 1551711"/>
              <a:gd name="connsiteX6" fmla="*/ 5226729 w 5514864"/>
              <a:gd name="connsiteY6" fmla="*/ 1545214 h 1551711"/>
              <a:gd name="connsiteX7" fmla="*/ 3375467 w 5514864"/>
              <a:gd name="connsiteY7" fmla="*/ 1551710 h 1551711"/>
              <a:gd name="connsiteX8" fmla="*/ 3167648 w 5514864"/>
              <a:gd name="connsiteY8" fmla="*/ 1496292 h 1551711"/>
              <a:gd name="connsiteX9" fmla="*/ 2932122 w 5514864"/>
              <a:gd name="connsiteY9" fmla="*/ 1551711 h 1551711"/>
              <a:gd name="connsiteX10" fmla="*/ 260427 w 5514864"/>
              <a:gd name="connsiteY10" fmla="*/ 1517505 h 1551711"/>
              <a:gd name="connsiteX11" fmla="*/ 0 w 5514864"/>
              <a:gd name="connsiteY11" fmla="*/ 1298642 h 1551711"/>
              <a:gd name="connsiteX12" fmla="*/ 13855 w 5514864"/>
              <a:gd name="connsiteY12" fmla="*/ 395511 h 1551711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514864 w 5514864"/>
              <a:gd name="connsiteY5" fmla="*/ 1232831 h 1485900"/>
              <a:gd name="connsiteX6" fmla="*/ 5226729 w 5514864"/>
              <a:gd name="connsiteY6" fmla="*/ 1479403 h 1485900"/>
              <a:gd name="connsiteX7" fmla="*/ 3375467 w 5514864"/>
              <a:gd name="connsiteY7" fmla="*/ 1485899 h 1485900"/>
              <a:gd name="connsiteX8" fmla="*/ 3167648 w 5514864"/>
              <a:gd name="connsiteY8" fmla="*/ 1430481 h 1485900"/>
              <a:gd name="connsiteX9" fmla="*/ 2932122 w 5514864"/>
              <a:gd name="connsiteY9" fmla="*/ 1485900 h 1485900"/>
              <a:gd name="connsiteX10" fmla="*/ 260427 w 5514864"/>
              <a:gd name="connsiteY10" fmla="*/ 1451694 h 1485900"/>
              <a:gd name="connsiteX11" fmla="*/ 0 w 5514864"/>
              <a:gd name="connsiteY11" fmla="*/ 1232831 h 1485900"/>
              <a:gd name="connsiteX12" fmla="*/ 13855 w 5514864"/>
              <a:gd name="connsiteY12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495212 w 5514864"/>
              <a:gd name="connsiteY5" fmla="*/ 807026 h 1485900"/>
              <a:gd name="connsiteX6" fmla="*/ 5514864 w 5514864"/>
              <a:gd name="connsiteY6" fmla="*/ 1232831 h 1485900"/>
              <a:gd name="connsiteX7" fmla="*/ 5226729 w 5514864"/>
              <a:gd name="connsiteY7" fmla="*/ 1479403 h 1485900"/>
              <a:gd name="connsiteX8" fmla="*/ 3375467 w 5514864"/>
              <a:gd name="connsiteY8" fmla="*/ 1485899 h 1485900"/>
              <a:gd name="connsiteX9" fmla="*/ 3167648 w 5514864"/>
              <a:gd name="connsiteY9" fmla="*/ 1430481 h 1485900"/>
              <a:gd name="connsiteX10" fmla="*/ 2932122 w 5514864"/>
              <a:gd name="connsiteY10" fmla="*/ 1485900 h 1485900"/>
              <a:gd name="connsiteX11" fmla="*/ 260427 w 5514864"/>
              <a:gd name="connsiteY11" fmla="*/ 1451694 h 1485900"/>
              <a:gd name="connsiteX12" fmla="*/ 0 w 5514864"/>
              <a:gd name="connsiteY12" fmla="*/ 1232831 h 1485900"/>
              <a:gd name="connsiteX13" fmla="*/ 13855 w 5514864"/>
              <a:gd name="connsiteY13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453649 w 5514864"/>
              <a:gd name="connsiteY5" fmla="*/ 862444 h 1485900"/>
              <a:gd name="connsiteX6" fmla="*/ 5514864 w 5514864"/>
              <a:gd name="connsiteY6" fmla="*/ 1232831 h 1485900"/>
              <a:gd name="connsiteX7" fmla="*/ 5226729 w 5514864"/>
              <a:gd name="connsiteY7" fmla="*/ 1479403 h 1485900"/>
              <a:gd name="connsiteX8" fmla="*/ 3375467 w 5514864"/>
              <a:gd name="connsiteY8" fmla="*/ 1485899 h 1485900"/>
              <a:gd name="connsiteX9" fmla="*/ 3167648 w 5514864"/>
              <a:gd name="connsiteY9" fmla="*/ 1430481 h 1485900"/>
              <a:gd name="connsiteX10" fmla="*/ 2932122 w 5514864"/>
              <a:gd name="connsiteY10" fmla="*/ 1485900 h 1485900"/>
              <a:gd name="connsiteX11" fmla="*/ 260427 w 5514864"/>
              <a:gd name="connsiteY11" fmla="*/ 1451694 h 1485900"/>
              <a:gd name="connsiteX12" fmla="*/ 0 w 5514864"/>
              <a:gd name="connsiteY12" fmla="*/ 1232831 h 1485900"/>
              <a:gd name="connsiteX13" fmla="*/ 13855 w 5514864"/>
              <a:gd name="connsiteY13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2308666 w 5514864"/>
              <a:gd name="connsiteY2" fmla="*/ 3462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329700 h 1485900"/>
              <a:gd name="connsiteX0" fmla="*/ 13855 w 5514864"/>
              <a:gd name="connsiteY0" fmla="*/ 440537 h 1485900"/>
              <a:gd name="connsiteX1" fmla="*/ 246572 w 5514864"/>
              <a:gd name="connsiteY1" fmla="*/ 0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13855 w 5514864"/>
              <a:gd name="connsiteY0" fmla="*/ 440537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13855 w 5514864"/>
              <a:gd name="connsiteY0" fmla="*/ 440537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27710 w 5514864"/>
              <a:gd name="connsiteY0" fmla="*/ 551373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27710 w 5514864"/>
              <a:gd name="connsiteY14" fmla="*/ 551373 h 1485900"/>
              <a:gd name="connsiteX0" fmla="*/ 27710 w 5514864"/>
              <a:gd name="connsiteY0" fmla="*/ 551373 h 1485900"/>
              <a:gd name="connsiteX1" fmla="*/ 218863 w 5514864"/>
              <a:gd name="connsiteY1" fmla="*/ 124691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27710 w 5514864"/>
              <a:gd name="connsiteY14" fmla="*/ 551373 h 1485900"/>
              <a:gd name="connsiteX0" fmla="*/ 27710 w 5514864"/>
              <a:gd name="connsiteY0" fmla="*/ 534056 h 1468583"/>
              <a:gd name="connsiteX1" fmla="*/ 218863 w 5514864"/>
              <a:gd name="connsiteY1" fmla="*/ 107374 h 1468583"/>
              <a:gd name="connsiteX2" fmla="*/ 2350230 w 5514864"/>
              <a:gd name="connsiteY2" fmla="*/ 27709 h 1468583"/>
              <a:gd name="connsiteX3" fmla="*/ 3901939 w 5514864"/>
              <a:gd name="connsiteY3" fmla="*/ 0 h 1468583"/>
              <a:gd name="connsiteX4" fmla="*/ 5268293 w 5514864"/>
              <a:gd name="connsiteY4" fmla="*/ 38101 h 1468583"/>
              <a:gd name="connsiteX5" fmla="*/ 5501010 w 5514864"/>
              <a:gd name="connsiteY5" fmla="*/ 284673 h 1468583"/>
              <a:gd name="connsiteX6" fmla="*/ 5453649 w 5514864"/>
              <a:gd name="connsiteY6" fmla="*/ 845127 h 1468583"/>
              <a:gd name="connsiteX7" fmla="*/ 5514864 w 5514864"/>
              <a:gd name="connsiteY7" fmla="*/ 1215514 h 1468583"/>
              <a:gd name="connsiteX8" fmla="*/ 5226729 w 5514864"/>
              <a:gd name="connsiteY8" fmla="*/ 1462086 h 1468583"/>
              <a:gd name="connsiteX9" fmla="*/ 3375467 w 5514864"/>
              <a:gd name="connsiteY9" fmla="*/ 1468582 h 1468583"/>
              <a:gd name="connsiteX10" fmla="*/ 3167648 w 5514864"/>
              <a:gd name="connsiteY10" fmla="*/ 1413164 h 1468583"/>
              <a:gd name="connsiteX11" fmla="*/ 2932122 w 5514864"/>
              <a:gd name="connsiteY11" fmla="*/ 1468583 h 1468583"/>
              <a:gd name="connsiteX12" fmla="*/ 260427 w 5514864"/>
              <a:gd name="connsiteY12" fmla="*/ 1434377 h 1468583"/>
              <a:gd name="connsiteX13" fmla="*/ 0 w 5514864"/>
              <a:gd name="connsiteY13" fmla="*/ 1215514 h 1468583"/>
              <a:gd name="connsiteX14" fmla="*/ 27710 w 5514864"/>
              <a:gd name="connsiteY14" fmla="*/ 534056 h 1468583"/>
              <a:gd name="connsiteX0" fmla="*/ 27710 w 5514864"/>
              <a:gd name="connsiteY0" fmla="*/ 534056 h 1468583"/>
              <a:gd name="connsiteX1" fmla="*/ 218863 w 5514864"/>
              <a:gd name="connsiteY1" fmla="*/ 107374 h 1468583"/>
              <a:gd name="connsiteX2" fmla="*/ 2350230 w 5514864"/>
              <a:gd name="connsiteY2" fmla="*/ 27709 h 1468583"/>
              <a:gd name="connsiteX3" fmla="*/ 3901939 w 5514864"/>
              <a:gd name="connsiteY3" fmla="*/ 0 h 1468583"/>
              <a:gd name="connsiteX4" fmla="*/ 5268293 w 5514864"/>
              <a:gd name="connsiteY4" fmla="*/ 38101 h 1468583"/>
              <a:gd name="connsiteX5" fmla="*/ 5453648 w 5514864"/>
              <a:gd name="connsiteY5" fmla="*/ 346363 h 1468583"/>
              <a:gd name="connsiteX6" fmla="*/ 5501010 w 5514864"/>
              <a:gd name="connsiteY6" fmla="*/ 284673 h 1468583"/>
              <a:gd name="connsiteX7" fmla="*/ 5453649 w 5514864"/>
              <a:gd name="connsiteY7" fmla="*/ 845127 h 1468583"/>
              <a:gd name="connsiteX8" fmla="*/ 5514864 w 5514864"/>
              <a:gd name="connsiteY8" fmla="*/ 1215514 h 1468583"/>
              <a:gd name="connsiteX9" fmla="*/ 5226729 w 5514864"/>
              <a:gd name="connsiteY9" fmla="*/ 1462086 h 1468583"/>
              <a:gd name="connsiteX10" fmla="*/ 3375467 w 5514864"/>
              <a:gd name="connsiteY10" fmla="*/ 1468582 h 1468583"/>
              <a:gd name="connsiteX11" fmla="*/ 3167648 w 5514864"/>
              <a:gd name="connsiteY11" fmla="*/ 1413164 h 1468583"/>
              <a:gd name="connsiteX12" fmla="*/ 2932122 w 5514864"/>
              <a:gd name="connsiteY12" fmla="*/ 1468583 h 1468583"/>
              <a:gd name="connsiteX13" fmla="*/ 260427 w 5514864"/>
              <a:gd name="connsiteY13" fmla="*/ 1434377 h 1468583"/>
              <a:gd name="connsiteX14" fmla="*/ 0 w 5514864"/>
              <a:gd name="connsiteY14" fmla="*/ 1215514 h 1468583"/>
              <a:gd name="connsiteX15" fmla="*/ 27710 w 5514864"/>
              <a:gd name="connsiteY15" fmla="*/ 534056 h 1468583"/>
              <a:gd name="connsiteX0" fmla="*/ 27710 w 5514864"/>
              <a:gd name="connsiteY0" fmla="*/ 547935 h 1482462"/>
              <a:gd name="connsiteX1" fmla="*/ 21886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501010 w 5514864"/>
              <a:gd name="connsiteY6" fmla="*/ 298552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  <a:gd name="connsiteX0" fmla="*/ 27710 w 5514864"/>
              <a:gd name="connsiteY0" fmla="*/ 547935 h 1482462"/>
              <a:gd name="connsiteX1" fmla="*/ 21886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459446 w 5514864"/>
              <a:gd name="connsiteY6" fmla="*/ 575643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14864" h="1482462">
                <a:moveTo>
                  <a:pt x="27710" y="547935"/>
                </a:moveTo>
                <a:cubicBezTo>
                  <a:pt x="27710" y="411757"/>
                  <a:pt x="82685" y="121253"/>
                  <a:pt x="218863" y="121253"/>
                </a:cubicBezTo>
                <a:cubicBezTo>
                  <a:pt x="352046" y="39280"/>
                  <a:pt x="1704428" y="-1130"/>
                  <a:pt x="2419502" y="24"/>
                </a:cubicBezTo>
                <a:lnTo>
                  <a:pt x="3901939" y="13879"/>
                </a:lnTo>
                <a:lnTo>
                  <a:pt x="5268293" y="51980"/>
                </a:lnTo>
                <a:cubicBezTo>
                  <a:pt x="5531529" y="88925"/>
                  <a:pt x="5414862" y="319147"/>
                  <a:pt x="5453648" y="360242"/>
                </a:cubicBezTo>
                <a:cubicBezTo>
                  <a:pt x="5492434" y="401337"/>
                  <a:pt x="5464064" y="471734"/>
                  <a:pt x="5459446" y="575643"/>
                </a:cubicBezTo>
                <a:cubicBezTo>
                  <a:pt x="5457513" y="743988"/>
                  <a:pt x="5455582" y="690661"/>
                  <a:pt x="5453649" y="859006"/>
                </a:cubicBezTo>
                <a:lnTo>
                  <a:pt x="5514864" y="1229393"/>
                </a:lnTo>
                <a:cubicBezTo>
                  <a:pt x="5514864" y="1365571"/>
                  <a:pt x="5362907" y="1475965"/>
                  <a:pt x="5226729" y="1475965"/>
                </a:cubicBezTo>
                <a:lnTo>
                  <a:pt x="3375467" y="1482461"/>
                </a:lnTo>
                <a:lnTo>
                  <a:pt x="3167648" y="1427043"/>
                </a:lnTo>
                <a:lnTo>
                  <a:pt x="2932122" y="1482462"/>
                </a:lnTo>
                <a:lnTo>
                  <a:pt x="260427" y="1448256"/>
                </a:lnTo>
                <a:cubicBezTo>
                  <a:pt x="124249" y="1448256"/>
                  <a:pt x="0" y="1365571"/>
                  <a:pt x="0" y="1229393"/>
                </a:cubicBezTo>
                <a:cubicBezTo>
                  <a:pt x="0" y="900640"/>
                  <a:pt x="69274" y="1001379"/>
                  <a:pt x="27710" y="547935"/>
                </a:cubicBezTo>
                <a:close/>
              </a:path>
            </a:pathLst>
          </a:custGeom>
          <a:solidFill>
            <a:srgbClr val="92D050"/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chise" pitchFamily="49" charset="0"/>
              <a:ea typeface="Franchise" pitchFamily="49" charset="0"/>
              <a:cs typeface="Ebrima" pitchFamily="2" charset="0"/>
            </a:endParaRPr>
          </a:p>
        </p:txBody>
      </p:sp>
      <p:sp>
        <p:nvSpPr>
          <p:cNvPr id="226" name="Rectangle 15"/>
          <p:cNvSpPr/>
          <p:nvPr/>
        </p:nvSpPr>
        <p:spPr>
          <a:xfrm>
            <a:off x="2685150" y="1029655"/>
            <a:ext cx="3829951" cy="940041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5446" h="1223094">
                <a:moveTo>
                  <a:pt x="13855" y="596400"/>
                </a:moveTo>
                <a:cubicBezTo>
                  <a:pt x="13855" y="481265"/>
                  <a:pt x="79481" y="152402"/>
                  <a:pt x="194616" y="152402"/>
                </a:cubicBezTo>
                <a:cubicBezTo>
                  <a:pt x="421349" y="103585"/>
                  <a:pt x="1083195" y="40260"/>
                  <a:pt x="1512800" y="40260"/>
                </a:cubicBezTo>
                <a:cubicBezTo>
                  <a:pt x="1942405" y="40260"/>
                  <a:pt x="2418954" y="6927"/>
                  <a:pt x="2702972" y="0"/>
                </a:cubicBezTo>
                <a:lnTo>
                  <a:pt x="3327745" y="54114"/>
                </a:lnTo>
                <a:lnTo>
                  <a:pt x="4405751" y="41566"/>
                </a:lnTo>
                <a:cubicBezTo>
                  <a:pt x="4520886" y="41566"/>
                  <a:pt x="4780478" y="204174"/>
                  <a:pt x="4780478" y="319309"/>
                </a:cubicBezTo>
                <a:cubicBezTo>
                  <a:pt x="4817423" y="601880"/>
                  <a:pt x="4632695" y="704343"/>
                  <a:pt x="4738913" y="1028478"/>
                </a:cubicBezTo>
                <a:cubicBezTo>
                  <a:pt x="4738913" y="1143613"/>
                  <a:pt x="4534741" y="1223094"/>
                  <a:pt x="4419606" y="1223094"/>
                </a:cubicBezTo>
                <a:lnTo>
                  <a:pt x="3894463" y="1136073"/>
                </a:lnTo>
                <a:lnTo>
                  <a:pt x="3367989" y="1177636"/>
                </a:lnTo>
                <a:lnTo>
                  <a:pt x="2841517" y="1191491"/>
                </a:lnTo>
                <a:lnTo>
                  <a:pt x="2550571" y="1122218"/>
                </a:lnTo>
                <a:lnTo>
                  <a:pt x="2231916" y="1191490"/>
                </a:lnTo>
                <a:lnTo>
                  <a:pt x="1469917" y="1219199"/>
                </a:lnTo>
                <a:lnTo>
                  <a:pt x="208471" y="1223094"/>
                </a:lnTo>
                <a:cubicBezTo>
                  <a:pt x="93336" y="1223094"/>
                  <a:pt x="0" y="1129758"/>
                  <a:pt x="0" y="1014623"/>
                </a:cubicBezTo>
                <a:cubicBezTo>
                  <a:pt x="0" y="736670"/>
                  <a:pt x="13855" y="874353"/>
                  <a:pt x="13855" y="596400"/>
                </a:cubicBezTo>
                <a:close/>
              </a:path>
            </a:pathLst>
          </a:custGeom>
          <a:solidFill>
            <a:srgbClr val="00B050"/>
          </a:solidFill>
          <a:ln w="38100" cap="rnd" cmpd="sng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  <a:cs typeface="Ebrima" pitchFamily="2" charset="0"/>
              </a:rPr>
              <a:t>BUSINESS JOURNEY</a:t>
            </a:r>
          </a:p>
        </p:txBody>
      </p:sp>
      <p:sp>
        <p:nvSpPr>
          <p:cNvPr id="227" name="Isosceles Triangle 226"/>
          <p:cNvSpPr/>
          <p:nvPr/>
        </p:nvSpPr>
        <p:spPr>
          <a:xfrm>
            <a:off x="3867106" y="4724208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28" name="Isosceles Triangle 227"/>
          <p:cNvSpPr/>
          <p:nvPr/>
        </p:nvSpPr>
        <p:spPr>
          <a:xfrm>
            <a:off x="4638630" y="47372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29" name="Rectangle 15"/>
          <p:cNvSpPr/>
          <p:nvPr/>
        </p:nvSpPr>
        <p:spPr>
          <a:xfrm>
            <a:off x="2607235" y="2322712"/>
            <a:ext cx="3981457" cy="937855"/>
          </a:xfrm>
          <a:custGeom>
            <a:avLst/>
            <a:gdLst>
              <a:gd name="connsiteX0" fmla="*/ 0 w 5473301"/>
              <a:gd name="connsiteY0" fmla="*/ 246572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0 w 5473301"/>
              <a:gd name="connsiteY8" fmla="*/ 246572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46572 w 5473301"/>
              <a:gd name="connsiteY6" fmla="*/ 1479403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79403"/>
              <a:gd name="connsiteX1" fmla="*/ 246572 w 5473301"/>
              <a:gd name="connsiteY1" fmla="*/ 0 h 1479403"/>
              <a:gd name="connsiteX2" fmla="*/ 5226729 w 5473301"/>
              <a:gd name="connsiteY2" fmla="*/ 0 h 1479403"/>
              <a:gd name="connsiteX3" fmla="*/ 5473301 w 5473301"/>
              <a:gd name="connsiteY3" fmla="*/ 246572 h 1479403"/>
              <a:gd name="connsiteX4" fmla="*/ 5473301 w 5473301"/>
              <a:gd name="connsiteY4" fmla="*/ 1232831 h 1479403"/>
              <a:gd name="connsiteX5" fmla="*/ 5226729 w 5473301"/>
              <a:gd name="connsiteY5" fmla="*/ 1479403 h 1479403"/>
              <a:gd name="connsiteX6" fmla="*/ 260427 w 5473301"/>
              <a:gd name="connsiteY6" fmla="*/ 1451694 h 1479403"/>
              <a:gd name="connsiteX7" fmla="*/ 0 w 5473301"/>
              <a:gd name="connsiteY7" fmla="*/ 1232831 h 1479403"/>
              <a:gd name="connsiteX8" fmla="*/ 13855 w 5473301"/>
              <a:gd name="connsiteY8" fmla="*/ 329700 h 1479403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2932122 w 5473301"/>
              <a:gd name="connsiteY6" fmla="*/ 1485900 h 1485900"/>
              <a:gd name="connsiteX7" fmla="*/ 260427 w 5473301"/>
              <a:gd name="connsiteY7" fmla="*/ 1451694 h 1485900"/>
              <a:gd name="connsiteX8" fmla="*/ 0 w 5473301"/>
              <a:gd name="connsiteY8" fmla="*/ 1232831 h 1485900"/>
              <a:gd name="connsiteX9" fmla="*/ 13855 w 5473301"/>
              <a:gd name="connsiteY9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181503 w 5473301"/>
              <a:gd name="connsiteY6" fmla="*/ 1485899 h 1485900"/>
              <a:gd name="connsiteX7" fmla="*/ 2932122 w 5473301"/>
              <a:gd name="connsiteY7" fmla="*/ 1485900 h 1485900"/>
              <a:gd name="connsiteX8" fmla="*/ 260427 w 5473301"/>
              <a:gd name="connsiteY8" fmla="*/ 1451694 h 1485900"/>
              <a:gd name="connsiteX9" fmla="*/ 0 w 5473301"/>
              <a:gd name="connsiteY9" fmla="*/ 1232831 h 1485900"/>
              <a:gd name="connsiteX10" fmla="*/ 13855 w 5473301"/>
              <a:gd name="connsiteY10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375467 w 5473301"/>
              <a:gd name="connsiteY6" fmla="*/ 1485899 h 1485900"/>
              <a:gd name="connsiteX7" fmla="*/ 3181503 w 5473301"/>
              <a:gd name="connsiteY7" fmla="*/ 1485899 h 1485900"/>
              <a:gd name="connsiteX8" fmla="*/ 2932122 w 5473301"/>
              <a:gd name="connsiteY8" fmla="*/ 1485900 h 1485900"/>
              <a:gd name="connsiteX9" fmla="*/ 260427 w 5473301"/>
              <a:gd name="connsiteY9" fmla="*/ 1451694 h 1485900"/>
              <a:gd name="connsiteX10" fmla="*/ 0 w 5473301"/>
              <a:gd name="connsiteY10" fmla="*/ 1232831 h 1485900"/>
              <a:gd name="connsiteX11" fmla="*/ 13855 w 5473301"/>
              <a:gd name="connsiteY11" fmla="*/ 329700 h 1485900"/>
              <a:gd name="connsiteX0" fmla="*/ 13855 w 5473301"/>
              <a:gd name="connsiteY0" fmla="*/ 329700 h 1485900"/>
              <a:gd name="connsiteX1" fmla="*/ 246572 w 5473301"/>
              <a:gd name="connsiteY1" fmla="*/ 0 h 1485900"/>
              <a:gd name="connsiteX2" fmla="*/ 5226729 w 5473301"/>
              <a:gd name="connsiteY2" fmla="*/ 0 h 1485900"/>
              <a:gd name="connsiteX3" fmla="*/ 5473301 w 5473301"/>
              <a:gd name="connsiteY3" fmla="*/ 246572 h 1485900"/>
              <a:gd name="connsiteX4" fmla="*/ 5473301 w 5473301"/>
              <a:gd name="connsiteY4" fmla="*/ 1232831 h 1485900"/>
              <a:gd name="connsiteX5" fmla="*/ 5226729 w 5473301"/>
              <a:gd name="connsiteY5" fmla="*/ 1479403 h 1485900"/>
              <a:gd name="connsiteX6" fmla="*/ 3375467 w 5473301"/>
              <a:gd name="connsiteY6" fmla="*/ 1485899 h 1485900"/>
              <a:gd name="connsiteX7" fmla="*/ 3167648 w 5473301"/>
              <a:gd name="connsiteY7" fmla="*/ 1430481 h 1485900"/>
              <a:gd name="connsiteX8" fmla="*/ 2932122 w 5473301"/>
              <a:gd name="connsiteY8" fmla="*/ 1485900 h 1485900"/>
              <a:gd name="connsiteX9" fmla="*/ 260427 w 5473301"/>
              <a:gd name="connsiteY9" fmla="*/ 1451694 h 1485900"/>
              <a:gd name="connsiteX10" fmla="*/ 0 w 5473301"/>
              <a:gd name="connsiteY10" fmla="*/ 1232831 h 1485900"/>
              <a:gd name="connsiteX11" fmla="*/ 13855 w 5473301"/>
              <a:gd name="connsiteY11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5226729 w 5514864"/>
              <a:gd name="connsiteY2" fmla="*/ 0 h 1485900"/>
              <a:gd name="connsiteX3" fmla="*/ 5473301 w 5514864"/>
              <a:gd name="connsiteY3" fmla="*/ 246572 h 1485900"/>
              <a:gd name="connsiteX4" fmla="*/ 5514864 w 5514864"/>
              <a:gd name="connsiteY4" fmla="*/ 1232831 h 1485900"/>
              <a:gd name="connsiteX5" fmla="*/ 5226729 w 5514864"/>
              <a:gd name="connsiteY5" fmla="*/ 1479403 h 1485900"/>
              <a:gd name="connsiteX6" fmla="*/ 3375467 w 5514864"/>
              <a:gd name="connsiteY6" fmla="*/ 1485899 h 1485900"/>
              <a:gd name="connsiteX7" fmla="*/ 3167648 w 5514864"/>
              <a:gd name="connsiteY7" fmla="*/ 1430481 h 1485900"/>
              <a:gd name="connsiteX8" fmla="*/ 2932122 w 5514864"/>
              <a:gd name="connsiteY8" fmla="*/ 1485900 h 1485900"/>
              <a:gd name="connsiteX9" fmla="*/ 260427 w 5514864"/>
              <a:gd name="connsiteY9" fmla="*/ 1451694 h 1485900"/>
              <a:gd name="connsiteX10" fmla="*/ 0 w 5514864"/>
              <a:gd name="connsiteY10" fmla="*/ 1232831 h 1485900"/>
              <a:gd name="connsiteX11" fmla="*/ 13855 w 5514864"/>
              <a:gd name="connsiteY11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5226729 w 5514864"/>
              <a:gd name="connsiteY2" fmla="*/ 0 h 1485900"/>
              <a:gd name="connsiteX3" fmla="*/ 5501010 w 5514864"/>
              <a:gd name="connsiteY3" fmla="*/ 301990 h 1485900"/>
              <a:gd name="connsiteX4" fmla="*/ 5514864 w 5514864"/>
              <a:gd name="connsiteY4" fmla="*/ 1232831 h 1485900"/>
              <a:gd name="connsiteX5" fmla="*/ 5226729 w 5514864"/>
              <a:gd name="connsiteY5" fmla="*/ 1479403 h 1485900"/>
              <a:gd name="connsiteX6" fmla="*/ 3375467 w 5514864"/>
              <a:gd name="connsiteY6" fmla="*/ 1485899 h 1485900"/>
              <a:gd name="connsiteX7" fmla="*/ 3167648 w 5514864"/>
              <a:gd name="connsiteY7" fmla="*/ 1430481 h 1485900"/>
              <a:gd name="connsiteX8" fmla="*/ 2932122 w 5514864"/>
              <a:gd name="connsiteY8" fmla="*/ 1485900 h 1485900"/>
              <a:gd name="connsiteX9" fmla="*/ 260427 w 5514864"/>
              <a:gd name="connsiteY9" fmla="*/ 1451694 h 1485900"/>
              <a:gd name="connsiteX10" fmla="*/ 0 w 5514864"/>
              <a:gd name="connsiteY10" fmla="*/ 1232831 h 1485900"/>
              <a:gd name="connsiteX11" fmla="*/ 13855 w 5514864"/>
              <a:gd name="connsiteY11" fmla="*/ 329700 h 1485900"/>
              <a:gd name="connsiteX0" fmla="*/ 13855 w 5514864"/>
              <a:gd name="connsiteY0" fmla="*/ 340092 h 1496292"/>
              <a:gd name="connsiteX1" fmla="*/ 246572 w 5514864"/>
              <a:gd name="connsiteY1" fmla="*/ 10392 h 1496292"/>
              <a:gd name="connsiteX2" fmla="*/ 3929648 w 5514864"/>
              <a:gd name="connsiteY2" fmla="*/ 0 h 1496292"/>
              <a:gd name="connsiteX3" fmla="*/ 5226729 w 5514864"/>
              <a:gd name="connsiteY3" fmla="*/ 10392 h 1496292"/>
              <a:gd name="connsiteX4" fmla="*/ 5501010 w 5514864"/>
              <a:gd name="connsiteY4" fmla="*/ 312382 h 1496292"/>
              <a:gd name="connsiteX5" fmla="*/ 5514864 w 5514864"/>
              <a:gd name="connsiteY5" fmla="*/ 1243223 h 1496292"/>
              <a:gd name="connsiteX6" fmla="*/ 5226729 w 5514864"/>
              <a:gd name="connsiteY6" fmla="*/ 1489795 h 1496292"/>
              <a:gd name="connsiteX7" fmla="*/ 3375467 w 5514864"/>
              <a:gd name="connsiteY7" fmla="*/ 1496291 h 1496292"/>
              <a:gd name="connsiteX8" fmla="*/ 3167648 w 5514864"/>
              <a:gd name="connsiteY8" fmla="*/ 1440873 h 1496292"/>
              <a:gd name="connsiteX9" fmla="*/ 2932122 w 5514864"/>
              <a:gd name="connsiteY9" fmla="*/ 1496292 h 1496292"/>
              <a:gd name="connsiteX10" fmla="*/ 260427 w 5514864"/>
              <a:gd name="connsiteY10" fmla="*/ 1462086 h 1496292"/>
              <a:gd name="connsiteX11" fmla="*/ 0 w 5514864"/>
              <a:gd name="connsiteY11" fmla="*/ 1243223 h 1496292"/>
              <a:gd name="connsiteX12" fmla="*/ 13855 w 5514864"/>
              <a:gd name="connsiteY12" fmla="*/ 340092 h 1496292"/>
              <a:gd name="connsiteX0" fmla="*/ 13855 w 5514864"/>
              <a:gd name="connsiteY0" fmla="*/ 395511 h 1551711"/>
              <a:gd name="connsiteX1" fmla="*/ 246572 w 5514864"/>
              <a:gd name="connsiteY1" fmla="*/ 65811 h 1551711"/>
              <a:gd name="connsiteX2" fmla="*/ 3901939 w 5514864"/>
              <a:gd name="connsiteY2" fmla="*/ 0 h 1551711"/>
              <a:gd name="connsiteX3" fmla="*/ 5226729 w 5514864"/>
              <a:gd name="connsiteY3" fmla="*/ 65811 h 1551711"/>
              <a:gd name="connsiteX4" fmla="*/ 5501010 w 5514864"/>
              <a:gd name="connsiteY4" fmla="*/ 367801 h 1551711"/>
              <a:gd name="connsiteX5" fmla="*/ 5514864 w 5514864"/>
              <a:gd name="connsiteY5" fmla="*/ 1298642 h 1551711"/>
              <a:gd name="connsiteX6" fmla="*/ 5226729 w 5514864"/>
              <a:gd name="connsiteY6" fmla="*/ 1545214 h 1551711"/>
              <a:gd name="connsiteX7" fmla="*/ 3375467 w 5514864"/>
              <a:gd name="connsiteY7" fmla="*/ 1551710 h 1551711"/>
              <a:gd name="connsiteX8" fmla="*/ 3167648 w 5514864"/>
              <a:gd name="connsiteY8" fmla="*/ 1496292 h 1551711"/>
              <a:gd name="connsiteX9" fmla="*/ 2932122 w 5514864"/>
              <a:gd name="connsiteY9" fmla="*/ 1551711 h 1551711"/>
              <a:gd name="connsiteX10" fmla="*/ 260427 w 5514864"/>
              <a:gd name="connsiteY10" fmla="*/ 1517505 h 1551711"/>
              <a:gd name="connsiteX11" fmla="*/ 0 w 5514864"/>
              <a:gd name="connsiteY11" fmla="*/ 1298642 h 1551711"/>
              <a:gd name="connsiteX12" fmla="*/ 13855 w 5514864"/>
              <a:gd name="connsiteY12" fmla="*/ 395511 h 1551711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514864 w 5514864"/>
              <a:gd name="connsiteY5" fmla="*/ 1232831 h 1485900"/>
              <a:gd name="connsiteX6" fmla="*/ 5226729 w 5514864"/>
              <a:gd name="connsiteY6" fmla="*/ 1479403 h 1485900"/>
              <a:gd name="connsiteX7" fmla="*/ 3375467 w 5514864"/>
              <a:gd name="connsiteY7" fmla="*/ 1485899 h 1485900"/>
              <a:gd name="connsiteX8" fmla="*/ 3167648 w 5514864"/>
              <a:gd name="connsiteY8" fmla="*/ 1430481 h 1485900"/>
              <a:gd name="connsiteX9" fmla="*/ 2932122 w 5514864"/>
              <a:gd name="connsiteY9" fmla="*/ 1485900 h 1485900"/>
              <a:gd name="connsiteX10" fmla="*/ 260427 w 5514864"/>
              <a:gd name="connsiteY10" fmla="*/ 1451694 h 1485900"/>
              <a:gd name="connsiteX11" fmla="*/ 0 w 5514864"/>
              <a:gd name="connsiteY11" fmla="*/ 1232831 h 1485900"/>
              <a:gd name="connsiteX12" fmla="*/ 13855 w 5514864"/>
              <a:gd name="connsiteY12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495212 w 5514864"/>
              <a:gd name="connsiteY5" fmla="*/ 807026 h 1485900"/>
              <a:gd name="connsiteX6" fmla="*/ 5514864 w 5514864"/>
              <a:gd name="connsiteY6" fmla="*/ 1232831 h 1485900"/>
              <a:gd name="connsiteX7" fmla="*/ 5226729 w 5514864"/>
              <a:gd name="connsiteY7" fmla="*/ 1479403 h 1485900"/>
              <a:gd name="connsiteX8" fmla="*/ 3375467 w 5514864"/>
              <a:gd name="connsiteY8" fmla="*/ 1485899 h 1485900"/>
              <a:gd name="connsiteX9" fmla="*/ 3167648 w 5514864"/>
              <a:gd name="connsiteY9" fmla="*/ 1430481 h 1485900"/>
              <a:gd name="connsiteX10" fmla="*/ 2932122 w 5514864"/>
              <a:gd name="connsiteY10" fmla="*/ 1485900 h 1485900"/>
              <a:gd name="connsiteX11" fmla="*/ 260427 w 5514864"/>
              <a:gd name="connsiteY11" fmla="*/ 1451694 h 1485900"/>
              <a:gd name="connsiteX12" fmla="*/ 0 w 5514864"/>
              <a:gd name="connsiteY12" fmla="*/ 1232831 h 1485900"/>
              <a:gd name="connsiteX13" fmla="*/ 13855 w 5514864"/>
              <a:gd name="connsiteY13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3901939 w 5514864"/>
              <a:gd name="connsiteY2" fmla="*/ 17317 h 1485900"/>
              <a:gd name="connsiteX3" fmla="*/ 5226729 w 5514864"/>
              <a:gd name="connsiteY3" fmla="*/ 0 h 1485900"/>
              <a:gd name="connsiteX4" fmla="*/ 5501010 w 5514864"/>
              <a:gd name="connsiteY4" fmla="*/ 301990 h 1485900"/>
              <a:gd name="connsiteX5" fmla="*/ 5453649 w 5514864"/>
              <a:gd name="connsiteY5" fmla="*/ 862444 h 1485900"/>
              <a:gd name="connsiteX6" fmla="*/ 5514864 w 5514864"/>
              <a:gd name="connsiteY6" fmla="*/ 1232831 h 1485900"/>
              <a:gd name="connsiteX7" fmla="*/ 5226729 w 5514864"/>
              <a:gd name="connsiteY7" fmla="*/ 1479403 h 1485900"/>
              <a:gd name="connsiteX8" fmla="*/ 3375467 w 5514864"/>
              <a:gd name="connsiteY8" fmla="*/ 1485899 h 1485900"/>
              <a:gd name="connsiteX9" fmla="*/ 3167648 w 5514864"/>
              <a:gd name="connsiteY9" fmla="*/ 1430481 h 1485900"/>
              <a:gd name="connsiteX10" fmla="*/ 2932122 w 5514864"/>
              <a:gd name="connsiteY10" fmla="*/ 1485900 h 1485900"/>
              <a:gd name="connsiteX11" fmla="*/ 260427 w 5514864"/>
              <a:gd name="connsiteY11" fmla="*/ 1451694 h 1485900"/>
              <a:gd name="connsiteX12" fmla="*/ 0 w 5514864"/>
              <a:gd name="connsiteY12" fmla="*/ 1232831 h 1485900"/>
              <a:gd name="connsiteX13" fmla="*/ 13855 w 5514864"/>
              <a:gd name="connsiteY13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2308666 w 5514864"/>
              <a:gd name="connsiteY2" fmla="*/ 3462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329700 h 1485900"/>
              <a:gd name="connsiteX0" fmla="*/ 13855 w 5514864"/>
              <a:gd name="connsiteY0" fmla="*/ 329700 h 1485900"/>
              <a:gd name="connsiteX1" fmla="*/ 246572 w 5514864"/>
              <a:gd name="connsiteY1" fmla="*/ 0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329700 h 1485900"/>
              <a:gd name="connsiteX0" fmla="*/ 13855 w 5514864"/>
              <a:gd name="connsiteY0" fmla="*/ 440537 h 1485900"/>
              <a:gd name="connsiteX1" fmla="*/ 246572 w 5514864"/>
              <a:gd name="connsiteY1" fmla="*/ 0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13855 w 5514864"/>
              <a:gd name="connsiteY0" fmla="*/ 440537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13855 w 5514864"/>
              <a:gd name="connsiteY0" fmla="*/ 440537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13855 w 5514864"/>
              <a:gd name="connsiteY14" fmla="*/ 440537 h 1485900"/>
              <a:gd name="connsiteX0" fmla="*/ 27710 w 5514864"/>
              <a:gd name="connsiteY0" fmla="*/ 551373 h 1485900"/>
              <a:gd name="connsiteX1" fmla="*/ 205008 w 5514864"/>
              <a:gd name="connsiteY1" fmla="*/ 41563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27710 w 5514864"/>
              <a:gd name="connsiteY14" fmla="*/ 551373 h 1485900"/>
              <a:gd name="connsiteX0" fmla="*/ 27710 w 5514864"/>
              <a:gd name="connsiteY0" fmla="*/ 551373 h 1485900"/>
              <a:gd name="connsiteX1" fmla="*/ 218863 w 5514864"/>
              <a:gd name="connsiteY1" fmla="*/ 124691 h 1485900"/>
              <a:gd name="connsiteX2" fmla="*/ 2350230 w 5514864"/>
              <a:gd name="connsiteY2" fmla="*/ 45026 h 1485900"/>
              <a:gd name="connsiteX3" fmla="*/ 3901939 w 5514864"/>
              <a:gd name="connsiteY3" fmla="*/ 17317 h 1485900"/>
              <a:gd name="connsiteX4" fmla="*/ 5226729 w 5514864"/>
              <a:gd name="connsiteY4" fmla="*/ 0 h 1485900"/>
              <a:gd name="connsiteX5" fmla="*/ 5501010 w 5514864"/>
              <a:gd name="connsiteY5" fmla="*/ 301990 h 1485900"/>
              <a:gd name="connsiteX6" fmla="*/ 5453649 w 5514864"/>
              <a:gd name="connsiteY6" fmla="*/ 862444 h 1485900"/>
              <a:gd name="connsiteX7" fmla="*/ 5514864 w 5514864"/>
              <a:gd name="connsiteY7" fmla="*/ 1232831 h 1485900"/>
              <a:gd name="connsiteX8" fmla="*/ 5226729 w 5514864"/>
              <a:gd name="connsiteY8" fmla="*/ 1479403 h 1485900"/>
              <a:gd name="connsiteX9" fmla="*/ 3375467 w 5514864"/>
              <a:gd name="connsiteY9" fmla="*/ 1485899 h 1485900"/>
              <a:gd name="connsiteX10" fmla="*/ 3167648 w 5514864"/>
              <a:gd name="connsiteY10" fmla="*/ 1430481 h 1485900"/>
              <a:gd name="connsiteX11" fmla="*/ 2932122 w 5514864"/>
              <a:gd name="connsiteY11" fmla="*/ 1485900 h 1485900"/>
              <a:gd name="connsiteX12" fmla="*/ 260427 w 5514864"/>
              <a:gd name="connsiteY12" fmla="*/ 1451694 h 1485900"/>
              <a:gd name="connsiteX13" fmla="*/ 0 w 5514864"/>
              <a:gd name="connsiteY13" fmla="*/ 1232831 h 1485900"/>
              <a:gd name="connsiteX14" fmla="*/ 27710 w 5514864"/>
              <a:gd name="connsiteY14" fmla="*/ 551373 h 1485900"/>
              <a:gd name="connsiteX0" fmla="*/ 27710 w 5514864"/>
              <a:gd name="connsiteY0" fmla="*/ 534056 h 1468583"/>
              <a:gd name="connsiteX1" fmla="*/ 218863 w 5514864"/>
              <a:gd name="connsiteY1" fmla="*/ 107374 h 1468583"/>
              <a:gd name="connsiteX2" fmla="*/ 2350230 w 5514864"/>
              <a:gd name="connsiteY2" fmla="*/ 27709 h 1468583"/>
              <a:gd name="connsiteX3" fmla="*/ 3901939 w 5514864"/>
              <a:gd name="connsiteY3" fmla="*/ 0 h 1468583"/>
              <a:gd name="connsiteX4" fmla="*/ 5268293 w 5514864"/>
              <a:gd name="connsiteY4" fmla="*/ 38101 h 1468583"/>
              <a:gd name="connsiteX5" fmla="*/ 5501010 w 5514864"/>
              <a:gd name="connsiteY5" fmla="*/ 284673 h 1468583"/>
              <a:gd name="connsiteX6" fmla="*/ 5453649 w 5514864"/>
              <a:gd name="connsiteY6" fmla="*/ 845127 h 1468583"/>
              <a:gd name="connsiteX7" fmla="*/ 5514864 w 5514864"/>
              <a:gd name="connsiteY7" fmla="*/ 1215514 h 1468583"/>
              <a:gd name="connsiteX8" fmla="*/ 5226729 w 5514864"/>
              <a:gd name="connsiteY8" fmla="*/ 1462086 h 1468583"/>
              <a:gd name="connsiteX9" fmla="*/ 3375467 w 5514864"/>
              <a:gd name="connsiteY9" fmla="*/ 1468582 h 1468583"/>
              <a:gd name="connsiteX10" fmla="*/ 3167648 w 5514864"/>
              <a:gd name="connsiteY10" fmla="*/ 1413164 h 1468583"/>
              <a:gd name="connsiteX11" fmla="*/ 2932122 w 5514864"/>
              <a:gd name="connsiteY11" fmla="*/ 1468583 h 1468583"/>
              <a:gd name="connsiteX12" fmla="*/ 260427 w 5514864"/>
              <a:gd name="connsiteY12" fmla="*/ 1434377 h 1468583"/>
              <a:gd name="connsiteX13" fmla="*/ 0 w 5514864"/>
              <a:gd name="connsiteY13" fmla="*/ 1215514 h 1468583"/>
              <a:gd name="connsiteX14" fmla="*/ 27710 w 5514864"/>
              <a:gd name="connsiteY14" fmla="*/ 534056 h 1468583"/>
              <a:gd name="connsiteX0" fmla="*/ 27710 w 5514864"/>
              <a:gd name="connsiteY0" fmla="*/ 534056 h 1468583"/>
              <a:gd name="connsiteX1" fmla="*/ 218863 w 5514864"/>
              <a:gd name="connsiteY1" fmla="*/ 107374 h 1468583"/>
              <a:gd name="connsiteX2" fmla="*/ 2350230 w 5514864"/>
              <a:gd name="connsiteY2" fmla="*/ 27709 h 1468583"/>
              <a:gd name="connsiteX3" fmla="*/ 3901939 w 5514864"/>
              <a:gd name="connsiteY3" fmla="*/ 0 h 1468583"/>
              <a:gd name="connsiteX4" fmla="*/ 5268293 w 5514864"/>
              <a:gd name="connsiteY4" fmla="*/ 38101 h 1468583"/>
              <a:gd name="connsiteX5" fmla="*/ 5453648 w 5514864"/>
              <a:gd name="connsiteY5" fmla="*/ 346363 h 1468583"/>
              <a:gd name="connsiteX6" fmla="*/ 5501010 w 5514864"/>
              <a:gd name="connsiteY6" fmla="*/ 284673 h 1468583"/>
              <a:gd name="connsiteX7" fmla="*/ 5453649 w 5514864"/>
              <a:gd name="connsiteY7" fmla="*/ 845127 h 1468583"/>
              <a:gd name="connsiteX8" fmla="*/ 5514864 w 5514864"/>
              <a:gd name="connsiteY8" fmla="*/ 1215514 h 1468583"/>
              <a:gd name="connsiteX9" fmla="*/ 5226729 w 5514864"/>
              <a:gd name="connsiteY9" fmla="*/ 1462086 h 1468583"/>
              <a:gd name="connsiteX10" fmla="*/ 3375467 w 5514864"/>
              <a:gd name="connsiteY10" fmla="*/ 1468582 h 1468583"/>
              <a:gd name="connsiteX11" fmla="*/ 3167648 w 5514864"/>
              <a:gd name="connsiteY11" fmla="*/ 1413164 h 1468583"/>
              <a:gd name="connsiteX12" fmla="*/ 2932122 w 5514864"/>
              <a:gd name="connsiteY12" fmla="*/ 1468583 h 1468583"/>
              <a:gd name="connsiteX13" fmla="*/ 260427 w 5514864"/>
              <a:gd name="connsiteY13" fmla="*/ 1434377 h 1468583"/>
              <a:gd name="connsiteX14" fmla="*/ 0 w 5514864"/>
              <a:gd name="connsiteY14" fmla="*/ 1215514 h 1468583"/>
              <a:gd name="connsiteX15" fmla="*/ 27710 w 5514864"/>
              <a:gd name="connsiteY15" fmla="*/ 534056 h 1468583"/>
              <a:gd name="connsiteX0" fmla="*/ 27710 w 5514864"/>
              <a:gd name="connsiteY0" fmla="*/ 547935 h 1482462"/>
              <a:gd name="connsiteX1" fmla="*/ 21886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501010 w 5514864"/>
              <a:gd name="connsiteY6" fmla="*/ 298552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  <a:gd name="connsiteX0" fmla="*/ 27710 w 5514864"/>
              <a:gd name="connsiteY0" fmla="*/ 547935 h 1482462"/>
              <a:gd name="connsiteX1" fmla="*/ 21886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459446 w 5514864"/>
              <a:gd name="connsiteY6" fmla="*/ 575643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  <a:gd name="connsiteX0" fmla="*/ 27710 w 5514864"/>
              <a:gd name="connsiteY0" fmla="*/ 547935 h 1482462"/>
              <a:gd name="connsiteX1" fmla="*/ 132033 w 5514864"/>
              <a:gd name="connsiteY1" fmla="*/ 121253 h 1482462"/>
              <a:gd name="connsiteX2" fmla="*/ 2419502 w 5514864"/>
              <a:gd name="connsiteY2" fmla="*/ 24 h 1482462"/>
              <a:gd name="connsiteX3" fmla="*/ 3901939 w 5514864"/>
              <a:gd name="connsiteY3" fmla="*/ 13879 h 1482462"/>
              <a:gd name="connsiteX4" fmla="*/ 5268293 w 5514864"/>
              <a:gd name="connsiteY4" fmla="*/ 51980 h 1482462"/>
              <a:gd name="connsiteX5" fmla="*/ 5453648 w 5514864"/>
              <a:gd name="connsiteY5" fmla="*/ 360242 h 1482462"/>
              <a:gd name="connsiteX6" fmla="*/ 5459446 w 5514864"/>
              <a:gd name="connsiteY6" fmla="*/ 575643 h 1482462"/>
              <a:gd name="connsiteX7" fmla="*/ 5453649 w 5514864"/>
              <a:gd name="connsiteY7" fmla="*/ 859006 h 1482462"/>
              <a:gd name="connsiteX8" fmla="*/ 5514864 w 5514864"/>
              <a:gd name="connsiteY8" fmla="*/ 1229393 h 1482462"/>
              <a:gd name="connsiteX9" fmla="*/ 5226729 w 5514864"/>
              <a:gd name="connsiteY9" fmla="*/ 1475965 h 1482462"/>
              <a:gd name="connsiteX10" fmla="*/ 3375467 w 5514864"/>
              <a:gd name="connsiteY10" fmla="*/ 1482461 h 1482462"/>
              <a:gd name="connsiteX11" fmla="*/ 3167648 w 5514864"/>
              <a:gd name="connsiteY11" fmla="*/ 1427043 h 1482462"/>
              <a:gd name="connsiteX12" fmla="*/ 2932122 w 5514864"/>
              <a:gd name="connsiteY12" fmla="*/ 1482462 h 1482462"/>
              <a:gd name="connsiteX13" fmla="*/ 260427 w 5514864"/>
              <a:gd name="connsiteY13" fmla="*/ 1448256 h 1482462"/>
              <a:gd name="connsiteX14" fmla="*/ 0 w 5514864"/>
              <a:gd name="connsiteY14" fmla="*/ 1229393 h 1482462"/>
              <a:gd name="connsiteX15" fmla="*/ 27710 w 5514864"/>
              <a:gd name="connsiteY15" fmla="*/ 547935 h 1482462"/>
              <a:gd name="connsiteX0" fmla="*/ 0 w 5545041"/>
              <a:gd name="connsiteY0" fmla="*/ 611667 h 1482462"/>
              <a:gd name="connsiteX1" fmla="*/ 162210 w 5545041"/>
              <a:gd name="connsiteY1" fmla="*/ 121253 h 1482462"/>
              <a:gd name="connsiteX2" fmla="*/ 2449679 w 5545041"/>
              <a:gd name="connsiteY2" fmla="*/ 24 h 1482462"/>
              <a:gd name="connsiteX3" fmla="*/ 3932116 w 5545041"/>
              <a:gd name="connsiteY3" fmla="*/ 13879 h 1482462"/>
              <a:gd name="connsiteX4" fmla="*/ 5298470 w 5545041"/>
              <a:gd name="connsiteY4" fmla="*/ 51980 h 1482462"/>
              <a:gd name="connsiteX5" fmla="*/ 5483825 w 5545041"/>
              <a:gd name="connsiteY5" fmla="*/ 360242 h 1482462"/>
              <a:gd name="connsiteX6" fmla="*/ 5489623 w 5545041"/>
              <a:gd name="connsiteY6" fmla="*/ 575643 h 1482462"/>
              <a:gd name="connsiteX7" fmla="*/ 5483826 w 5545041"/>
              <a:gd name="connsiteY7" fmla="*/ 859006 h 1482462"/>
              <a:gd name="connsiteX8" fmla="*/ 5545041 w 5545041"/>
              <a:gd name="connsiteY8" fmla="*/ 1229393 h 1482462"/>
              <a:gd name="connsiteX9" fmla="*/ 5256906 w 5545041"/>
              <a:gd name="connsiteY9" fmla="*/ 1475965 h 1482462"/>
              <a:gd name="connsiteX10" fmla="*/ 3405644 w 5545041"/>
              <a:gd name="connsiteY10" fmla="*/ 1482461 h 1482462"/>
              <a:gd name="connsiteX11" fmla="*/ 3197825 w 5545041"/>
              <a:gd name="connsiteY11" fmla="*/ 1427043 h 1482462"/>
              <a:gd name="connsiteX12" fmla="*/ 2962299 w 5545041"/>
              <a:gd name="connsiteY12" fmla="*/ 1482462 h 1482462"/>
              <a:gd name="connsiteX13" fmla="*/ 290604 w 5545041"/>
              <a:gd name="connsiteY13" fmla="*/ 1448256 h 1482462"/>
              <a:gd name="connsiteX14" fmla="*/ 30177 w 5545041"/>
              <a:gd name="connsiteY14" fmla="*/ 1229393 h 1482462"/>
              <a:gd name="connsiteX15" fmla="*/ 0 w 5545041"/>
              <a:gd name="connsiteY15" fmla="*/ 611667 h 1482462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489623 w 5545041"/>
              <a:gd name="connsiteY6" fmla="*/ 561764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256906 w 5545041"/>
              <a:gd name="connsiteY9" fmla="*/ 1462086 h 1468583"/>
              <a:gd name="connsiteX10" fmla="*/ 3405644 w 5545041"/>
              <a:gd name="connsiteY10" fmla="*/ 1468582 h 1468583"/>
              <a:gd name="connsiteX11" fmla="*/ 3197825 w 5545041"/>
              <a:gd name="connsiteY11" fmla="*/ 1413164 h 1468583"/>
              <a:gd name="connsiteX12" fmla="*/ 2962299 w 5545041"/>
              <a:gd name="connsiteY12" fmla="*/ 1468583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256906 w 5545041"/>
              <a:gd name="connsiteY9" fmla="*/ 1462086 h 1468583"/>
              <a:gd name="connsiteX10" fmla="*/ 3405644 w 5545041"/>
              <a:gd name="connsiteY10" fmla="*/ 1468582 h 1468583"/>
              <a:gd name="connsiteX11" fmla="*/ 3197825 w 5545041"/>
              <a:gd name="connsiteY11" fmla="*/ 1413164 h 1468583"/>
              <a:gd name="connsiteX12" fmla="*/ 2962299 w 5545041"/>
              <a:gd name="connsiteY12" fmla="*/ 1468583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3197825 w 5545041"/>
              <a:gd name="connsiteY11" fmla="*/ 1413164 h 1468583"/>
              <a:gd name="connsiteX12" fmla="*/ 2962299 w 5545041"/>
              <a:gd name="connsiteY12" fmla="*/ 1468583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290604 w 5545041"/>
              <a:gd name="connsiteY12" fmla="*/ 1434377 h 1468583"/>
              <a:gd name="connsiteX13" fmla="*/ 30177 w 5545041"/>
              <a:gd name="connsiteY13" fmla="*/ 1215514 h 1468583"/>
              <a:gd name="connsiteX14" fmla="*/ 0 w 5545041"/>
              <a:gd name="connsiteY14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737824 w 5545041"/>
              <a:gd name="connsiteY12" fmla="*/ 1444682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290604 w 5545041"/>
              <a:gd name="connsiteY13" fmla="*/ 1434377 h 1468583"/>
              <a:gd name="connsiteX14" fmla="*/ 30177 w 5545041"/>
              <a:gd name="connsiteY14" fmla="*/ 1215514 h 1468583"/>
              <a:gd name="connsiteX15" fmla="*/ 0 w 5545041"/>
              <a:gd name="connsiteY15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1419449 w 5545041"/>
              <a:gd name="connsiteY13" fmla="*/ 1380952 h 1468583"/>
              <a:gd name="connsiteX14" fmla="*/ 290604 w 5545041"/>
              <a:gd name="connsiteY14" fmla="*/ 1434377 h 1468583"/>
              <a:gd name="connsiteX15" fmla="*/ 30177 w 5545041"/>
              <a:gd name="connsiteY15" fmla="*/ 1215514 h 1468583"/>
              <a:gd name="connsiteX16" fmla="*/ 0 w 5545041"/>
              <a:gd name="connsiteY16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405644 w 5545041"/>
              <a:gd name="connsiteY10" fmla="*/ 1468582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1491807 w 5545041"/>
              <a:gd name="connsiteY13" fmla="*/ 1444682 h 1468583"/>
              <a:gd name="connsiteX14" fmla="*/ 290604 w 5545041"/>
              <a:gd name="connsiteY14" fmla="*/ 1434377 h 1468583"/>
              <a:gd name="connsiteX15" fmla="*/ 30177 w 5545041"/>
              <a:gd name="connsiteY15" fmla="*/ 1215514 h 1468583"/>
              <a:gd name="connsiteX16" fmla="*/ 0 w 5545041"/>
              <a:gd name="connsiteY16" fmla="*/ 597788 h 1468583"/>
              <a:gd name="connsiteX0" fmla="*/ 0 w 5545041"/>
              <a:gd name="connsiteY0" fmla="*/ 597788 h 1468583"/>
              <a:gd name="connsiteX1" fmla="*/ 162210 w 5545041"/>
              <a:gd name="connsiteY1" fmla="*/ 107374 h 1468583"/>
              <a:gd name="connsiteX2" fmla="*/ 2493094 w 5545041"/>
              <a:gd name="connsiteY2" fmla="*/ 33943 h 1468583"/>
              <a:gd name="connsiteX3" fmla="*/ 3932116 w 5545041"/>
              <a:gd name="connsiteY3" fmla="*/ 0 h 1468583"/>
              <a:gd name="connsiteX4" fmla="*/ 5298470 w 5545041"/>
              <a:gd name="connsiteY4" fmla="*/ 38101 h 1468583"/>
              <a:gd name="connsiteX5" fmla="*/ 5483825 w 5545041"/>
              <a:gd name="connsiteY5" fmla="*/ 346363 h 1468583"/>
              <a:gd name="connsiteX6" fmla="*/ 5388322 w 5545041"/>
              <a:gd name="connsiteY6" fmla="*/ 641427 h 1468583"/>
              <a:gd name="connsiteX7" fmla="*/ 5483826 w 5545041"/>
              <a:gd name="connsiteY7" fmla="*/ 845127 h 1468583"/>
              <a:gd name="connsiteX8" fmla="*/ 5545041 w 5545041"/>
              <a:gd name="connsiteY8" fmla="*/ 1215514 h 1468583"/>
              <a:gd name="connsiteX9" fmla="*/ 5126663 w 5545041"/>
              <a:gd name="connsiteY9" fmla="*/ 1462087 h 1468583"/>
              <a:gd name="connsiteX10" fmla="*/ 3854264 w 5545041"/>
              <a:gd name="connsiteY10" fmla="*/ 1452650 h 1468583"/>
              <a:gd name="connsiteX11" fmla="*/ 2962299 w 5545041"/>
              <a:gd name="connsiteY11" fmla="*/ 1468583 h 1468583"/>
              <a:gd name="connsiteX12" fmla="*/ 1853598 w 5545041"/>
              <a:gd name="connsiteY12" fmla="*/ 1380952 h 1468583"/>
              <a:gd name="connsiteX13" fmla="*/ 1491807 w 5545041"/>
              <a:gd name="connsiteY13" fmla="*/ 1444682 h 1468583"/>
              <a:gd name="connsiteX14" fmla="*/ 290604 w 5545041"/>
              <a:gd name="connsiteY14" fmla="*/ 1434377 h 1468583"/>
              <a:gd name="connsiteX15" fmla="*/ 30177 w 5545041"/>
              <a:gd name="connsiteY15" fmla="*/ 1215514 h 1468583"/>
              <a:gd name="connsiteX16" fmla="*/ 0 w 5545041"/>
              <a:gd name="connsiteY16" fmla="*/ 597788 h 1468583"/>
              <a:gd name="connsiteX0" fmla="*/ 0 w 5545041"/>
              <a:gd name="connsiteY0" fmla="*/ 565923 h 1436718"/>
              <a:gd name="connsiteX1" fmla="*/ 162210 w 5545041"/>
              <a:gd name="connsiteY1" fmla="*/ 75509 h 1436718"/>
              <a:gd name="connsiteX2" fmla="*/ 2493094 w 5545041"/>
              <a:gd name="connsiteY2" fmla="*/ 2078 h 1436718"/>
              <a:gd name="connsiteX3" fmla="*/ 4018947 w 5545041"/>
              <a:gd name="connsiteY3" fmla="*/ 0 h 1436718"/>
              <a:gd name="connsiteX4" fmla="*/ 5298470 w 5545041"/>
              <a:gd name="connsiteY4" fmla="*/ 6236 h 1436718"/>
              <a:gd name="connsiteX5" fmla="*/ 5483825 w 5545041"/>
              <a:gd name="connsiteY5" fmla="*/ 314498 h 1436718"/>
              <a:gd name="connsiteX6" fmla="*/ 5388322 w 5545041"/>
              <a:gd name="connsiteY6" fmla="*/ 609562 h 1436718"/>
              <a:gd name="connsiteX7" fmla="*/ 5483826 w 5545041"/>
              <a:gd name="connsiteY7" fmla="*/ 813262 h 1436718"/>
              <a:gd name="connsiteX8" fmla="*/ 5545041 w 5545041"/>
              <a:gd name="connsiteY8" fmla="*/ 1183649 h 1436718"/>
              <a:gd name="connsiteX9" fmla="*/ 5126663 w 5545041"/>
              <a:gd name="connsiteY9" fmla="*/ 1430222 h 1436718"/>
              <a:gd name="connsiteX10" fmla="*/ 3854264 w 5545041"/>
              <a:gd name="connsiteY10" fmla="*/ 1420785 h 1436718"/>
              <a:gd name="connsiteX11" fmla="*/ 2962299 w 5545041"/>
              <a:gd name="connsiteY11" fmla="*/ 1436718 h 1436718"/>
              <a:gd name="connsiteX12" fmla="*/ 1853598 w 5545041"/>
              <a:gd name="connsiteY12" fmla="*/ 1349087 h 1436718"/>
              <a:gd name="connsiteX13" fmla="*/ 1491807 w 5545041"/>
              <a:gd name="connsiteY13" fmla="*/ 1412817 h 1436718"/>
              <a:gd name="connsiteX14" fmla="*/ 290604 w 5545041"/>
              <a:gd name="connsiteY14" fmla="*/ 1402512 h 1436718"/>
              <a:gd name="connsiteX15" fmla="*/ 30177 w 5545041"/>
              <a:gd name="connsiteY15" fmla="*/ 1183649 h 1436718"/>
              <a:gd name="connsiteX16" fmla="*/ 0 w 5545041"/>
              <a:gd name="connsiteY16" fmla="*/ 565923 h 143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45041" h="1436718">
                <a:moveTo>
                  <a:pt x="0" y="565923"/>
                </a:moveTo>
                <a:cubicBezTo>
                  <a:pt x="0" y="429745"/>
                  <a:pt x="26032" y="75509"/>
                  <a:pt x="162210" y="75509"/>
                </a:cubicBezTo>
                <a:cubicBezTo>
                  <a:pt x="295393" y="-6464"/>
                  <a:pt x="1778020" y="924"/>
                  <a:pt x="2493094" y="2078"/>
                </a:cubicBezTo>
                <a:lnTo>
                  <a:pt x="4018947" y="0"/>
                </a:lnTo>
                <a:lnTo>
                  <a:pt x="5298470" y="6236"/>
                </a:lnTo>
                <a:cubicBezTo>
                  <a:pt x="5561706" y="43181"/>
                  <a:pt x="5445039" y="273403"/>
                  <a:pt x="5483825" y="314498"/>
                </a:cubicBezTo>
                <a:cubicBezTo>
                  <a:pt x="5522611" y="355593"/>
                  <a:pt x="5392940" y="505653"/>
                  <a:pt x="5388322" y="609562"/>
                </a:cubicBezTo>
                <a:cubicBezTo>
                  <a:pt x="5386389" y="777907"/>
                  <a:pt x="5485759" y="644917"/>
                  <a:pt x="5483826" y="813262"/>
                </a:cubicBezTo>
                <a:lnTo>
                  <a:pt x="5545041" y="1183649"/>
                </a:lnTo>
                <a:cubicBezTo>
                  <a:pt x="5545041" y="1319827"/>
                  <a:pt x="5262841" y="1430222"/>
                  <a:pt x="5126663" y="1430222"/>
                </a:cubicBezTo>
                <a:lnTo>
                  <a:pt x="3854264" y="1420785"/>
                </a:lnTo>
                <a:lnTo>
                  <a:pt x="2962299" y="1436718"/>
                </a:lnTo>
                <a:cubicBezTo>
                  <a:pt x="2592732" y="1407508"/>
                  <a:pt x="2107393" y="1426095"/>
                  <a:pt x="1853598" y="1349087"/>
                </a:cubicBezTo>
                <a:lnTo>
                  <a:pt x="1491807" y="1412817"/>
                </a:lnTo>
                <a:lnTo>
                  <a:pt x="290604" y="1402512"/>
                </a:lnTo>
                <a:cubicBezTo>
                  <a:pt x="154426" y="1402512"/>
                  <a:pt x="30177" y="1319827"/>
                  <a:pt x="30177" y="1183649"/>
                </a:cubicBezTo>
                <a:cubicBezTo>
                  <a:pt x="30177" y="854896"/>
                  <a:pt x="41564" y="1019367"/>
                  <a:pt x="0" y="565923"/>
                </a:cubicBezTo>
                <a:close/>
              </a:path>
            </a:pathLst>
          </a:custGeom>
          <a:solidFill>
            <a:srgbClr val="92D050"/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chise" pitchFamily="49" charset="0"/>
              <a:ea typeface="Franchise" pitchFamily="49" charset="0"/>
              <a:cs typeface="Ebrima" pitchFamily="2" charset="0"/>
            </a:endParaRPr>
          </a:p>
        </p:txBody>
      </p:sp>
      <p:sp>
        <p:nvSpPr>
          <p:cNvPr id="230" name="Rectangle 15"/>
          <p:cNvSpPr/>
          <p:nvPr/>
        </p:nvSpPr>
        <p:spPr>
          <a:xfrm>
            <a:off x="2791075" y="2388675"/>
            <a:ext cx="3629861" cy="78964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rgbClr val="00B050"/>
          </a:solidFill>
          <a:ln w="38100" cap="rnd" cmpd="sng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  <a:cs typeface="Ebrima" pitchFamily="2" charset="0"/>
              </a:rPr>
              <a:t>SUBTITLE GOES HERE</a:t>
            </a:r>
          </a:p>
        </p:txBody>
      </p:sp>
      <p:pic>
        <p:nvPicPr>
          <p:cNvPr id="231" name="Picture 230"/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8499" y="4398734"/>
            <a:ext cx="485301" cy="485751"/>
          </a:xfrm>
          <a:prstGeom prst="rect">
            <a:avLst/>
          </a:prstGeom>
        </p:spPr>
      </p:pic>
      <p:cxnSp>
        <p:nvCxnSpPr>
          <p:cNvPr id="232" name="Straight Connector 231"/>
          <p:cNvCxnSpPr>
            <a:stCxn id="233" idx="4"/>
          </p:cNvCxnSpPr>
          <p:nvPr/>
        </p:nvCxnSpPr>
        <p:spPr>
          <a:xfrm flipH="1">
            <a:off x="8175503" y="4670772"/>
            <a:ext cx="1" cy="22968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Oval 232"/>
          <p:cNvSpPr/>
          <p:nvPr/>
        </p:nvSpPr>
        <p:spPr>
          <a:xfrm>
            <a:off x="8030601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34" name="Rectangle 233"/>
          <p:cNvSpPr/>
          <p:nvPr/>
        </p:nvSpPr>
        <p:spPr>
          <a:xfrm>
            <a:off x="0" y="4852357"/>
            <a:ext cx="9143999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sp>
        <p:nvSpPr>
          <p:cNvPr id="235" name="Rectangle 234"/>
          <p:cNvSpPr/>
          <p:nvPr/>
        </p:nvSpPr>
        <p:spPr>
          <a:xfrm>
            <a:off x="0" y="4795154"/>
            <a:ext cx="9143999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236" name="Straight Connector 235"/>
          <p:cNvCxnSpPr>
            <a:stCxn id="237" idx="4"/>
          </p:cNvCxnSpPr>
          <p:nvPr/>
        </p:nvCxnSpPr>
        <p:spPr>
          <a:xfrm flipH="1">
            <a:off x="859890" y="4575948"/>
            <a:ext cx="1" cy="22968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Oval 236"/>
          <p:cNvSpPr/>
          <p:nvPr/>
        </p:nvSpPr>
        <p:spPr>
          <a:xfrm>
            <a:off x="7149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238" name="Straight Connector 237"/>
          <p:cNvCxnSpPr>
            <a:stCxn id="239" idx="4"/>
          </p:cNvCxnSpPr>
          <p:nvPr/>
        </p:nvCxnSpPr>
        <p:spPr>
          <a:xfrm flipH="1">
            <a:off x="8506812" y="4575947"/>
            <a:ext cx="1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Oval 238"/>
          <p:cNvSpPr/>
          <p:nvPr/>
        </p:nvSpPr>
        <p:spPr>
          <a:xfrm>
            <a:off x="8361910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40" name="Isosceles Triangle 239"/>
          <p:cNvSpPr/>
          <p:nvPr/>
        </p:nvSpPr>
        <p:spPr>
          <a:xfrm>
            <a:off x="6166257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41" name="Isosceles Triangle 240"/>
          <p:cNvSpPr/>
          <p:nvPr/>
        </p:nvSpPr>
        <p:spPr>
          <a:xfrm>
            <a:off x="6680612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242" name="Straight Connector 241"/>
          <p:cNvCxnSpPr>
            <a:stCxn id="243" idx="4"/>
          </p:cNvCxnSpPr>
          <p:nvPr/>
        </p:nvCxnSpPr>
        <p:spPr>
          <a:xfrm flipH="1">
            <a:off x="1157308" y="4598387"/>
            <a:ext cx="1" cy="20724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Oval 242"/>
          <p:cNvSpPr/>
          <p:nvPr/>
        </p:nvSpPr>
        <p:spPr>
          <a:xfrm>
            <a:off x="10485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44" name="Isosceles Triangle 243"/>
          <p:cNvSpPr/>
          <p:nvPr/>
        </p:nvSpPr>
        <p:spPr>
          <a:xfrm>
            <a:off x="10365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245" name="Straight Connector 244"/>
          <p:cNvCxnSpPr>
            <a:stCxn id="246" idx="4"/>
          </p:cNvCxnSpPr>
          <p:nvPr/>
        </p:nvCxnSpPr>
        <p:spPr>
          <a:xfrm flipH="1">
            <a:off x="449702" y="4587167"/>
            <a:ext cx="1" cy="22968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Oval 245"/>
          <p:cNvSpPr/>
          <p:nvPr/>
        </p:nvSpPr>
        <p:spPr>
          <a:xfrm>
            <a:off x="3048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47" name="TextBox 246">
            <a:hlinkClick r:id="" action="ppaction://hlinkshowjump?jump=nextslide"/>
          </p:cNvPr>
          <p:cNvSpPr txBox="1"/>
          <p:nvPr/>
        </p:nvSpPr>
        <p:spPr>
          <a:xfrm>
            <a:off x="7696200" y="4852358"/>
            <a:ext cx="1384732" cy="300361"/>
          </a:xfrm>
          <a:prstGeom prst="rect">
            <a:avLst/>
          </a:prstGeom>
          <a:noFill/>
        </p:spPr>
        <p:txBody>
          <a:bodyPr wrap="square" lIns="68585" tIns="34292" rIns="68585" bIns="34292" rtlCol="0" anchor="ctr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BEGIN &gt;&gt;</a:t>
            </a:r>
          </a:p>
        </p:txBody>
      </p:sp>
      <p:pic>
        <p:nvPicPr>
          <p:cNvPr id="249" name="Picture 24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0600" y="4419309"/>
            <a:ext cx="578758" cy="579294"/>
          </a:xfrm>
          <a:prstGeom prst="rect">
            <a:avLst/>
          </a:prstGeom>
        </p:spPr>
      </p:pic>
      <p:sp>
        <p:nvSpPr>
          <p:cNvPr id="250" name="Oval 249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890327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0.00023 L 0.58316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6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9" grpId="0" animBg="1"/>
      <p:bldP spid="2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Straight Connector 71"/>
          <p:cNvCxnSpPr>
            <a:stCxn id="97" idx="4"/>
          </p:cNvCxnSpPr>
          <p:nvPr/>
        </p:nvCxnSpPr>
        <p:spPr>
          <a:xfrm flipH="1">
            <a:off x="4497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52"/>
          <p:cNvSpPr/>
          <p:nvPr/>
        </p:nvSpPr>
        <p:spPr>
          <a:xfrm>
            <a:off x="981072" y="1079039"/>
            <a:ext cx="7288312" cy="1528156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1932 w 7180137"/>
              <a:gd name="connsiteY16" fmla="*/ 1109147 h 3898571"/>
              <a:gd name="connsiteX17" fmla="*/ 19430 w 7180137"/>
              <a:gd name="connsiteY17" fmla="*/ 705158 h 3898571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47764 w 7180137"/>
              <a:gd name="connsiteY9" fmla="*/ 3810001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57997 w 7180137"/>
              <a:gd name="connsiteY9" fmla="*/ 3860025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4736"/>
              <a:gd name="connsiteY0" fmla="*/ 705158 h 3917177"/>
              <a:gd name="connsiteX1" fmla="*/ 392062 w 7184736"/>
              <a:gd name="connsiteY1" fmla="*/ 16435 h 3917177"/>
              <a:gd name="connsiteX2" fmla="*/ 3427464 w 7184736"/>
              <a:gd name="connsiteY2" fmla="*/ 0 h 3917177"/>
              <a:gd name="connsiteX3" fmla="*/ 6541439 w 7184736"/>
              <a:gd name="connsiteY3" fmla="*/ 66460 h 3917177"/>
              <a:gd name="connsiteX4" fmla="*/ 7180137 w 7184736"/>
              <a:gd name="connsiteY4" fmla="*/ 705158 h 3917177"/>
              <a:gd name="connsiteX5" fmla="*/ 7184564 w 7184736"/>
              <a:gd name="connsiteY5" fmla="*/ 2241735 h 3917177"/>
              <a:gd name="connsiteX6" fmla="*/ 7180137 w 7184736"/>
              <a:gd name="connsiteY6" fmla="*/ 3259873 h 3917177"/>
              <a:gd name="connsiteX7" fmla="*/ 6541439 w 7184736"/>
              <a:gd name="connsiteY7" fmla="*/ 3898571 h 3917177"/>
              <a:gd name="connsiteX8" fmla="*/ 5399997 w 7184736"/>
              <a:gd name="connsiteY8" fmla="*/ 3883320 h 3917177"/>
              <a:gd name="connsiteX9" fmla="*/ 4657997 w 7184736"/>
              <a:gd name="connsiteY9" fmla="*/ 3860025 h 3917177"/>
              <a:gd name="connsiteX10" fmla="*/ 4166164 w 7184736"/>
              <a:gd name="connsiteY10" fmla="*/ 3873316 h 3917177"/>
              <a:gd name="connsiteX11" fmla="*/ 2608315 w 7184736"/>
              <a:gd name="connsiteY11" fmla="*/ 3917177 h 3917177"/>
              <a:gd name="connsiteX12" fmla="*/ 658128 w 7184736"/>
              <a:gd name="connsiteY12" fmla="*/ 3898571 h 3917177"/>
              <a:gd name="connsiteX13" fmla="*/ 91063 w 7184736"/>
              <a:gd name="connsiteY13" fmla="*/ 3379932 h 3917177"/>
              <a:gd name="connsiteX14" fmla="*/ 7598 w 7184736"/>
              <a:gd name="connsiteY14" fmla="*/ 2515561 h 3917177"/>
              <a:gd name="connsiteX15" fmla="*/ 13264 w 7184736"/>
              <a:gd name="connsiteY15" fmla="*/ 1434916 h 3917177"/>
              <a:gd name="connsiteX16" fmla="*/ 1932 w 7184736"/>
              <a:gd name="connsiteY16" fmla="*/ 1109147 h 3917177"/>
              <a:gd name="connsiteX17" fmla="*/ 19430 w 7184736"/>
              <a:gd name="connsiteY17" fmla="*/ 705158 h 3917177"/>
              <a:gd name="connsiteX0" fmla="*/ 17519 w 7182825"/>
              <a:gd name="connsiteY0" fmla="*/ 705158 h 3917177"/>
              <a:gd name="connsiteX1" fmla="*/ 390151 w 7182825"/>
              <a:gd name="connsiteY1" fmla="*/ 16435 h 3917177"/>
              <a:gd name="connsiteX2" fmla="*/ 3425553 w 7182825"/>
              <a:gd name="connsiteY2" fmla="*/ 0 h 3917177"/>
              <a:gd name="connsiteX3" fmla="*/ 6539528 w 7182825"/>
              <a:gd name="connsiteY3" fmla="*/ 66460 h 3917177"/>
              <a:gd name="connsiteX4" fmla="*/ 7178226 w 7182825"/>
              <a:gd name="connsiteY4" fmla="*/ 705158 h 3917177"/>
              <a:gd name="connsiteX5" fmla="*/ 7182653 w 7182825"/>
              <a:gd name="connsiteY5" fmla="*/ 2241735 h 3917177"/>
              <a:gd name="connsiteX6" fmla="*/ 7178226 w 7182825"/>
              <a:gd name="connsiteY6" fmla="*/ 3259873 h 3917177"/>
              <a:gd name="connsiteX7" fmla="*/ 6539528 w 7182825"/>
              <a:gd name="connsiteY7" fmla="*/ 3898571 h 3917177"/>
              <a:gd name="connsiteX8" fmla="*/ 5398086 w 7182825"/>
              <a:gd name="connsiteY8" fmla="*/ 3883320 h 3917177"/>
              <a:gd name="connsiteX9" fmla="*/ 4656086 w 7182825"/>
              <a:gd name="connsiteY9" fmla="*/ 3860025 h 3917177"/>
              <a:gd name="connsiteX10" fmla="*/ 4164253 w 7182825"/>
              <a:gd name="connsiteY10" fmla="*/ 3873316 h 3917177"/>
              <a:gd name="connsiteX11" fmla="*/ 2606404 w 7182825"/>
              <a:gd name="connsiteY11" fmla="*/ 3917177 h 3917177"/>
              <a:gd name="connsiteX12" fmla="*/ 656217 w 7182825"/>
              <a:gd name="connsiteY12" fmla="*/ 3898571 h 3917177"/>
              <a:gd name="connsiteX13" fmla="*/ 89152 w 7182825"/>
              <a:gd name="connsiteY13" fmla="*/ 3379932 h 3917177"/>
              <a:gd name="connsiteX14" fmla="*/ 56853 w 7182825"/>
              <a:gd name="connsiteY14" fmla="*/ 2545575 h 3917177"/>
              <a:gd name="connsiteX15" fmla="*/ 11353 w 7182825"/>
              <a:gd name="connsiteY15" fmla="*/ 1434916 h 3917177"/>
              <a:gd name="connsiteX16" fmla="*/ 21 w 7182825"/>
              <a:gd name="connsiteY16" fmla="*/ 1109147 h 3917177"/>
              <a:gd name="connsiteX17" fmla="*/ 17519 w 7182825"/>
              <a:gd name="connsiteY17" fmla="*/ 705158 h 3917177"/>
              <a:gd name="connsiteX0" fmla="*/ 17519 w 7260092"/>
              <a:gd name="connsiteY0" fmla="*/ 705158 h 3917177"/>
              <a:gd name="connsiteX1" fmla="*/ 390151 w 7260092"/>
              <a:gd name="connsiteY1" fmla="*/ 16435 h 3917177"/>
              <a:gd name="connsiteX2" fmla="*/ 3425553 w 7260092"/>
              <a:gd name="connsiteY2" fmla="*/ 0 h 3917177"/>
              <a:gd name="connsiteX3" fmla="*/ 6539528 w 7260092"/>
              <a:gd name="connsiteY3" fmla="*/ 66460 h 3917177"/>
              <a:gd name="connsiteX4" fmla="*/ 7260092 w 7260092"/>
              <a:gd name="connsiteY4" fmla="*/ 435027 h 3917177"/>
              <a:gd name="connsiteX5" fmla="*/ 7182653 w 7260092"/>
              <a:gd name="connsiteY5" fmla="*/ 2241735 h 3917177"/>
              <a:gd name="connsiteX6" fmla="*/ 7178226 w 7260092"/>
              <a:gd name="connsiteY6" fmla="*/ 3259873 h 3917177"/>
              <a:gd name="connsiteX7" fmla="*/ 6539528 w 7260092"/>
              <a:gd name="connsiteY7" fmla="*/ 3898571 h 3917177"/>
              <a:gd name="connsiteX8" fmla="*/ 5398086 w 7260092"/>
              <a:gd name="connsiteY8" fmla="*/ 3883320 h 3917177"/>
              <a:gd name="connsiteX9" fmla="*/ 4656086 w 7260092"/>
              <a:gd name="connsiteY9" fmla="*/ 3860025 h 3917177"/>
              <a:gd name="connsiteX10" fmla="*/ 4164253 w 7260092"/>
              <a:gd name="connsiteY10" fmla="*/ 3873316 h 3917177"/>
              <a:gd name="connsiteX11" fmla="*/ 2606404 w 7260092"/>
              <a:gd name="connsiteY11" fmla="*/ 3917177 h 3917177"/>
              <a:gd name="connsiteX12" fmla="*/ 656217 w 7260092"/>
              <a:gd name="connsiteY12" fmla="*/ 3898571 h 3917177"/>
              <a:gd name="connsiteX13" fmla="*/ 89152 w 7260092"/>
              <a:gd name="connsiteY13" fmla="*/ 3379932 h 3917177"/>
              <a:gd name="connsiteX14" fmla="*/ 56853 w 7260092"/>
              <a:gd name="connsiteY14" fmla="*/ 2545575 h 3917177"/>
              <a:gd name="connsiteX15" fmla="*/ 11353 w 7260092"/>
              <a:gd name="connsiteY15" fmla="*/ 1434916 h 3917177"/>
              <a:gd name="connsiteX16" fmla="*/ 21 w 7260092"/>
              <a:gd name="connsiteY16" fmla="*/ 1109147 h 3917177"/>
              <a:gd name="connsiteX17" fmla="*/ 17519 w 7260092"/>
              <a:gd name="connsiteY17" fmla="*/ 705158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112674 w 7283614"/>
              <a:gd name="connsiteY13" fmla="*/ 3379932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23543 w 7283614"/>
              <a:gd name="connsiteY15" fmla="*/ 1109147 h 3917177"/>
              <a:gd name="connsiteX16" fmla="*/ 109 w 7283614"/>
              <a:gd name="connsiteY16" fmla="*/ 585099 h 3917177"/>
              <a:gd name="connsiteX0" fmla="*/ 42562 w 7260071"/>
              <a:gd name="connsiteY0" fmla="*/ 633143 h 3917177"/>
              <a:gd name="connsiteX1" fmla="*/ 390130 w 7260071"/>
              <a:gd name="connsiteY1" fmla="*/ 16435 h 3917177"/>
              <a:gd name="connsiteX2" fmla="*/ 3425532 w 7260071"/>
              <a:gd name="connsiteY2" fmla="*/ 0 h 3917177"/>
              <a:gd name="connsiteX3" fmla="*/ 6539507 w 7260071"/>
              <a:gd name="connsiteY3" fmla="*/ 66460 h 3917177"/>
              <a:gd name="connsiteX4" fmla="*/ 7260071 w 7260071"/>
              <a:gd name="connsiteY4" fmla="*/ 435027 h 3917177"/>
              <a:gd name="connsiteX5" fmla="*/ 7182632 w 7260071"/>
              <a:gd name="connsiteY5" fmla="*/ 2241735 h 3917177"/>
              <a:gd name="connsiteX6" fmla="*/ 7178205 w 7260071"/>
              <a:gd name="connsiteY6" fmla="*/ 3259873 h 3917177"/>
              <a:gd name="connsiteX7" fmla="*/ 6693007 w 7260071"/>
              <a:gd name="connsiteY7" fmla="*/ 3898571 h 3917177"/>
              <a:gd name="connsiteX8" fmla="*/ 5398065 w 7260071"/>
              <a:gd name="connsiteY8" fmla="*/ 3883320 h 3917177"/>
              <a:gd name="connsiteX9" fmla="*/ 4656065 w 7260071"/>
              <a:gd name="connsiteY9" fmla="*/ 3860025 h 3917177"/>
              <a:gd name="connsiteX10" fmla="*/ 4164232 w 7260071"/>
              <a:gd name="connsiteY10" fmla="*/ 3873316 h 3917177"/>
              <a:gd name="connsiteX11" fmla="*/ 2606383 w 7260071"/>
              <a:gd name="connsiteY11" fmla="*/ 3917177 h 3917177"/>
              <a:gd name="connsiteX12" fmla="*/ 656196 w 7260071"/>
              <a:gd name="connsiteY12" fmla="*/ 3898571 h 3917177"/>
              <a:gd name="connsiteX13" fmla="*/ 68664 w 7260071"/>
              <a:gd name="connsiteY13" fmla="*/ 3580030 h 3917177"/>
              <a:gd name="connsiteX14" fmla="*/ 56832 w 7260071"/>
              <a:gd name="connsiteY14" fmla="*/ 2545575 h 3917177"/>
              <a:gd name="connsiteX15" fmla="*/ 0 w 7260071"/>
              <a:gd name="connsiteY15" fmla="*/ 1109147 h 3917177"/>
              <a:gd name="connsiteX16" fmla="*/ 42562 w 7260071"/>
              <a:gd name="connsiteY16" fmla="*/ 633143 h 3917177"/>
              <a:gd name="connsiteX0" fmla="*/ 22243 w 7239752"/>
              <a:gd name="connsiteY0" fmla="*/ 633143 h 3917177"/>
              <a:gd name="connsiteX1" fmla="*/ 369811 w 7239752"/>
              <a:gd name="connsiteY1" fmla="*/ 16435 h 3917177"/>
              <a:gd name="connsiteX2" fmla="*/ 3405213 w 7239752"/>
              <a:gd name="connsiteY2" fmla="*/ 0 h 3917177"/>
              <a:gd name="connsiteX3" fmla="*/ 6519188 w 7239752"/>
              <a:gd name="connsiteY3" fmla="*/ 66460 h 3917177"/>
              <a:gd name="connsiteX4" fmla="*/ 7239752 w 7239752"/>
              <a:gd name="connsiteY4" fmla="*/ 435027 h 3917177"/>
              <a:gd name="connsiteX5" fmla="*/ 7162313 w 7239752"/>
              <a:gd name="connsiteY5" fmla="*/ 2241735 h 3917177"/>
              <a:gd name="connsiteX6" fmla="*/ 7157886 w 7239752"/>
              <a:gd name="connsiteY6" fmla="*/ 3259873 h 3917177"/>
              <a:gd name="connsiteX7" fmla="*/ 6672688 w 7239752"/>
              <a:gd name="connsiteY7" fmla="*/ 3898571 h 3917177"/>
              <a:gd name="connsiteX8" fmla="*/ 5377746 w 7239752"/>
              <a:gd name="connsiteY8" fmla="*/ 3883320 h 3917177"/>
              <a:gd name="connsiteX9" fmla="*/ 4635746 w 7239752"/>
              <a:gd name="connsiteY9" fmla="*/ 3860025 h 3917177"/>
              <a:gd name="connsiteX10" fmla="*/ 4143913 w 7239752"/>
              <a:gd name="connsiteY10" fmla="*/ 3873316 h 3917177"/>
              <a:gd name="connsiteX11" fmla="*/ 2586064 w 7239752"/>
              <a:gd name="connsiteY11" fmla="*/ 3917177 h 3917177"/>
              <a:gd name="connsiteX12" fmla="*/ 635877 w 7239752"/>
              <a:gd name="connsiteY12" fmla="*/ 3898571 h 3917177"/>
              <a:gd name="connsiteX13" fmla="*/ 48345 w 7239752"/>
              <a:gd name="connsiteY13" fmla="*/ 3580030 h 3917177"/>
              <a:gd name="connsiteX14" fmla="*/ 36513 w 7239752"/>
              <a:gd name="connsiteY14" fmla="*/ 2545575 h 3917177"/>
              <a:gd name="connsiteX15" fmla="*/ 22243 w 7239752"/>
              <a:gd name="connsiteY15" fmla="*/ 633143 h 3917177"/>
              <a:gd name="connsiteX0" fmla="*/ 22243 w 7184756"/>
              <a:gd name="connsiteY0" fmla="*/ 633143 h 3917177"/>
              <a:gd name="connsiteX1" fmla="*/ 369811 w 7184756"/>
              <a:gd name="connsiteY1" fmla="*/ 16435 h 3917177"/>
              <a:gd name="connsiteX2" fmla="*/ 3405213 w 7184756"/>
              <a:gd name="connsiteY2" fmla="*/ 0 h 3917177"/>
              <a:gd name="connsiteX3" fmla="*/ 6519188 w 7184756"/>
              <a:gd name="connsiteY3" fmla="*/ 66460 h 3917177"/>
              <a:gd name="connsiteX4" fmla="*/ 7184756 w 7184756"/>
              <a:gd name="connsiteY4" fmla="*/ 555135 h 3917177"/>
              <a:gd name="connsiteX5" fmla="*/ 7162313 w 7184756"/>
              <a:gd name="connsiteY5" fmla="*/ 2241735 h 3917177"/>
              <a:gd name="connsiteX6" fmla="*/ 7157886 w 7184756"/>
              <a:gd name="connsiteY6" fmla="*/ 3259873 h 3917177"/>
              <a:gd name="connsiteX7" fmla="*/ 6672688 w 7184756"/>
              <a:gd name="connsiteY7" fmla="*/ 3898571 h 3917177"/>
              <a:gd name="connsiteX8" fmla="*/ 5377746 w 7184756"/>
              <a:gd name="connsiteY8" fmla="*/ 3883320 h 3917177"/>
              <a:gd name="connsiteX9" fmla="*/ 4635746 w 7184756"/>
              <a:gd name="connsiteY9" fmla="*/ 3860025 h 3917177"/>
              <a:gd name="connsiteX10" fmla="*/ 4143913 w 7184756"/>
              <a:gd name="connsiteY10" fmla="*/ 3873316 h 3917177"/>
              <a:gd name="connsiteX11" fmla="*/ 2586064 w 7184756"/>
              <a:gd name="connsiteY11" fmla="*/ 3917177 h 3917177"/>
              <a:gd name="connsiteX12" fmla="*/ 635877 w 7184756"/>
              <a:gd name="connsiteY12" fmla="*/ 3898571 h 3917177"/>
              <a:gd name="connsiteX13" fmla="*/ 48345 w 7184756"/>
              <a:gd name="connsiteY13" fmla="*/ 3580030 h 3917177"/>
              <a:gd name="connsiteX14" fmla="*/ 36513 w 7184756"/>
              <a:gd name="connsiteY14" fmla="*/ 2545575 h 3917177"/>
              <a:gd name="connsiteX15" fmla="*/ 22243 w 7184756"/>
              <a:gd name="connsiteY15" fmla="*/ 633143 h 3917177"/>
              <a:gd name="connsiteX0" fmla="*/ 22243 w 7162485"/>
              <a:gd name="connsiteY0" fmla="*/ 633143 h 3917177"/>
              <a:gd name="connsiteX1" fmla="*/ 369811 w 7162485"/>
              <a:gd name="connsiteY1" fmla="*/ 16435 h 3917177"/>
              <a:gd name="connsiteX2" fmla="*/ 3405213 w 7162485"/>
              <a:gd name="connsiteY2" fmla="*/ 0 h 3917177"/>
              <a:gd name="connsiteX3" fmla="*/ 6519188 w 7162485"/>
              <a:gd name="connsiteY3" fmla="*/ 66460 h 3917177"/>
              <a:gd name="connsiteX4" fmla="*/ 7140759 w 7162485"/>
              <a:gd name="connsiteY4" fmla="*/ 579157 h 3917177"/>
              <a:gd name="connsiteX5" fmla="*/ 7162313 w 7162485"/>
              <a:gd name="connsiteY5" fmla="*/ 2241735 h 3917177"/>
              <a:gd name="connsiteX6" fmla="*/ 7157886 w 7162485"/>
              <a:gd name="connsiteY6" fmla="*/ 3259873 h 3917177"/>
              <a:gd name="connsiteX7" fmla="*/ 6672688 w 7162485"/>
              <a:gd name="connsiteY7" fmla="*/ 3898571 h 3917177"/>
              <a:gd name="connsiteX8" fmla="*/ 5377746 w 7162485"/>
              <a:gd name="connsiteY8" fmla="*/ 3883320 h 3917177"/>
              <a:gd name="connsiteX9" fmla="*/ 4635746 w 7162485"/>
              <a:gd name="connsiteY9" fmla="*/ 3860025 h 3917177"/>
              <a:gd name="connsiteX10" fmla="*/ 4143913 w 7162485"/>
              <a:gd name="connsiteY10" fmla="*/ 3873316 h 3917177"/>
              <a:gd name="connsiteX11" fmla="*/ 2586064 w 7162485"/>
              <a:gd name="connsiteY11" fmla="*/ 3917177 h 3917177"/>
              <a:gd name="connsiteX12" fmla="*/ 635877 w 7162485"/>
              <a:gd name="connsiteY12" fmla="*/ 3898571 h 3917177"/>
              <a:gd name="connsiteX13" fmla="*/ 48345 w 7162485"/>
              <a:gd name="connsiteY13" fmla="*/ 3580030 h 3917177"/>
              <a:gd name="connsiteX14" fmla="*/ 36513 w 7162485"/>
              <a:gd name="connsiteY14" fmla="*/ 2545575 h 3917177"/>
              <a:gd name="connsiteX15" fmla="*/ 22243 w 7162485"/>
              <a:gd name="connsiteY15" fmla="*/ 633143 h 3917177"/>
              <a:gd name="connsiteX0" fmla="*/ 22243 w 7162485"/>
              <a:gd name="connsiteY0" fmla="*/ 705208 h 3989242"/>
              <a:gd name="connsiteX1" fmla="*/ 369811 w 7162485"/>
              <a:gd name="connsiteY1" fmla="*/ 88500 h 3989242"/>
              <a:gd name="connsiteX2" fmla="*/ 3427212 w 7162485"/>
              <a:gd name="connsiteY2" fmla="*/ 0 h 3989242"/>
              <a:gd name="connsiteX3" fmla="*/ 6519188 w 7162485"/>
              <a:gd name="connsiteY3" fmla="*/ 138525 h 3989242"/>
              <a:gd name="connsiteX4" fmla="*/ 7140759 w 7162485"/>
              <a:gd name="connsiteY4" fmla="*/ 651222 h 3989242"/>
              <a:gd name="connsiteX5" fmla="*/ 7162313 w 7162485"/>
              <a:gd name="connsiteY5" fmla="*/ 2313800 h 3989242"/>
              <a:gd name="connsiteX6" fmla="*/ 7157886 w 7162485"/>
              <a:gd name="connsiteY6" fmla="*/ 3331938 h 3989242"/>
              <a:gd name="connsiteX7" fmla="*/ 6672688 w 7162485"/>
              <a:gd name="connsiteY7" fmla="*/ 3970636 h 3989242"/>
              <a:gd name="connsiteX8" fmla="*/ 5377746 w 7162485"/>
              <a:gd name="connsiteY8" fmla="*/ 3955385 h 3989242"/>
              <a:gd name="connsiteX9" fmla="*/ 4635746 w 7162485"/>
              <a:gd name="connsiteY9" fmla="*/ 3932090 h 3989242"/>
              <a:gd name="connsiteX10" fmla="*/ 4143913 w 7162485"/>
              <a:gd name="connsiteY10" fmla="*/ 3945381 h 3989242"/>
              <a:gd name="connsiteX11" fmla="*/ 2586064 w 7162485"/>
              <a:gd name="connsiteY11" fmla="*/ 3989242 h 3989242"/>
              <a:gd name="connsiteX12" fmla="*/ 635877 w 7162485"/>
              <a:gd name="connsiteY12" fmla="*/ 3970636 h 3989242"/>
              <a:gd name="connsiteX13" fmla="*/ 48345 w 7162485"/>
              <a:gd name="connsiteY13" fmla="*/ 3652095 h 3989242"/>
              <a:gd name="connsiteX14" fmla="*/ 36513 w 7162485"/>
              <a:gd name="connsiteY14" fmla="*/ 2617640 h 3989242"/>
              <a:gd name="connsiteX15" fmla="*/ 22243 w 7162485"/>
              <a:gd name="connsiteY15" fmla="*/ 705208 h 3989242"/>
              <a:gd name="connsiteX0" fmla="*/ 22243 w 7162485"/>
              <a:gd name="connsiteY0" fmla="*/ 705208 h 3989242"/>
              <a:gd name="connsiteX1" fmla="*/ 369811 w 7162485"/>
              <a:gd name="connsiteY1" fmla="*/ 88500 h 3989242"/>
              <a:gd name="connsiteX2" fmla="*/ 3427212 w 7162485"/>
              <a:gd name="connsiteY2" fmla="*/ 0 h 3989242"/>
              <a:gd name="connsiteX3" fmla="*/ 6519188 w 7162485"/>
              <a:gd name="connsiteY3" fmla="*/ 138525 h 3989242"/>
              <a:gd name="connsiteX4" fmla="*/ 7140759 w 7162485"/>
              <a:gd name="connsiteY4" fmla="*/ 651222 h 3989242"/>
              <a:gd name="connsiteX5" fmla="*/ 7162313 w 7162485"/>
              <a:gd name="connsiteY5" fmla="*/ 2313800 h 3989242"/>
              <a:gd name="connsiteX6" fmla="*/ 7157886 w 7162485"/>
              <a:gd name="connsiteY6" fmla="*/ 3331938 h 3989242"/>
              <a:gd name="connsiteX7" fmla="*/ 6672688 w 7162485"/>
              <a:gd name="connsiteY7" fmla="*/ 3970636 h 3989242"/>
              <a:gd name="connsiteX8" fmla="*/ 5377746 w 7162485"/>
              <a:gd name="connsiteY8" fmla="*/ 3955385 h 3989242"/>
              <a:gd name="connsiteX9" fmla="*/ 4635746 w 7162485"/>
              <a:gd name="connsiteY9" fmla="*/ 3932090 h 3989242"/>
              <a:gd name="connsiteX10" fmla="*/ 2586064 w 7162485"/>
              <a:gd name="connsiteY10" fmla="*/ 3989242 h 3989242"/>
              <a:gd name="connsiteX11" fmla="*/ 635877 w 7162485"/>
              <a:gd name="connsiteY11" fmla="*/ 3970636 h 3989242"/>
              <a:gd name="connsiteX12" fmla="*/ 48345 w 7162485"/>
              <a:gd name="connsiteY12" fmla="*/ 3652095 h 3989242"/>
              <a:gd name="connsiteX13" fmla="*/ 36513 w 7162485"/>
              <a:gd name="connsiteY13" fmla="*/ 2617640 h 3989242"/>
              <a:gd name="connsiteX14" fmla="*/ 22243 w 7162485"/>
              <a:gd name="connsiteY14" fmla="*/ 705208 h 3989242"/>
              <a:gd name="connsiteX0" fmla="*/ 22243 w 7162485"/>
              <a:gd name="connsiteY0" fmla="*/ 705208 h 3989242"/>
              <a:gd name="connsiteX1" fmla="*/ 369811 w 7162485"/>
              <a:gd name="connsiteY1" fmla="*/ 88500 h 3989242"/>
              <a:gd name="connsiteX2" fmla="*/ 3427212 w 7162485"/>
              <a:gd name="connsiteY2" fmla="*/ 0 h 3989242"/>
              <a:gd name="connsiteX3" fmla="*/ 6519188 w 7162485"/>
              <a:gd name="connsiteY3" fmla="*/ 138525 h 3989242"/>
              <a:gd name="connsiteX4" fmla="*/ 7140759 w 7162485"/>
              <a:gd name="connsiteY4" fmla="*/ 651222 h 3989242"/>
              <a:gd name="connsiteX5" fmla="*/ 7162313 w 7162485"/>
              <a:gd name="connsiteY5" fmla="*/ 2313800 h 3989242"/>
              <a:gd name="connsiteX6" fmla="*/ 7157886 w 7162485"/>
              <a:gd name="connsiteY6" fmla="*/ 3331938 h 3989242"/>
              <a:gd name="connsiteX7" fmla="*/ 6672688 w 7162485"/>
              <a:gd name="connsiteY7" fmla="*/ 3970636 h 3989242"/>
              <a:gd name="connsiteX8" fmla="*/ 4635746 w 7162485"/>
              <a:gd name="connsiteY8" fmla="*/ 3932090 h 3989242"/>
              <a:gd name="connsiteX9" fmla="*/ 2586064 w 7162485"/>
              <a:gd name="connsiteY9" fmla="*/ 3989242 h 3989242"/>
              <a:gd name="connsiteX10" fmla="*/ 635877 w 7162485"/>
              <a:gd name="connsiteY10" fmla="*/ 3970636 h 3989242"/>
              <a:gd name="connsiteX11" fmla="*/ 48345 w 7162485"/>
              <a:gd name="connsiteY11" fmla="*/ 3652095 h 3989242"/>
              <a:gd name="connsiteX12" fmla="*/ 36513 w 7162485"/>
              <a:gd name="connsiteY12" fmla="*/ 2617640 h 3989242"/>
              <a:gd name="connsiteX13" fmla="*/ 22243 w 7162485"/>
              <a:gd name="connsiteY13" fmla="*/ 705208 h 3989242"/>
              <a:gd name="connsiteX0" fmla="*/ 22243 w 7162485"/>
              <a:gd name="connsiteY0" fmla="*/ 705208 h 3989242"/>
              <a:gd name="connsiteX1" fmla="*/ 369811 w 7162485"/>
              <a:gd name="connsiteY1" fmla="*/ 88500 h 3989242"/>
              <a:gd name="connsiteX2" fmla="*/ 3427212 w 7162485"/>
              <a:gd name="connsiteY2" fmla="*/ 0 h 3989242"/>
              <a:gd name="connsiteX3" fmla="*/ 5218327 w 7162485"/>
              <a:gd name="connsiteY3" fmla="*/ 58282 h 3989242"/>
              <a:gd name="connsiteX4" fmla="*/ 6519188 w 7162485"/>
              <a:gd name="connsiteY4" fmla="*/ 138525 h 3989242"/>
              <a:gd name="connsiteX5" fmla="*/ 7140759 w 7162485"/>
              <a:gd name="connsiteY5" fmla="*/ 651222 h 3989242"/>
              <a:gd name="connsiteX6" fmla="*/ 7162313 w 7162485"/>
              <a:gd name="connsiteY6" fmla="*/ 2313800 h 3989242"/>
              <a:gd name="connsiteX7" fmla="*/ 7157886 w 7162485"/>
              <a:gd name="connsiteY7" fmla="*/ 3331938 h 3989242"/>
              <a:gd name="connsiteX8" fmla="*/ 6672688 w 7162485"/>
              <a:gd name="connsiteY8" fmla="*/ 3970636 h 3989242"/>
              <a:gd name="connsiteX9" fmla="*/ 4635746 w 7162485"/>
              <a:gd name="connsiteY9" fmla="*/ 3932090 h 3989242"/>
              <a:gd name="connsiteX10" fmla="*/ 2586064 w 7162485"/>
              <a:gd name="connsiteY10" fmla="*/ 3989242 h 3989242"/>
              <a:gd name="connsiteX11" fmla="*/ 635877 w 7162485"/>
              <a:gd name="connsiteY11" fmla="*/ 3970636 h 3989242"/>
              <a:gd name="connsiteX12" fmla="*/ 48345 w 7162485"/>
              <a:gd name="connsiteY12" fmla="*/ 3652095 h 3989242"/>
              <a:gd name="connsiteX13" fmla="*/ 36513 w 7162485"/>
              <a:gd name="connsiteY13" fmla="*/ 2617640 h 3989242"/>
              <a:gd name="connsiteX14" fmla="*/ 22243 w 7162485"/>
              <a:gd name="connsiteY14" fmla="*/ 705208 h 3989242"/>
              <a:gd name="connsiteX0" fmla="*/ 22243 w 7162485"/>
              <a:gd name="connsiteY0" fmla="*/ 710924 h 3994958"/>
              <a:gd name="connsiteX1" fmla="*/ 369811 w 7162485"/>
              <a:gd name="connsiteY1" fmla="*/ 94216 h 3994958"/>
              <a:gd name="connsiteX2" fmla="*/ 3427212 w 7162485"/>
              <a:gd name="connsiteY2" fmla="*/ 5716 h 3994958"/>
              <a:gd name="connsiteX3" fmla="*/ 5266253 w 7162485"/>
              <a:gd name="connsiteY3" fmla="*/ 0 h 3994958"/>
              <a:gd name="connsiteX4" fmla="*/ 6519188 w 7162485"/>
              <a:gd name="connsiteY4" fmla="*/ 144241 h 3994958"/>
              <a:gd name="connsiteX5" fmla="*/ 7140759 w 7162485"/>
              <a:gd name="connsiteY5" fmla="*/ 656938 h 3994958"/>
              <a:gd name="connsiteX6" fmla="*/ 7162313 w 7162485"/>
              <a:gd name="connsiteY6" fmla="*/ 2319516 h 3994958"/>
              <a:gd name="connsiteX7" fmla="*/ 7157886 w 7162485"/>
              <a:gd name="connsiteY7" fmla="*/ 3337654 h 3994958"/>
              <a:gd name="connsiteX8" fmla="*/ 6672688 w 7162485"/>
              <a:gd name="connsiteY8" fmla="*/ 3976352 h 3994958"/>
              <a:gd name="connsiteX9" fmla="*/ 4635746 w 7162485"/>
              <a:gd name="connsiteY9" fmla="*/ 3937806 h 3994958"/>
              <a:gd name="connsiteX10" fmla="*/ 2586064 w 7162485"/>
              <a:gd name="connsiteY10" fmla="*/ 3994958 h 3994958"/>
              <a:gd name="connsiteX11" fmla="*/ 635877 w 7162485"/>
              <a:gd name="connsiteY11" fmla="*/ 3976352 h 3994958"/>
              <a:gd name="connsiteX12" fmla="*/ 48345 w 7162485"/>
              <a:gd name="connsiteY12" fmla="*/ 3657811 h 3994958"/>
              <a:gd name="connsiteX13" fmla="*/ 36513 w 7162485"/>
              <a:gd name="connsiteY13" fmla="*/ 2623356 h 3994958"/>
              <a:gd name="connsiteX14" fmla="*/ 22243 w 7162485"/>
              <a:gd name="connsiteY14" fmla="*/ 710924 h 3994958"/>
              <a:gd name="connsiteX0" fmla="*/ 22243 w 7162485"/>
              <a:gd name="connsiteY0" fmla="*/ 712457 h 3996491"/>
              <a:gd name="connsiteX1" fmla="*/ 369811 w 7162485"/>
              <a:gd name="connsiteY1" fmla="*/ 95749 h 3996491"/>
              <a:gd name="connsiteX2" fmla="*/ 3427212 w 7162485"/>
              <a:gd name="connsiteY2" fmla="*/ 7249 h 3996491"/>
              <a:gd name="connsiteX3" fmla="*/ 5266253 w 7162485"/>
              <a:gd name="connsiteY3" fmla="*/ 1533 h 3996491"/>
              <a:gd name="connsiteX4" fmla="*/ 6519188 w 7162485"/>
              <a:gd name="connsiteY4" fmla="*/ 145774 h 3996491"/>
              <a:gd name="connsiteX5" fmla="*/ 7140759 w 7162485"/>
              <a:gd name="connsiteY5" fmla="*/ 658471 h 3996491"/>
              <a:gd name="connsiteX6" fmla="*/ 7162313 w 7162485"/>
              <a:gd name="connsiteY6" fmla="*/ 2321049 h 3996491"/>
              <a:gd name="connsiteX7" fmla="*/ 7157886 w 7162485"/>
              <a:gd name="connsiteY7" fmla="*/ 3339187 h 3996491"/>
              <a:gd name="connsiteX8" fmla="*/ 6672688 w 7162485"/>
              <a:gd name="connsiteY8" fmla="*/ 3977885 h 3996491"/>
              <a:gd name="connsiteX9" fmla="*/ 4635746 w 7162485"/>
              <a:gd name="connsiteY9" fmla="*/ 3939339 h 3996491"/>
              <a:gd name="connsiteX10" fmla="*/ 2586064 w 7162485"/>
              <a:gd name="connsiteY10" fmla="*/ 3996491 h 3996491"/>
              <a:gd name="connsiteX11" fmla="*/ 635877 w 7162485"/>
              <a:gd name="connsiteY11" fmla="*/ 3977885 h 3996491"/>
              <a:gd name="connsiteX12" fmla="*/ 48345 w 7162485"/>
              <a:gd name="connsiteY12" fmla="*/ 3659344 h 3996491"/>
              <a:gd name="connsiteX13" fmla="*/ 36513 w 7162485"/>
              <a:gd name="connsiteY13" fmla="*/ 2624889 h 3996491"/>
              <a:gd name="connsiteX14" fmla="*/ 22243 w 7162485"/>
              <a:gd name="connsiteY14" fmla="*/ 712457 h 3996491"/>
              <a:gd name="connsiteX0" fmla="*/ 22243 w 7162485"/>
              <a:gd name="connsiteY0" fmla="*/ 726801 h 4010835"/>
              <a:gd name="connsiteX1" fmla="*/ 369811 w 7162485"/>
              <a:gd name="connsiteY1" fmla="*/ 110093 h 4010835"/>
              <a:gd name="connsiteX2" fmla="*/ 3427212 w 7162485"/>
              <a:gd name="connsiteY2" fmla="*/ 21593 h 4010835"/>
              <a:gd name="connsiteX3" fmla="*/ 5266253 w 7162485"/>
              <a:gd name="connsiteY3" fmla="*/ 15877 h 4010835"/>
              <a:gd name="connsiteX4" fmla="*/ 6507207 w 7162485"/>
              <a:gd name="connsiteY4" fmla="*/ 32121 h 4010835"/>
              <a:gd name="connsiteX5" fmla="*/ 7140759 w 7162485"/>
              <a:gd name="connsiteY5" fmla="*/ 672815 h 4010835"/>
              <a:gd name="connsiteX6" fmla="*/ 7162313 w 7162485"/>
              <a:gd name="connsiteY6" fmla="*/ 2335393 h 4010835"/>
              <a:gd name="connsiteX7" fmla="*/ 7157886 w 7162485"/>
              <a:gd name="connsiteY7" fmla="*/ 3353531 h 4010835"/>
              <a:gd name="connsiteX8" fmla="*/ 6672688 w 7162485"/>
              <a:gd name="connsiteY8" fmla="*/ 3992229 h 4010835"/>
              <a:gd name="connsiteX9" fmla="*/ 4635746 w 7162485"/>
              <a:gd name="connsiteY9" fmla="*/ 3953683 h 4010835"/>
              <a:gd name="connsiteX10" fmla="*/ 2586064 w 7162485"/>
              <a:gd name="connsiteY10" fmla="*/ 4010835 h 4010835"/>
              <a:gd name="connsiteX11" fmla="*/ 635877 w 7162485"/>
              <a:gd name="connsiteY11" fmla="*/ 3992229 h 4010835"/>
              <a:gd name="connsiteX12" fmla="*/ 48345 w 7162485"/>
              <a:gd name="connsiteY12" fmla="*/ 3673688 h 4010835"/>
              <a:gd name="connsiteX13" fmla="*/ 36513 w 7162485"/>
              <a:gd name="connsiteY13" fmla="*/ 2639233 h 4010835"/>
              <a:gd name="connsiteX14" fmla="*/ 22243 w 7162485"/>
              <a:gd name="connsiteY14" fmla="*/ 726801 h 401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162485" h="4010835">
                <a:moveTo>
                  <a:pt x="22243" y="726801"/>
                </a:moveTo>
                <a:cubicBezTo>
                  <a:pt x="22243" y="374058"/>
                  <a:pt x="17068" y="110093"/>
                  <a:pt x="369811" y="110093"/>
                </a:cubicBezTo>
                <a:lnTo>
                  <a:pt x="3427212" y="21593"/>
                </a:lnTo>
                <a:lnTo>
                  <a:pt x="5266253" y="15877"/>
                </a:lnTo>
                <a:cubicBezTo>
                  <a:pt x="5815695" y="-41"/>
                  <a:pt x="6089562" y="-15959"/>
                  <a:pt x="6507207" y="32121"/>
                </a:cubicBezTo>
                <a:cubicBezTo>
                  <a:pt x="6859950" y="32121"/>
                  <a:pt x="7140759" y="320072"/>
                  <a:pt x="7140759" y="672815"/>
                </a:cubicBezTo>
                <a:cubicBezTo>
                  <a:pt x="7139401" y="1125618"/>
                  <a:pt x="7163671" y="1882590"/>
                  <a:pt x="7162313" y="2335393"/>
                </a:cubicBezTo>
                <a:cubicBezTo>
                  <a:pt x="7163671" y="2734162"/>
                  <a:pt x="7156528" y="2954762"/>
                  <a:pt x="7157886" y="3353531"/>
                </a:cubicBezTo>
                <a:cubicBezTo>
                  <a:pt x="7157886" y="3706274"/>
                  <a:pt x="7025431" y="3992229"/>
                  <a:pt x="6672688" y="3992229"/>
                </a:cubicBezTo>
                <a:lnTo>
                  <a:pt x="4635746" y="3953683"/>
                </a:lnTo>
                <a:lnTo>
                  <a:pt x="2586064" y="4010835"/>
                </a:lnTo>
                <a:lnTo>
                  <a:pt x="635877" y="3992229"/>
                </a:lnTo>
                <a:cubicBezTo>
                  <a:pt x="283134" y="3992229"/>
                  <a:pt x="48345" y="4026431"/>
                  <a:pt x="48345" y="3673688"/>
                </a:cubicBezTo>
                <a:cubicBezTo>
                  <a:pt x="-59132" y="3415479"/>
                  <a:pt x="47957" y="3051047"/>
                  <a:pt x="36513" y="2639233"/>
                </a:cubicBezTo>
                <a:cubicBezTo>
                  <a:pt x="32163" y="2148085"/>
                  <a:pt x="-33307" y="1148324"/>
                  <a:pt x="22243" y="726801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81" name="Rounded Rectangle 52"/>
          <p:cNvSpPr/>
          <p:nvPr/>
        </p:nvSpPr>
        <p:spPr>
          <a:xfrm>
            <a:off x="1089176" y="1180684"/>
            <a:ext cx="7082415" cy="1361848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82969"/>
              <a:gd name="connsiteX1" fmla="*/ 648975 w 7549753"/>
              <a:gd name="connsiteY1" fmla="*/ 38303 h 3882969"/>
              <a:gd name="connsiteX2" fmla="*/ 2953854 w 7549753"/>
              <a:gd name="connsiteY2" fmla="*/ 0 h 3882969"/>
              <a:gd name="connsiteX3" fmla="*/ 6532286 w 7549753"/>
              <a:gd name="connsiteY3" fmla="*/ 38303 h 3882969"/>
              <a:gd name="connsiteX4" fmla="*/ 7549753 w 7549753"/>
              <a:gd name="connsiteY4" fmla="*/ 581253 h 3882969"/>
              <a:gd name="connsiteX5" fmla="*/ 7322548 w 7549753"/>
              <a:gd name="connsiteY5" fmla="*/ 2205245 h 3882969"/>
              <a:gd name="connsiteX6" fmla="*/ 7425732 w 7549753"/>
              <a:gd name="connsiteY6" fmla="*/ 3290644 h 3882969"/>
              <a:gd name="connsiteX7" fmla="*/ 6532286 w 7549753"/>
              <a:gd name="connsiteY7" fmla="*/ 3870414 h 3882969"/>
              <a:gd name="connsiteX8" fmla="*/ 5668543 w 7549753"/>
              <a:gd name="connsiteY8" fmla="*/ 3856067 h 3882969"/>
              <a:gd name="connsiteX9" fmla="*/ 4720836 w 7549753"/>
              <a:gd name="connsiteY9" fmla="*/ 3752065 h 3882969"/>
              <a:gd name="connsiteX10" fmla="*/ 3988875 w 7549753"/>
              <a:gd name="connsiteY10" fmla="*/ 3789757 h 3882969"/>
              <a:gd name="connsiteX11" fmla="*/ 2511390 w 7549753"/>
              <a:gd name="connsiteY11" fmla="*/ 3851261 h 3882969"/>
              <a:gd name="connsiteX12" fmla="*/ 648975 w 7549753"/>
              <a:gd name="connsiteY12" fmla="*/ 3870414 h 3882969"/>
              <a:gd name="connsiteX13" fmla="*/ 120036 w 7549753"/>
              <a:gd name="connsiteY13" fmla="*/ 3413080 h 3882969"/>
              <a:gd name="connsiteX14" fmla="*/ 80311 w 7549753"/>
              <a:gd name="connsiteY14" fmla="*/ 2397359 h 3882969"/>
              <a:gd name="connsiteX15" fmla="*/ 4111 w 7549753"/>
              <a:gd name="connsiteY15" fmla="*/ 1406759 h 3882969"/>
              <a:gd name="connsiteX16" fmla="*/ 90638 w 7549753"/>
              <a:gd name="connsiteY16" fmla="*/ 1105050 h 3882969"/>
              <a:gd name="connsiteX17" fmla="*/ 43213 w 7549753"/>
              <a:gd name="connsiteY17" fmla="*/ 421672 h 3882969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3988875 w 7549753"/>
              <a:gd name="connsiteY9" fmla="*/ 3789757 h 3870414"/>
              <a:gd name="connsiteX10" fmla="*/ 2511390 w 7549753"/>
              <a:gd name="connsiteY10" fmla="*/ 3851261 h 3870414"/>
              <a:gd name="connsiteX11" fmla="*/ 648975 w 7549753"/>
              <a:gd name="connsiteY11" fmla="*/ 3870414 h 3870414"/>
              <a:gd name="connsiteX12" fmla="*/ 120036 w 7549753"/>
              <a:gd name="connsiteY12" fmla="*/ 3413080 h 3870414"/>
              <a:gd name="connsiteX13" fmla="*/ 80311 w 7549753"/>
              <a:gd name="connsiteY13" fmla="*/ 2397359 h 3870414"/>
              <a:gd name="connsiteX14" fmla="*/ 4111 w 7549753"/>
              <a:gd name="connsiteY14" fmla="*/ 1406759 h 3870414"/>
              <a:gd name="connsiteX15" fmla="*/ 90638 w 7549753"/>
              <a:gd name="connsiteY15" fmla="*/ 1105050 h 3870414"/>
              <a:gd name="connsiteX16" fmla="*/ 43213 w 7549753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335570 w 7562775"/>
              <a:gd name="connsiteY5" fmla="*/ 2205245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531341 w 7562775"/>
              <a:gd name="connsiteY5" fmla="*/ 2227066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658029"/>
              <a:gd name="connsiteY0" fmla="*/ 421672 h 3870414"/>
              <a:gd name="connsiteX1" fmla="*/ 661997 w 7658029"/>
              <a:gd name="connsiteY1" fmla="*/ 38303 h 3870414"/>
              <a:gd name="connsiteX2" fmla="*/ 2966876 w 7658029"/>
              <a:gd name="connsiteY2" fmla="*/ 0 h 3870414"/>
              <a:gd name="connsiteX3" fmla="*/ 6545308 w 7658029"/>
              <a:gd name="connsiteY3" fmla="*/ 38303 h 3870414"/>
              <a:gd name="connsiteX4" fmla="*/ 7562775 w 7658029"/>
              <a:gd name="connsiteY4" fmla="*/ 581253 h 3870414"/>
              <a:gd name="connsiteX5" fmla="*/ 7658016 w 7658029"/>
              <a:gd name="connsiteY5" fmla="*/ 2237975 h 3870414"/>
              <a:gd name="connsiteX6" fmla="*/ 7438754 w 7658029"/>
              <a:gd name="connsiteY6" fmla="*/ 3290644 h 3870414"/>
              <a:gd name="connsiteX7" fmla="*/ 6545308 w 7658029"/>
              <a:gd name="connsiteY7" fmla="*/ 3870414 h 3870414"/>
              <a:gd name="connsiteX8" fmla="*/ 5681565 w 7658029"/>
              <a:gd name="connsiteY8" fmla="*/ 3856067 h 3870414"/>
              <a:gd name="connsiteX9" fmla="*/ 4001897 w 7658029"/>
              <a:gd name="connsiteY9" fmla="*/ 3789757 h 3870414"/>
              <a:gd name="connsiteX10" fmla="*/ 2524412 w 7658029"/>
              <a:gd name="connsiteY10" fmla="*/ 3851261 h 3870414"/>
              <a:gd name="connsiteX11" fmla="*/ 661997 w 7658029"/>
              <a:gd name="connsiteY11" fmla="*/ 3870414 h 3870414"/>
              <a:gd name="connsiteX12" fmla="*/ 133058 w 7658029"/>
              <a:gd name="connsiteY12" fmla="*/ 3413080 h 3870414"/>
              <a:gd name="connsiteX13" fmla="*/ 93333 w 7658029"/>
              <a:gd name="connsiteY13" fmla="*/ 2397359 h 3870414"/>
              <a:gd name="connsiteX14" fmla="*/ 17133 w 7658029"/>
              <a:gd name="connsiteY14" fmla="*/ 1406759 h 3870414"/>
              <a:gd name="connsiteX15" fmla="*/ 17 w 7658029"/>
              <a:gd name="connsiteY15" fmla="*/ 1072320 h 3870414"/>
              <a:gd name="connsiteX16" fmla="*/ 56235 w 7658029"/>
              <a:gd name="connsiteY16" fmla="*/ 421672 h 3870414"/>
              <a:gd name="connsiteX0" fmla="*/ 56235 w 7658034"/>
              <a:gd name="connsiteY0" fmla="*/ 421672 h 3870414"/>
              <a:gd name="connsiteX1" fmla="*/ 661997 w 7658034"/>
              <a:gd name="connsiteY1" fmla="*/ 38303 h 3870414"/>
              <a:gd name="connsiteX2" fmla="*/ 2966876 w 7658034"/>
              <a:gd name="connsiteY2" fmla="*/ 0 h 3870414"/>
              <a:gd name="connsiteX3" fmla="*/ 6545308 w 7658034"/>
              <a:gd name="connsiteY3" fmla="*/ 38303 h 3870414"/>
              <a:gd name="connsiteX4" fmla="*/ 7562775 w 7658034"/>
              <a:gd name="connsiteY4" fmla="*/ 581253 h 3870414"/>
              <a:gd name="connsiteX5" fmla="*/ 7658016 w 7658034"/>
              <a:gd name="connsiteY5" fmla="*/ 2237975 h 3870414"/>
              <a:gd name="connsiteX6" fmla="*/ 7588462 w 7658034"/>
              <a:gd name="connsiteY6" fmla="*/ 3367014 h 3870414"/>
              <a:gd name="connsiteX7" fmla="*/ 6545308 w 7658034"/>
              <a:gd name="connsiteY7" fmla="*/ 3870414 h 3870414"/>
              <a:gd name="connsiteX8" fmla="*/ 5681565 w 7658034"/>
              <a:gd name="connsiteY8" fmla="*/ 3856067 h 3870414"/>
              <a:gd name="connsiteX9" fmla="*/ 4001897 w 7658034"/>
              <a:gd name="connsiteY9" fmla="*/ 3789757 h 3870414"/>
              <a:gd name="connsiteX10" fmla="*/ 2524412 w 7658034"/>
              <a:gd name="connsiteY10" fmla="*/ 3851261 h 3870414"/>
              <a:gd name="connsiteX11" fmla="*/ 661997 w 7658034"/>
              <a:gd name="connsiteY11" fmla="*/ 3870414 h 3870414"/>
              <a:gd name="connsiteX12" fmla="*/ 133058 w 7658034"/>
              <a:gd name="connsiteY12" fmla="*/ 3413080 h 3870414"/>
              <a:gd name="connsiteX13" fmla="*/ 93333 w 7658034"/>
              <a:gd name="connsiteY13" fmla="*/ 2397359 h 3870414"/>
              <a:gd name="connsiteX14" fmla="*/ 17133 w 7658034"/>
              <a:gd name="connsiteY14" fmla="*/ 1406759 h 3870414"/>
              <a:gd name="connsiteX15" fmla="*/ 17 w 7658034"/>
              <a:gd name="connsiteY15" fmla="*/ 1072320 h 3870414"/>
              <a:gd name="connsiteX16" fmla="*/ 56235 w 7658034"/>
              <a:gd name="connsiteY16" fmla="*/ 421672 h 3870414"/>
              <a:gd name="connsiteX0" fmla="*/ 56235 w 7588462"/>
              <a:gd name="connsiteY0" fmla="*/ 421672 h 3870414"/>
              <a:gd name="connsiteX1" fmla="*/ 661997 w 7588462"/>
              <a:gd name="connsiteY1" fmla="*/ 38303 h 3870414"/>
              <a:gd name="connsiteX2" fmla="*/ 2966876 w 7588462"/>
              <a:gd name="connsiteY2" fmla="*/ 0 h 3870414"/>
              <a:gd name="connsiteX3" fmla="*/ 6545308 w 7588462"/>
              <a:gd name="connsiteY3" fmla="*/ 38303 h 3870414"/>
              <a:gd name="connsiteX4" fmla="*/ 7562775 w 7588462"/>
              <a:gd name="connsiteY4" fmla="*/ 581253 h 3870414"/>
              <a:gd name="connsiteX5" fmla="*/ 7531341 w 7588462"/>
              <a:gd name="connsiteY5" fmla="*/ 2227065 h 3870414"/>
              <a:gd name="connsiteX6" fmla="*/ 7588462 w 7588462"/>
              <a:gd name="connsiteY6" fmla="*/ 3367014 h 3870414"/>
              <a:gd name="connsiteX7" fmla="*/ 6545308 w 7588462"/>
              <a:gd name="connsiteY7" fmla="*/ 3870414 h 3870414"/>
              <a:gd name="connsiteX8" fmla="*/ 5681565 w 7588462"/>
              <a:gd name="connsiteY8" fmla="*/ 3856067 h 3870414"/>
              <a:gd name="connsiteX9" fmla="*/ 4001897 w 7588462"/>
              <a:gd name="connsiteY9" fmla="*/ 3789757 h 3870414"/>
              <a:gd name="connsiteX10" fmla="*/ 2524412 w 7588462"/>
              <a:gd name="connsiteY10" fmla="*/ 3851261 h 3870414"/>
              <a:gd name="connsiteX11" fmla="*/ 661997 w 7588462"/>
              <a:gd name="connsiteY11" fmla="*/ 3870414 h 3870414"/>
              <a:gd name="connsiteX12" fmla="*/ 133058 w 7588462"/>
              <a:gd name="connsiteY12" fmla="*/ 3413080 h 3870414"/>
              <a:gd name="connsiteX13" fmla="*/ 93333 w 7588462"/>
              <a:gd name="connsiteY13" fmla="*/ 2397359 h 3870414"/>
              <a:gd name="connsiteX14" fmla="*/ 17133 w 7588462"/>
              <a:gd name="connsiteY14" fmla="*/ 1406759 h 3870414"/>
              <a:gd name="connsiteX15" fmla="*/ 17 w 7588462"/>
              <a:gd name="connsiteY15" fmla="*/ 1072320 h 3870414"/>
              <a:gd name="connsiteX16" fmla="*/ 56235 w 7588462"/>
              <a:gd name="connsiteY16" fmla="*/ 421672 h 3870414"/>
              <a:gd name="connsiteX0" fmla="*/ 172 w 7601495"/>
              <a:gd name="connsiteY0" fmla="*/ 388942 h 3870414"/>
              <a:gd name="connsiteX1" fmla="*/ 675030 w 7601495"/>
              <a:gd name="connsiteY1" fmla="*/ 38303 h 3870414"/>
              <a:gd name="connsiteX2" fmla="*/ 2979909 w 7601495"/>
              <a:gd name="connsiteY2" fmla="*/ 0 h 3870414"/>
              <a:gd name="connsiteX3" fmla="*/ 6558341 w 7601495"/>
              <a:gd name="connsiteY3" fmla="*/ 38303 h 3870414"/>
              <a:gd name="connsiteX4" fmla="*/ 7575808 w 7601495"/>
              <a:gd name="connsiteY4" fmla="*/ 581253 h 3870414"/>
              <a:gd name="connsiteX5" fmla="*/ 7544374 w 7601495"/>
              <a:gd name="connsiteY5" fmla="*/ 2227065 h 3870414"/>
              <a:gd name="connsiteX6" fmla="*/ 7601495 w 7601495"/>
              <a:gd name="connsiteY6" fmla="*/ 3367014 h 3870414"/>
              <a:gd name="connsiteX7" fmla="*/ 6558341 w 7601495"/>
              <a:gd name="connsiteY7" fmla="*/ 3870414 h 3870414"/>
              <a:gd name="connsiteX8" fmla="*/ 5694598 w 7601495"/>
              <a:gd name="connsiteY8" fmla="*/ 3856067 h 3870414"/>
              <a:gd name="connsiteX9" fmla="*/ 4014930 w 7601495"/>
              <a:gd name="connsiteY9" fmla="*/ 3789757 h 3870414"/>
              <a:gd name="connsiteX10" fmla="*/ 2537445 w 7601495"/>
              <a:gd name="connsiteY10" fmla="*/ 3851261 h 3870414"/>
              <a:gd name="connsiteX11" fmla="*/ 675030 w 7601495"/>
              <a:gd name="connsiteY11" fmla="*/ 3870414 h 3870414"/>
              <a:gd name="connsiteX12" fmla="*/ 146091 w 7601495"/>
              <a:gd name="connsiteY12" fmla="*/ 3413080 h 3870414"/>
              <a:gd name="connsiteX13" fmla="*/ 106366 w 7601495"/>
              <a:gd name="connsiteY13" fmla="*/ 2397359 h 3870414"/>
              <a:gd name="connsiteX14" fmla="*/ 30166 w 7601495"/>
              <a:gd name="connsiteY14" fmla="*/ 1406759 h 3870414"/>
              <a:gd name="connsiteX15" fmla="*/ 13050 w 7601495"/>
              <a:gd name="connsiteY15" fmla="*/ 1072320 h 3870414"/>
              <a:gd name="connsiteX16" fmla="*/ 172 w 7601495"/>
              <a:gd name="connsiteY16" fmla="*/ 388942 h 3870414"/>
              <a:gd name="connsiteX0" fmla="*/ 55267 w 7656590"/>
              <a:gd name="connsiteY0" fmla="*/ 388942 h 3876058"/>
              <a:gd name="connsiteX1" fmla="*/ 730125 w 7656590"/>
              <a:gd name="connsiteY1" fmla="*/ 38303 h 3876058"/>
              <a:gd name="connsiteX2" fmla="*/ 3035004 w 7656590"/>
              <a:gd name="connsiteY2" fmla="*/ 0 h 3876058"/>
              <a:gd name="connsiteX3" fmla="*/ 6613436 w 7656590"/>
              <a:gd name="connsiteY3" fmla="*/ 38303 h 3876058"/>
              <a:gd name="connsiteX4" fmla="*/ 7630903 w 7656590"/>
              <a:gd name="connsiteY4" fmla="*/ 581253 h 3876058"/>
              <a:gd name="connsiteX5" fmla="*/ 7599469 w 7656590"/>
              <a:gd name="connsiteY5" fmla="*/ 2227065 h 3876058"/>
              <a:gd name="connsiteX6" fmla="*/ 7656590 w 7656590"/>
              <a:gd name="connsiteY6" fmla="*/ 3367014 h 3876058"/>
              <a:gd name="connsiteX7" fmla="*/ 6613436 w 7656590"/>
              <a:gd name="connsiteY7" fmla="*/ 3870414 h 3876058"/>
              <a:gd name="connsiteX8" fmla="*/ 5749693 w 7656590"/>
              <a:gd name="connsiteY8" fmla="*/ 3856067 h 3876058"/>
              <a:gd name="connsiteX9" fmla="*/ 4070025 w 7656590"/>
              <a:gd name="connsiteY9" fmla="*/ 3789757 h 3876058"/>
              <a:gd name="connsiteX10" fmla="*/ 2592540 w 7656590"/>
              <a:gd name="connsiteY10" fmla="*/ 3851261 h 3876058"/>
              <a:gd name="connsiteX11" fmla="*/ 730125 w 7656590"/>
              <a:gd name="connsiteY11" fmla="*/ 3870414 h 3876058"/>
              <a:gd name="connsiteX12" fmla="*/ 28446 w 7656590"/>
              <a:gd name="connsiteY12" fmla="*/ 3587641 h 3876058"/>
              <a:gd name="connsiteX13" fmla="*/ 161461 w 7656590"/>
              <a:gd name="connsiteY13" fmla="*/ 2397359 h 3876058"/>
              <a:gd name="connsiteX14" fmla="*/ 85261 w 7656590"/>
              <a:gd name="connsiteY14" fmla="*/ 1406759 h 3876058"/>
              <a:gd name="connsiteX15" fmla="*/ 68145 w 7656590"/>
              <a:gd name="connsiteY15" fmla="*/ 1072320 h 3876058"/>
              <a:gd name="connsiteX16" fmla="*/ 55267 w 7656590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653887 w 7679574"/>
              <a:gd name="connsiteY4" fmla="*/ 581253 h 3876058"/>
              <a:gd name="connsiteX5" fmla="*/ 7622453 w 7679574"/>
              <a:gd name="connsiteY5" fmla="*/ 2227065 h 3876058"/>
              <a:gd name="connsiteX6" fmla="*/ 7679574 w 7679574"/>
              <a:gd name="connsiteY6" fmla="*/ 3367014 h 3876058"/>
              <a:gd name="connsiteX7" fmla="*/ 6636420 w 7679574"/>
              <a:gd name="connsiteY7" fmla="*/ 3870414 h 3876058"/>
              <a:gd name="connsiteX8" fmla="*/ 5772677 w 7679574"/>
              <a:gd name="connsiteY8" fmla="*/ 3856067 h 3876058"/>
              <a:gd name="connsiteX9" fmla="*/ 4093009 w 7679574"/>
              <a:gd name="connsiteY9" fmla="*/ 3789757 h 3876058"/>
              <a:gd name="connsiteX10" fmla="*/ 2615524 w 7679574"/>
              <a:gd name="connsiteY10" fmla="*/ 3851261 h 3876058"/>
              <a:gd name="connsiteX11" fmla="*/ 753109 w 7679574"/>
              <a:gd name="connsiteY11" fmla="*/ 3870414 h 3876058"/>
              <a:gd name="connsiteX12" fmla="*/ 51430 w 7679574"/>
              <a:gd name="connsiteY12" fmla="*/ 3587641 h 3876058"/>
              <a:gd name="connsiteX13" fmla="*/ 46254 w 7679574"/>
              <a:gd name="connsiteY13" fmla="*/ 2353720 h 3876058"/>
              <a:gd name="connsiteX14" fmla="*/ 108245 w 7679574"/>
              <a:gd name="connsiteY14" fmla="*/ 1406759 h 3876058"/>
              <a:gd name="connsiteX15" fmla="*/ 91129 w 7679574"/>
              <a:gd name="connsiteY15" fmla="*/ 1072320 h 3876058"/>
              <a:gd name="connsiteX16" fmla="*/ 78251 w 7679574"/>
              <a:gd name="connsiteY16" fmla="*/ 388942 h 3876058"/>
              <a:gd name="connsiteX0" fmla="*/ 77548 w 7678871"/>
              <a:gd name="connsiteY0" fmla="*/ 388942 h 3876058"/>
              <a:gd name="connsiteX1" fmla="*/ 752406 w 7678871"/>
              <a:gd name="connsiteY1" fmla="*/ 38303 h 3876058"/>
              <a:gd name="connsiteX2" fmla="*/ 3057285 w 7678871"/>
              <a:gd name="connsiteY2" fmla="*/ 0 h 3876058"/>
              <a:gd name="connsiteX3" fmla="*/ 6635717 w 7678871"/>
              <a:gd name="connsiteY3" fmla="*/ 38303 h 3876058"/>
              <a:gd name="connsiteX4" fmla="*/ 7653184 w 7678871"/>
              <a:gd name="connsiteY4" fmla="*/ 581253 h 3876058"/>
              <a:gd name="connsiteX5" fmla="*/ 7621750 w 7678871"/>
              <a:gd name="connsiteY5" fmla="*/ 2227065 h 3876058"/>
              <a:gd name="connsiteX6" fmla="*/ 7678871 w 7678871"/>
              <a:gd name="connsiteY6" fmla="*/ 3367014 h 3876058"/>
              <a:gd name="connsiteX7" fmla="*/ 6635717 w 7678871"/>
              <a:gd name="connsiteY7" fmla="*/ 3870414 h 3876058"/>
              <a:gd name="connsiteX8" fmla="*/ 5771974 w 7678871"/>
              <a:gd name="connsiteY8" fmla="*/ 3856067 h 3876058"/>
              <a:gd name="connsiteX9" fmla="*/ 4092306 w 7678871"/>
              <a:gd name="connsiteY9" fmla="*/ 3789757 h 3876058"/>
              <a:gd name="connsiteX10" fmla="*/ 2614821 w 7678871"/>
              <a:gd name="connsiteY10" fmla="*/ 3851261 h 3876058"/>
              <a:gd name="connsiteX11" fmla="*/ 752406 w 7678871"/>
              <a:gd name="connsiteY11" fmla="*/ 3870414 h 3876058"/>
              <a:gd name="connsiteX12" fmla="*/ 50727 w 7678871"/>
              <a:gd name="connsiteY12" fmla="*/ 3587641 h 3876058"/>
              <a:gd name="connsiteX13" fmla="*/ 45551 w 7678871"/>
              <a:gd name="connsiteY13" fmla="*/ 2353720 h 3876058"/>
              <a:gd name="connsiteX14" fmla="*/ 90426 w 7678871"/>
              <a:gd name="connsiteY14" fmla="*/ 1072320 h 3876058"/>
              <a:gd name="connsiteX15" fmla="*/ 77548 w 7678871"/>
              <a:gd name="connsiteY15" fmla="*/ 388942 h 3876058"/>
              <a:gd name="connsiteX0" fmla="*/ 77548 w 7678871"/>
              <a:gd name="connsiteY0" fmla="*/ 388942 h 3876058"/>
              <a:gd name="connsiteX1" fmla="*/ 752406 w 7678871"/>
              <a:gd name="connsiteY1" fmla="*/ 38303 h 3876058"/>
              <a:gd name="connsiteX2" fmla="*/ 3057285 w 7678871"/>
              <a:gd name="connsiteY2" fmla="*/ 0 h 3876058"/>
              <a:gd name="connsiteX3" fmla="*/ 6635717 w 7678871"/>
              <a:gd name="connsiteY3" fmla="*/ 38303 h 3876058"/>
              <a:gd name="connsiteX4" fmla="*/ 7653184 w 7678871"/>
              <a:gd name="connsiteY4" fmla="*/ 581253 h 3876058"/>
              <a:gd name="connsiteX5" fmla="*/ 7621750 w 7678871"/>
              <a:gd name="connsiteY5" fmla="*/ 2227065 h 3876058"/>
              <a:gd name="connsiteX6" fmla="*/ 7678871 w 7678871"/>
              <a:gd name="connsiteY6" fmla="*/ 3367014 h 3876058"/>
              <a:gd name="connsiteX7" fmla="*/ 6635717 w 7678871"/>
              <a:gd name="connsiteY7" fmla="*/ 3870414 h 3876058"/>
              <a:gd name="connsiteX8" fmla="*/ 5771974 w 7678871"/>
              <a:gd name="connsiteY8" fmla="*/ 3856067 h 3876058"/>
              <a:gd name="connsiteX9" fmla="*/ 4092306 w 7678871"/>
              <a:gd name="connsiteY9" fmla="*/ 3789757 h 3876058"/>
              <a:gd name="connsiteX10" fmla="*/ 2614821 w 7678871"/>
              <a:gd name="connsiteY10" fmla="*/ 3851261 h 3876058"/>
              <a:gd name="connsiteX11" fmla="*/ 752406 w 7678871"/>
              <a:gd name="connsiteY11" fmla="*/ 3870414 h 3876058"/>
              <a:gd name="connsiteX12" fmla="*/ 50727 w 7678871"/>
              <a:gd name="connsiteY12" fmla="*/ 3587641 h 3876058"/>
              <a:gd name="connsiteX13" fmla="*/ 45551 w 7678871"/>
              <a:gd name="connsiteY13" fmla="*/ 2353720 h 3876058"/>
              <a:gd name="connsiteX14" fmla="*/ 77548 w 7678871"/>
              <a:gd name="connsiteY14" fmla="*/ 388942 h 3876058"/>
              <a:gd name="connsiteX0" fmla="*/ 77548 w 7666493"/>
              <a:gd name="connsiteY0" fmla="*/ 388942 h 3876058"/>
              <a:gd name="connsiteX1" fmla="*/ 752406 w 7666493"/>
              <a:gd name="connsiteY1" fmla="*/ 38303 h 3876058"/>
              <a:gd name="connsiteX2" fmla="*/ 3057285 w 7666493"/>
              <a:gd name="connsiteY2" fmla="*/ 0 h 3876058"/>
              <a:gd name="connsiteX3" fmla="*/ 6635717 w 7666493"/>
              <a:gd name="connsiteY3" fmla="*/ 38303 h 3876058"/>
              <a:gd name="connsiteX4" fmla="*/ 7653184 w 7666493"/>
              <a:gd name="connsiteY4" fmla="*/ 581253 h 3876058"/>
              <a:gd name="connsiteX5" fmla="*/ 7621750 w 7666493"/>
              <a:gd name="connsiteY5" fmla="*/ 2227065 h 3876058"/>
              <a:gd name="connsiteX6" fmla="*/ 7666493 w 7666493"/>
              <a:gd name="connsiteY6" fmla="*/ 3524185 h 3876058"/>
              <a:gd name="connsiteX7" fmla="*/ 6635717 w 7666493"/>
              <a:gd name="connsiteY7" fmla="*/ 3870414 h 3876058"/>
              <a:gd name="connsiteX8" fmla="*/ 5771974 w 7666493"/>
              <a:gd name="connsiteY8" fmla="*/ 3856067 h 3876058"/>
              <a:gd name="connsiteX9" fmla="*/ 4092306 w 7666493"/>
              <a:gd name="connsiteY9" fmla="*/ 3789757 h 3876058"/>
              <a:gd name="connsiteX10" fmla="*/ 2614821 w 7666493"/>
              <a:gd name="connsiteY10" fmla="*/ 3851261 h 3876058"/>
              <a:gd name="connsiteX11" fmla="*/ 752406 w 7666493"/>
              <a:gd name="connsiteY11" fmla="*/ 3870414 h 3876058"/>
              <a:gd name="connsiteX12" fmla="*/ 50727 w 7666493"/>
              <a:gd name="connsiteY12" fmla="*/ 3587641 h 3876058"/>
              <a:gd name="connsiteX13" fmla="*/ 45551 w 7666493"/>
              <a:gd name="connsiteY13" fmla="*/ 2353720 h 3876058"/>
              <a:gd name="connsiteX14" fmla="*/ 77548 w 7666493"/>
              <a:gd name="connsiteY14" fmla="*/ 388942 h 3876058"/>
              <a:gd name="connsiteX0" fmla="*/ 77548 w 7733170"/>
              <a:gd name="connsiteY0" fmla="*/ 388942 h 3876058"/>
              <a:gd name="connsiteX1" fmla="*/ 752406 w 7733170"/>
              <a:gd name="connsiteY1" fmla="*/ 38303 h 3876058"/>
              <a:gd name="connsiteX2" fmla="*/ 3057285 w 7733170"/>
              <a:gd name="connsiteY2" fmla="*/ 0 h 3876058"/>
              <a:gd name="connsiteX3" fmla="*/ 6635717 w 7733170"/>
              <a:gd name="connsiteY3" fmla="*/ 38303 h 3876058"/>
              <a:gd name="connsiteX4" fmla="*/ 7653184 w 7733170"/>
              <a:gd name="connsiteY4" fmla="*/ 581253 h 3876058"/>
              <a:gd name="connsiteX5" fmla="*/ 7733151 w 7733170"/>
              <a:gd name="connsiteY5" fmla="*/ 2200869 h 3876058"/>
              <a:gd name="connsiteX6" fmla="*/ 7666493 w 7733170"/>
              <a:gd name="connsiteY6" fmla="*/ 3524185 h 3876058"/>
              <a:gd name="connsiteX7" fmla="*/ 6635717 w 7733170"/>
              <a:gd name="connsiteY7" fmla="*/ 3870414 h 3876058"/>
              <a:gd name="connsiteX8" fmla="*/ 5771974 w 7733170"/>
              <a:gd name="connsiteY8" fmla="*/ 3856067 h 3876058"/>
              <a:gd name="connsiteX9" fmla="*/ 4092306 w 7733170"/>
              <a:gd name="connsiteY9" fmla="*/ 3789757 h 3876058"/>
              <a:gd name="connsiteX10" fmla="*/ 2614821 w 7733170"/>
              <a:gd name="connsiteY10" fmla="*/ 3851261 h 3876058"/>
              <a:gd name="connsiteX11" fmla="*/ 752406 w 7733170"/>
              <a:gd name="connsiteY11" fmla="*/ 3870414 h 3876058"/>
              <a:gd name="connsiteX12" fmla="*/ 50727 w 7733170"/>
              <a:gd name="connsiteY12" fmla="*/ 3587641 h 3876058"/>
              <a:gd name="connsiteX13" fmla="*/ 45551 w 7733170"/>
              <a:gd name="connsiteY13" fmla="*/ 2353720 h 3876058"/>
              <a:gd name="connsiteX14" fmla="*/ 77548 w 7733170"/>
              <a:gd name="connsiteY14" fmla="*/ 388942 h 3876058"/>
              <a:gd name="connsiteX0" fmla="*/ 77548 w 7733170"/>
              <a:gd name="connsiteY0" fmla="*/ 388942 h 3876058"/>
              <a:gd name="connsiteX1" fmla="*/ 752406 w 7733170"/>
              <a:gd name="connsiteY1" fmla="*/ 38303 h 3876058"/>
              <a:gd name="connsiteX2" fmla="*/ 3057285 w 7733170"/>
              <a:gd name="connsiteY2" fmla="*/ 0 h 3876058"/>
              <a:gd name="connsiteX3" fmla="*/ 7217479 w 7733170"/>
              <a:gd name="connsiteY3" fmla="*/ 38302 h 3876058"/>
              <a:gd name="connsiteX4" fmla="*/ 7653184 w 7733170"/>
              <a:gd name="connsiteY4" fmla="*/ 581253 h 3876058"/>
              <a:gd name="connsiteX5" fmla="*/ 7733151 w 7733170"/>
              <a:gd name="connsiteY5" fmla="*/ 2200869 h 3876058"/>
              <a:gd name="connsiteX6" fmla="*/ 7666493 w 7733170"/>
              <a:gd name="connsiteY6" fmla="*/ 3524185 h 3876058"/>
              <a:gd name="connsiteX7" fmla="*/ 6635717 w 7733170"/>
              <a:gd name="connsiteY7" fmla="*/ 3870414 h 3876058"/>
              <a:gd name="connsiteX8" fmla="*/ 5771974 w 7733170"/>
              <a:gd name="connsiteY8" fmla="*/ 3856067 h 3876058"/>
              <a:gd name="connsiteX9" fmla="*/ 4092306 w 7733170"/>
              <a:gd name="connsiteY9" fmla="*/ 3789757 h 3876058"/>
              <a:gd name="connsiteX10" fmla="*/ 2614821 w 7733170"/>
              <a:gd name="connsiteY10" fmla="*/ 3851261 h 3876058"/>
              <a:gd name="connsiteX11" fmla="*/ 752406 w 7733170"/>
              <a:gd name="connsiteY11" fmla="*/ 3870414 h 3876058"/>
              <a:gd name="connsiteX12" fmla="*/ 50727 w 7733170"/>
              <a:gd name="connsiteY12" fmla="*/ 3587641 h 3876058"/>
              <a:gd name="connsiteX13" fmla="*/ 45551 w 7733170"/>
              <a:gd name="connsiteY13" fmla="*/ 2353720 h 3876058"/>
              <a:gd name="connsiteX14" fmla="*/ 77548 w 7733170"/>
              <a:gd name="connsiteY14" fmla="*/ 388942 h 3876058"/>
              <a:gd name="connsiteX0" fmla="*/ 77548 w 7747004"/>
              <a:gd name="connsiteY0" fmla="*/ 388942 h 3876058"/>
              <a:gd name="connsiteX1" fmla="*/ 752406 w 7747004"/>
              <a:gd name="connsiteY1" fmla="*/ 38303 h 3876058"/>
              <a:gd name="connsiteX2" fmla="*/ 3057285 w 7747004"/>
              <a:gd name="connsiteY2" fmla="*/ 0 h 3876058"/>
              <a:gd name="connsiteX3" fmla="*/ 7217479 w 7747004"/>
              <a:gd name="connsiteY3" fmla="*/ 38302 h 3876058"/>
              <a:gd name="connsiteX4" fmla="*/ 7653184 w 7747004"/>
              <a:gd name="connsiteY4" fmla="*/ 581253 h 3876058"/>
              <a:gd name="connsiteX5" fmla="*/ 7746988 w 7747004"/>
              <a:gd name="connsiteY5" fmla="*/ 2619604 h 3876058"/>
              <a:gd name="connsiteX6" fmla="*/ 7666493 w 7747004"/>
              <a:gd name="connsiteY6" fmla="*/ 3524185 h 3876058"/>
              <a:gd name="connsiteX7" fmla="*/ 6635717 w 7747004"/>
              <a:gd name="connsiteY7" fmla="*/ 3870414 h 3876058"/>
              <a:gd name="connsiteX8" fmla="*/ 5771974 w 7747004"/>
              <a:gd name="connsiteY8" fmla="*/ 3856067 h 3876058"/>
              <a:gd name="connsiteX9" fmla="*/ 4092306 w 7747004"/>
              <a:gd name="connsiteY9" fmla="*/ 3789757 h 3876058"/>
              <a:gd name="connsiteX10" fmla="*/ 2614821 w 7747004"/>
              <a:gd name="connsiteY10" fmla="*/ 3851261 h 3876058"/>
              <a:gd name="connsiteX11" fmla="*/ 752406 w 7747004"/>
              <a:gd name="connsiteY11" fmla="*/ 3870414 h 3876058"/>
              <a:gd name="connsiteX12" fmla="*/ 50727 w 7747004"/>
              <a:gd name="connsiteY12" fmla="*/ 3587641 h 3876058"/>
              <a:gd name="connsiteX13" fmla="*/ 45551 w 7747004"/>
              <a:gd name="connsiteY13" fmla="*/ 2353720 h 3876058"/>
              <a:gd name="connsiteX14" fmla="*/ 77548 w 7747004"/>
              <a:gd name="connsiteY14" fmla="*/ 388942 h 3876058"/>
              <a:gd name="connsiteX0" fmla="*/ 77548 w 7763882"/>
              <a:gd name="connsiteY0" fmla="*/ 388942 h 3876058"/>
              <a:gd name="connsiteX1" fmla="*/ 752406 w 7763882"/>
              <a:gd name="connsiteY1" fmla="*/ 38303 h 3876058"/>
              <a:gd name="connsiteX2" fmla="*/ 3057285 w 7763882"/>
              <a:gd name="connsiteY2" fmla="*/ 0 h 3876058"/>
              <a:gd name="connsiteX3" fmla="*/ 7217479 w 7763882"/>
              <a:gd name="connsiteY3" fmla="*/ 38302 h 3876058"/>
              <a:gd name="connsiteX4" fmla="*/ 7763882 w 7763882"/>
              <a:gd name="connsiteY4" fmla="*/ 755726 h 3876058"/>
              <a:gd name="connsiteX5" fmla="*/ 7746988 w 7763882"/>
              <a:gd name="connsiteY5" fmla="*/ 2619604 h 3876058"/>
              <a:gd name="connsiteX6" fmla="*/ 7666493 w 7763882"/>
              <a:gd name="connsiteY6" fmla="*/ 3524185 h 3876058"/>
              <a:gd name="connsiteX7" fmla="*/ 6635717 w 7763882"/>
              <a:gd name="connsiteY7" fmla="*/ 3870414 h 3876058"/>
              <a:gd name="connsiteX8" fmla="*/ 5771974 w 7763882"/>
              <a:gd name="connsiteY8" fmla="*/ 3856067 h 3876058"/>
              <a:gd name="connsiteX9" fmla="*/ 4092306 w 7763882"/>
              <a:gd name="connsiteY9" fmla="*/ 3789757 h 3876058"/>
              <a:gd name="connsiteX10" fmla="*/ 2614821 w 7763882"/>
              <a:gd name="connsiteY10" fmla="*/ 3851261 h 3876058"/>
              <a:gd name="connsiteX11" fmla="*/ 752406 w 7763882"/>
              <a:gd name="connsiteY11" fmla="*/ 3870414 h 3876058"/>
              <a:gd name="connsiteX12" fmla="*/ 50727 w 7763882"/>
              <a:gd name="connsiteY12" fmla="*/ 3587641 h 3876058"/>
              <a:gd name="connsiteX13" fmla="*/ 45551 w 7763882"/>
              <a:gd name="connsiteY13" fmla="*/ 2353720 h 3876058"/>
              <a:gd name="connsiteX14" fmla="*/ 77548 w 7763882"/>
              <a:gd name="connsiteY14" fmla="*/ 388942 h 3876058"/>
              <a:gd name="connsiteX0" fmla="*/ 77548 w 7774759"/>
              <a:gd name="connsiteY0" fmla="*/ 388942 h 3876058"/>
              <a:gd name="connsiteX1" fmla="*/ 752406 w 7774759"/>
              <a:gd name="connsiteY1" fmla="*/ 38303 h 3876058"/>
              <a:gd name="connsiteX2" fmla="*/ 3057285 w 7774759"/>
              <a:gd name="connsiteY2" fmla="*/ 0 h 3876058"/>
              <a:gd name="connsiteX3" fmla="*/ 7217479 w 7774759"/>
              <a:gd name="connsiteY3" fmla="*/ 38302 h 3876058"/>
              <a:gd name="connsiteX4" fmla="*/ 7763882 w 7774759"/>
              <a:gd name="connsiteY4" fmla="*/ 755726 h 3876058"/>
              <a:gd name="connsiteX5" fmla="*/ 7774663 w 7774759"/>
              <a:gd name="connsiteY5" fmla="*/ 2863866 h 3876058"/>
              <a:gd name="connsiteX6" fmla="*/ 7666493 w 7774759"/>
              <a:gd name="connsiteY6" fmla="*/ 3524185 h 3876058"/>
              <a:gd name="connsiteX7" fmla="*/ 6635717 w 7774759"/>
              <a:gd name="connsiteY7" fmla="*/ 3870414 h 3876058"/>
              <a:gd name="connsiteX8" fmla="*/ 5771974 w 7774759"/>
              <a:gd name="connsiteY8" fmla="*/ 3856067 h 3876058"/>
              <a:gd name="connsiteX9" fmla="*/ 4092306 w 7774759"/>
              <a:gd name="connsiteY9" fmla="*/ 3789757 h 3876058"/>
              <a:gd name="connsiteX10" fmla="*/ 2614821 w 7774759"/>
              <a:gd name="connsiteY10" fmla="*/ 3851261 h 3876058"/>
              <a:gd name="connsiteX11" fmla="*/ 752406 w 7774759"/>
              <a:gd name="connsiteY11" fmla="*/ 3870414 h 3876058"/>
              <a:gd name="connsiteX12" fmla="*/ 50727 w 7774759"/>
              <a:gd name="connsiteY12" fmla="*/ 3587641 h 3876058"/>
              <a:gd name="connsiteX13" fmla="*/ 45551 w 7774759"/>
              <a:gd name="connsiteY13" fmla="*/ 2353720 h 3876058"/>
              <a:gd name="connsiteX14" fmla="*/ 77548 w 7774759"/>
              <a:gd name="connsiteY14" fmla="*/ 388942 h 3876058"/>
              <a:gd name="connsiteX0" fmla="*/ 100220 w 7797431"/>
              <a:gd name="connsiteY0" fmla="*/ 388942 h 3876058"/>
              <a:gd name="connsiteX1" fmla="*/ 775078 w 7797431"/>
              <a:gd name="connsiteY1" fmla="*/ 38303 h 3876058"/>
              <a:gd name="connsiteX2" fmla="*/ 3079957 w 7797431"/>
              <a:gd name="connsiteY2" fmla="*/ 0 h 3876058"/>
              <a:gd name="connsiteX3" fmla="*/ 7240151 w 7797431"/>
              <a:gd name="connsiteY3" fmla="*/ 38302 h 3876058"/>
              <a:gd name="connsiteX4" fmla="*/ 7786554 w 7797431"/>
              <a:gd name="connsiteY4" fmla="*/ 755726 h 3876058"/>
              <a:gd name="connsiteX5" fmla="*/ 7797335 w 7797431"/>
              <a:gd name="connsiteY5" fmla="*/ 2863866 h 3876058"/>
              <a:gd name="connsiteX6" fmla="*/ 7689165 w 7797431"/>
              <a:gd name="connsiteY6" fmla="*/ 3524185 h 3876058"/>
              <a:gd name="connsiteX7" fmla="*/ 6658389 w 7797431"/>
              <a:gd name="connsiteY7" fmla="*/ 3870414 h 3876058"/>
              <a:gd name="connsiteX8" fmla="*/ 5794646 w 7797431"/>
              <a:gd name="connsiteY8" fmla="*/ 3856067 h 3876058"/>
              <a:gd name="connsiteX9" fmla="*/ 4114978 w 7797431"/>
              <a:gd name="connsiteY9" fmla="*/ 3789757 h 3876058"/>
              <a:gd name="connsiteX10" fmla="*/ 2637493 w 7797431"/>
              <a:gd name="connsiteY10" fmla="*/ 3851261 h 3876058"/>
              <a:gd name="connsiteX11" fmla="*/ 775078 w 7797431"/>
              <a:gd name="connsiteY11" fmla="*/ 3870414 h 3876058"/>
              <a:gd name="connsiteX12" fmla="*/ 73399 w 7797431"/>
              <a:gd name="connsiteY12" fmla="*/ 3587641 h 3876058"/>
              <a:gd name="connsiteX13" fmla="*/ 12874 w 7797431"/>
              <a:gd name="connsiteY13" fmla="*/ 2388613 h 3876058"/>
              <a:gd name="connsiteX14" fmla="*/ 100220 w 7797431"/>
              <a:gd name="connsiteY14" fmla="*/ 388942 h 3876058"/>
              <a:gd name="connsiteX0" fmla="*/ 56374 w 7822771"/>
              <a:gd name="connsiteY0" fmla="*/ 458730 h 3876058"/>
              <a:gd name="connsiteX1" fmla="*/ 800418 w 7822771"/>
              <a:gd name="connsiteY1" fmla="*/ 38303 h 3876058"/>
              <a:gd name="connsiteX2" fmla="*/ 3105297 w 7822771"/>
              <a:gd name="connsiteY2" fmla="*/ 0 h 3876058"/>
              <a:gd name="connsiteX3" fmla="*/ 7265491 w 7822771"/>
              <a:gd name="connsiteY3" fmla="*/ 38302 h 3876058"/>
              <a:gd name="connsiteX4" fmla="*/ 7811894 w 7822771"/>
              <a:gd name="connsiteY4" fmla="*/ 755726 h 3876058"/>
              <a:gd name="connsiteX5" fmla="*/ 7822675 w 7822771"/>
              <a:gd name="connsiteY5" fmla="*/ 2863866 h 3876058"/>
              <a:gd name="connsiteX6" fmla="*/ 7714505 w 7822771"/>
              <a:gd name="connsiteY6" fmla="*/ 3524185 h 3876058"/>
              <a:gd name="connsiteX7" fmla="*/ 6683729 w 7822771"/>
              <a:gd name="connsiteY7" fmla="*/ 3870414 h 3876058"/>
              <a:gd name="connsiteX8" fmla="*/ 5819986 w 7822771"/>
              <a:gd name="connsiteY8" fmla="*/ 3856067 h 3876058"/>
              <a:gd name="connsiteX9" fmla="*/ 4140318 w 7822771"/>
              <a:gd name="connsiteY9" fmla="*/ 3789757 h 3876058"/>
              <a:gd name="connsiteX10" fmla="*/ 2662833 w 7822771"/>
              <a:gd name="connsiteY10" fmla="*/ 3851261 h 3876058"/>
              <a:gd name="connsiteX11" fmla="*/ 800418 w 7822771"/>
              <a:gd name="connsiteY11" fmla="*/ 3870414 h 3876058"/>
              <a:gd name="connsiteX12" fmla="*/ 98739 w 7822771"/>
              <a:gd name="connsiteY12" fmla="*/ 3587641 h 3876058"/>
              <a:gd name="connsiteX13" fmla="*/ 38214 w 7822771"/>
              <a:gd name="connsiteY13" fmla="*/ 2388613 h 3876058"/>
              <a:gd name="connsiteX14" fmla="*/ 56374 w 7822771"/>
              <a:gd name="connsiteY14" fmla="*/ 458730 h 3876058"/>
              <a:gd name="connsiteX0" fmla="*/ 56374 w 7822771"/>
              <a:gd name="connsiteY0" fmla="*/ 458730 h 3897730"/>
              <a:gd name="connsiteX1" fmla="*/ 800418 w 7822771"/>
              <a:gd name="connsiteY1" fmla="*/ 38303 h 3897730"/>
              <a:gd name="connsiteX2" fmla="*/ 3105297 w 7822771"/>
              <a:gd name="connsiteY2" fmla="*/ 0 h 3897730"/>
              <a:gd name="connsiteX3" fmla="*/ 7265491 w 7822771"/>
              <a:gd name="connsiteY3" fmla="*/ 38302 h 3897730"/>
              <a:gd name="connsiteX4" fmla="*/ 7811894 w 7822771"/>
              <a:gd name="connsiteY4" fmla="*/ 755726 h 3897730"/>
              <a:gd name="connsiteX5" fmla="*/ 7822675 w 7822771"/>
              <a:gd name="connsiteY5" fmla="*/ 2863866 h 3897730"/>
              <a:gd name="connsiteX6" fmla="*/ 7714505 w 7822771"/>
              <a:gd name="connsiteY6" fmla="*/ 3524185 h 3897730"/>
              <a:gd name="connsiteX7" fmla="*/ 6683729 w 7822771"/>
              <a:gd name="connsiteY7" fmla="*/ 3870414 h 3897730"/>
              <a:gd name="connsiteX8" fmla="*/ 5819986 w 7822771"/>
              <a:gd name="connsiteY8" fmla="*/ 3856067 h 3897730"/>
              <a:gd name="connsiteX9" fmla="*/ 4140318 w 7822771"/>
              <a:gd name="connsiteY9" fmla="*/ 3789757 h 3897730"/>
              <a:gd name="connsiteX10" fmla="*/ 2662833 w 7822771"/>
              <a:gd name="connsiteY10" fmla="*/ 3851261 h 3897730"/>
              <a:gd name="connsiteX11" fmla="*/ 800418 w 7822771"/>
              <a:gd name="connsiteY11" fmla="*/ 3870414 h 3897730"/>
              <a:gd name="connsiteX12" fmla="*/ 57227 w 7822771"/>
              <a:gd name="connsiteY12" fmla="*/ 3657432 h 3897730"/>
              <a:gd name="connsiteX13" fmla="*/ 38214 w 7822771"/>
              <a:gd name="connsiteY13" fmla="*/ 2388613 h 3897730"/>
              <a:gd name="connsiteX14" fmla="*/ 56374 w 7822771"/>
              <a:gd name="connsiteY14" fmla="*/ 458730 h 3897730"/>
              <a:gd name="connsiteX0" fmla="*/ 66125 w 7832522"/>
              <a:gd name="connsiteY0" fmla="*/ 458730 h 3897730"/>
              <a:gd name="connsiteX1" fmla="*/ 810169 w 7832522"/>
              <a:gd name="connsiteY1" fmla="*/ 38303 h 3897730"/>
              <a:gd name="connsiteX2" fmla="*/ 3115048 w 7832522"/>
              <a:gd name="connsiteY2" fmla="*/ 0 h 3897730"/>
              <a:gd name="connsiteX3" fmla="*/ 7275242 w 7832522"/>
              <a:gd name="connsiteY3" fmla="*/ 38302 h 3897730"/>
              <a:gd name="connsiteX4" fmla="*/ 7821645 w 7832522"/>
              <a:gd name="connsiteY4" fmla="*/ 755726 h 3897730"/>
              <a:gd name="connsiteX5" fmla="*/ 7832426 w 7832522"/>
              <a:gd name="connsiteY5" fmla="*/ 2863866 h 3897730"/>
              <a:gd name="connsiteX6" fmla="*/ 7724256 w 7832522"/>
              <a:gd name="connsiteY6" fmla="*/ 3524185 h 3897730"/>
              <a:gd name="connsiteX7" fmla="*/ 6693480 w 7832522"/>
              <a:gd name="connsiteY7" fmla="*/ 3870414 h 3897730"/>
              <a:gd name="connsiteX8" fmla="*/ 5829737 w 7832522"/>
              <a:gd name="connsiteY8" fmla="*/ 3856067 h 3897730"/>
              <a:gd name="connsiteX9" fmla="*/ 4150069 w 7832522"/>
              <a:gd name="connsiteY9" fmla="*/ 3789757 h 3897730"/>
              <a:gd name="connsiteX10" fmla="*/ 2672584 w 7832522"/>
              <a:gd name="connsiteY10" fmla="*/ 3851261 h 3897730"/>
              <a:gd name="connsiteX11" fmla="*/ 810169 w 7832522"/>
              <a:gd name="connsiteY11" fmla="*/ 3870414 h 3897730"/>
              <a:gd name="connsiteX12" fmla="*/ 66978 w 7832522"/>
              <a:gd name="connsiteY12" fmla="*/ 3657432 h 3897730"/>
              <a:gd name="connsiteX13" fmla="*/ 20291 w 7832522"/>
              <a:gd name="connsiteY13" fmla="*/ 2493297 h 3897730"/>
              <a:gd name="connsiteX14" fmla="*/ 66125 w 7832522"/>
              <a:gd name="connsiteY14" fmla="*/ 458730 h 3897730"/>
              <a:gd name="connsiteX0" fmla="*/ 66125 w 7832522"/>
              <a:gd name="connsiteY0" fmla="*/ 458730 h 3897730"/>
              <a:gd name="connsiteX1" fmla="*/ 810169 w 7832522"/>
              <a:gd name="connsiteY1" fmla="*/ 38303 h 3897730"/>
              <a:gd name="connsiteX2" fmla="*/ 3115048 w 7832522"/>
              <a:gd name="connsiteY2" fmla="*/ 0 h 3897730"/>
              <a:gd name="connsiteX3" fmla="*/ 7275242 w 7832522"/>
              <a:gd name="connsiteY3" fmla="*/ 38302 h 3897730"/>
              <a:gd name="connsiteX4" fmla="*/ 7821645 w 7832522"/>
              <a:gd name="connsiteY4" fmla="*/ 755726 h 3897730"/>
              <a:gd name="connsiteX5" fmla="*/ 7832426 w 7832522"/>
              <a:gd name="connsiteY5" fmla="*/ 2863866 h 3897730"/>
              <a:gd name="connsiteX6" fmla="*/ 7724256 w 7832522"/>
              <a:gd name="connsiteY6" fmla="*/ 3524185 h 3897730"/>
              <a:gd name="connsiteX7" fmla="*/ 6693480 w 7832522"/>
              <a:gd name="connsiteY7" fmla="*/ 3870414 h 3897730"/>
              <a:gd name="connsiteX8" fmla="*/ 5829737 w 7832522"/>
              <a:gd name="connsiteY8" fmla="*/ 3856067 h 3897730"/>
              <a:gd name="connsiteX9" fmla="*/ 4150069 w 7832522"/>
              <a:gd name="connsiteY9" fmla="*/ 3789757 h 3897730"/>
              <a:gd name="connsiteX10" fmla="*/ 2672584 w 7832522"/>
              <a:gd name="connsiteY10" fmla="*/ 3851261 h 3897730"/>
              <a:gd name="connsiteX11" fmla="*/ 810169 w 7832522"/>
              <a:gd name="connsiteY11" fmla="*/ 3870414 h 3897730"/>
              <a:gd name="connsiteX12" fmla="*/ 66978 w 7832522"/>
              <a:gd name="connsiteY12" fmla="*/ 3657432 h 3897730"/>
              <a:gd name="connsiteX13" fmla="*/ 20291 w 7832522"/>
              <a:gd name="connsiteY13" fmla="*/ 2493297 h 3897730"/>
              <a:gd name="connsiteX14" fmla="*/ 66125 w 7832522"/>
              <a:gd name="connsiteY14" fmla="*/ 458730 h 3897730"/>
              <a:gd name="connsiteX0" fmla="*/ 66125 w 7832522"/>
              <a:gd name="connsiteY0" fmla="*/ 458730 h 3897730"/>
              <a:gd name="connsiteX1" fmla="*/ 810169 w 7832522"/>
              <a:gd name="connsiteY1" fmla="*/ 38303 h 3897730"/>
              <a:gd name="connsiteX2" fmla="*/ 3115048 w 7832522"/>
              <a:gd name="connsiteY2" fmla="*/ 0 h 3897730"/>
              <a:gd name="connsiteX3" fmla="*/ 5159571 w 7832522"/>
              <a:gd name="connsiteY3" fmla="*/ 40447 h 3897730"/>
              <a:gd name="connsiteX4" fmla="*/ 7275242 w 7832522"/>
              <a:gd name="connsiteY4" fmla="*/ 38302 h 3897730"/>
              <a:gd name="connsiteX5" fmla="*/ 7821645 w 7832522"/>
              <a:gd name="connsiteY5" fmla="*/ 755726 h 3897730"/>
              <a:gd name="connsiteX6" fmla="*/ 7832426 w 7832522"/>
              <a:gd name="connsiteY6" fmla="*/ 2863866 h 3897730"/>
              <a:gd name="connsiteX7" fmla="*/ 7724256 w 7832522"/>
              <a:gd name="connsiteY7" fmla="*/ 3524185 h 3897730"/>
              <a:gd name="connsiteX8" fmla="*/ 6693480 w 7832522"/>
              <a:gd name="connsiteY8" fmla="*/ 3870414 h 3897730"/>
              <a:gd name="connsiteX9" fmla="*/ 5829737 w 7832522"/>
              <a:gd name="connsiteY9" fmla="*/ 3856067 h 3897730"/>
              <a:gd name="connsiteX10" fmla="*/ 4150069 w 7832522"/>
              <a:gd name="connsiteY10" fmla="*/ 3789757 h 3897730"/>
              <a:gd name="connsiteX11" fmla="*/ 2672584 w 7832522"/>
              <a:gd name="connsiteY11" fmla="*/ 3851261 h 3897730"/>
              <a:gd name="connsiteX12" fmla="*/ 810169 w 7832522"/>
              <a:gd name="connsiteY12" fmla="*/ 3870414 h 3897730"/>
              <a:gd name="connsiteX13" fmla="*/ 66978 w 7832522"/>
              <a:gd name="connsiteY13" fmla="*/ 3657432 h 3897730"/>
              <a:gd name="connsiteX14" fmla="*/ 20291 w 7832522"/>
              <a:gd name="connsiteY14" fmla="*/ 2493297 h 3897730"/>
              <a:gd name="connsiteX15" fmla="*/ 66125 w 7832522"/>
              <a:gd name="connsiteY15" fmla="*/ 458730 h 3897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832522" h="3897730">
                <a:moveTo>
                  <a:pt x="66125" y="458730"/>
                </a:moveTo>
                <a:cubicBezTo>
                  <a:pt x="66125" y="105987"/>
                  <a:pt x="457426" y="38303"/>
                  <a:pt x="810169" y="38303"/>
                </a:cubicBezTo>
                <a:lnTo>
                  <a:pt x="3115048" y="0"/>
                </a:lnTo>
                <a:lnTo>
                  <a:pt x="5159571" y="40447"/>
                </a:lnTo>
                <a:lnTo>
                  <a:pt x="7275242" y="38302"/>
                </a:lnTo>
                <a:cubicBezTo>
                  <a:pt x="7627985" y="38302"/>
                  <a:pt x="7821645" y="402983"/>
                  <a:pt x="7821645" y="755726"/>
                </a:cubicBezTo>
                <a:cubicBezTo>
                  <a:pt x="7820287" y="1208529"/>
                  <a:pt x="7833784" y="2411063"/>
                  <a:pt x="7832426" y="2863866"/>
                </a:cubicBezTo>
                <a:cubicBezTo>
                  <a:pt x="7833784" y="3262635"/>
                  <a:pt x="7776832" y="3439467"/>
                  <a:pt x="7724256" y="3524185"/>
                </a:cubicBezTo>
                <a:cubicBezTo>
                  <a:pt x="7724256" y="3876928"/>
                  <a:pt x="7046223" y="3870414"/>
                  <a:pt x="6693480" y="3870414"/>
                </a:cubicBezTo>
                <a:lnTo>
                  <a:pt x="5829737" y="3856067"/>
                </a:lnTo>
                <a:cubicBezTo>
                  <a:pt x="5405835" y="3842624"/>
                  <a:pt x="4676261" y="3790558"/>
                  <a:pt x="4150069" y="3789757"/>
                </a:cubicBezTo>
                <a:lnTo>
                  <a:pt x="2672584" y="3851261"/>
                </a:lnTo>
                <a:lnTo>
                  <a:pt x="810169" y="3870414"/>
                </a:lnTo>
                <a:cubicBezTo>
                  <a:pt x="457426" y="3870414"/>
                  <a:pt x="66978" y="4010175"/>
                  <a:pt x="66978" y="3657432"/>
                </a:cubicBezTo>
                <a:cubicBezTo>
                  <a:pt x="-40499" y="3399223"/>
                  <a:pt x="13675" y="2912517"/>
                  <a:pt x="20291" y="2493297"/>
                </a:cubicBezTo>
                <a:cubicBezTo>
                  <a:pt x="24761" y="1960181"/>
                  <a:pt x="-51684" y="844633"/>
                  <a:pt x="66125" y="458730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sp>
        <p:nvSpPr>
          <p:cNvPr id="84" name="Your TItle"/>
          <p:cNvSpPr txBox="1">
            <a:spLocks/>
          </p:cNvSpPr>
          <p:nvPr/>
        </p:nvSpPr>
        <p:spPr>
          <a:xfrm>
            <a:off x="1143000" y="3395672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cxnSp>
        <p:nvCxnSpPr>
          <p:cNvPr id="87" name="Straight Connector 86"/>
          <p:cNvCxnSpPr>
            <a:stCxn id="88" idx="4"/>
          </p:cNvCxnSpPr>
          <p:nvPr/>
        </p:nvCxnSpPr>
        <p:spPr>
          <a:xfrm flipH="1">
            <a:off x="7993501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87"/>
          <p:cNvSpPr/>
          <p:nvPr/>
        </p:nvSpPr>
        <p:spPr>
          <a:xfrm>
            <a:off x="7848600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/>
          <p:cNvCxnSpPr>
            <a:stCxn id="91" idx="4"/>
          </p:cNvCxnSpPr>
          <p:nvPr/>
        </p:nvCxnSpPr>
        <p:spPr>
          <a:xfrm flipH="1">
            <a:off x="8324811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8179909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2" name="Isosceles Triangle 91"/>
          <p:cNvSpPr/>
          <p:nvPr/>
        </p:nvSpPr>
        <p:spPr>
          <a:xfrm>
            <a:off x="5429248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3" name="Isosceles Triangle 92"/>
          <p:cNvSpPr/>
          <p:nvPr/>
        </p:nvSpPr>
        <p:spPr>
          <a:xfrm>
            <a:off x="5943603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>
            <a:stCxn id="95" idx="4"/>
          </p:cNvCxnSpPr>
          <p:nvPr/>
        </p:nvCxnSpPr>
        <p:spPr>
          <a:xfrm>
            <a:off x="766250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94"/>
          <p:cNvSpPr/>
          <p:nvPr/>
        </p:nvSpPr>
        <p:spPr>
          <a:xfrm>
            <a:off x="657506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/>
          </a:p>
        </p:txBody>
      </p:sp>
      <p:sp>
        <p:nvSpPr>
          <p:cNvPr id="96" name="Isosceles Triangle 95"/>
          <p:cNvSpPr/>
          <p:nvPr/>
        </p:nvSpPr>
        <p:spPr>
          <a:xfrm>
            <a:off x="10365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3048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8" name="Your TItle"/>
          <p:cNvSpPr txBox="1">
            <a:spLocks/>
          </p:cNvSpPr>
          <p:nvPr/>
        </p:nvSpPr>
        <p:spPr>
          <a:xfrm>
            <a:off x="2586689" y="3395672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99" name="Your TItle"/>
          <p:cNvSpPr txBox="1">
            <a:spLocks/>
          </p:cNvSpPr>
          <p:nvPr/>
        </p:nvSpPr>
        <p:spPr>
          <a:xfrm>
            <a:off x="4028664" y="3395672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</p:txBody>
      </p:sp>
      <p:sp>
        <p:nvSpPr>
          <p:cNvPr id="100" name="Your TItle"/>
          <p:cNvSpPr txBox="1">
            <a:spLocks/>
          </p:cNvSpPr>
          <p:nvPr/>
        </p:nvSpPr>
        <p:spPr>
          <a:xfrm>
            <a:off x="5394983" y="3374973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1272673" y="1323788"/>
            <a:ext cx="1160343" cy="1075917"/>
            <a:chOff x="711859" y="2224947"/>
            <a:chExt cx="1547123" cy="1433229"/>
          </a:xfrm>
        </p:grpSpPr>
        <p:cxnSp>
          <p:nvCxnSpPr>
            <p:cNvPr id="102" name="Straight Connector 101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ounded Rectangle 103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IDEA</a:t>
              </a:r>
            </a:p>
          </p:txBody>
        </p:sp>
        <p:sp>
          <p:nvSpPr>
            <p:cNvPr id="106" name="Chord 105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hord 106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8" name="Straight Connector 107"/>
            <p:cNvCxnSpPr>
              <a:stCxn id="107" idx="2"/>
              <a:endCxn id="105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>
              <a:stCxn id="106" idx="2"/>
              <a:endCxn id="105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0" name="Straight Connector 109"/>
          <p:cNvCxnSpPr/>
          <p:nvPr/>
        </p:nvCxnSpPr>
        <p:spPr>
          <a:xfrm>
            <a:off x="981073" y="2797238"/>
            <a:ext cx="7170448" cy="5705"/>
          </a:xfrm>
          <a:prstGeom prst="line">
            <a:avLst/>
          </a:prstGeom>
          <a:ln w="38100">
            <a:solidFill>
              <a:srgbClr val="85CA3A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1764167" y="2721598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3175546" y="2715893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4586928" y="2717795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5998306" y="2719695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2681584" y="1340024"/>
            <a:ext cx="1160343" cy="1075917"/>
            <a:chOff x="711859" y="2224947"/>
            <a:chExt cx="1547123" cy="1433229"/>
          </a:xfrm>
          <a:solidFill>
            <a:srgbClr val="00B050"/>
          </a:solidFill>
        </p:grpSpPr>
        <p:cxnSp>
          <p:nvCxnSpPr>
            <p:cNvPr id="116" name="Straight Connector 115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Rounded Rectangle 117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PLAN</a:t>
              </a:r>
            </a:p>
          </p:txBody>
        </p:sp>
        <p:sp>
          <p:nvSpPr>
            <p:cNvPr id="120" name="Chord 119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hord 120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2" name="Straight Connector 121"/>
            <p:cNvCxnSpPr>
              <a:stCxn id="121" idx="2"/>
              <a:endCxn id="119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>
              <a:stCxn id="120" idx="2"/>
              <a:endCxn id="119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 123"/>
          <p:cNvGrpSpPr/>
          <p:nvPr/>
        </p:nvGrpSpPr>
        <p:grpSpPr>
          <a:xfrm>
            <a:off x="4090496" y="1331904"/>
            <a:ext cx="1160343" cy="1075917"/>
            <a:chOff x="711859" y="2224947"/>
            <a:chExt cx="1547123" cy="1433229"/>
          </a:xfrm>
          <a:solidFill>
            <a:srgbClr val="00B050"/>
          </a:solidFill>
        </p:grpSpPr>
        <p:cxnSp>
          <p:nvCxnSpPr>
            <p:cNvPr id="125" name="Straight Connector 124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Rounded Rectangle 126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WORK</a:t>
              </a:r>
            </a:p>
          </p:txBody>
        </p:sp>
        <p:sp>
          <p:nvSpPr>
            <p:cNvPr id="129" name="Chord 128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Chord 129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1" name="Straight Connector 130"/>
            <p:cNvCxnSpPr>
              <a:stCxn id="130" idx="2"/>
              <a:endCxn id="128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>
              <a:stCxn id="129" idx="2"/>
              <a:endCxn id="128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5499407" y="1344497"/>
            <a:ext cx="1160343" cy="1075917"/>
            <a:chOff x="711859" y="2224947"/>
            <a:chExt cx="1547123" cy="1433229"/>
          </a:xfrm>
          <a:solidFill>
            <a:srgbClr val="00B050"/>
          </a:solidFill>
        </p:grpSpPr>
        <p:cxnSp>
          <p:nvCxnSpPr>
            <p:cNvPr id="134" name="Straight Connector 133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ounded Rectangle 135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TEST</a:t>
              </a:r>
            </a:p>
          </p:txBody>
        </p:sp>
        <p:sp>
          <p:nvSpPr>
            <p:cNvPr id="138" name="Chord 137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Chord 138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4" name="Straight Connector 143"/>
            <p:cNvCxnSpPr>
              <a:stCxn id="139" idx="2"/>
              <a:endCxn id="137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>
              <a:stCxn id="138" idx="2"/>
              <a:endCxn id="137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Your TItle"/>
          <p:cNvSpPr txBox="1">
            <a:spLocks/>
          </p:cNvSpPr>
          <p:nvPr/>
        </p:nvSpPr>
        <p:spPr>
          <a:xfrm>
            <a:off x="1186238" y="2877618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AUG 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47" name="Your TItle"/>
          <p:cNvSpPr txBox="1">
            <a:spLocks/>
          </p:cNvSpPr>
          <p:nvPr/>
        </p:nvSpPr>
        <p:spPr>
          <a:xfrm>
            <a:off x="2580593" y="2884288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SEP/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48" name="Your TItle"/>
          <p:cNvSpPr txBox="1">
            <a:spLocks/>
          </p:cNvSpPr>
          <p:nvPr/>
        </p:nvSpPr>
        <p:spPr>
          <a:xfrm>
            <a:off x="4052088" y="2884439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OCT 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49" name="Your TItle"/>
          <p:cNvSpPr txBox="1">
            <a:spLocks/>
          </p:cNvSpPr>
          <p:nvPr/>
        </p:nvSpPr>
        <p:spPr>
          <a:xfrm>
            <a:off x="5460999" y="2884439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NOV 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155" name="Picture 15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8200" y="4404626"/>
            <a:ext cx="578758" cy="579294"/>
          </a:xfrm>
          <a:prstGeom prst="rect">
            <a:avLst/>
          </a:prstGeom>
        </p:spPr>
      </p:pic>
      <p:sp>
        <p:nvSpPr>
          <p:cNvPr id="156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TIMELINE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57" name="Straight Connector 156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8" name="Oval 157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10</a:t>
            </a:r>
          </a:p>
        </p:txBody>
      </p:sp>
      <p:sp>
        <p:nvSpPr>
          <p:cNvPr id="159" name="Chevron 10">
            <a:hlinkClick r:id="" action="ppaction://hlinkshowjump?jump=previousslide"/>
          </p:cNvPr>
          <p:cNvSpPr/>
          <p:nvPr/>
        </p:nvSpPr>
        <p:spPr>
          <a:xfrm flipH="1">
            <a:off x="419101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60" name="Chevron 10">
            <a:hlinkClick r:id="" action="ppaction://hlinkshowjump?jump=nextslide"/>
          </p:cNvPr>
          <p:cNvSpPr/>
          <p:nvPr/>
        </p:nvSpPr>
        <p:spPr>
          <a:xfrm>
            <a:off x="8555173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61" name="Your TItle"/>
          <p:cNvSpPr txBox="1">
            <a:spLocks/>
          </p:cNvSpPr>
          <p:nvPr/>
        </p:nvSpPr>
        <p:spPr>
          <a:xfrm>
            <a:off x="6820982" y="3374973"/>
            <a:ext cx="1353191" cy="1008954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</a:t>
            </a:r>
            <a:r>
              <a:rPr lang="en-US" sz="900" dirty="0">
                <a:latin typeface="Code Bold" pitchFamily="50" charset="0"/>
              </a:rPr>
              <a:t> mod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</a:t>
            </a:r>
          </a:p>
        </p:txBody>
      </p:sp>
      <p:sp>
        <p:nvSpPr>
          <p:cNvPr id="162" name="Oval 161"/>
          <p:cNvSpPr/>
          <p:nvPr/>
        </p:nvSpPr>
        <p:spPr>
          <a:xfrm>
            <a:off x="7424305" y="2719695"/>
            <a:ext cx="162540" cy="162691"/>
          </a:xfrm>
          <a:prstGeom prst="ellipse">
            <a:avLst/>
          </a:prstGeom>
          <a:solidFill>
            <a:schemeClr val="bg1"/>
          </a:solidFill>
          <a:ln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6925406" y="1344497"/>
            <a:ext cx="1160343" cy="1075917"/>
            <a:chOff x="711859" y="2224947"/>
            <a:chExt cx="1547123" cy="1433229"/>
          </a:xfrm>
          <a:solidFill>
            <a:srgbClr val="00B050"/>
          </a:solidFill>
        </p:grpSpPr>
        <p:cxnSp>
          <p:nvCxnSpPr>
            <p:cNvPr id="164" name="Straight Connector 163"/>
            <p:cNvCxnSpPr/>
            <p:nvPr/>
          </p:nvCxnSpPr>
          <p:spPr>
            <a:xfrm flipH="1">
              <a:off x="1046858" y="3505200"/>
              <a:ext cx="130706" cy="152976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>
              <a:off x="1828800" y="3473525"/>
              <a:ext cx="146702" cy="18465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Rounded Rectangle 165"/>
            <p:cNvSpPr/>
            <p:nvPr/>
          </p:nvSpPr>
          <p:spPr>
            <a:xfrm>
              <a:off x="1387505" y="2299042"/>
              <a:ext cx="218992" cy="253712"/>
            </a:xfrm>
            <a:prstGeom prst="roundRect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860403" y="2384979"/>
              <a:ext cx="1273197" cy="12731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Franchise" pitchFamily="49" charset="0"/>
                  <a:ea typeface="Franchise" pitchFamily="49" charset="0"/>
                </a:rPr>
                <a:t>OUTPUT</a:t>
              </a:r>
            </a:p>
          </p:txBody>
        </p:sp>
        <p:sp>
          <p:nvSpPr>
            <p:cNvPr id="168" name="Chord 167"/>
            <p:cNvSpPr/>
            <p:nvPr/>
          </p:nvSpPr>
          <p:spPr>
            <a:xfrm rot="9460895">
              <a:off x="1857676" y="2258666"/>
              <a:ext cx="401306" cy="401306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Chord 168"/>
            <p:cNvSpPr/>
            <p:nvPr/>
          </p:nvSpPr>
          <p:spPr>
            <a:xfrm rot="4271624">
              <a:off x="711859" y="2224947"/>
              <a:ext cx="447683" cy="447683"/>
            </a:xfrm>
            <a:prstGeom prst="chord">
              <a:avLst/>
            </a:prstGeom>
            <a:solidFill>
              <a:srgbClr val="85CA3A"/>
            </a:solidFill>
            <a:ln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0" name="Straight Connector 169"/>
            <p:cNvCxnSpPr>
              <a:stCxn id="169" idx="2"/>
              <a:endCxn id="167" idx="1"/>
            </p:cNvCxnSpPr>
            <p:nvPr/>
          </p:nvCxnSpPr>
          <p:spPr>
            <a:xfrm>
              <a:off x="992243" y="2513136"/>
              <a:ext cx="54615" cy="58298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>
              <a:stCxn id="168" idx="2"/>
              <a:endCxn id="167" idx="7"/>
            </p:cNvCxnSpPr>
            <p:nvPr/>
          </p:nvCxnSpPr>
          <p:spPr>
            <a:xfrm flipH="1">
              <a:off x="1947145" y="2513443"/>
              <a:ext cx="56715" cy="57991"/>
            </a:xfrm>
            <a:prstGeom prst="line">
              <a:avLst/>
            </a:prstGeom>
            <a:grpFill/>
            <a:ln w="76200">
              <a:solidFill>
                <a:srgbClr val="85C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2" name="Your TItle"/>
          <p:cNvSpPr txBox="1">
            <a:spLocks/>
          </p:cNvSpPr>
          <p:nvPr/>
        </p:nvSpPr>
        <p:spPr>
          <a:xfrm>
            <a:off x="6886998" y="2884439"/>
            <a:ext cx="1254527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DEC/ 2013</a:t>
            </a:r>
            <a:endParaRPr lang="en-US" sz="2400" dirty="0">
              <a:solidFill>
                <a:srgbClr val="00B05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490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62 L 1.1099 0.0018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21" y="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81" grpId="0" animBg="1"/>
      <p:bldP spid="84" grpId="0"/>
      <p:bldP spid="98" grpId="0"/>
      <p:bldP spid="99" grpId="0"/>
      <p:bldP spid="100" grpId="0"/>
      <p:bldP spid="111" grpId="0" animBg="1"/>
      <p:bldP spid="112" grpId="0" animBg="1"/>
      <p:bldP spid="113" grpId="0" animBg="1"/>
      <p:bldP spid="114" grpId="0" animBg="1"/>
      <p:bldP spid="146" grpId="0"/>
      <p:bldP spid="147" grpId="0"/>
      <p:bldP spid="148" grpId="0"/>
      <p:bldP spid="149" grpId="0"/>
      <p:bldP spid="161" grpId="0"/>
      <p:bldP spid="162" grpId="0" animBg="1"/>
      <p:bldP spid="1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/>
          <p:cNvCxnSpPr>
            <a:stCxn id="65" idx="4"/>
          </p:cNvCxnSpPr>
          <p:nvPr/>
        </p:nvCxnSpPr>
        <p:spPr>
          <a:xfrm flipH="1">
            <a:off x="1517807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Your TItle"/>
          <p:cNvSpPr txBox="1">
            <a:spLocks/>
          </p:cNvSpPr>
          <p:nvPr/>
        </p:nvSpPr>
        <p:spPr>
          <a:xfrm>
            <a:off x="1196329" y="1632254"/>
            <a:ext cx="3234697" cy="2615896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inex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inex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490" y="4398734"/>
            <a:ext cx="485301" cy="485751"/>
          </a:xfrm>
          <a:prstGeom prst="rect">
            <a:avLst/>
          </a:prstGeom>
        </p:spPr>
      </p:pic>
      <p:sp>
        <p:nvSpPr>
          <p:cNvPr id="53" name="Flowchart: Process 5"/>
          <p:cNvSpPr/>
          <p:nvPr/>
        </p:nvSpPr>
        <p:spPr>
          <a:xfrm>
            <a:off x="1272109" y="1204074"/>
            <a:ext cx="3071291" cy="326923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cxnSp>
        <p:nvCxnSpPr>
          <p:cNvPr id="54" name="Straight Connector 53"/>
          <p:cNvCxnSpPr>
            <a:stCxn id="55" idx="4"/>
          </p:cNvCxnSpPr>
          <p:nvPr/>
        </p:nvCxnSpPr>
        <p:spPr>
          <a:xfrm flipH="1">
            <a:off x="7146805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7001904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/>
          <p:cNvCxnSpPr>
            <a:stCxn id="58" idx="4"/>
          </p:cNvCxnSpPr>
          <p:nvPr/>
        </p:nvCxnSpPr>
        <p:spPr>
          <a:xfrm flipH="1">
            <a:off x="1927995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1783094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>
            <a:stCxn id="60" idx="4"/>
          </p:cNvCxnSpPr>
          <p:nvPr/>
        </p:nvCxnSpPr>
        <p:spPr>
          <a:xfrm flipH="1">
            <a:off x="7478115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333213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1" name="Isosceles Triangle 60"/>
          <p:cNvSpPr/>
          <p:nvPr/>
        </p:nvSpPr>
        <p:spPr>
          <a:xfrm>
            <a:off x="5943603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/>
          <p:cNvCxnSpPr>
            <a:stCxn id="63" idx="4"/>
          </p:cNvCxnSpPr>
          <p:nvPr/>
        </p:nvCxnSpPr>
        <p:spPr>
          <a:xfrm>
            <a:off x="2225414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2116671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Isosceles Triangle 63"/>
          <p:cNvSpPr/>
          <p:nvPr/>
        </p:nvSpPr>
        <p:spPr>
          <a:xfrm>
            <a:off x="2104606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1372906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4840121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4725557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954153" y="4430975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5" name="Isosceles Triangle 74"/>
          <p:cNvSpPr/>
          <p:nvPr/>
        </p:nvSpPr>
        <p:spPr>
          <a:xfrm>
            <a:off x="4887420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3000" y="4404626"/>
            <a:ext cx="578758" cy="579294"/>
          </a:xfrm>
          <a:prstGeom prst="rect">
            <a:avLst/>
          </a:prstGeom>
        </p:spPr>
      </p:pic>
      <p:sp>
        <p:nvSpPr>
          <p:cNvPr id="77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TWO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TEXT COLUMNS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11</a:t>
            </a:r>
          </a:p>
        </p:txBody>
      </p:sp>
      <p:sp>
        <p:nvSpPr>
          <p:cNvPr id="80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81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82" name="Your TItle"/>
          <p:cNvSpPr txBox="1">
            <a:spLocks/>
          </p:cNvSpPr>
          <p:nvPr/>
        </p:nvSpPr>
        <p:spPr>
          <a:xfrm>
            <a:off x="4766303" y="1632254"/>
            <a:ext cx="3234697" cy="2615896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inex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inex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</a:t>
            </a:r>
          </a:p>
        </p:txBody>
      </p:sp>
      <p:sp>
        <p:nvSpPr>
          <p:cNvPr id="83" name="Flowchart: Process 5"/>
          <p:cNvSpPr/>
          <p:nvPr/>
        </p:nvSpPr>
        <p:spPr>
          <a:xfrm>
            <a:off x="4842083" y="1204074"/>
            <a:ext cx="3082717" cy="326923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720394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0861E-6 L 1.14323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5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 animBg="1"/>
      <p:bldP spid="82" grpId="0"/>
      <p:bldP spid="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>
            <a:stCxn id="64" idx="4"/>
          </p:cNvCxnSpPr>
          <p:nvPr/>
        </p:nvCxnSpPr>
        <p:spPr>
          <a:xfrm flipH="1">
            <a:off x="5259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57" idx="4"/>
          </p:cNvCxnSpPr>
          <p:nvPr/>
        </p:nvCxnSpPr>
        <p:spPr>
          <a:xfrm flipH="1">
            <a:off x="936089" y="4690640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Your TItle"/>
          <p:cNvSpPr txBox="1">
            <a:spLocks/>
          </p:cNvSpPr>
          <p:nvPr/>
        </p:nvSpPr>
        <p:spPr>
          <a:xfrm>
            <a:off x="1127753" y="1615871"/>
            <a:ext cx="2148847" cy="2556079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699" y="3989751"/>
            <a:ext cx="485301" cy="485751"/>
          </a:xfrm>
          <a:prstGeom prst="rect">
            <a:avLst/>
          </a:prstGeom>
        </p:spPr>
      </p:pic>
      <p:cxnSp>
        <p:nvCxnSpPr>
          <p:cNvPr id="54" name="Straight Connector 53"/>
          <p:cNvCxnSpPr>
            <a:stCxn id="55" idx="4"/>
          </p:cNvCxnSpPr>
          <p:nvPr/>
        </p:nvCxnSpPr>
        <p:spPr>
          <a:xfrm flipH="1">
            <a:off x="8058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791188" y="4400567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>
            <a:stCxn id="59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0" name="Isosceles Triangle 59"/>
          <p:cNvSpPr/>
          <p:nvPr/>
        </p:nvSpPr>
        <p:spPr>
          <a:xfrm>
            <a:off x="4877021" y="4721446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/>
          <p:cNvCxnSpPr>
            <a:stCxn id="62" idx="4"/>
          </p:cNvCxnSpPr>
          <p:nvPr/>
        </p:nvCxnSpPr>
        <p:spPr>
          <a:xfrm>
            <a:off x="12335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11247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3" name="Isosceles Triangle 62"/>
          <p:cNvSpPr/>
          <p:nvPr/>
        </p:nvSpPr>
        <p:spPr>
          <a:xfrm>
            <a:off x="545423" y="472365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3810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5" name="Flowchart: Process 5"/>
          <p:cNvSpPr/>
          <p:nvPr/>
        </p:nvSpPr>
        <p:spPr>
          <a:xfrm>
            <a:off x="1173492" y="1187693"/>
            <a:ext cx="2103108" cy="294464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4840121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4725557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75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THREE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TEXT COLUMNS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12</a:t>
            </a:r>
          </a:p>
        </p:txBody>
      </p:sp>
      <p:sp>
        <p:nvSpPr>
          <p:cNvPr id="78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9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81" name="Your TItle"/>
          <p:cNvSpPr txBox="1">
            <a:spLocks/>
          </p:cNvSpPr>
          <p:nvPr/>
        </p:nvSpPr>
        <p:spPr>
          <a:xfrm>
            <a:off x="3489953" y="1638915"/>
            <a:ext cx="2148847" cy="2556079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82" name="Flowchart: Process 5"/>
          <p:cNvSpPr/>
          <p:nvPr/>
        </p:nvSpPr>
        <p:spPr>
          <a:xfrm>
            <a:off x="3535692" y="1210737"/>
            <a:ext cx="2103108" cy="294464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83" name="Your TItle"/>
          <p:cNvSpPr txBox="1">
            <a:spLocks/>
          </p:cNvSpPr>
          <p:nvPr/>
        </p:nvSpPr>
        <p:spPr>
          <a:xfrm>
            <a:off x="5852153" y="1638915"/>
            <a:ext cx="2148847" cy="2556079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84" name="Flowchart: Process 5"/>
          <p:cNvSpPr/>
          <p:nvPr/>
        </p:nvSpPr>
        <p:spPr>
          <a:xfrm>
            <a:off x="5897892" y="1210737"/>
            <a:ext cx="2103108" cy="294464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783779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861E-6 L 1.134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5" grpId="0" animBg="1"/>
      <p:bldP spid="81" grpId="0"/>
      <p:bldP spid="82" grpId="0" animBg="1"/>
      <p:bldP spid="83" grpId="0"/>
      <p:bldP spid="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/>
          <p:cNvCxnSpPr>
            <a:stCxn id="54" idx="4"/>
          </p:cNvCxnSpPr>
          <p:nvPr/>
        </p:nvCxnSpPr>
        <p:spPr>
          <a:xfrm flipH="1">
            <a:off x="5259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6"/>
          <p:cNvSpPr/>
          <p:nvPr/>
        </p:nvSpPr>
        <p:spPr>
          <a:xfrm>
            <a:off x="4191000" y="1008352"/>
            <a:ext cx="3657600" cy="3011198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871" y="1449922"/>
            <a:ext cx="2914379" cy="218780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40" name="Your TItle"/>
          <p:cNvSpPr txBox="1">
            <a:spLocks/>
          </p:cNvSpPr>
          <p:nvPr/>
        </p:nvSpPr>
        <p:spPr>
          <a:xfrm>
            <a:off x="1359316" y="1724122"/>
            <a:ext cx="2526884" cy="2147833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consequat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Duis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aute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irure</a:t>
            </a:r>
            <a:r>
              <a:rPr lang="en-US" sz="900" dirty="0">
                <a:latin typeface="Code Bold" pitchFamily="50" charset="0"/>
              </a:rPr>
              <a:t> dolor in </a:t>
            </a:r>
            <a:r>
              <a:rPr lang="en-US" sz="900" dirty="0" err="1">
                <a:latin typeface="Code Bold" pitchFamily="50" charset="0"/>
              </a:rPr>
              <a:t>reprehenderit</a:t>
            </a:r>
            <a:r>
              <a:rPr lang="en-US" sz="900" dirty="0">
                <a:latin typeface="Code Bold" pitchFamily="50" charset="0"/>
              </a:rPr>
              <a:t> in </a:t>
            </a:r>
            <a:r>
              <a:rPr lang="en-US" sz="900" dirty="0" err="1">
                <a:latin typeface="Code Bold" pitchFamily="50" charset="0"/>
              </a:rPr>
              <a:t>voluptate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velit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esse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41" name="Flowchart: Process 5"/>
          <p:cNvSpPr/>
          <p:nvPr/>
        </p:nvSpPr>
        <p:spPr>
          <a:xfrm>
            <a:off x="1432133" y="1276350"/>
            <a:ext cx="2441139" cy="342947"/>
          </a:xfrm>
          <a:custGeom>
            <a:avLst/>
            <a:gdLst>
              <a:gd name="connsiteX0" fmla="*/ 0 w 3598989"/>
              <a:gd name="connsiteY0" fmla="*/ 65482 h 392886"/>
              <a:gd name="connsiteX1" fmla="*/ 65482 w 3598989"/>
              <a:gd name="connsiteY1" fmla="*/ 0 h 392886"/>
              <a:gd name="connsiteX2" fmla="*/ 3533507 w 3598989"/>
              <a:gd name="connsiteY2" fmla="*/ 0 h 392886"/>
              <a:gd name="connsiteX3" fmla="*/ 3598989 w 3598989"/>
              <a:gd name="connsiteY3" fmla="*/ 65482 h 392886"/>
              <a:gd name="connsiteX4" fmla="*/ 3598989 w 3598989"/>
              <a:gd name="connsiteY4" fmla="*/ 327404 h 392886"/>
              <a:gd name="connsiteX5" fmla="*/ 3533507 w 3598989"/>
              <a:gd name="connsiteY5" fmla="*/ 392886 h 392886"/>
              <a:gd name="connsiteX6" fmla="*/ 65482 w 3598989"/>
              <a:gd name="connsiteY6" fmla="*/ 392886 h 392886"/>
              <a:gd name="connsiteX7" fmla="*/ 0 w 3598989"/>
              <a:gd name="connsiteY7" fmla="*/ 327404 h 392886"/>
              <a:gd name="connsiteX8" fmla="*/ 0 w 3598989"/>
              <a:gd name="connsiteY8" fmla="*/ 65482 h 392886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98989 w 3598989"/>
              <a:gd name="connsiteY4" fmla="*/ 327404 h 392892"/>
              <a:gd name="connsiteX5" fmla="*/ 3533507 w 3598989"/>
              <a:gd name="connsiteY5" fmla="*/ 392886 h 392892"/>
              <a:gd name="connsiteX6" fmla="*/ 1655781 w 3598989"/>
              <a:gd name="connsiteY6" fmla="*/ 362220 h 392892"/>
              <a:gd name="connsiteX7" fmla="*/ 65482 w 3598989"/>
              <a:gd name="connsiteY7" fmla="*/ 392886 h 392892"/>
              <a:gd name="connsiteX8" fmla="*/ 0 w 3598989"/>
              <a:gd name="connsiteY8" fmla="*/ 327404 h 392892"/>
              <a:gd name="connsiteX9" fmla="*/ 0 w 3598989"/>
              <a:gd name="connsiteY9" fmla="*/ 65482 h 392892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49127 w 3598989"/>
              <a:gd name="connsiteY4" fmla="*/ 190098 h 392892"/>
              <a:gd name="connsiteX5" fmla="*/ 3598989 w 3598989"/>
              <a:gd name="connsiteY5" fmla="*/ 327404 h 392892"/>
              <a:gd name="connsiteX6" fmla="*/ 3533507 w 3598989"/>
              <a:gd name="connsiteY6" fmla="*/ 392886 h 392892"/>
              <a:gd name="connsiteX7" fmla="*/ 1655781 w 3598989"/>
              <a:gd name="connsiteY7" fmla="*/ 362220 h 392892"/>
              <a:gd name="connsiteX8" fmla="*/ 65482 w 3598989"/>
              <a:gd name="connsiteY8" fmla="*/ 392886 h 392892"/>
              <a:gd name="connsiteX9" fmla="*/ 0 w 3598989"/>
              <a:gd name="connsiteY9" fmla="*/ 327404 h 392892"/>
              <a:gd name="connsiteX10" fmla="*/ 0 w 3598989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1655781 w 3624553"/>
              <a:gd name="connsiteY7" fmla="*/ 362220 h 392892"/>
              <a:gd name="connsiteX8" fmla="*/ 65482 w 3624553"/>
              <a:gd name="connsiteY8" fmla="*/ 392886 h 392892"/>
              <a:gd name="connsiteX9" fmla="*/ 0 w 3624553"/>
              <a:gd name="connsiteY9" fmla="*/ 327404 h 392892"/>
              <a:gd name="connsiteX10" fmla="*/ 0 w 3624553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591696 w 3624553"/>
              <a:gd name="connsiteY7" fmla="*/ 362220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613211 w 3624553"/>
              <a:gd name="connsiteY7" fmla="*/ 383735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3533507 w 3624553"/>
              <a:gd name="connsiteY3" fmla="*/ 3540 h 396432"/>
              <a:gd name="connsiteX4" fmla="*/ 3598989 w 3624553"/>
              <a:gd name="connsiteY4" fmla="*/ 69022 h 396432"/>
              <a:gd name="connsiteX5" fmla="*/ 3624430 w 3624553"/>
              <a:gd name="connsiteY5" fmla="*/ 215153 h 396432"/>
              <a:gd name="connsiteX6" fmla="*/ 3598989 w 3624553"/>
              <a:gd name="connsiteY6" fmla="*/ 330944 h 396432"/>
              <a:gd name="connsiteX7" fmla="*/ 3533507 w 3624553"/>
              <a:gd name="connsiteY7" fmla="*/ 396426 h 396432"/>
              <a:gd name="connsiteX8" fmla="*/ 2613211 w 3624553"/>
              <a:gd name="connsiteY8" fmla="*/ 387275 h 396432"/>
              <a:gd name="connsiteX9" fmla="*/ 1655781 w 3624553"/>
              <a:gd name="connsiteY9" fmla="*/ 365760 h 396432"/>
              <a:gd name="connsiteX10" fmla="*/ 65482 w 3624553"/>
              <a:gd name="connsiteY10" fmla="*/ 396426 h 396432"/>
              <a:gd name="connsiteX11" fmla="*/ 0 w 3624553"/>
              <a:gd name="connsiteY11" fmla="*/ 330944 h 396432"/>
              <a:gd name="connsiteX12" fmla="*/ 0 w 3624553"/>
              <a:gd name="connsiteY12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3533507 w 3624553"/>
              <a:gd name="connsiteY4" fmla="*/ 3540 h 396432"/>
              <a:gd name="connsiteX5" fmla="*/ 3598989 w 3624553"/>
              <a:gd name="connsiteY5" fmla="*/ 69022 h 396432"/>
              <a:gd name="connsiteX6" fmla="*/ 3624430 w 3624553"/>
              <a:gd name="connsiteY6" fmla="*/ 215153 h 396432"/>
              <a:gd name="connsiteX7" fmla="*/ 3598989 w 3624553"/>
              <a:gd name="connsiteY7" fmla="*/ 330944 h 396432"/>
              <a:gd name="connsiteX8" fmla="*/ 3533507 w 3624553"/>
              <a:gd name="connsiteY8" fmla="*/ 396426 h 396432"/>
              <a:gd name="connsiteX9" fmla="*/ 2613211 w 3624553"/>
              <a:gd name="connsiteY9" fmla="*/ 387275 h 396432"/>
              <a:gd name="connsiteX10" fmla="*/ 1655781 w 3624553"/>
              <a:gd name="connsiteY10" fmla="*/ 365760 h 396432"/>
              <a:gd name="connsiteX11" fmla="*/ 65482 w 3624553"/>
              <a:gd name="connsiteY11" fmla="*/ 396426 h 396432"/>
              <a:gd name="connsiteX12" fmla="*/ 0 w 3624553"/>
              <a:gd name="connsiteY12" fmla="*/ 330944 h 396432"/>
              <a:gd name="connsiteX13" fmla="*/ 0 w 3624553"/>
              <a:gd name="connsiteY13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2903668 w 3624553"/>
              <a:gd name="connsiteY4" fmla="*/ 0 h 396432"/>
              <a:gd name="connsiteX5" fmla="*/ 3533507 w 3624553"/>
              <a:gd name="connsiteY5" fmla="*/ 3540 h 396432"/>
              <a:gd name="connsiteX6" fmla="*/ 3598989 w 3624553"/>
              <a:gd name="connsiteY6" fmla="*/ 69022 h 396432"/>
              <a:gd name="connsiteX7" fmla="*/ 3624430 w 3624553"/>
              <a:gd name="connsiteY7" fmla="*/ 215153 h 396432"/>
              <a:gd name="connsiteX8" fmla="*/ 3598989 w 3624553"/>
              <a:gd name="connsiteY8" fmla="*/ 330944 h 396432"/>
              <a:gd name="connsiteX9" fmla="*/ 3533507 w 3624553"/>
              <a:gd name="connsiteY9" fmla="*/ 396426 h 396432"/>
              <a:gd name="connsiteX10" fmla="*/ 2613211 w 3624553"/>
              <a:gd name="connsiteY10" fmla="*/ 387275 h 396432"/>
              <a:gd name="connsiteX11" fmla="*/ 1655781 w 3624553"/>
              <a:gd name="connsiteY11" fmla="*/ 365760 h 396432"/>
              <a:gd name="connsiteX12" fmla="*/ 65482 w 3624553"/>
              <a:gd name="connsiteY12" fmla="*/ 396426 h 396432"/>
              <a:gd name="connsiteX13" fmla="*/ 0 w 3624553"/>
              <a:gd name="connsiteY13" fmla="*/ 330944 h 396432"/>
              <a:gd name="connsiteX14" fmla="*/ 0 w 3624553"/>
              <a:gd name="connsiteY14" fmla="*/ 69022 h 396432"/>
              <a:gd name="connsiteX0" fmla="*/ 0 w 3624553"/>
              <a:gd name="connsiteY0" fmla="*/ 78584 h 405994"/>
              <a:gd name="connsiteX1" fmla="*/ 65482 w 3624553"/>
              <a:gd name="connsiteY1" fmla="*/ 13102 h 405994"/>
              <a:gd name="connsiteX2" fmla="*/ 1139414 w 3624553"/>
              <a:gd name="connsiteY2" fmla="*/ 9562 h 405994"/>
              <a:gd name="connsiteX3" fmla="*/ 2355028 w 3624553"/>
              <a:gd name="connsiteY3" fmla="*/ 9562 h 405994"/>
              <a:gd name="connsiteX4" fmla="*/ 2903668 w 3624553"/>
              <a:gd name="connsiteY4" fmla="*/ 9562 h 405994"/>
              <a:gd name="connsiteX5" fmla="*/ 3533507 w 3624553"/>
              <a:gd name="connsiteY5" fmla="*/ 13102 h 405994"/>
              <a:gd name="connsiteX6" fmla="*/ 3598989 w 3624553"/>
              <a:gd name="connsiteY6" fmla="*/ 78584 h 405994"/>
              <a:gd name="connsiteX7" fmla="*/ 3624430 w 3624553"/>
              <a:gd name="connsiteY7" fmla="*/ 224715 h 405994"/>
              <a:gd name="connsiteX8" fmla="*/ 3598989 w 3624553"/>
              <a:gd name="connsiteY8" fmla="*/ 340506 h 405994"/>
              <a:gd name="connsiteX9" fmla="*/ 3533507 w 3624553"/>
              <a:gd name="connsiteY9" fmla="*/ 405988 h 405994"/>
              <a:gd name="connsiteX10" fmla="*/ 2613211 w 3624553"/>
              <a:gd name="connsiteY10" fmla="*/ 396837 h 405994"/>
              <a:gd name="connsiteX11" fmla="*/ 1655781 w 3624553"/>
              <a:gd name="connsiteY11" fmla="*/ 375322 h 405994"/>
              <a:gd name="connsiteX12" fmla="*/ 65482 w 3624553"/>
              <a:gd name="connsiteY12" fmla="*/ 405988 h 405994"/>
              <a:gd name="connsiteX13" fmla="*/ 0 w 3624553"/>
              <a:gd name="connsiteY13" fmla="*/ 340506 h 405994"/>
              <a:gd name="connsiteX14" fmla="*/ 0 w 3624553"/>
              <a:gd name="connsiteY14" fmla="*/ 78584 h 405994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532"/>
              <a:gd name="connsiteX1" fmla="*/ 65482 w 3624553"/>
              <a:gd name="connsiteY1" fmla="*/ 21508 h 414532"/>
              <a:gd name="connsiteX2" fmla="*/ 1139414 w 3624553"/>
              <a:gd name="connsiteY2" fmla="*/ 17968 h 414532"/>
              <a:gd name="connsiteX3" fmla="*/ 2355028 w 3624553"/>
              <a:gd name="connsiteY3" fmla="*/ 17968 h 414532"/>
              <a:gd name="connsiteX4" fmla="*/ 2903668 w 3624553"/>
              <a:gd name="connsiteY4" fmla="*/ 17968 h 414532"/>
              <a:gd name="connsiteX5" fmla="*/ 3533507 w 3624553"/>
              <a:gd name="connsiteY5" fmla="*/ 21508 h 414532"/>
              <a:gd name="connsiteX6" fmla="*/ 3598989 w 3624553"/>
              <a:gd name="connsiteY6" fmla="*/ 86990 h 414532"/>
              <a:gd name="connsiteX7" fmla="*/ 3624430 w 3624553"/>
              <a:gd name="connsiteY7" fmla="*/ 233121 h 414532"/>
              <a:gd name="connsiteX8" fmla="*/ 3598989 w 3624553"/>
              <a:gd name="connsiteY8" fmla="*/ 348912 h 414532"/>
              <a:gd name="connsiteX9" fmla="*/ 3533507 w 3624553"/>
              <a:gd name="connsiteY9" fmla="*/ 414394 h 414532"/>
              <a:gd name="connsiteX10" fmla="*/ 2613211 w 3624553"/>
              <a:gd name="connsiteY10" fmla="*/ 405243 h 414532"/>
              <a:gd name="connsiteX11" fmla="*/ 1655781 w 3624553"/>
              <a:gd name="connsiteY11" fmla="*/ 383728 h 414532"/>
              <a:gd name="connsiteX12" fmla="*/ 65482 w 3624553"/>
              <a:gd name="connsiteY12" fmla="*/ 414394 h 414532"/>
              <a:gd name="connsiteX13" fmla="*/ 0 w 3624553"/>
              <a:gd name="connsiteY13" fmla="*/ 348912 h 414532"/>
              <a:gd name="connsiteX14" fmla="*/ 0 w 3624553"/>
              <a:gd name="connsiteY14" fmla="*/ 86990 h 414532"/>
              <a:gd name="connsiteX0" fmla="*/ 0 w 3624553"/>
              <a:gd name="connsiteY0" fmla="*/ 86990 h 415549"/>
              <a:gd name="connsiteX1" fmla="*/ 65482 w 3624553"/>
              <a:gd name="connsiteY1" fmla="*/ 21508 h 415549"/>
              <a:gd name="connsiteX2" fmla="*/ 1139414 w 3624553"/>
              <a:gd name="connsiteY2" fmla="*/ 17968 h 415549"/>
              <a:gd name="connsiteX3" fmla="*/ 2355028 w 3624553"/>
              <a:gd name="connsiteY3" fmla="*/ 17968 h 415549"/>
              <a:gd name="connsiteX4" fmla="*/ 2903668 w 3624553"/>
              <a:gd name="connsiteY4" fmla="*/ 17968 h 415549"/>
              <a:gd name="connsiteX5" fmla="*/ 3533507 w 3624553"/>
              <a:gd name="connsiteY5" fmla="*/ 21508 h 415549"/>
              <a:gd name="connsiteX6" fmla="*/ 3598989 w 3624553"/>
              <a:gd name="connsiteY6" fmla="*/ 86990 h 415549"/>
              <a:gd name="connsiteX7" fmla="*/ 3624430 w 3624553"/>
              <a:gd name="connsiteY7" fmla="*/ 233121 h 415549"/>
              <a:gd name="connsiteX8" fmla="*/ 3598989 w 3624553"/>
              <a:gd name="connsiteY8" fmla="*/ 348912 h 415549"/>
              <a:gd name="connsiteX9" fmla="*/ 3533507 w 3624553"/>
              <a:gd name="connsiteY9" fmla="*/ 414394 h 415549"/>
              <a:gd name="connsiteX10" fmla="*/ 2613211 w 3624553"/>
              <a:gd name="connsiteY10" fmla="*/ 405243 h 415549"/>
              <a:gd name="connsiteX11" fmla="*/ 1655781 w 3624553"/>
              <a:gd name="connsiteY11" fmla="*/ 383728 h 415549"/>
              <a:gd name="connsiteX12" fmla="*/ 65482 w 3624553"/>
              <a:gd name="connsiteY12" fmla="*/ 414394 h 415549"/>
              <a:gd name="connsiteX13" fmla="*/ 0 w 3624553"/>
              <a:gd name="connsiteY13" fmla="*/ 348912 h 415549"/>
              <a:gd name="connsiteX14" fmla="*/ 0 w 3624553"/>
              <a:gd name="connsiteY14" fmla="*/ 86990 h 415549"/>
              <a:gd name="connsiteX0" fmla="*/ 0 w 3624553"/>
              <a:gd name="connsiteY0" fmla="*/ 86990 h 428236"/>
              <a:gd name="connsiteX1" fmla="*/ 65482 w 3624553"/>
              <a:gd name="connsiteY1" fmla="*/ 21508 h 428236"/>
              <a:gd name="connsiteX2" fmla="*/ 1139414 w 3624553"/>
              <a:gd name="connsiteY2" fmla="*/ 17968 h 428236"/>
              <a:gd name="connsiteX3" fmla="*/ 2355028 w 3624553"/>
              <a:gd name="connsiteY3" fmla="*/ 17968 h 428236"/>
              <a:gd name="connsiteX4" fmla="*/ 2903668 w 3624553"/>
              <a:gd name="connsiteY4" fmla="*/ 17968 h 428236"/>
              <a:gd name="connsiteX5" fmla="*/ 3533507 w 3624553"/>
              <a:gd name="connsiteY5" fmla="*/ 21508 h 428236"/>
              <a:gd name="connsiteX6" fmla="*/ 3598989 w 3624553"/>
              <a:gd name="connsiteY6" fmla="*/ 86990 h 428236"/>
              <a:gd name="connsiteX7" fmla="*/ 3624430 w 3624553"/>
              <a:gd name="connsiteY7" fmla="*/ 233121 h 428236"/>
              <a:gd name="connsiteX8" fmla="*/ 3598989 w 3624553"/>
              <a:gd name="connsiteY8" fmla="*/ 348912 h 428236"/>
              <a:gd name="connsiteX9" fmla="*/ 3533507 w 3624553"/>
              <a:gd name="connsiteY9" fmla="*/ 414394 h 428236"/>
              <a:gd name="connsiteX10" fmla="*/ 2613211 w 3624553"/>
              <a:gd name="connsiteY10" fmla="*/ 405243 h 428236"/>
              <a:gd name="connsiteX11" fmla="*/ 1655781 w 3624553"/>
              <a:gd name="connsiteY11" fmla="*/ 383728 h 428236"/>
              <a:gd name="connsiteX12" fmla="*/ 65482 w 3624553"/>
              <a:gd name="connsiteY12" fmla="*/ 414394 h 428236"/>
              <a:gd name="connsiteX13" fmla="*/ 0 w 3624553"/>
              <a:gd name="connsiteY13" fmla="*/ 348912 h 428236"/>
              <a:gd name="connsiteX14" fmla="*/ 0 w 3624553"/>
              <a:gd name="connsiteY14" fmla="*/ 86990 h 428236"/>
              <a:gd name="connsiteX0" fmla="*/ 0 w 3598989"/>
              <a:gd name="connsiteY0" fmla="*/ 86990 h 428236"/>
              <a:gd name="connsiteX1" fmla="*/ 65482 w 3598989"/>
              <a:gd name="connsiteY1" fmla="*/ 21508 h 428236"/>
              <a:gd name="connsiteX2" fmla="*/ 1139414 w 3598989"/>
              <a:gd name="connsiteY2" fmla="*/ 17968 h 428236"/>
              <a:gd name="connsiteX3" fmla="*/ 2355028 w 3598989"/>
              <a:gd name="connsiteY3" fmla="*/ 17968 h 428236"/>
              <a:gd name="connsiteX4" fmla="*/ 2903668 w 3598989"/>
              <a:gd name="connsiteY4" fmla="*/ 17968 h 428236"/>
              <a:gd name="connsiteX5" fmla="*/ 3533507 w 3598989"/>
              <a:gd name="connsiteY5" fmla="*/ 21508 h 428236"/>
              <a:gd name="connsiteX6" fmla="*/ 3598989 w 3598989"/>
              <a:gd name="connsiteY6" fmla="*/ 86990 h 428236"/>
              <a:gd name="connsiteX7" fmla="*/ 3598989 w 3598989"/>
              <a:gd name="connsiteY7" fmla="*/ 348912 h 428236"/>
              <a:gd name="connsiteX8" fmla="*/ 3533507 w 3598989"/>
              <a:gd name="connsiteY8" fmla="*/ 414394 h 428236"/>
              <a:gd name="connsiteX9" fmla="*/ 2613211 w 3598989"/>
              <a:gd name="connsiteY9" fmla="*/ 405243 h 428236"/>
              <a:gd name="connsiteX10" fmla="*/ 1655781 w 3598989"/>
              <a:gd name="connsiteY10" fmla="*/ 383728 h 428236"/>
              <a:gd name="connsiteX11" fmla="*/ 65482 w 3598989"/>
              <a:gd name="connsiteY11" fmla="*/ 414394 h 428236"/>
              <a:gd name="connsiteX12" fmla="*/ 0 w 3598989"/>
              <a:gd name="connsiteY12" fmla="*/ 348912 h 428236"/>
              <a:gd name="connsiteX13" fmla="*/ 0 w 3598989"/>
              <a:gd name="connsiteY13" fmla="*/ 86990 h 428236"/>
              <a:gd name="connsiteX0" fmla="*/ 0 w 3605547"/>
              <a:gd name="connsiteY0" fmla="*/ 101317 h 442563"/>
              <a:gd name="connsiteX1" fmla="*/ 65482 w 3605547"/>
              <a:gd name="connsiteY1" fmla="*/ 35835 h 442563"/>
              <a:gd name="connsiteX2" fmla="*/ 1139414 w 3605547"/>
              <a:gd name="connsiteY2" fmla="*/ 32295 h 442563"/>
              <a:gd name="connsiteX3" fmla="*/ 2355028 w 3605547"/>
              <a:gd name="connsiteY3" fmla="*/ 32295 h 442563"/>
              <a:gd name="connsiteX4" fmla="*/ 2983041 w 3605547"/>
              <a:gd name="connsiteY4" fmla="*/ 17055 h 442563"/>
              <a:gd name="connsiteX5" fmla="*/ 3533507 w 3605547"/>
              <a:gd name="connsiteY5" fmla="*/ 35835 h 442563"/>
              <a:gd name="connsiteX6" fmla="*/ 3598989 w 3605547"/>
              <a:gd name="connsiteY6" fmla="*/ 101317 h 442563"/>
              <a:gd name="connsiteX7" fmla="*/ 3598989 w 3605547"/>
              <a:gd name="connsiteY7" fmla="*/ 363239 h 442563"/>
              <a:gd name="connsiteX8" fmla="*/ 3533507 w 3605547"/>
              <a:gd name="connsiteY8" fmla="*/ 428721 h 442563"/>
              <a:gd name="connsiteX9" fmla="*/ 2613211 w 3605547"/>
              <a:gd name="connsiteY9" fmla="*/ 419570 h 442563"/>
              <a:gd name="connsiteX10" fmla="*/ 1655781 w 3605547"/>
              <a:gd name="connsiteY10" fmla="*/ 398055 h 442563"/>
              <a:gd name="connsiteX11" fmla="*/ 65482 w 3605547"/>
              <a:gd name="connsiteY11" fmla="*/ 428721 h 442563"/>
              <a:gd name="connsiteX12" fmla="*/ 0 w 3605547"/>
              <a:gd name="connsiteY12" fmla="*/ 363239 h 442563"/>
              <a:gd name="connsiteX13" fmla="*/ 0 w 3605547"/>
              <a:gd name="connsiteY13" fmla="*/ 101317 h 442563"/>
              <a:gd name="connsiteX0" fmla="*/ 0 w 3605548"/>
              <a:gd name="connsiteY0" fmla="*/ 125765 h 467011"/>
              <a:gd name="connsiteX1" fmla="*/ 65482 w 3605548"/>
              <a:gd name="connsiteY1" fmla="*/ 60283 h 467011"/>
              <a:gd name="connsiteX2" fmla="*/ 1139414 w 3605548"/>
              <a:gd name="connsiteY2" fmla="*/ 56743 h 467011"/>
              <a:gd name="connsiteX3" fmla="*/ 2335185 w 3605548"/>
              <a:gd name="connsiteY3" fmla="*/ 11023 h 467011"/>
              <a:gd name="connsiteX4" fmla="*/ 2983041 w 3605548"/>
              <a:gd name="connsiteY4" fmla="*/ 41503 h 467011"/>
              <a:gd name="connsiteX5" fmla="*/ 3533507 w 3605548"/>
              <a:gd name="connsiteY5" fmla="*/ 60283 h 467011"/>
              <a:gd name="connsiteX6" fmla="*/ 3598989 w 3605548"/>
              <a:gd name="connsiteY6" fmla="*/ 125765 h 467011"/>
              <a:gd name="connsiteX7" fmla="*/ 3598989 w 3605548"/>
              <a:gd name="connsiteY7" fmla="*/ 387687 h 467011"/>
              <a:gd name="connsiteX8" fmla="*/ 3533507 w 3605548"/>
              <a:gd name="connsiteY8" fmla="*/ 453169 h 467011"/>
              <a:gd name="connsiteX9" fmla="*/ 2613211 w 3605548"/>
              <a:gd name="connsiteY9" fmla="*/ 444018 h 467011"/>
              <a:gd name="connsiteX10" fmla="*/ 1655781 w 3605548"/>
              <a:gd name="connsiteY10" fmla="*/ 422503 h 467011"/>
              <a:gd name="connsiteX11" fmla="*/ 65482 w 3605548"/>
              <a:gd name="connsiteY11" fmla="*/ 453169 h 467011"/>
              <a:gd name="connsiteX12" fmla="*/ 0 w 3605548"/>
              <a:gd name="connsiteY12" fmla="*/ 387687 h 467011"/>
              <a:gd name="connsiteX13" fmla="*/ 0 w 3605548"/>
              <a:gd name="connsiteY13" fmla="*/ 125765 h 467011"/>
              <a:gd name="connsiteX0" fmla="*/ 0 w 3605548"/>
              <a:gd name="connsiteY0" fmla="*/ 114742 h 455988"/>
              <a:gd name="connsiteX1" fmla="*/ 65482 w 3605548"/>
              <a:gd name="connsiteY1" fmla="*/ 49260 h 455988"/>
              <a:gd name="connsiteX2" fmla="*/ 1139414 w 3605548"/>
              <a:gd name="connsiteY2" fmla="*/ 45720 h 455988"/>
              <a:gd name="connsiteX3" fmla="*/ 2335185 w 3605548"/>
              <a:gd name="connsiteY3" fmla="*/ 0 h 455988"/>
              <a:gd name="connsiteX4" fmla="*/ 2983041 w 3605548"/>
              <a:gd name="connsiteY4" fmla="*/ 30480 h 455988"/>
              <a:gd name="connsiteX5" fmla="*/ 3533507 w 3605548"/>
              <a:gd name="connsiteY5" fmla="*/ 49260 h 455988"/>
              <a:gd name="connsiteX6" fmla="*/ 3598989 w 3605548"/>
              <a:gd name="connsiteY6" fmla="*/ 114742 h 455988"/>
              <a:gd name="connsiteX7" fmla="*/ 3598989 w 3605548"/>
              <a:gd name="connsiteY7" fmla="*/ 376664 h 455988"/>
              <a:gd name="connsiteX8" fmla="*/ 3533507 w 3605548"/>
              <a:gd name="connsiteY8" fmla="*/ 442146 h 455988"/>
              <a:gd name="connsiteX9" fmla="*/ 2613211 w 3605548"/>
              <a:gd name="connsiteY9" fmla="*/ 432995 h 455988"/>
              <a:gd name="connsiteX10" fmla="*/ 1655781 w 3605548"/>
              <a:gd name="connsiteY10" fmla="*/ 411480 h 455988"/>
              <a:gd name="connsiteX11" fmla="*/ 65482 w 3605548"/>
              <a:gd name="connsiteY11" fmla="*/ 442146 h 455988"/>
              <a:gd name="connsiteX12" fmla="*/ 0 w 3605548"/>
              <a:gd name="connsiteY12" fmla="*/ 376664 h 455988"/>
              <a:gd name="connsiteX13" fmla="*/ 0 w 3605548"/>
              <a:gd name="connsiteY13" fmla="*/ 114742 h 455988"/>
              <a:gd name="connsiteX0" fmla="*/ 0 w 3605548"/>
              <a:gd name="connsiteY0" fmla="*/ 115593 h 456839"/>
              <a:gd name="connsiteX1" fmla="*/ 65482 w 3605548"/>
              <a:gd name="connsiteY1" fmla="*/ 50111 h 456839"/>
              <a:gd name="connsiteX2" fmla="*/ 1139414 w 3605548"/>
              <a:gd name="connsiteY2" fmla="*/ 46571 h 456839"/>
              <a:gd name="connsiteX3" fmla="*/ 2335185 w 3605548"/>
              <a:gd name="connsiteY3" fmla="*/ 851 h 456839"/>
              <a:gd name="connsiteX4" fmla="*/ 2983042 w 3605548"/>
              <a:gd name="connsiteY4" fmla="*/ 16091 h 456839"/>
              <a:gd name="connsiteX5" fmla="*/ 3533507 w 3605548"/>
              <a:gd name="connsiteY5" fmla="*/ 50111 h 456839"/>
              <a:gd name="connsiteX6" fmla="*/ 3598989 w 3605548"/>
              <a:gd name="connsiteY6" fmla="*/ 115593 h 456839"/>
              <a:gd name="connsiteX7" fmla="*/ 3598989 w 3605548"/>
              <a:gd name="connsiteY7" fmla="*/ 377515 h 456839"/>
              <a:gd name="connsiteX8" fmla="*/ 3533507 w 3605548"/>
              <a:gd name="connsiteY8" fmla="*/ 442997 h 456839"/>
              <a:gd name="connsiteX9" fmla="*/ 2613211 w 3605548"/>
              <a:gd name="connsiteY9" fmla="*/ 433846 h 456839"/>
              <a:gd name="connsiteX10" fmla="*/ 1655781 w 3605548"/>
              <a:gd name="connsiteY10" fmla="*/ 412331 h 456839"/>
              <a:gd name="connsiteX11" fmla="*/ 65482 w 3605548"/>
              <a:gd name="connsiteY11" fmla="*/ 442997 h 456839"/>
              <a:gd name="connsiteX12" fmla="*/ 0 w 3605548"/>
              <a:gd name="connsiteY12" fmla="*/ 377515 h 456839"/>
              <a:gd name="connsiteX13" fmla="*/ 0 w 3605548"/>
              <a:gd name="connsiteY13" fmla="*/ 115593 h 45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05548" h="456839">
                <a:moveTo>
                  <a:pt x="0" y="115593"/>
                </a:moveTo>
                <a:cubicBezTo>
                  <a:pt x="0" y="79428"/>
                  <a:pt x="29317" y="50111"/>
                  <a:pt x="65482" y="50111"/>
                </a:cubicBezTo>
                <a:cubicBezTo>
                  <a:pt x="434217" y="16658"/>
                  <a:pt x="781437" y="47751"/>
                  <a:pt x="1139414" y="46571"/>
                </a:cubicBezTo>
                <a:cubicBezTo>
                  <a:pt x="1619923" y="14298"/>
                  <a:pt x="1881208" y="29538"/>
                  <a:pt x="2335185" y="851"/>
                </a:cubicBezTo>
                <a:cubicBezTo>
                  <a:pt x="2518065" y="851"/>
                  <a:pt x="2703343" y="-5424"/>
                  <a:pt x="2983042" y="16091"/>
                </a:cubicBezTo>
                <a:cubicBezTo>
                  <a:pt x="3182231" y="-25760"/>
                  <a:pt x="3430849" y="33527"/>
                  <a:pt x="3533507" y="50111"/>
                </a:cubicBezTo>
                <a:cubicBezTo>
                  <a:pt x="3636165" y="66695"/>
                  <a:pt x="3598989" y="79428"/>
                  <a:pt x="3598989" y="115593"/>
                </a:cubicBezTo>
                <a:cubicBezTo>
                  <a:pt x="3609903" y="170160"/>
                  <a:pt x="3609903" y="322948"/>
                  <a:pt x="3598989" y="377515"/>
                </a:cubicBezTo>
                <a:cubicBezTo>
                  <a:pt x="3598989" y="413680"/>
                  <a:pt x="3569672" y="442997"/>
                  <a:pt x="3533507" y="442997"/>
                </a:cubicBezTo>
                <a:lnTo>
                  <a:pt x="2613211" y="433846"/>
                </a:lnTo>
                <a:cubicBezTo>
                  <a:pt x="2300257" y="428735"/>
                  <a:pt x="2076817" y="471765"/>
                  <a:pt x="1655781" y="412331"/>
                </a:cubicBezTo>
                <a:cubicBezTo>
                  <a:pt x="1132853" y="444068"/>
                  <a:pt x="846593" y="475805"/>
                  <a:pt x="65482" y="442997"/>
                </a:cubicBezTo>
                <a:cubicBezTo>
                  <a:pt x="29317" y="442997"/>
                  <a:pt x="0" y="413680"/>
                  <a:pt x="0" y="377515"/>
                </a:cubicBezTo>
                <a:lnTo>
                  <a:pt x="0" y="115593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cxnSp>
        <p:nvCxnSpPr>
          <p:cNvPr id="42" name="Straight Connector 41"/>
          <p:cNvCxnSpPr>
            <a:stCxn id="43" idx="4"/>
          </p:cNvCxnSpPr>
          <p:nvPr/>
        </p:nvCxnSpPr>
        <p:spPr>
          <a:xfrm flipH="1">
            <a:off x="8058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>
            <a:stCxn id="46" idx="4"/>
          </p:cNvCxnSpPr>
          <p:nvPr/>
        </p:nvCxnSpPr>
        <p:spPr>
          <a:xfrm flipH="1">
            <a:off x="894045" y="4575948"/>
            <a:ext cx="5721" cy="219209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791187" y="4358587"/>
            <a:ext cx="217157" cy="217360"/>
          </a:xfrm>
          <a:prstGeom prst="ellipse">
            <a:avLst/>
          </a:prstGeom>
          <a:solidFill>
            <a:srgbClr val="82C8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>
            <a:stCxn id="48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9" name="Isosceles Triangle 48"/>
          <p:cNvSpPr/>
          <p:nvPr/>
        </p:nvSpPr>
        <p:spPr>
          <a:xfrm>
            <a:off x="542924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0" name="Isosceles Triangle 49"/>
          <p:cNvSpPr/>
          <p:nvPr/>
        </p:nvSpPr>
        <p:spPr>
          <a:xfrm>
            <a:off x="594360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>
            <a:stCxn id="52" idx="4"/>
          </p:cNvCxnSpPr>
          <p:nvPr/>
        </p:nvCxnSpPr>
        <p:spPr>
          <a:xfrm>
            <a:off x="12335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11247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11127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3810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60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PICTURE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13</a:t>
            </a:r>
          </a:p>
        </p:txBody>
      </p:sp>
      <p:sp>
        <p:nvSpPr>
          <p:cNvPr id="63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64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8577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90861E-6 L 1.1348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/>
          <p:cNvCxnSpPr>
            <a:stCxn id="63" idx="4"/>
          </p:cNvCxnSpPr>
          <p:nvPr/>
        </p:nvCxnSpPr>
        <p:spPr>
          <a:xfrm flipH="1">
            <a:off x="994355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4" idx="4"/>
          </p:cNvCxnSpPr>
          <p:nvPr/>
        </p:nvCxnSpPr>
        <p:spPr>
          <a:xfrm>
            <a:off x="7972946" y="4678547"/>
            <a:ext cx="0" cy="24090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7867653" y="4467763"/>
            <a:ext cx="210589" cy="210785"/>
          </a:xfrm>
          <a:prstGeom prst="ellipse">
            <a:avLst/>
          </a:prstGeom>
          <a:solidFill>
            <a:srgbClr val="82C83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7" name="Oval 6"/>
          <p:cNvSpPr/>
          <p:nvPr/>
        </p:nvSpPr>
        <p:spPr>
          <a:xfrm>
            <a:off x="5061021" y="1144058"/>
            <a:ext cx="1755498" cy="1445252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775" y="1341655"/>
            <a:ext cx="1398783" cy="1050059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49" name="Your TItle"/>
          <p:cNvSpPr txBox="1">
            <a:spLocks/>
          </p:cNvSpPr>
          <p:nvPr/>
        </p:nvSpPr>
        <p:spPr>
          <a:xfrm>
            <a:off x="2228851" y="1684764"/>
            <a:ext cx="2415965" cy="1085360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50" name="Flowchart: Process 5"/>
          <p:cNvSpPr/>
          <p:nvPr/>
        </p:nvSpPr>
        <p:spPr>
          <a:xfrm>
            <a:off x="2301666" y="1258466"/>
            <a:ext cx="2343150" cy="321474"/>
          </a:xfrm>
          <a:custGeom>
            <a:avLst/>
            <a:gdLst>
              <a:gd name="connsiteX0" fmla="*/ 0 w 3598989"/>
              <a:gd name="connsiteY0" fmla="*/ 65482 h 392886"/>
              <a:gd name="connsiteX1" fmla="*/ 65482 w 3598989"/>
              <a:gd name="connsiteY1" fmla="*/ 0 h 392886"/>
              <a:gd name="connsiteX2" fmla="*/ 3533507 w 3598989"/>
              <a:gd name="connsiteY2" fmla="*/ 0 h 392886"/>
              <a:gd name="connsiteX3" fmla="*/ 3598989 w 3598989"/>
              <a:gd name="connsiteY3" fmla="*/ 65482 h 392886"/>
              <a:gd name="connsiteX4" fmla="*/ 3598989 w 3598989"/>
              <a:gd name="connsiteY4" fmla="*/ 327404 h 392886"/>
              <a:gd name="connsiteX5" fmla="*/ 3533507 w 3598989"/>
              <a:gd name="connsiteY5" fmla="*/ 392886 h 392886"/>
              <a:gd name="connsiteX6" fmla="*/ 65482 w 3598989"/>
              <a:gd name="connsiteY6" fmla="*/ 392886 h 392886"/>
              <a:gd name="connsiteX7" fmla="*/ 0 w 3598989"/>
              <a:gd name="connsiteY7" fmla="*/ 327404 h 392886"/>
              <a:gd name="connsiteX8" fmla="*/ 0 w 3598989"/>
              <a:gd name="connsiteY8" fmla="*/ 65482 h 392886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98989 w 3598989"/>
              <a:gd name="connsiteY4" fmla="*/ 327404 h 392892"/>
              <a:gd name="connsiteX5" fmla="*/ 3533507 w 3598989"/>
              <a:gd name="connsiteY5" fmla="*/ 392886 h 392892"/>
              <a:gd name="connsiteX6" fmla="*/ 1655781 w 3598989"/>
              <a:gd name="connsiteY6" fmla="*/ 362220 h 392892"/>
              <a:gd name="connsiteX7" fmla="*/ 65482 w 3598989"/>
              <a:gd name="connsiteY7" fmla="*/ 392886 h 392892"/>
              <a:gd name="connsiteX8" fmla="*/ 0 w 3598989"/>
              <a:gd name="connsiteY8" fmla="*/ 327404 h 392892"/>
              <a:gd name="connsiteX9" fmla="*/ 0 w 3598989"/>
              <a:gd name="connsiteY9" fmla="*/ 65482 h 392892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49127 w 3598989"/>
              <a:gd name="connsiteY4" fmla="*/ 190098 h 392892"/>
              <a:gd name="connsiteX5" fmla="*/ 3598989 w 3598989"/>
              <a:gd name="connsiteY5" fmla="*/ 327404 h 392892"/>
              <a:gd name="connsiteX6" fmla="*/ 3533507 w 3598989"/>
              <a:gd name="connsiteY6" fmla="*/ 392886 h 392892"/>
              <a:gd name="connsiteX7" fmla="*/ 1655781 w 3598989"/>
              <a:gd name="connsiteY7" fmla="*/ 362220 h 392892"/>
              <a:gd name="connsiteX8" fmla="*/ 65482 w 3598989"/>
              <a:gd name="connsiteY8" fmla="*/ 392886 h 392892"/>
              <a:gd name="connsiteX9" fmla="*/ 0 w 3598989"/>
              <a:gd name="connsiteY9" fmla="*/ 327404 h 392892"/>
              <a:gd name="connsiteX10" fmla="*/ 0 w 3598989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1655781 w 3624553"/>
              <a:gd name="connsiteY7" fmla="*/ 362220 h 392892"/>
              <a:gd name="connsiteX8" fmla="*/ 65482 w 3624553"/>
              <a:gd name="connsiteY8" fmla="*/ 392886 h 392892"/>
              <a:gd name="connsiteX9" fmla="*/ 0 w 3624553"/>
              <a:gd name="connsiteY9" fmla="*/ 327404 h 392892"/>
              <a:gd name="connsiteX10" fmla="*/ 0 w 3624553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591696 w 3624553"/>
              <a:gd name="connsiteY7" fmla="*/ 362220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613211 w 3624553"/>
              <a:gd name="connsiteY7" fmla="*/ 383735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3533507 w 3624553"/>
              <a:gd name="connsiteY3" fmla="*/ 3540 h 396432"/>
              <a:gd name="connsiteX4" fmla="*/ 3598989 w 3624553"/>
              <a:gd name="connsiteY4" fmla="*/ 69022 h 396432"/>
              <a:gd name="connsiteX5" fmla="*/ 3624430 w 3624553"/>
              <a:gd name="connsiteY5" fmla="*/ 215153 h 396432"/>
              <a:gd name="connsiteX6" fmla="*/ 3598989 w 3624553"/>
              <a:gd name="connsiteY6" fmla="*/ 330944 h 396432"/>
              <a:gd name="connsiteX7" fmla="*/ 3533507 w 3624553"/>
              <a:gd name="connsiteY7" fmla="*/ 396426 h 396432"/>
              <a:gd name="connsiteX8" fmla="*/ 2613211 w 3624553"/>
              <a:gd name="connsiteY8" fmla="*/ 387275 h 396432"/>
              <a:gd name="connsiteX9" fmla="*/ 1655781 w 3624553"/>
              <a:gd name="connsiteY9" fmla="*/ 365760 h 396432"/>
              <a:gd name="connsiteX10" fmla="*/ 65482 w 3624553"/>
              <a:gd name="connsiteY10" fmla="*/ 396426 h 396432"/>
              <a:gd name="connsiteX11" fmla="*/ 0 w 3624553"/>
              <a:gd name="connsiteY11" fmla="*/ 330944 h 396432"/>
              <a:gd name="connsiteX12" fmla="*/ 0 w 3624553"/>
              <a:gd name="connsiteY12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3533507 w 3624553"/>
              <a:gd name="connsiteY4" fmla="*/ 3540 h 396432"/>
              <a:gd name="connsiteX5" fmla="*/ 3598989 w 3624553"/>
              <a:gd name="connsiteY5" fmla="*/ 69022 h 396432"/>
              <a:gd name="connsiteX6" fmla="*/ 3624430 w 3624553"/>
              <a:gd name="connsiteY6" fmla="*/ 215153 h 396432"/>
              <a:gd name="connsiteX7" fmla="*/ 3598989 w 3624553"/>
              <a:gd name="connsiteY7" fmla="*/ 330944 h 396432"/>
              <a:gd name="connsiteX8" fmla="*/ 3533507 w 3624553"/>
              <a:gd name="connsiteY8" fmla="*/ 396426 h 396432"/>
              <a:gd name="connsiteX9" fmla="*/ 2613211 w 3624553"/>
              <a:gd name="connsiteY9" fmla="*/ 387275 h 396432"/>
              <a:gd name="connsiteX10" fmla="*/ 1655781 w 3624553"/>
              <a:gd name="connsiteY10" fmla="*/ 365760 h 396432"/>
              <a:gd name="connsiteX11" fmla="*/ 65482 w 3624553"/>
              <a:gd name="connsiteY11" fmla="*/ 396426 h 396432"/>
              <a:gd name="connsiteX12" fmla="*/ 0 w 3624553"/>
              <a:gd name="connsiteY12" fmla="*/ 330944 h 396432"/>
              <a:gd name="connsiteX13" fmla="*/ 0 w 3624553"/>
              <a:gd name="connsiteY13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2903668 w 3624553"/>
              <a:gd name="connsiteY4" fmla="*/ 0 h 396432"/>
              <a:gd name="connsiteX5" fmla="*/ 3533507 w 3624553"/>
              <a:gd name="connsiteY5" fmla="*/ 3540 h 396432"/>
              <a:gd name="connsiteX6" fmla="*/ 3598989 w 3624553"/>
              <a:gd name="connsiteY6" fmla="*/ 69022 h 396432"/>
              <a:gd name="connsiteX7" fmla="*/ 3624430 w 3624553"/>
              <a:gd name="connsiteY7" fmla="*/ 215153 h 396432"/>
              <a:gd name="connsiteX8" fmla="*/ 3598989 w 3624553"/>
              <a:gd name="connsiteY8" fmla="*/ 330944 h 396432"/>
              <a:gd name="connsiteX9" fmla="*/ 3533507 w 3624553"/>
              <a:gd name="connsiteY9" fmla="*/ 396426 h 396432"/>
              <a:gd name="connsiteX10" fmla="*/ 2613211 w 3624553"/>
              <a:gd name="connsiteY10" fmla="*/ 387275 h 396432"/>
              <a:gd name="connsiteX11" fmla="*/ 1655781 w 3624553"/>
              <a:gd name="connsiteY11" fmla="*/ 365760 h 396432"/>
              <a:gd name="connsiteX12" fmla="*/ 65482 w 3624553"/>
              <a:gd name="connsiteY12" fmla="*/ 396426 h 396432"/>
              <a:gd name="connsiteX13" fmla="*/ 0 w 3624553"/>
              <a:gd name="connsiteY13" fmla="*/ 330944 h 396432"/>
              <a:gd name="connsiteX14" fmla="*/ 0 w 3624553"/>
              <a:gd name="connsiteY14" fmla="*/ 69022 h 396432"/>
              <a:gd name="connsiteX0" fmla="*/ 0 w 3624553"/>
              <a:gd name="connsiteY0" fmla="*/ 78584 h 405994"/>
              <a:gd name="connsiteX1" fmla="*/ 65482 w 3624553"/>
              <a:gd name="connsiteY1" fmla="*/ 13102 h 405994"/>
              <a:gd name="connsiteX2" fmla="*/ 1139414 w 3624553"/>
              <a:gd name="connsiteY2" fmla="*/ 9562 h 405994"/>
              <a:gd name="connsiteX3" fmla="*/ 2355028 w 3624553"/>
              <a:gd name="connsiteY3" fmla="*/ 9562 h 405994"/>
              <a:gd name="connsiteX4" fmla="*/ 2903668 w 3624553"/>
              <a:gd name="connsiteY4" fmla="*/ 9562 h 405994"/>
              <a:gd name="connsiteX5" fmla="*/ 3533507 w 3624553"/>
              <a:gd name="connsiteY5" fmla="*/ 13102 h 405994"/>
              <a:gd name="connsiteX6" fmla="*/ 3598989 w 3624553"/>
              <a:gd name="connsiteY6" fmla="*/ 78584 h 405994"/>
              <a:gd name="connsiteX7" fmla="*/ 3624430 w 3624553"/>
              <a:gd name="connsiteY7" fmla="*/ 224715 h 405994"/>
              <a:gd name="connsiteX8" fmla="*/ 3598989 w 3624553"/>
              <a:gd name="connsiteY8" fmla="*/ 340506 h 405994"/>
              <a:gd name="connsiteX9" fmla="*/ 3533507 w 3624553"/>
              <a:gd name="connsiteY9" fmla="*/ 405988 h 405994"/>
              <a:gd name="connsiteX10" fmla="*/ 2613211 w 3624553"/>
              <a:gd name="connsiteY10" fmla="*/ 396837 h 405994"/>
              <a:gd name="connsiteX11" fmla="*/ 1655781 w 3624553"/>
              <a:gd name="connsiteY11" fmla="*/ 375322 h 405994"/>
              <a:gd name="connsiteX12" fmla="*/ 65482 w 3624553"/>
              <a:gd name="connsiteY12" fmla="*/ 405988 h 405994"/>
              <a:gd name="connsiteX13" fmla="*/ 0 w 3624553"/>
              <a:gd name="connsiteY13" fmla="*/ 340506 h 405994"/>
              <a:gd name="connsiteX14" fmla="*/ 0 w 3624553"/>
              <a:gd name="connsiteY14" fmla="*/ 78584 h 405994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532"/>
              <a:gd name="connsiteX1" fmla="*/ 65482 w 3624553"/>
              <a:gd name="connsiteY1" fmla="*/ 21508 h 414532"/>
              <a:gd name="connsiteX2" fmla="*/ 1139414 w 3624553"/>
              <a:gd name="connsiteY2" fmla="*/ 17968 h 414532"/>
              <a:gd name="connsiteX3" fmla="*/ 2355028 w 3624553"/>
              <a:gd name="connsiteY3" fmla="*/ 17968 h 414532"/>
              <a:gd name="connsiteX4" fmla="*/ 2903668 w 3624553"/>
              <a:gd name="connsiteY4" fmla="*/ 17968 h 414532"/>
              <a:gd name="connsiteX5" fmla="*/ 3533507 w 3624553"/>
              <a:gd name="connsiteY5" fmla="*/ 21508 h 414532"/>
              <a:gd name="connsiteX6" fmla="*/ 3598989 w 3624553"/>
              <a:gd name="connsiteY6" fmla="*/ 86990 h 414532"/>
              <a:gd name="connsiteX7" fmla="*/ 3624430 w 3624553"/>
              <a:gd name="connsiteY7" fmla="*/ 233121 h 414532"/>
              <a:gd name="connsiteX8" fmla="*/ 3598989 w 3624553"/>
              <a:gd name="connsiteY8" fmla="*/ 348912 h 414532"/>
              <a:gd name="connsiteX9" fmla="*/ 3533507 w 3624553"/>
              <a:gd name="connsiteY9" fmla="*/ 414394 h 414532"/>
              <a:gd name="connsiteX10" fmla="*/ 2613211 w 3624553"/>
              <a:gd name="connsiteY10" fmla="*/ 405243 h 414532"/>
              <a:gd name="connsiteX11" fmla="*/ 1655781 w 3624553"/>
              <a:gd name="connsiteY11" fmla="*/ 383728 h 414532"/>
              <a:gd name="connsiteX12" fmla="*/ 65482 w 3624553"/>
              <a:gd name="connsiteY12" fmla="*/ 414394 h 414532"/>
              <a:gd name="connsiteX13" fmla="*/ 0 w 3624553"/>
              <a:gd name="connsiteY13" fmla="*/ 348912 h 414532"/>
              <a:gd name="connsiteX14" fmla="*/ 0 w 3624553"/>
              <a:gd name="connsiteY14" fmla="*/ 86990 h 414532"/>
              <a:gd name="connsiteX0" fmla="*/ 0 w 3624553"/>
              <a:gd name="connsiteY0" fmla="*/ 86990 h 415549"/>
              <a:gd name="connsiteX1" fmla="*/ 65482 w 3624553"/>
              <a:gd name="connsiteY1" fmla="*/ 21508 h 415549"/>
              <a:gd name="connsiteX2" fmla="*/ 1139414 w 3624553"/>
              <a:gd name="connsiteY2" fmla="*/ 17968 h 415549"/>
              <a:gd name="connsiteX3" fmla="*/ 2355028 w 3624553"/>
              <a:gd name="connsiteY3" fmla="*/ 17968 h 415549"/>
              <a:gd name="connsiteX4" fmla="*/ 2903668 w 3624553"/>
              <a:gd name="connsiteY4" fmla="*/ 17968 h 415549"/>
              <a:gd name="connsiteX5" fmla="*/ 3533507 w 3624553"/>
              <a:gd name="connsiteY5" fmla="*/ 21508 h 415549"/>
              <a:gd name="connsiteX6" fmla="*/ 3598989 w 3624553"/>
              <a:gd name="connsiteY6" fmla="*/ 86990 h 415549"/>
              <a:gd name="connsiteX7" fmla="*/ 3624430 w 3624553"/>
              <a:gd name="connsiteY7" fmla="*/ 233121 h 415549"/>
              <a:gd name="connsiteX8" fmla="*/ 3598989 w 3624553"/>
              <a:gd name="connsiteY8" fmla="*/ 348912 h 415549"/>
              <a:gd name="connsiteX9" fmla="*/ 3533507 w 3624553"/>
              <a:gd name="connsiteY9" fmla="*/ 414394 h 415549"/>
              <a:gd name="connsiteX10" fmla="*/ 2613211 w 3624553"/>
              <a:gd name="connsiteY10" fmla="*/ 405243 h 415549"/>
              <a:gd name="connsiteX11" fmla="*/ 1655781 w 3624553"/>
              <a:gd name="connsiteY11" fmla="*/ 383728 h 415549"/>
              <a:gd name="connsiteX12" fmla="*/ 65482 w 3624553"/>
              <a:gd name="connsiteY12" fmla="*/ 414394 h 415549"/>
              <a:gd name="connsiteX13" fmla="*/ 0 w 3624553"/>
              <a:gd name="connsiteY13" fmla="*/ 348912 h 415549"/>
              <a:gd name="connsiteX14" fmla="*/ 0 w 3624553"/>
              <a:gd name="connsiteY14" fmla="*/ 86990 h 415549"/>
              <a:gd name="connsiteX0" fmla="*/ 0 w 3624553"/>
              <a:gd name="connsiteY0" fmla="*/ 86990 h 428236"/>
              <a:gd name="connsiteX1" fmla="*/ 65482 w 3624553"/>
              <a:gd name="connsiteY1" fmla="*/ 21508 h 428236"/>
              <a:gd name="connsiteX2" fmla="*/ 1139414 w 3624553"/>
              <a:gd name="connsiteY2" fmla="*/ 17968 h 428236"/>
              <a:gd name="connsiteX3" fmla="*/ 2355028 w 3624553"/>
              <a:gd name="connsiteY3" fmla="*/ 17968 h 428236"/>
              <a:gd name="connsiteX4" fmla="*/ 2903668 w 3624553"/>
              <a:gd name="connsiteY4" fmla="*/ 17968 h 428236"/>
              <a:gd name="connsiteX5" fmla="*/ 3533507 w 3624553"/>
              <a:gd name="connsiteY5" fmla="*/ 21508 h 428236"/>
              <a:gd name="connsiteX6" fmla="*/ 3598989 w 3624553"/>
              <a:gd name="connsiteY6" fmla="*/ 86990 h 428236"/>
              <a:gd name="connsiteX7" fmla="*/ 3624430 w 3624553"/>
              <a:gd name="connsiteY7" fmla="*/ 233121 h 428236"/>
              <a:gd name="connsiteX8" fmla="*/ 3598989 w 3624553"/>
              <a:gd name="connsiteY8" fmla="*/ 348912 h 428236"/>
              <a:gd name="connsiteX9" fmla="*/ 3533507 w 3624553"/>
              <a:gd name="connsiteY9" fmla="*/ 414394 h 428236"/>
              <a:gd name="connsiteX10" fmla="*/ 2613211 w 3624553"/>
              <a:gd name="connsiteY10" fmla="*/ 405243 h 428236"/>
              <a:gd name="connsiteX11" fmla="*/ 1655781 w 3624553"/>
              <a:gd name="connsiteY11" fmla="*/ 383728 h 428236"/>
              <a:gd name="connsiteX12" fmla="*/ 65482 w 3624553"/>
              <a:gd name="connsiteY12" fmla="*/ 414394 h 428236"/>
              <a:gd name="connsiteX13" fmla="*/ 0 w 3624553"/>
              <a:gd name="connsiteY13" fmla="*/ 348912 h 428236"/>
              <a:gd name="connsiteX14" fmla="*/ 0 w 3624553"/>
              <a:gd name="connsiteY14" fmla="*/ 86990 h 428236"/>
              <a:gd name="connsiteX0" fmla="*/ 0 w 3598989"/>
              <a:gd name="connsiteY0" fmla="*/ 86990 h 428236"/>
              <a:gd name="connsiteX1" fmla="*/ 65482 w 3598989"/>
              <a:gd name="connsiteY1" fmla="*/ 21508 h 428236"/>
              <a:gd name="connsiteX2" fmla="*/ 1139414 w 3598989"/>
              <a:gd name="connsiteY2" fmla="*/ 17968 h 428236"/>
              <a:gd name="connsiteX3" fmla="*/ 2355028 w 3598989"/>
              <a:gd name="connsiteY3" fmla="*/ 17968 h 428236"/>
              <a:gd name="connsiteX4" fmla="*/ 2903668 w 3598989"/>
              <a:gd name="connsiteY4" fmla="*/ 17968 h 428236"/>
              <a:gd name="connsiteX5" fmla="*/ 3533507 w 3598989"/>
              <a:gd name="connsiteY5" fmla="*/ 21508 h 428236"/>
              <a:gd name="connsiteX6" fmla="*/ 3598989 w 3598989"/>
              <a:gd name="connsiteY6" fmla="*/ 86990 h 428236"/>
              <a:gd name="connsiteX7" fmla="*/ 3598989 w 3598989"/>
              <a:gd name="connsiteY7" fmla="*/ 348912 h 428236"/>
              <a:gd name="connsiteX8" fmla="*/ 3533507 w 3598989"/>
              <a:gd name="connsiteY8" fmla="*/ 414394 h 428236"/>
              <a:gd name="connsiteX9" fmla="*/ 2613211 w 3598989"/>
              <a:gd name="connsiteY9" fmla="*/ 405243 h 428236"/>
              <a:gd name="connsiteX10" fmla="*/ 1655781 w 3598989"/>
              <a:gd name="connsiteY10" fmla="*/ 383728 h 428236"/>
              <a:gd name="connsiteX11" fmla="*/ 65482 w 3598989"/>
              <a:gd name="connsiteY11" fmla="*/ 414394 h 428236"/>
              <a:gd name="connsiteX12" fmla="*/ 0 w 3598989"/>
              <a:gd name="connsiteY12" fmla="*/ 348912 h 428236"/>
              <a:gd name="connsiteX13" fmla="*/ 0 w 3598989"/>
              <a:gd name="connsiteY13" fmla="*/ 86990 h 42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98989" h="428236">
                <a:moveTo>
                  <a:pt x="0" y="86990"/>
                </a:moveTo>
                <a:cubicBezTo>
                  <a:pt x="0" y="50825"/>
                  <a:pt x="29317" y="21508"/>
                  <a:pt x="65482" y="21508"/>
                </a:cubicBezTo>
                <a:cubicBezTo>
                  <a:pt x="434217" y="-11945"/>
                  <a:pt x="781437" y="19148"/>
                  <a:pt x="1139414" y="17968"/>
                </a:cubicBezTo>
                <a:cubicBezTo>
                  <a:pt x="1619923" y="-14305"/>
                  <a:pt x="1960581" y="-14305"/>
                  <a:pt x="2355028" y="17968"/>
                </a:cubicBezTo>
                <a:cubicBezTo>
                  <a:pt x="2537908" y="17968"/>
                  <a:pt x="2623969" y="-3547"/>
                  <a:pt x="2903668" y="17968"/>
                </a:cubicBezTo>
                <a:cubicBezTo>
                  <a:pt x="3102857" y="-23883"/>
                  <a:pt x="3323561" y="20328"/>
                  <a:pt x="3533507" y="21508"/>
                </a:cubicBezTo>
                <a:cubicBezTo>
                  <a:pt x="3569672" y="21508"/>
                  <a:pt x="3598989" y="50825"/>
                  <a:pt x="3598989" y="86990"/>
                </a:cubicBezTo>
                <a:cubicBezTo>
                  <a:pt x="3609903" y="141557"/>
                  <a:pt x="3609903" y="294345"/>
                  <a:pt x="3598989" y="348912"/>
                </a:cubicBezTo>
                <a:cubicBezTo>
                  <a:pt x="3598989" y="385077"/>
                  <a:pt x="3569672" y="414394"/>
                  <a:pt x="3533507" y="414394"/>
                </a:cubicBezTo>
                <a:lnTo>
                  <a:pt x="2613211" y="405243"/>
                </a:lnTo>
                <a:cubicBezTo>
                  <a:pt x="2300257" y="400132"/>
                  <a:pt x="2076817" y="443162"/>
                  <a:pt x="1655781" y="383728"/>
                </a:cubicBezTo>
                <a:cubicBezTo>
                  <a:pt x="1132853" y="415465"/>
                  <a:pt x="846593" y="447202"/>
                  <a:pt x="65482" y="414394"/>
                </a:cubicBezTo>
                <a:cubicBezTo>
                  <a:pt x="29317" y="414394"/>
                  <a:pt x="0" y="385077"/>
                  <a:pt x="0" y="348912"/>
                </a:cubicBezTo>
                <a:lnTo>
                  <a:pt x="0" y="86990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cxnSp>
        <p:nvCxnSpPr>
          <p:cNvPr id="51" name="Straight Connector 50"/>
          <p:cNvCxnSpPr>
            <a:stCxn id="52" idx="4"/>
          </p:cNvCxnSpPr>
          <p:nvPr/>
        </p:nvCxnSpPr>
        <p:spPr>
          <a:xfrm>
            <a:off x="7540052" y="4634580"/>
            <a:ext cx="0" cy="18917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7467600" y="4489542"/>
            <a:ext cx="144903" cy="145037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>
            <a:stCxn id="55" idx="4"/>
          </p:cNvCxnSpPr>
          <p:nvPr/>
        </p:nvCxnSpPr>
        <p:spPr>
          <a:xfrm flipH="1">
            <a:off x="1404543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1259642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>
            <a:stCxn id="57" idx="4"/>
          </p:cNvCxnSpPr>
          <p:nvPr/>
        </p:nvCxnSpPr>
        <p:spPr>
          <a:xfrm>
            <a:off x="7762356" y="4575947"/>
            <a:ext cx="0" cy="24090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7657064" y="4365164"/>
            <a:ext cx="210589" cy="210785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8" name="Isosceles Triangle 57"/>
          <p:cNvSpPr/>
          <p:nvPr/>
        </p:nvSpPr>
        <p:spPr>
          <a:xfrm>
            <a:off x="889635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9" name="Isosceles Triangle 58"/>
          <p:cNvSpPr/>
          <p:nvPr/>
        </p:nvSpPr>
        <p:spPr>
          <a:xfrm>
            <a:off x="7965917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60" name="Straight Connector 59"/>
          <p:cNvCxnSpPr>
            <a:stCxn id="61" idx="4"/>
          </p:cNvCxnSpPr>
          <p:nvPr/>
        </p:nvCxnSpPr>
        <p:spPr>
          <a:xfrm>
            <a:off x="1701962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1593219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2" name="Isosceles Triangle 61"/>
          <p:cNvSpPr/>
          <p:nvPr/>
        </p:nvSpPr>
        <p:spPr>
          <a:xfrm>
            <a:off x="158115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849454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Oval 6"/>
          <p:cNvSpPr/>
          <p:nvPr/>
        </p:nvSpPr>
        <p:spPr>
          <a:xfrm>
            <a:off x="5040908" y="2770124"/>
            <a:ext cx="1759342" cy="144841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074" y="2968152"/>
            <a:ext cx="1401845" cy="1052360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66" name="Flowchart: Process 5"/>
          <p:cNvSpPr/>
          <p:nvPr/>
        </p:nvSpPr>
        <p:spPr>
          <a:xfrm>
            <a:off x="2301666" y="2784146"/>
            <a:ext cx="2343150" cy="321474"/>
          </a:xfrm>
          <a:custGeom>
            <a:avLst/>
            <a:gdLst>
              <a:gd name="connsiteX0" fmla="*/ 0 w 3598989"/>
              <a:gd name="connsiteY0" fmla="*/ 65482 h 392886"/>
              <a:gd name="connsiteX1" fmla="*/ 65482 w 3598989"/>
              <a:gd name="connsiteY1" fmla="*/ 0 h 392886"/>
              <a:gd name="connsiteX2" fmla="*/ 3533507 w 3598989"/>
              <a:gd name="connsiteY2" fmla="*/ 0 h 392886"/>
              <a:gd name="connsiteX3" fmla="*/ 3598989 w 3598989"/>
              <a:gd name="connsiteY3" fmla="*/ 65482 h 392886"/>
              <a:gd name="connsiteX4" fmla="*/ 3598989 w 3598989"/>
              <a:gd name="connsiteY4" fmla="*/ 327404 h 392886"/>
              <a:gd name="connsiteX5" fmla="*/ 3533507 w 3598989"/>
              <a:gd name="connsiteY5" fmla="*/ 392886 h 392886"/>
              <a:gd name="connsiteX6" fmla="*/ 65482 w 3598989"/>
              <a:gd name="connsiteY6" fmla="*/ 392886 h 392886"/>
              <a:gd name="connsiteX7" fmla="*/ 0 w 3598989"/>
              <a:gd name="connsiteY7" fmla="*/ 327404 h 392886"/>
              <a:gd name="connsiteX8" fmla="*/ 0 w 3598989"/>
              <a:gd name="connsiteY8" fmla="*/ 65482 h 392886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98989 w 3598989"/>
              <a:gd name="connsiteY4" fmla="*/ 327404 h 392892"/>
              <a:gd name="connsiteX5" fmla="*/ 3533507 w 3598989"/>
              <a:gd name="connsiteY5" fmla="*/ 392886 h 392892"/>
              <a:gd name="connsiteX6" fmla="*/ 1655781 w 3598989"/>
              <a:gd name="connsiteY6" fmla="*/ 362220 h 392892"/>
              <a:gd name="connsiteX7" fmla="*/ 65482 w 3598989"/>
              <a:gd name="connsiteY7" fmla="*/ 392886 h 392892"/>
              <a:gd name="connsiteX8" fmla="*/ 0 w 3598989"/>
              <a:gd name="connsiteY8" fmla="*/ 327404 h 392892"/>
              <a:gd name="connsiteX9" fmla="*/ 0 w 3598989"/>
              <a:gd name="connsiteY9" fmla="*/ 65482 h 392892"/>
              <a:gd name="connsiteX0" fmla="*/ 0 w 3598989"/>
              <a:gd name="connsiteY0" fmla="*/ 65482 h 392892"/>
              <a:gd name="connsiteX1" fmla="*/ 65482 w 3598989"/>
              <a:gd name="connsiteY1" fmla="*/ 0 h 392892"/>
              <a:gd name="connsiteX2" fmla="*/ 3533507 w 3598989"/>
              <a:gd name="connsiteY2" fmla="*/ 0 h 392892"/>
              <a:gd name="connsiteX3" fmla="*/ 3598989 w 3598989"/>
              <a:gd name="connsiteY3" fmla="*/ 65482 h 392892"/>
              <a:gd name="connsiteX4" fmla="*/ 3549127 w 3598989"/>
              <a:gd name="connsiteY4" fmla="*/ 190098 h 392892"/>
              <a:gd name="connsiteX5" fmla="*/ 3598989 w 3598989"/>
              <a:gd name="connsiteY5" fmla="*/ 327404 h 392892"/>
              <a:gd name="connsiteX6" fmla="*/ 3533507 w 3598989"/>
              <a:gd name="connsiteY6" fmla="*/ 392886 h 392892"/>
              <a:gd name="connsiteX7" fmla="*/ 1655781 w 3598989"/>
              <a:gd name="connsiteY7" fmla="*/ 362220 h 392892"/>
              <a:gd name="connsiteX8" fmla="*/ 65482 w 3598989"/>
              <a:gd name="connsiteY8" fmla="*/ 392886 h 392892"/>
              <a:gd name="connsiteX9" fmla="*/ 0 w 3598989"/>
              <a:gd name="connsiteY9" fmla="*/ 327404 h 392892"/>
              <a:gd name="connsiteX10" fmla="*/ 0 w 3598989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1655781 w 3624553"/>
              <a:gd name="connsiteY7" fmla="*/ 362220 h 392892"/>
              <a:gd name="connsiteX8" fmla="*/ 65482 w 3624553"/>
              <a:gd name="connsiteY8" fmla="*/ 392886 h 392892"/>
              <a:gd name="connsiteX9" fmla="*/ 0 w 3624553"/>
              <a:gd name="connsiteY9" fmla="*/ 327404 h 392892"/>
              <a:gd name="connsiteX10" fmla="*/ 0 w 3624553"/>
              <a:gd name="connsiteY10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591696 w 3624553"/>
              <a:gd name="connsiteY7" fmla="*/ 362220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5482 h 392892"/>
              <a:gd name="connsiteX1" fmla="*/ 65482 w 3624553"/>
              <a:gd name="connsiteY1" fmla="*/ 0 h 392892"/>
              <a:gd name="connsiteX2" fmla="*/ 3533507 w 3624553"/>
              <a:gd name="connsiteY2" fmla="*/ 0 h 392892"/>
              <a:gd name="connsiteX3" fmla="*/ 3598989 w 3624553"/>
              <a:gd name="connsiteY3" fmla="*/ 65482 h 392892"/>
              <a:gd name="connsiteX4" fmla="*/ 3624430 w 3624553"/>
              <a:gd name="connsiteY4" fmla="*/ 211613 h 392892"/>
              <a:gd name="connsiteX5" fmla="*/ 3598989 w 3624553"/>
              <a:gd name="connsiteY5" fmla="*/ 327404 h 392892"/>
              <a:gd name="connsiteX6" fmla="*/ 3533507 w 3624553"/>
              <a:gd name="connsiteY6" fmla="*/ 392886 h 392892"/>
              <a:gd name="connsiteX7" fmla="*/ 2613211 w 3624553"/>
              <a:gd name="connsiteY7" fmla="*/ 383735 h 392892"/>
              <a:gd name="connsiteX8" fmla="*/ 1655781 w 3624553"/>
              <a:gd name="connsiteY8" fmla="*/ 362220 h 392892"/>
              <a:gd name="connsiteX9" fmla="*/ 65482 w 3624553"/>
              <a:gd name="connsiteY9" fmla="*/ 392886 h 392892"/>
              <a:gd name="connsiteX10" fmla="*/ 0 w 3624553"/>
              <a:gd name="connsiteY10" fmla="*/ 327404 h 392892"/>
              <a:gd name="connsiteX11" fmla="*/ 0 w 3624553"/>
              <a:gd name="connsiteY11" fmla="*/ 65482 h 39289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3533507 w 3624553"/>
              <a:gd name="connsiteY3" fmla="*/ 3540 h 396432"/>
              <a:gd name="connsiteX4" fmla="*/ 3598989 w 3624553"/>
              <a:gd name="connsiteY4" fmla="*/ 69022 h 396432"/>
              <a:gd name="connsiteX5" fmla="*/ 3624430 w 3624553"/>
              <a:gd name="connsiteY5" fmla="*/ 215153 h 396432"/>
              <a:gd name="connsiteX6" fmla="*/ 3598989 w 3624553"/>
              <a:gd name="connsiteY6" fmla="*/ 330944 h 396432"/>
              <a:gd name="connsiteX7" fmla="*/ 3533507 w 3624553"/>
              <a:gd name="connsiteY7" fmla="*/ 396426 h 396432"/>
              <a:gd name="connsiteX8" fmla="*/ 2613211 w 3624553"/>
              <a:gd name="connsiteY8" fmla="*/ 387275 h 396432"/>
              <a:gd name="connsiteX9" fmla="*/ 1655781 w 3624553"/>
              <a:gd name="connsiteY9" fmla="*/ 365760 h 396432"/>
              <a:gd name="connsiteX10" fmla="*/ 65482 w 3624553"/>
              <a:gd name="connsiteY10" fmla="*/ 396426 h 396432"/>
              <a:gd name="connsiteX11" fmla="*/ 0 w 3624553"/>
              <a:gd name="connsiteY11" fmla="*/ 330944 h 396432"/>
              <a:gd name="connsiteX12" fmla="*/ 0 w 3624553"/>
              <a:gd name="connsiteY12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3533507 w 3624553"/>
              <a:gd name="connsiteY4" fmla="*/ 3540 h 396432"/>
              <a:gd name="connsiteX5" fmla="*/ 3598989 w 3624553"/>
              <a:gd name="connsiteY5" fmla="*/ 69022 h 396432"/>
              <a:gd name="connsiteX6" fmla="*/ 3624430 w 3624553"/>
              <a:gd name="connsiteY6" fmla="*/ 215153 h 396432"/>
              <a:gd name="connsiteX7" fmla="*/ 3598989 w 3624553"/>
              <a:gd name="connsiteY7" fmla="*/ 330944 h 396432"/>
              <a:gd name="connsiteX8" fmla="*/ 3533507 w 3624553"/>
              <a:gd name="connsiteY8" fmla="*/ 396426 h 396432"/>
              <a:gd name="connsiteX9" fmla="*/ 2613211 w 3624553"/>
              <a:gd name="connsiteY9" fmla="*/ 387275 h 396432"/>
              <a:gd name="connsiteX10" fmla="*/ 1655781 w 3624553"/>
              <a:gd name="connsiteY10" fmla="*/ 365760 h 396432"/>
              <a:gd name="connsiteX11" fmla="*/ 65482 w 3624553"/>
              <a:gd name="connsiteY11" fmla="*/ 396426 h 396432"/>
              <a:gd name="connsiteX12" fmla="*/ 0 w 3624553"/>
              <a:gd name="connsiteY12" fmla="*/ 330944 h 396432"/>
              <a:gd name="connsiteX13" fmla="*/ 0 w 3624553"/>
              <a:gd name="connsiteY13" fmla="*/ 69022 h 396432"/>
              <a:gd name="connsiteX0" fmla="*/ 0 w 3624553"/>
              <a:gd name="connsiteY0" fmla="*/ 69022 h 396432"/>
              <a:gd name="connsiteX1" fmla="*/ 65482 w 3624553"/>
              <a:gd name="connsiteY1" fmla="*/ 3540 h 396432"/>
              <a:gd name="connsiteX2" fmla="*/ 1139414 w 3624553"/>
              <a:gd name="connsiteY2" fmla="*/ 0 h 396432"/>
              <a:gd name="connsiteX3" fmla="*/ 2355028 w 3624553"/>
              <a:gd name="connsiteY3" fmla="*/ 0 h 396432"/>
              <a:gd name="connsiteX4" fmla="*/ 2903668 w 3624553"/>
              <a:gd name="connsiteY4" fmla="*/ 0 h 396432"/>
              <a:gd name="connsiteX5" fmla="*/ 3533507 w 3624553"/>
              <a:gd name="connsiteY5" fmla="*/ 3540 h 396432"/>
              <a:gd name="connsiteX6" fmla="*/ 3598989 w 3624553"/>
              <a:gd name="connsiteY6" fmla="*/ 69022 h 396432"/>
              <a:gd name="connsiteX7" fmla="*/ 3624430 w 3624553"/>
              <a:gd name="connsiteY7" fmla="*/ 215153 h 396432"/>
              <a:gd name="connsiteX8" fmla="*/ 3598989 w 3624553"/>
              <a:gd name="connsiteY8" fmla="*/ 330944 h 396432"/>
              <a:gd name="connsiteX9" fmla="*/ 3533507 w 3624553"/>
              <a:gd name="connsiteY9" fmla="*/ 396426 h 396432"/>
              <a:gd name="connsiteX10" fmla="*/ 2613211 w 3624553"/>
              <a:gd name="connsiteY10" fmla="*/ 387275 h 396432"/>
              <a:gd name="connsiteX11" fmla="*/ 1655781 w 3624553"/>
              <a:gd name="connsiteY11" fmla="*/ 365760 h 396432"/>
              <a:gd name="connsiteX12" fmla="*/ 65482 w 3624553"/>
              <a:gd name="connsiteY12" fmla="*/ 396426 h 396432"/>
              <a:gd name="connsiteX13" fmla="*/ 0 w 3624553"/>
              <a:gd name="connsiteY13" fmla="*/ 330944 h 396432"/>
              <a:gd name="connsiteX14" fmla="*/ 0 w 3624553"/>
              <a:gd name="connsiteY14" fmla="*/ 69022 h 396432"/>
              <a:gd name="connsiteX0" fmla="*/ 0 w 3624553"/>
              <a:gd name="connsiteY0" fmla="*/ 78584 h 405994"/>
              <a:gd name="connsiteX1" fmla="*/ 65482 w 3624553"/>
              <a:gd name="connsiteY1" fmla="*/ 13102 h 405994"/>
              <a:gd name="connsiteX2" fmla="*/ 1139414 w 3624553"/>
              <a:gd name="connsiteY2" fmla="*/ 9562 h 405994"/>
              <a:gd name="connsiteX3" fmla="*/ 2355028 w 3624553"/>
              <a:gd name="connsiteY3" fmla="*/ 9562 h 405994"/>
              <a:gd name="connsiteX4" fmla="*/ 2903668 w 3624553"/>
              <a:gd name="connsiteY4" fmla="*/ 9562 h 405994"/>
              <a:gd name="connsiteX5" fmla="*/ 3533507 w 3624553"/>
              <a:gd name="connsiteY5" fmla="*/ 13102 h 405994"/>
              <a:gd name="connsiteX6" fmla="*/ 3598989 w 3624553"/>
              <a:gd name="connsiteY6" fmla="*/ 78584 h 405994"/>
              <a:gd name="connsiteX7" fmla="*/ 3624430 w 3624553"/>
              <a:gd name="connsiteY7" fmla="*/ 224715 h 405994"/>
              <a:gd name="connsiteX8" fmla="*/ 3598989 w 3624553"/>
              <a:gd name="connsiteY8" fmla="*/ 340506 h 405994"/>
              <a:gd name="connsiteX9" fmla="*/ 3533507 w 3624553"/>
              <a:gd name="connsiteY9" fmla="*/ 405988 h 405994"/>
              <a:gd name="connsiteX10" fmla="*/ 2613211 w 3624553"/>
              <a:gd name="connsiteY10" fmla="*/ 396837 h 405994"/>
              <a:gd name="connsiteX11" fmla="*/ 1655781 w 3624553"/>
              <a:gd name="connsiteY11" fmla="*/ 375322 h 405994"/>
              <a:gd name="connsiteX12" fmla="*/ 65482 w 3624553"/>
              <a:gd name="connsiteY12" fmla="*/ 405988 h 405994"/>
              <a:gd name="connsiteX13" fmla="*/ 0 w 3624553"/>
              <a:gd name="connsiteY13" fmla="*/ 340506 h 405994"/>
              <a:gd name="connsiteX14" fmla="*/ 0 w 3624553"/>
              <a:gd name="connsiteY14" fmla="*/ 78584 h 405994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400"/>
              <a:gd name="connsiteX1" fmla="*/ 65482 w 3624553"/>
              <a:gd name="connsiteY1" fmla="*/ 21508 h 414400"/>
              <a:gd name="connsiteX2" fmla="*/ 1139414 w 3624553"/>
              <a:gd name="connsiteY2" fmla="*/ 17968 h 414400"/>
              <a:gd name="connsiteX3" fmla="*/ 2355028 w 3624553"/>
              <a:gd name="connsiteY3" fmla="*/ 17968 h 414400"/>
              <a:gd name="connsiteX4" fmla="*/ 2903668 w 3624553"/>
              <a:gd name="connsiteY4" fmla="*/ 17968 h 414400"/>
              <a:gd name="connsiteX5" fmla="*/ 3533507 w 3624553"/>
              <a:gd name="connsiteY5" fmla="*/ 21508 h 414400"/>
              <a:gd name="connsiteX6" fmla="*/ 3598989 w 3624553"/>
              <a:gd name="connsiteY6" fmla="*/ 86990 h 414400"/>
              <a:gd name="connsiteX7" fmla="*/ 3624430 w 3624553"/>
              <a:gd name="connsiteY7" fmla="*/ 233121 h 414400"/>
              <a:gd name="connsiteX8" fmla="*/ 3598989 w 3624553"/>
              <a:gd name="connsiteY8" fmla="*/ 348912 h 414400"/>
              <a:gd name="connsiteX9" fmla="*/ 3533507 w 3624553"/>
              <a:gd name="connsiteY9" fmla="*/ 414394 h 414400"/>
              <a:gd name="connsiteX10" fmla="*/ 2613211 w 3624553"/>
              <a:gd name="connsiteY10" fmla="*/ 405243 h 414400"/>
              <a:gd name="connsiteX11" fmla="*/ 1655781 w 3624553"/>
              <a:gd name="connsiteY11" fmla="*/ 383728 h 414400"/>
              <a:gd name="connsiteX12" fmla="*/ 65482 w 3624553"/>
              <a:gd name="connsiteY12" fmla="*/ 414394 h 414400"/>
              <a:gd name="connsiteX13" fmla="*/ 0 w 3624553"/>
              <a:gd name="connsiteY13" fmla="*/ 348912 h 414400"/>
              <a:gd name="connsiteX14" fmla="*/ 0 w 3624553"/>
              <a:gd name="connsiteY14" fmla="*/ 86990 h 414400"/>
              <a:gd name="connsiteX0" fmla="*/ 0 w 3624553"/>
              <a:gd name="connsiteY0" fmla="*/ 86990 h 414532"/>
              <a:gd name="connsiteX1" fmla="*/ 65482 w 3624553"/>
              <a:gd name="connsiteY1" fmla="*/ 21508 h 414532"/>
              <a:gd name="connsiteX2" fmla="*/ 1139414 w 3624553"/>
              <a:gd name="connsiteY2" fmla="*/ 17968 h 414532"/>
              <a:gd name="connsiteX3" fmla="*/ 2355028 w 3624553"/>
              <a:gd name="connsiteY3" fmla="*/ 17968 h 414532"/>
              <a:gd name="connsiteX4" fmla="*/ 2903668 w 3624553"/>
              <a:gd name="connsiteY4" fmla="*/ 17968 h 414532"/>
              <a:gd name="connsiteX5" fmla="*/ 3533507 w 3624553"/>
              <a:gd name="connsiteY5" fmla="*/ 21508 h 414532"/>
              <a:gd name="connsiteX6" fmla="*/ 3598989 w 3624553"/>
              <a:gd name="connsiteY6" fmla="*/ 86990 h 414532"/>
              <a:gd name="connsiteX7" fmla="*/ 3624430 w 3624553"/>
              <a:gd name="connsiteY7" fmla="*/ 233121 h 414532"/>
              <a:gd name="connsiteX8" fmla="*/ 3598989 w 3624553"/>
              <a:gd name="connsiteY8" fmla="*/ 348912 h 414532"/>
              <a:gd name="connsiteX9" fmla="*/ 3533507 w 3624553"/>
              <a:gd name="connsiteY9" fmla="*/ 414394 h 414532"/>
              <a:gd name="connsiteX10" fmla="*/ 2613211 w 3624553"/>
              <a:gd name="connsiteY10" fmla="*/ 405243 h 414532"/>
              <a:gd name="connsiteX11" fmla="*/ 1655781 w 3624553"/>
              <a:gd name="connsiteY11" fmla="*/ 383728 h 414532"/>
              <a:gd name="connsiteX12" fmla="*/ 65482 w 3624553"/>
              <a:gd name="connsiteY12" fmla="*/ 414394 h 414532"/>
              <a:gd name="connsiteX13" fmla="*/ 0 w 3624553"/>
              <a:gd name="connsiteY13" fmla="*/ 348912 h 414532"/>
              <a:gd name="connsiteX14" fmla="*/ 0 w 3624553"/>
              <a:gd name="connsiteY14" fmla="*/ 86990 h 414532"/>
              <a:gd name="connsiteX0" fmla="*/ 0 w 3624553"/>
              <a:gd name="connsiteY0" fmla="*/ 86990 h 415549"/>
              <a:gd name="connsiteX1" fmla="*/ 65482 w 3624553"/>
              <a:gd name="connsiteY1" fmla="*/ 21508 h 415549"/>
              <a:gd name="connsiteX2" fmla="*/ 1139414 w 3624553"/>
              <a:gd name="connsiteY2" fmla="*/ 17968 h 415549"/>
              <a:gd name="connsiteX3" fmla="*/ 2355028 w 3624553"/>
              <a:gd name="connsiteY3" fmla="*/ 17968 h 415549"/>
              <a:gd name="connsiteX4" fmla="*/ 2903668 w 3624553"/>
              <a:gd name="connsiteY4" fmla="*/ 17968 h 415549"/>
              <a:gd name="connsiteX5" fmla="*/ 3533507 w 3624553"/>
              <a:gd name="connsiteY5" fmla="*/ 21508 h 415549"/>
              <a:gd name="connsiteX6" fmla="*/ 3598989 w 3624553"/>
              <a:gd name="connsiteY6" fmla="*/ 86990 h 415549"/>
              <a:gd name="connsiteX7" fmla="*/ 3624430 w 3624553"/>
              <a:gd name="connsiteY7" fmla="*/ 233121 h 415549"/>
              <a:gd name="connsiteX8" fmla="*/ 3598989 w 3624553"/>
              <a:gd name="connsiteY8" fmla="*/ 348912 h 415549"/>
              <a:gd name="connsiteX9" fmla="*/ 3533507 w 3624553"/>
              <a:gd name="connsiteY9" fmla="*/ 414394 h 415549"/>
              <a:gd name="connsiteX10" fmla="*/ 2613211 w 3624553"/>
              <a:gd name="connsiteY10" fmla="*/ 405243 h 415549"/>
              <a:gd name="connsiteX11" fmla="*/ 1655781 w 3624553"/>
              <a:gd name="connsiteY11" fmla="*/ 383728 h 415549"/>
              <a:gd name="connsiteX12" fmla="*/ 65482 w 3624553"/>
              <a:gd name="connsiteY12" fmla="*/ 414394 h 415549"/>
              <a:gd name="connsiteX13" fmla="*/ 0 w 3624553"/>
              <a:gd name="connsiteY13" fmla="*/ 348912 h 415549"/>
              <a:gd name="connsiteX14" fmla="*/ 0 w 3624553"/>
              <a:gd name="connsiteY14" fmla="*/ 86990 h 415549"/>
              <a:gd name="connsiteX0" fmla="*/ 0 w 3624553"/>
              <a:gd name="connsiteY0" fmla="*/ 86990 h 428236"/>
              <a:gd name="connsiteX1" fmla="*/ 65482 w 3624553"/>
              <a:gd name="connsiteY1" fmla="*/ 21508 h 428236"/>
              <a:gd name="connsiteX2" fmla="*/ 1139414 w 3624553"/>
              <a:gd name="connsiteY2" fmla="*/ 17968 h 428236"/>
              <a:gd name="connsiteX3" fmla="*/ 2355028 w 3624553"/>
              <a:gd name="connsiteY3" fmla="*/ 17968 h 428236"/>
              <a:gd name="connsiteX4" fmla="*/ 2903668 w 3624553"/>
              <a:gd name="connsiteY4" fmla="*/ 17968 h 428236"/>
              <a:gd name="connsiteX5" fmla="*/ 3533507 w 3624553"/>
              <a:gd name="connsiteY5" fmla="*/ 21508 h 428236"/>
              <a:gd name="connsiteX6" fmla="*/ 3598989 w 3624553"/>
              <a:gd name="connsiteY6" fmla="*/ 86990 h 428236"/>
              <a:gd name="connsiteX7" fmla="*/ 3624430 w 3624553"/>
              <a:gd name="connsiteY7" fmla="*/ 233121 h 428236"/>
              <a:gd name="connsiteX8" fmla="*/ 3598989 w 3624553"/>
              <a:gd name="connsiteY8" fmla="*/ 348912 h 428236"/>
              <a:gd name="connsiteX9" fmla="*/ 3533507 w 3624553"/>
              <a:gd name="connsiteY9" fmla="*/ 414394 h 428236"/>
              <a:gd name="connsiteX10" fmla="*/ 2613211 w 3624553"/>
              <a:gd name="connsiteY10" fmla="*/ 405243 h 428236"/>
              <a:gd name="connsiteX11" fmla="*/ 1655781 w 3624553"/>
              <a:gd name="connsiteY11" fmla="*/ 383728 h 428236"/>
              <a:gd name="connsiteX12" fmla="*/ 65482 w 3624553"/>
              <a:gd name="connsiteY12" fmla="*/ 414394 h 428236"/>
              <a:gd name="connsiteX13" fmla="*/ 0 w 3624553"/>
              <a:gd name="connsiteY13" fmla="*/ 348912 h 428236"/>
              <a:gd name="connsiteX14" fmla="*/ 0 w 3624553"/>
              <a:gd name="connsiteY14" fmla="*/ 86990 h 428236"/>
              <a:gd name="connsiteX0" fmla="*/ 0 w 3598989"/>
              <a:gd name="connsiteY0" fmla="*/ 86990 h 428236"/>
              <a:gd name="connsiteX1" fmla="*/ 65482 w 3598989"/>
              <a:gd name="connsiteY1" fmla="*/ 21508 h 428236"/>
              <a:gd name="connsiteX2" fmla="*/ 1139414 w 3598989"/>
              <a:gd name="connsiteY2" fmla="*/ 17968 h 428236"/>
              <a:gd name="connsiteX3" fmla="*/ 2355028 w 3598989"/>
              <a:gd name="connsiteY3" fmla="*/ 17968 h 428236"/>
              <a:gd name="connsiteX4" fmla="*/ 2903668 w 3598989"/>
              <a:gd name="connsiteY4" fmla="*/ 17968 h 428236"/>
              <a:gd name="connsiteX5" fmla="*/ 3533507 w 3598989"/>
              <a:gd name="connsiteY5" fmla="*/ 21508 h 428236"/>
              <a:gd name="connsiteX6" fmla="*/ 3598989 w 3598989"/>
              <a:gd name="connsiteY6" fmla="*/ 86990 h 428236"/>
              <a:gd name="connsiteX7" fmla="*/ 3598989 w 3598989"/>
              <a:gd name="connsiteY7" fmla="*/ 348912 h 428236"/>
              <a:gd name="connsiteX8" fmla="*/ 3533507 w 3598989"/>
              <a:gd name="connsiteY8" fmla="*/ 414394 h 428236"/>
              <a:gd name="connsiteX9" fmla="*/ 2613211 w 3598989"/>
              <a:gd name="connsiteY9" fmla="*/ 405243 h 428236"/>
              <a:gd name="connsiteX10" fmla="*/ 1655781 w 3598989"/>
              <a:gd name="connsiteY10" fmla="*/ 383728 h 428236"/>
              <a:gd name="connsiteX11" fmla="*/ 65482 w 3598989"/>
              <a:gd name="connsiteY11" fmla="*/ 414394 h 428236"/>
              <a:gd name="connsiteX12" fmla="*/ 0 w 3598989"/>
              <a:gd name="connsiteY12" fmla="*/ 348912 h 428236"/>
              <a:gd name="connsiteX13" fmla="*/ 0 w 3598989"/>
              <a:gd name="connsiteY13" fmla="*/ 86990 h 42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98989" h="428236">
                <a:moveTo>
                  <a:pt x="0" y="86990"/>
                </a:moveTo>
                <a:cubicBezTo>
                  <a:pt x="0" y="50825"/>
                  <a:pt x="29317" y="21508"/>
                  <a:pt x="65482" y="21508"/>
                </a:cubicBezTo>
                <a:cubicBezTo>
                  <a:pt x="434217" y="-11945"/>
                  <a:pt x="781437" y="19148"/>
                  <a:pt x="1139414" y="17968"/>
                </a:cubicBezTo>
                <a:cubicBezTo>
                  <a:pt x="1619923" y="-14305"/>
                  <a:pt x="1960581" y="-14305"/>
                  <a:pt x="2355028" y="17968"/>
                </a:cubicBezTo>
                <a:cubicBezTo>
                  <a:pt x="2537908" y="17968"/>
                  <a:pt x="2623969" y="-3547"/>
                  <a:pt x="2903668" y="17968"/>
                </a:cubicBezTo>
                <a:cubicBezTo>
                  <a:pt x="3102857" y="-23883"/>
                  <a:pt x="3323561" y="20328"/>
                  <a:pt x="3533507" y="21508"/>
                </a:cubicBezTo>
                <a:cubicBezTo>
                  <a:pt x="3569672" y="21508"/>
                  <a:pt x="3598989" y="50825"/>
                  <a:pt x="3598989" y="86990"/>
                </a:cubicBezTo>
                <a:cubicBezTo>
                  <a:pt x="3609903" y="141557"/>
                  <a:pt x="3609903" y="294345"/>
                  <a:pt x="3598989" y="348912"/>
                </a:cubicBezTo>
                <a:cubicBezTo>
                  <a:pt x="3598989" y="385077"/>
                  <a:pt x="3569672" y="414394"/>
                  <a:pt x="3533507" y="414394"/>
                </a:cubicBezTo>
                <a:lnTo>
                  <a:pt x="2613211" y="405243"/>
                </a:lnTo>
                <a:cubicBezTo>
                  <a:pt x="2300257" y="400132"/>
                  <a:pt x="2076817" y="443162"/>
                  <a:pt x="1655781" y="383728"/>
                </a:cubicBezTo>
                <a:cubicBezTo>
                  <a:pt x="1132853" y="415465"/>
                  <a:pt x="846593" y="447202"/>
                  <a:pt x="65482" y="414394"/>
                </a:cubicBezTo>
                <a:cubicBezTo>
                  <a:pt x="29317" y="414394"/>
                  <a:pt x="0" y="385077"/>
                  <a:pt x="0" y="348912"/>
                </a:cubicBezTo>
                <a:lnTo>
                  <a:pt x="0" y="86990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67" name="Your TItle"/>
          <p:cNvSpPr txBox="1">
            <a:spLocks/>
          </p:cNvSpPr>
          <p:nvPr/>
        </p:nvSpPr>
        <p:spPr>
          <a:xfrm>
            <a:off x="2228851" y="3205727"/>
            <a:ext cx="2415965" cy="1084495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nostrud</a:t>
            </a:r>
            <a:r>
              <a:rPr lang="en-US" sz="900" dirty="0">
                <a:latin typeface="Code Bold" pitchFamily="50" charset="0"/>
              </a:rPr>
              <a:t> exercitation </a:t>
            </a:r>
            <a:r>
              <a:rPr lang="en-US" sz="900" dirty="0" err="1">
                <a:latin typeface="Code Bold" pitchFamily="50" charset="0"/>
              </a:rPr>
              <a:t>ullamco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laboris</a:t>
            </a:r>
            <a:r>
              <a:rPr lang="en-US" sz="900" dirty="0">
                <a:latin typeface="Code Bold" pitchFamily="50" charset="0"/>
              </a:rPr>
              <a:t> nisi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aliquip</a:t>
            </a:r>
            <a:r>
              <a:rPr lang="en-US" sz="900" dirty="0">
                <a:latin typeface="Code Bold" pitchFamily="50" charset="0"/>
              </a:rPr>
              <a:t> ex </a:t>
            </a:r>
            <a:r>
              <a:rPr lang="en-US" sz="900" dirty="0" err="1">
                <a:latin typeface="Code Bold" pitchFamily="50" charset="0"/>
              </a:rPr>
              <a:t>ea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commodo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73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PICTURE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14</a:t>
            </a:r>
          </a:p>
        </p:txBody>
      </p:sp>
      <p:sp>
        <p:nvSpPr>
          <p:cNvPr id="76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7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5978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861E-6 L 1.14323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5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9" grpId="0"/>
      <p:bldP spid="50" grpId="0" animBg="1"/>
      <p:bldP spid="64" grpId="0" animBg="1"/>
      <p:bldP spid="66" grpId="0" animBg="1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>
            <a:stCxn id="58" idx="4"/>
          </p:cNvCxnSpPr>
          <p:nvPr/>
        </p:nvCxnSpPr>
        <p:spPr>
          <a:xfrm flipH="1">
            <a:off x="5259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41" idx="4"/>
          </p:cNvCxnSpPr>
          <p:nvPr/>
        </p:nvCxnSpPr>
        <p:spPr>
          <a:xfrm flipH="1">
            <a:off x="8058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>
            <a:stCxn id="47" idx="4"/>
          </p:cNvCxnSpPr>
          <p:nvPr/>
        </p:nvCxnSpPr>
        <p:spPr>
          <a:xfrm flipH="1">
            <a:off x="9360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7911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>
            <a:stCxn id="52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5029200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/>
        </p:nvSpPr>
        <p:spPr>
          <a:xfrm>
            <a:off x="5543555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>
            <a:stCxn id="56" idx="4"/>
          </p:cNvCxnSpPr>
          <p:nvPr/>
        </p:nvCxnSpPr>
        <p:spPr>
          <a:xfrm>
            <a:off x="12335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11247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7" name="Isosceles Triangle 56"/>
          <p:cNvSpPr/>
          <p:nvPr/>
        </p:nvSpPr>
        <p:spPr>
          <a:xfrm>
            <a:off x="11127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3810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9" name="Oval 6"/>
          <p:cNvSpPr/>
          <p:nvPr/>
        </p:nvSpPr>
        <p:spPr>
          <a:xfrm>
            <a:off x="914400" y="1272809"/>
            <a:ext cx="1751993" cy="296144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1772 w 2817537"/>
              <a:gd name="connsiteY0" fmla="*/ 1134156 h 2829599"/>
              <a:gd name="connsiteX1" fmla="*/ 193598 w 2817537"/>
              <a:gd name="connsiteY1" fmla="*/ 129074 h 2829599"/>
              <a:gd name="connsiteX2" fmla="*/ 1557988 w 2817537"/>
              <a:gd name="connsiteY2" fmla="*/ 21469 h 2829599"/>
              <a:gd name="connsiteX3" fmla="*/ 2679216 w 2817537"/>
              <a:gd name="connsiteY3" fmla="*/ 206139 h 2829599"/>
              <a:gd name="connsiteX4" fmla="*/ 2796994 w 2817537"/>
              <a:gd name="connsiteY4" fmla="*/ 1568695 h 2829599"/>
              <a:gd name="connsiteX5" fmla="*/ 2658334 w 2817537"/>
              <a:gd name="connsiteY5" fmla="*/ 2712314 h 2829599"/>
              <a:gd name="connsiteX6" fmla="*/ 1344796 w 2817537"/>
              <a:gd name="connsiteY6" fmla="*/ 2791366 h 2829599"/>
              <a:gd name="connsiteX7" fmla="*/ 150703 w 2817537"/>
              <a:gd name="connsiteY7" fmla="*/ 2658026 h 2829599"/>
              <a:gd name="connsiteX8" fmla="*/ 21772 w 2817537"/>
              <a:gd name="connsiteY8" fmla="*/ 1134156 h 2829599"/>
              <a:gd name="connsiteX0" fmla="*/ 21772 w 2862036"/>
              <a:gd name="connsiteY0" fmla="*/ 1136563 h 2832006"/>
              <a:gd name="connsiteX1" fmla="*/ 193598 w 2862036"/>
              <a:gd name="connsiteY1" fmla="*/ 131481 h 2832006"/>
              <a:gd name="connsiteX2" fmla="*/ 1557988 w 2862036"/>
              <a:gd name="connsiteY2" fmla="*/ 23876 h 2832006"/>
              <a:gd name="connsiteX3" fmla="*/ 2752695 w 2862036"/>
              <a:gd name="connsiteY3" fmla="*/ 165566 h 2832006"/>
              <a:gd name="connsiteX4" fmla="*/ 2796994 w 2862036"/>
              <a:gd name="connsiteY4" fmla="*/ 1571102 h 2832006"/>
              <a:gd name="connsiteX5" fmla="*/ 2658334 w 2862036"/>
              <a:gd name="connsiteY5" fmla="*/ 2714721 h 2832006"/>
              <a:gd name="connsiteX6" fmla="*/ 1344796 w 2862036"/>
              <a:gd name="connsiteY6" fmla="*/ 2793773 h 2832006"/>
              <a:gd name="connsiteX7" fmla="*/ 150703 w 2862036"/>
              <a:gd name="connsiteY7" fmla="*/ 2660433 h 2832006"/>
              <a:gd name="connsiteX8" fmla="*/ 21772 w 2862036"/>
              <a:gd name="connsiteY8" fmla="*/ 1136563 h 2832006"/>
              <a:gd name="connsiteX0" fmla="*/ 21772 w 2871276"/>
              <a:gd name="connsiteY0" fmla="*/ 1136563 h 2838328"/>
              <a:gd name="connsiteX1" fmla="*/ 193598 w 2871276"/>
              <a:gd name="connsiteY1" fmla="*/ 131481 h 2838328"/>
              <a:gd name="connsiteX2" fmla="*/ 1557988 w 2871276"/>
              <a:gd name="connsiteY2" fmla="*/ 23876 h 2838328"/>
              <a:gd name="connsiteX3" fmla="*/ 2752695 w 2871276"/>
              <a:gd name="connsiteY3" fmla="*/ 165566 h 2838328"/>
              <a:gd name="connsiteX4" fmla="*/ 2796994 w 2871276"/>
              <a:gd name="connsiteY4" fmla="*/ 1571102 h 2838328"/>
              <a:gd name="connsiteX5" fmla="*/ 2750182 w 2871276"/>
              <a:gd name="connsiteY5" fmla="*/ 2725466 h 2838328"/>
              <a:gd name="connsiteX6" fmla="*/ 1344796 w 2871276"/>
              <a:gd name="connsiteY6" fmla="*/ 2793773 h 2838328"/>
              <a:gd name="connsiteX7" fmla="*/ 150703 w 2871276"/>
              <a:gd name="connsiteY7" fmla="*/ 2660433 h 2838328"/>
              <a:gd name="connsiteX8" fmla="*/ 21772 w 2871276"/>
              <a:gd name="connsiteY8" fmla="*/ 1136563 h 2838328"/>
              <a:gd name="connsiteX0" fmla="*/ 21772 w 2878897"/>
              <a:gd name="connsiteY0" fmla="*/ 1137207 h 2838223"/>
              <a:gd name="connsiteX1" fmla="*/ 193598 w 2878897"/>
              <a:gd name="connsiteY1" fmla="*/ 132125 h 2838223"/>
              <a:gd name="connsiteX2" fmla="*/ 1557988 w 2878897"/>
              <a:gd name="connsiteY2" fmla="*/ 24520 h 2838223"/>
              <a:gd name="connsiteX3" fmla="*/ 2752695 w 2878897"/>
              <a:gd name="connsiteY3" fmla="*/ 166210 h 2838223"/>
              <a:gd name="connsiteX4" fmla="*/ 2815363 w 2878897"/>
              <a:gd name="connsiteY4" fmla="*/ 1582491 h 2838223"/>
              <a:gd name="connsiteX5" fmla="*/ 2750182 w 2878897"/>
              <a:gd name="connsiteY5" fmla="*/ 2726110 h 2838223"/>
              <a:gd name="connsiteX6" fmla="*/ 1344796 w 2878897"/>
              <a:gd name="connsiteY6" fmla="*/ 2794417 h 2838223"/>
              <a:gd name="connsiteX7" fmla="*/ 150703 w 2878897"/>
              <a:gd name="connsiteY7" fmla="*/ 2661077 h 2838223"/>
              <a:gd name="connsiteX8" fmla="*/ 21772 w 2878897"/>
              <a:gd name="connsiteY8" fmla="*/ 1137207 h 2838223"/>
              <a:gd name="connsiteX0" fmla="*/ 13286 w 2882312"/>
              <a:gd name="connsiteY0" fmla="*/ 1137207 h 2843395"/>
              <a:gd name="connsiteX1" fmla="*/ 185112 w 2882312"/>
              <a:gd name="connsiteY1" fmla="*/ 132125 h 2843395"/>
              <a:gd name="connsiteX2" fmla="*/ 1549502 w 2882312"/>
              <a:gd name="connsiteY2" fmla="*/ 24520 h 2843395"/>
              <a:gd name="connsiteX3" fmla="*/ 2744209 w 2882312"/>
              <a:gd name="connsiteY3" fmla="*/ 166210 h 2843395"/>
              <a:gd name="connsiteX4" fmla="*/ 2806877 w 2882312"/>
              <a:gd name="connsiteY4" fmla="*/ 1582491 h 2843395"/>
              <a:gd name="connsiteX5" fmla="*/ 2741696 w 2882312"/>
              <a:gd name="connsiteY5" fmla="*/ 2726110 h 2843395"/>
              <a:gd name="connsiteX6" fmla="*/ 1170983 w 2882312"/>
              <a:gd name="connsiteY6" fmla="*/ 2805162 h 2843395"/>
              <a:gd name="connsiteX7" fmla="*/ 142217 w 2882312"/>
              <a:gd name="connsiteY7" fmla="*/ 2661077 h 2843395"/>
              <a:gd name="connsiteX8" fmla="*/ 13286 w 2882312"/>
              <a:gd name="connsiteY8" fmla="*/ 1137207 h 2843395"/>
              <a:gd name="connsiteX0" fmla="*/ 13286 w 2928258"/>
              <a:gd name="connsiteY0" fmla="*/ 1139158 h 2843163"/>
              <a:gd name="connsiteX1" fmla="*/ 185112 w 2928258"/>
              <a:gd name="connsiteY1" fmla="*/ 134076 h 2843163"/>
              <a:gd name="connsiteX2" fmla="*/ 1549502 w 2928258"/>
              <a:gd name="connsiteY2" fmla="*/ 26471 h 2843163"/>
              <a:gd name="connsiteX3" fmla="*/ 2744209 w 2928258"/>
              <a:gd name="connsiteY3" fmla="*/ 168161 h 2843163"/>
              <a:gd name="connsiteX4" fmla="*/ 2898725 w 2928258"/>
              <a:gd name="connsiteY4" fmla="*/ 1616677 h 2843163"/>
              <a:gd name="connsiteX5" fmla="*/ 2741696 w 2928258"/>
              <a:gd name="connsiteY5" fmla="*/ 2728061 h 2843163"/>
              <a:gd name="connsiteX6" fmla="*/ 1170983 w 2928258"/>
              <a:gd name="connsiteY6" fmla="*/ 2807113 h 2843163"/>
              <a:gd name="connsiteX7" fmla="*/ 142217 w 2928258"/>
              <a:gd name="connsiteY7" fmla="*/ 2663028 h 2843163"/>
              <a:gd name="connsiteX8" fmla="*/ 13286 w 2928258"/>
              <a:gd name="connsiteY8" fmla="*/ 1139158 h 2843163"/>
              <a:gd name="connsiteX0" fmla="*/ 13286 w 2918385"/>
              <a:gd name="connsiteY0" fmla="*/ 1131211 h 2835216"/>
              <a:gd name="connsiteX1" fmla="*/ 185112 w 2918385"/>
              <a:gd name="connsiteY1" fmla="*/ 126129 h 2835216"/>
              <a:gd name="connsiteX2" fmla="*/ 1549502 w 2918385"/>
              <a:gd name="connsiteY2" fmla="*/ 18524 h 2835216"/>
              <a:gd name="connsiteX3" fmla="*/ 2744209 w 2918385"/>
              <a:gd name="connsiteY3" fmla="*/ 160214 h 2835216"/>
              <a:gd name="connsiteX4" fmla="*/ 2898642 w 2918385"/>
              <a:gd name="connsiteY4" fmla="*/ 911219 h 2835216"/>
              <a:gd name="connsiteX5" fmla="*/ 2898725 w 2918385"/>
              <a:gd name="connsiteY5" fmla="*/ 1608730 h 2835216"/>
              <a:gd name="connsiteX6" fmla="*/ 2741696 w 2918385"/>
              <a:gd name="connsiteY6" fmla="*/ 2720114 h 2835216"/>
              <a:gd name="connsiteX7" fmla="*/ 1170983 w 2918385"/>
              <a:gd name="connsiteY7" fmla="*/ 2799166 h 2835216"/>
              <a:gd name="connsiteX8" fmla="*/ 142217 w 2918385"/>
              <a:gd name="connsiteY8" fmla="*/ 2655081 h 2835216"/>
              <a:gd name="connsiteX9" fmla="*/ 13286 w 2918385"/>
              <a:gd name="connsiteY9" fmla="*/ 1131211 h 2835216"/>
              <a:gd name="connsiteX0" fmla="*/ 29402 w 2934501"/>
              <a:gd name="connsiteY0" fmla="*/ 1131211 h 2835216"/>
              <a:gd name="connsiteX1" fmla="*/ 201228 w 2934501"/>
              <a:gd name="connsiteY1" fmla="*/ 126129 h 2835216"/>
              <a:gd name="connsiteX2" fmla="*/ 1565618 w 2934501"/>
              <a:gd name="connsiteY2" fmla="*/ 18524 h 2835216"/>
              <a:gd name="connsiteX3" fmla="*/ 2760325 w 2934501"/>
              <a:gd name="connsiteY3" fmla="*/ 160214 h 2835216"/>
              <a:gd name="connsiteX4" fmla="*/ 2914758 w 2934501"/>
              <a:gd name="connsiteY4" fmla="*/ 911219 h 2835216"/>
              <a:gd name="connsiteX5" fmla="*/ 2914841 w 2934501"/>
              <a:gd name="connsiteY5" fmla="*/ 1608730 h 2835216"/>
              <a:gd name="connsiteX6" fmla="*/ 2757812 w 2934501"/>
              <a:gd name="connsiteY6" fmla="*/ 2720114 h 2835216"/>
              <a:gd name="connsiteX7" fmla="*/ 1187099 w 2934501"/>
              <a:gd name="connsiteY7" fmla="*/ 2799166 h 2835216"/>
              <a:gd name="connsiteX8" fmla="*/ 158333 w 2934501"/>
              <a:gd name="connsiteY8" fmla="*/ 2655081 h 2835216"/>
              <a:gd name="connsiteX9" fmla="*/ 12364 w 2934501"/>
              <a:gd name="connsiteY9" fmla="*/ 1878267 h 2835216"/>
              <a:gd name="connsiteX10" fmla="*/ 29402 w 2934501"/>
              <a:gd name="connsiteY10" fmla="*/ 1131211 h 2835216"/>
              <a:gd name="connsiteX0" fmla="*/ 29402 w 2952083"/>
              <a:gd name="connsiteY0" fmla="*/ 1144321 h 2848326"/>
              <a:gd name="connsiteX1" fmla="*/ 201228 w 2952083"/>
              <a:gd name="connsiteY1" fmla="*/ 139239 h 2848326"/>
              <a:gd name="connsiteX2" fmla="*/ 1565618 w 2952083"/>
              <a:gd name="connsiteY2" fmla="*/ 31634 h 2848326"/>
              <a:gd name="connsiteX3" fmla="*/ 2833803 w 2952083"/>
              <a:gd name="connsiteY3" fmla="*/ 87364 h 2848326"/>
              <a:gd name="connsiteX4" fmla="*/ 2914758 w 2952083"/>
              <a:gd name="connsiteY4" fmla="*/ 924329 h 2848326"/>
              <a:gd name="connsiteX5" fmla="*/ 2914841 w 2952083"/>
              <a:gd name="connsiteY5" fmla="*/ 1621840 h 2848326"/>
              <a:gd name="connsiteX6" fmla="*/ 2757812 w 2952083"/>
              <a:gd name="connsiteY6" fmla="*/ 2733224 h 2848326"/>
              <a:gd name="connsiteX7" fmla="*/ 1187099 w 2952083"/>
              <a:gd name="connsiteY7" fmla="*/ 2812276 h 2848326"/>
              <a:gd name="connsiteX8" fmla="*/ 158333 w 2952083"/>
              <a:gd name="connsiteY8" fmla="*/ 2668191 h 2848326"/>
              <a:gd name="connsiteX9" fmla="*/ 12364 w 2952083"/>
              <a:gd name="connsiteY9" fmla="*/ 1891377 h 2848326"/>
              <a:gd name="connsiteX10" fmla="*/ 29402 w 2952083"/>
              <a:gd name="connsiteY10" fmla="*/ 1144321 h 2848326"/>
              <a:gd name="connsiteX0" fmla="*/ 29402 w 2956017"/>
              <a:gd name="connsiteY0" fmla="*/ 1156014 h 2860019"/>
              <a:gd name="connsiteX1" fmla="*/ 201228 w 2956017"/>
              <a:gd name="connsiteY1" fmla="*/ 150932 h 2860019"/>
              <a:gd name="connsiteX2" fmla="*/ 1510509 w 2956017"/>
              <a:gd name="connsiteY2" fmla="*/ 21837 h 2860019"/>
              <a:gd name="connsiteX3" fmla="*/ 2833803 w 2956017"/>
              <a:gd name="connsiteY3" fmla="*/ 99057 h 2860019"/>
              <a:gd name="connsiteX4" fmla="*/ 2914758 w 2956017"/>
              <a:gd name="connsiteY4" fmla="*/ 936022 h 2860019"/>
              <a:gd name="connsiteX5" fmla="*/ 2914841 w 2956017"/>
              <a:gd name="connsiteY5" fmla="*/ 1633533 h 2860019"/>
              <a:gd name="connsiteX6" fmla="*/ 2757812 w 2956017"/>
              <a:gd name="connsiteY6" fmla="*/ 2744917 h 2860019"/>
              <a:gd name="connsiteX7" fmla="*/ 1187099 w 2956017"/>
              <a:gd name="connsiteY7" fmla="*/ 2823969 h 2860019"/>
              <a:gd name="connsiteX8" fmla="*/ 158333 w 2956017"/>
              <a:gd name="connsiteY8" fmla="*/ 2679884 h 2860019"/>
              <a:gd name="connsiteX9" fmla="*/ 12364 w 2956017"/>
              <a:gd name="connsiteY9" fmla="*/ 1903070 h 2860019"/>
              <a:gd name="connsiteX10" fmla="*/ 29402 w 2956017"/>
              <a:gd name="connsiteY10" fmla="*/ 1156014 h 2860019"/>
              <a:gd name="connsiteX0" fmla="*/ 29402 w 2973439"/>
              <a:gd name="connsiteY0" fmla="*/ 1153462 h 2857467"/>
              <a:gd name="connsiteX1" fmla="*/ 201228 w 2973439"/>
              <a:gd name="connsiteY1" fmla="*/ 148380 h 2857467"/>
              <a:gd name="connsiteX2" fmla="*/ 1510509 w 2973439"/>
              <a:gd name="connsiteY2" fmla="*/ 19285 h 2857467"/>
              <a:gd name="connsiteX3" fmla="*/ 2833803 w 2973439"/>
              <a:gd name="connsiteY3" fmla="*/ 96505 h 2857467"/>
              <a:gd name="connsiteX4" fmla="*/ 2951497 w 2973439"/>
              <a:gd name="connsiteY4" fmla="*/ 890490 h 2857467"/>
              <a:gd name="connsiteX5" fmla="*/ 2914841 w 2973439"/>
              <a:gd name="connsiteY5" fmla="*/ 1630981 h 2857467"/>
              <a:gd name="connsiteX6" fmla="*/ 2757812 w 2973439"/>
              <a:gd name="connsiteY6" fmla="*/ 2742365 h 2857467"/>
              <a:gd name="connsiteX7" fmla="*/ 1187099 w 2973439"/>
              <a:gd name="connsiteY7" fmla="*/ 2821417 h 2857467"/>
              <a:gd name="connsiteX8" fmla="*/ 158333 w 2973439"/>
              <a:gd name="connsiteY8" fmla="*/ 2677332 h 2857467"/>
              <a:gd name="connsiteX9" fmla="*/ 12364 w 2973439"/>
              <a:gd name="connsiteY9" fmla="*/ 1900518 h 2857467"/>
              <a:gd name="connsiteX10" fmla="*/ 29402 w 2973439"/>
              <a:gd name="connsiteY10" fmla="*/ 1153462 h 2857467"/>
              <a:gd name="connsiteX0" fmla="*/ 29402 w 2973439"/>
              <a:gd name="connsiteY0" fmla="*/ 1153462 h 2822704"/>
              <a:gd name="connsiteX1" fmla="*/ 201228 w 2973439"/>
              <a:gd name="connsiteY1" fmla="*/ 148380 h 2822704"/>
              <a:gd name="connsiteX2" fmla="*/ 1510509 w 2973439"/>
              <a:gd name="connsiteY2" fmla="*/ 19285 h 2822704"/>
              <a:gd name="connsiteX3" fmla="*/ 2833803 w 2973439"/>
              <a:gd name="connsiteY3" fmla="*/ 96505 h 2822704"/>
              <a:gd name="connsiteX4" fmla="*/ 2951497 w 2973439"/>
              <a:gd name="connsiteY4" fmla="*/ 890490 h 2822704"/>
              <a:gd name="connsiteX5" fmla="*/ 2914841 w 2973439"/>
              <a:gd name="connsiteY5" fmla="*/ 1630981 h 2822704"/>
              <a:gd name="connsiteX6" fmla="*/ 2812921 w 2973439"/>
              <a:gd name="connsiteY6" fmla="*/ 2645660 h 2822704"/>
              <a:gd name="connsiteX7" fmla="*/ 1187099 w 2973439"/>
              <a:gd name="connsiteY7" fmla="*/ 2821417 h 2822704"/>
              <a:gd name="connsiteX8" fmla="*/ 158333 w 2973439"/>
              <a:gd name="connsiteY8" fmla="*/ 2677332 h 2822704"/>
              <a:gd name="connsiteX9" fmla="*/ 12364 w 2973439"/>
              <a:gd name="connsiteY9" fmla="*/ 1900518 h 2822704"/>
              <a:gd name="connsiteX10" fmla="*/ 29402 w 2973439"/>
              <a:gd name="connsiteY10" fmla="*/ 1153462 h 2822704"/>
              <a:gd name="connsiteX0" fmla="*/ 29402 w 3004801"/>
              <a:gd name="connsiteY0" fmla="*/ 1153462 h 2822370"/>
              <a:gd name="connsiteX1" fmla="*/ 201228 w 3004801"/>
              <a:gd name="connsiteY1" fmla="*/ 148380 h 2822370"/>
              <a:gd name="connsiteX2" fmla="*/ 1510509 w 3004801"/>
              <a:gd name="connsiteY2" fmla="*/ 19285 h 2822370"/>
              <a:gd name="connsiteX3" fmla="*/ 2833803 w 3004801"/>
              <a:gd name="connsiteY3" fmla="*/ 96505 h 2822370"/>
              <a:gd name="connsiteX4" fmla="*/ 2951497 w 3004801"/>
              <a:gd name="connsiteY4" fmla="*/ 890490 h 2822370"/>
              <a:gd name="connsiteX5" fmla="*/ 2988319 w 3004801"/>
              <a:gd name="connsiteY5" fmla="*/ 1654964 h 2822370"/>
              <a:gd name="connsiteX6" fmla="*/ 2812921 w 3004801"/>
              <a:gd name="connsiteY6" fmla="*/ 2645660 h 2822370"/>
              <a:gd name="connsiteX7" fmla="*/ 1187099 w 3004801"/>
              <a:gd name="connsiteY7" fmla="*/ 2821417 h 2822370"/>
              <a:gd name="connsiteX8" fmla="*/ 158333 w 3004801"/>
              <a:gd name="connsiteY8" fmla="*/ 2677332 h 2822370"/>
              <a:gd name="connsiteX9" fmla="*/ 12364 w 3004801"/>
              <a:gd name="connsiteY9" fmla="*/ 1900518 h 2822370"/>
              <a:gd name="connsiteX10" fmla="*/ 29402 w 3004801"/>
              <a:gd name="connsiteY10" fmla="*/ 1153462 h 2822370"/>
              <a:gd name="connsiteX0" fmla="*/ 29402 w 3020648"/>
              <a:gd name="connsiteY0" fmla="*/ 1150048 h 2818956"/>
              <a:gd name="connsiteX1" fmla="*/ 201228 w 3020648"/>
              <a:gd name="connsiteY1" fmla="*/ 144966 h 2818956"/>
              <a:gd name="connsiteX2" fmla="*/ 1510509 w 3020648"/>
              <a:gd name="connsiteY2" fmla="*/ 15871 h 2818956"/>
              <a:gd name="connsiteX3" fmla="*/ 2833803 w 3020648"/>
              <a:gd name="connsiteY3" fmla="*/ 93091 h 2818956"/>
              <a:gd name="connsiteX4" fmla="*/ 3006605 w 3020648"/>
              <a:gd name="connsiteY4" fmla="*/ 827118 h 2818956"/>
              <a:gd name="connsiteX5" fmla="*/ 2988319 w 3020648"/>
              <a:gd name="connsiteY5" fmla="*/ 1651550 h 2818956"/>
              <a:gd name="connsiteX6" fmla="*/ 2812921 w 3020648"/>
              <a:gd name="connsiteY6" fmla="*/ 2642246 h 2818956"/>
              <a:gd name="connsiteX7" fmla="*/ 1187099 w 3020648"/>
              <a:gd name="connsiteY7" fmla="*/ 2818003 h 2818956"/>
              <a:gd name="connsiteX8" fmla="*/ 158333 w 3020648"/>
              <a:gd name="connsiteY8" fmla="*/ 2673918 h 2818956"/>
              <a:gd name="connsiteX9" fmla="*/ 12364 w 3020648"/>
              <a:gd name="connsiteY9" fmla="*/ 1897104 h 2818956"/>
              <a:gd name="connsiteX10" fmla="*/ 29402 w 3020648"/>
              <a:gd name="connsiteY10" fmla="*/ 1150048 h 2818956"/>
              <a:gd name="connsiteX0" fmla="*/ 13706 w 3041691"/>
              <a:gd name="connsiteY0" fmla="*/ 1090090 h 2818956"/>
              <a:gd name="connsiteX1" fmla="*/ 222271 w 3041691"/>
              <a:gd name="connsiteY1" fmla="*/ 144966 h 2818956"/>
              <a:gd name="connsiteX2" fmla="*/ 1531552 w 3041691"/>
              <a:gd name="connsiteY2" fmla="*/ 15871 h 2818956"/>
              <a:gd name="connsiteX3" fmla="*/ 2854846 w 3041691"/>
              <a:gd name="connsiteY3" fmla="*/ 93091 h 2818956"/>
              <a:gd name="connsiteX4" fmla="*/ 3027648 w 3041691"/>
              <a:gd name="connsiteY4" fmla="*/ 827118 h 2818956"/>
              <a:gd name="connsiteX5" fmla="*/ 3009362 w 3041691"/>
              <a:gd name="connsiteY5" fmla="*/ 1651550 h 2818956"/>
              <a:gd name="connsiteX6" fmla="*/ 2833964 w 3041691"/>
              <a:gd name="connsiteY6" fmla="*/ 2642246 h 2818956"/>
              <a:gd name="connsiteX7" fmla="*/ 1208142 w 3041691"/>
              <a:gd name="connsiteY7" fmla="*/ 2818003 h 2818956"/>
              <a:gd name="connsiteX8" fmla="*/ 179376 w 3041691"/>
              <a:gd name="connsiteY8" fmla="*/ 2673918 h 2818956"/>
              <a:gd name="connsiteX9" fmla="*/ 33407 w 3041691"/>
              <a:gd name="connsiteY9" fmla="*/ 1897104 h 2818956"/>
              <a:gd name="connsiteX10" fmla="*/ 13706 w 3041691"/>
              <a:gd name="connsiteY10" fmla="*/ 1090090 h 2818956"/>
              <a:gd name="connsiteX0" fmla="*/ 13706 w 3055209"/>
              <a:gd name="connsiteY0" fmla="*/ 1090090 h 2822562"/>
              <a:gd name="connsiteX1" fmla="*/ 222271 w 3055209"/>
              <a:gd name="connsiteY1" fmla="*/ 144966 h 2822562"/>
              <a:gd name="connsiteX2" fmla="*/ 1531552 w 3055209"/>
              <a:gd name="connsiteY2" fmla="*/ 15871 h 2822562"/>
              <a:gd name="connsiteX3" fmla="*/ 2854846 w 3055209"/>
              <a:gd name="connsiteY3" fmla="*/ 93091 h 2822562"/>
              <a:gd name="connsiteX4" fmla="*/ 3027648 w 3055209"/>
              <a:gd name="connsiteY4" fmla="*/ 827118 h 2822562"/>
              <a:gd name="connsiteX5" fmla="*/ 3009362 w 3055209"/>
              <a:gd name="connsiteY5" fmla="*/ 1651550 h 2822562"/>
              <a:gd name="connsiteX6" fmla="*/ 2889073 w 3055209"/>
              <a:gd name="connsiteY6" fmla="*/ 2666230 h 2822562"/>
              <a:gd name="connsiteX7" fmla="*/ 1208142 w 3055209"/>
              <a:gd name="connsiteY7" fmla="*/ 2818003 h 2822562"/>
              <a:gd name="connsiteX8" fmla="*/ 179376 w 3055209"/>
              <a:gd name="connsiteY8" fmla="*/ 2673918 h 2822562"/>
              <a:gd name="connsiteX9" fmla="*/ 33407 w 3055209"/>
              <a:gd name="connsiteY9" fmla="*/ 1897104 h 2822562"/>
              <a:gd name="connsiteX10" fmla="*/ 13706 w 3055209"/>
              <a:gd name="connsiteY10" fmla="*/ 1090090 h 282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5209" h="2822562">
                <a:moveTo>
                  <a:pt x="13706" y="1090090"/>
                </a:moveTo>
                <a:cubicBezTo>
                  <a:pt x="20855" y="668598"/>
                  <a:pt x="-30703" y="324003"/>
                  <a:pt x="222271" y="144966"/>
                </a:cubicBezTo>
                <a:cubicBezTo>
                  <a:pt x="475245" y="-34071"/>
                  <a:pt x="1092790" y="24517"/>
                  <a:pt x="1531552" y="15871"/>
                </a:cubicBezTo>
                <a:cubicBezTo>
                  <a:pt x="1970314" y="7225"/>
                  <a:pt x="2605497" y="-42117"/>
                  <a:pt x="2854846" y="93091"/>
                </a:cubicBezTo>
                <a:cubicBezTo>
                  <a:pt x="3104195" y="228299"/>
                  <a:pt x="3001895" y="585699"/>
                  <a:pt x="3027648" y="827118"/>
                </a:cubicBezTo>
                <a:cubicBezTo>
                  <a:pt x="3053401" y="1068537"/>
                  <a:pt x="3032458" y="1345031"/>
                  <a:pt x="3009362" y="1651550"/>
                </a:cubicBezTo>
                <a:cubicBezTo>
                  <a:pt x="2986266" y="1958069"/>
                  <a:pt x="3189276" y="2471821"/>
                  <a:pt x="2889073" y="2666230"/>
                </a:cubicBezTo>
                <a:cubicBezTo>
                  <a:pt x="2588870" y="2860639"/>
                  <a:pt x="1639717" y="2819351"/>
                  <a:pt x="1208142" y="2818003"/>
                </a:cubicBezTo>
                <a:cubicBezTo>
                  <a:pt x="776567" y="2816655"/>
                  <a:pt x="375165" y="2827401"/>
                  <a:pt x="179376" y="2673918"/>
                </a:cubicBezTo>
                <a:cubicBezTo>
                  <a:pt x="-16413" y="2520435"/>
                  <a:pt x="54896" y="2151082"/>
                  <a:pt x="33407" y="1897104"/>
                </a:cubicBezTo>
                <a:cubicBezTo>
                  <a:pt x="11918" y="1643126"/>
                  <a:pt x="-17771" y="1382113"/>
                  <a:pt x="13706" y="1090090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522" y="1899938"/>
            <a:ext cx="1443296" cy="216694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61" name="TextBox 60"/>
          <p:cNvSpPr txBox="1"/>
          <p:nvPr/>
        </p:nvSpPr>
        <p:spPr>
          <a:xfrm>
            <a:off x="1110641" y="1491755"/>
            <a:ext cx="1399176" cy="238531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62" name="Oval 6"/>
          <p:cNvSpPr/>
          <p:nvPr/>
        </p:nvSpPr>
        <p:spPr>
          <a:xfrm>
            <a:off x="2780895" y="1247753"/>
            <a:ext cx="1751993" cy="296144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1772 w 2817537"/>
              <a:gd name="connsiteY0" fmla="*/ 1134156 h 2829599"/>
              <a:gd name="connsiteX1" fmla="*/ 193598 w 2817537"/>
              <a:gd name="connsiteY1" fmla="*/ 129074 h 2829599"/>
              <a:gd name="connsiteX2" fmla="*/ 1557988 w 2817537"/>
              <a:gd name="connsiteY2" fmla="*/ 21469 h 2829599"/>
              <a:gd name="connsiteX3" fmla="*/ 2679216 w 2817537"/>
              <a:gd name="connsiteY3" fmla="*/ 206139 h 2829599"/>
              <a:gd name="connsiteX4" fmla="*/ 2796994 w 2817537"/>
              <a:gd name="connsiteY4" fmla="*/ 1568695 h 2829599"/>
              <a:gd name="connsiteX5" fmla="*/ 2658334 w 2817537"/>
              <a:gd name="connsiteY5" fmla="*/ 2712314 h 2829599"/>
              <a:gd name="connsiteX6" fmla="*/ 1344796 w 2817537"/>
              <a:gd name="connsiteY6" fmla="*/ 2791366 h 2829599"/>
              <a:gd name="connsiteX7" fmla="*/ 150703 w 2817537"/>
              <a:gd name="connsiteY7" fmla="*/ 2658026 h 2829599"/>
              <a:gd name="connsiteX8" fmla="*/ 21772 w 2817537"/>
              <a:gd name="connsiteY8" fmla="*/ 1134156 h 2829599"/>
              <a:gd name="connsiteX0" fmla="*/ 21772 w 2862036"/>
              <a:gd name="connsiteY0" fmla="*/ 1136563 h 2832006"/>
              <a:gd name="connsiteX1" fmla="*/ 193598 w 2862036"/>
              <a:gd name="connsiteY1" fmla="*/ 131481 h 2832006"/>
              <a:gd name="connsiteX2" fmla="*/ 1557988 w 2862036"/>
              <a:gd name="connsiteY2" fmla="*/ 23876 h 2832006"/>
              <a:gd name="connsiteX3" fmla="*/ 2752695 w 2862036"/>
              <a:gd name="connsiteY3" fmla="*/ 165566 h 2832006"/>
              <a:gd name="connsiteX4" fmla="*/ 2796994 w 2862036"/>
              <a:gd name="connsiteY4" fmla="*/ 1571102 h 2832006"/>
              <a:gd name="connsiteX5" fmla="*/ 2658334 w 2862036"/>
              <a:gd name="connsiteY5" fmla="*/ 2714721 h 2832006"/>
              <a:gd name="connsiteX6" fmla="*/ 1344796 w 2862036"/>
              <a:gd name="connsiteY6" fmla="*/ 2793773 h 2832006"/>
              <a:gd name="connsiteX7" fmla="*/ 150703 w 2862036"/>
              <a:gd name="connsiteY7" fmla="*/ 2660433 h 2832006"/>
              <a:gd name="connsiteX8" fmla="*/ 21772 w 2862036"/>
              <a:gd name="connsiteY8" fmla="*/ 1136563 h 2832006"/>
              <a:gd name="connsiteX0" fmla="*/ 21772 w 2871276"/>
              <a:gd name="connsiteY0" fmla="*/ 1136563 h 2838328"/>
              <a:gd name="connsiteX1" fmla="*/ 193598 w 2871276"/>
              <a:gd name="connsiteY1" fmla="*/ 131481 h 2838328"/>
              <a:gd name="connsiteX2" fmla="*/ 1557988 w 2871276"/>
              <a:gd name="connsiteY2" fmla="*/ 23876 h 2838328"/>
              <a:gd name="connsiteX3" fmla="*/ 2752695 w 2871276"/>
              <a:gd name="connsiteY3" fmla="*/ 165566 h 2838328"/>
              <a:gd name="connsiteX4" fmla="*/ 2796994 w 2871276"/>
              <a:gd name="connsiteY4" fmla="*/ 1571102 h 2838328"/>
              <a:gd name="connsiteX5" fmla="*/ 2750182 w 2871276"/>
              <a:gd name="connsiteY5" fmla="*/ 2725466 h 2838328"/>
              <a:gd name="connsiteX6" fmla="*/ 1344796 w 2871276"/>
              <a:gd name="connsiteY6" fmla="*/ 2793773 h 2838328"/>
              <a:gd name="connsiteX7" fmla="*/ 150703 w 2871276"/>
              <a:gd name="connsiteY7" fmla="*/ 2660433 h 2838328"/>
              <a:gd name="connsiteX8" fmla="*/ 21772 w 2871276"/>
              <a:gd name="connsiteY8" fmla="*/ 1136563 h 2838328"/>
              <a:gd name="connsiteX0" fmla="*/ 21772 w 2878897"/>
              <a:gd name="connsiteY0" fmla="*/ 1137207 h 2838223"/>
              <a:gd name="connsiteX1" fmla="*/ 193598 w 2878897"/>
              <a:gd name="connsiteY1" fmla="*/ 132125 h 2838223"/>
              <a:gd name="connsiteX2" fmla="*/ 1557988 w 2878897"/>
              <a:gd name="connsiteY2" fmla="*/ 24520 h 2838223"/>
              <a:gd name="connsiteX3" fmla="*/ 2752695 w 2878897"/>
              <a:gd name="connsiteY3" fmla="*/ 166210 h 2838223"/>
              <a:gd name="connsiteX4" fmla="*/ 2815363 w 2878897"/>
              <a:gd name="connsiteY4" fmla="*/ 1582491 h 2838223"/>
              <a:gd name="connsiteX5" fmla="*/ 2750182 w 2878897"/>
              <a:gd name="connsiteY5" fmla="*/ 2726110 h 2838223"/>
              <a:gd name="connsiteX6" fmla="*/ 1344796 w 2878897"/>
              <a:gd name="connsiteY6" fmla="*/ 2794417 h 2838223"/>
              <a:gd name="connsiteX7" fmla="*/ 150703 w 2878897"/>
              <a:gd name="connsiteY7" fmla="*/ 2661077 h 2838223"/>
              <a:gd name="connsiteX8" fmla="*/ 21772 w 2878897"/>
              <a:gd name="connsiteY8" fmla="*/ 1137207 h 2838223"/>
              <a:gd name="connsiteX0" fmla="*/ 13286 w 2882312"/>
              <a:gd name="connsiteY0" fmla="*/ 1137207 h 2843395"/>
              <a:gd name="connsiteX1" fmla="*/ 185112 w 2882312"/>
              <a:gd name="connsiteY1" fmla="*/ 132125 h 2843395"/>
              <a:gd name="connsiteX2" fmla="*/ 1549502 w 2882312"/>
              <a:gd name="connsiteY2" fmla="*/ 24520 h 2843395"/>
              <a:gd name="connsiteX3" fmla="*/ 2744209 w 2882312"/>
              <a:gd name="connsiteY3" fmla="*/ 166210 h 2843395"/>
              <a:gd name="connsiteX4" fmla="*/ 2806877 w 2882312"/>
              <a:gd name="connsiteY4" fmla="*/ 1582491 h 2843395"/>
              <a:gd name="connsiteX5" fmla="*/ 2741696 w 2882312"/>
              <a:gd name="connsiteY5" fmla="*/ 2726110 h 2843395"/>
              <a:gd name="connsiteX6" fmla="*/ 1170983 w 2882312"/>
              <a:gd name="connsiteY6" fmla="*/ 2805162 h 2843395"/>
              <a:gd name="connsiteX7" fmla="*/ 142217 w 2882312"/>
              <a:gd name="connsiteY7" fmla="*/ 2661077 h 2843395"/>
              <a:gd name="connsiteX8" fmla="*/ 13286 w 2882312"/>
              <a:gd name="connsiteY8" fmla="*/ 1137207 h 2843395"/>
              <a:gd name="connsiteX0" fmla="*/ 13286 w 2928258"/>
              <a:gd name="connsiteY0" fmla="*/ 1139158 h 2843163"/>
              <a:gd name="connsiteX1" fmla="*/ 185112 w 2928258"/>
              <a:gd name="connsiteY1" fmla="*/ 134076 h 2843163"/>
              <a:gd name="connsiteX2" fmla="*/ 1549502 w 2928258"/>
              <a:gd name="connsiteY2" fmla="*/ 26471 h 2843163"/>
              <a:gd name="connsiteX3" fmla="*/ 2744209 w 2928258"/>
              <a:gd name="connsiteY3" fmla="*/ 168161 h 2843163"/>
              <a:gd name="connsiteX4" fmla="*/ 2898725 w 2928258"/>
              <a:gd name="connsiteY4" fmla="*/ 1616677 h 2843163"/>
              <a:gd name="connsiteX5" fmla="*/ 2741696 w 2928258"/>
              <a:gd name="connsiteY5" fmla="*/ 2728061 h 2843163"/>
              <a:gd name="connsiteX6" fmla="*/ 1170983 w 2928258"/>
              <a:gd name="connsiteY6" fmla="*/ 2807113 h 2843163"/>
              <a:gd name="connsiteX7" fmla="*/ 142217 w 2928258"/>
              <a:gd name="connsiteY7" fmla="*/ 2663028 h 2843163"/>
              <a:gd name="connsiteX8" fmla="*/ 13286 w 2928258"/>
              <a:gd name="connsiteY8" fmla="*/ 1139158 h 2843163"/>
              <a:gd name="connsiteX0" fmla="*/ 13286 w 2918385"/>
              <a:gd name="connsiteY0" fmla="*/ 1131211 h 2835216"/>
              <a:gd name="connsiteX1" fmla="*/ 185112 w 2918385"/>
              <a:gd name="connsiteY1" fmla="*/ 126129 h 2835216"/>
              <a:gd name="connsiteX2" fmla="*/ 1549502 w 2918385"/>
              <a:gd name="connsiteY2" fmla="*/ 18524 h 2835216"/>
              <a:gd name="connsiteX3" fmla="*/ 2744209 w 2918385"/>
              <a:gd name="connsiteY3" fmla="*/ 160214 h 2835216"/>
              <a:gd name="connsiteX4" fmla="*/ 2898642 w 2918385"/>
              <a:gd name="connsiteY4" fmla="*/ 911219 h 2835216"/>
              <a:gd name="connsiteX5" fmla="*/ 2898725 w 2918385"/>
              <a:gd name="connsiteY5" fmla="*/ 1608730 h 2835216"/>
              <a:gd name="connsiteX6" fmla="*/ 2741696 w 2918385"/>
              <a:gd name="connsiteY6" fmla="*/ 2720114 h 2835216"/>
              <a:gd name="connsiteX7" fmla="*/ 1170983 w 2918385"/>
              <a:gd name="connsiteY7" fmla="*/ 2799166 h 2835216"/>
              <a:gd name="connsiteX8" fmla="*/ 142217 w 2918385"/>
              <a:gd name="connsiteY8" fmla="*/ 2655081 h 2835216"/>
              <a:gd name="connsiteX9" fmla="*/ 13286 w 2918385"/>
              <a:gd name="connsiteY9" fmla="*/ 1131211 h 2835216"/>
              <a:gd name="connsiteX0" fmla="*/ 29402 w 2934501"/>
              <a:gd name="connsiteY0" fmla="*/ 1131211 h 2835216"/>
              <a:gd name="connsiteX1" fmla="*/ 201228 w 2934501"/>
              <a:gd name="connsiteY1" fmla="*/ 126129 h 2835216"/>
              <a:gd name="connsiteX2" fmla="*/ 1565618 w 2934501"/>
              <a:gd name="connsiteY2" fmla="*/ 18524 h 2835216"/>
              <a:gd name="connsiteX3" fmla="*/ 2760325 w 2934501"/>
              <a:gd name="connsiteY3" fmla="*/ 160214 h 2835216"/>
              <a:gd name="connsiteX4" fmla="*/ 2914758 w 2934501"/>
              <a:gd name="connsiteY4" fmla="*/ 911219 h 2835216"/>
              <a:gd name="connsiteX5" fmla="*/ 2914841 w 2934501"/>
              <a:gd name="connsiteY5" fmla="*/ 1608730 h 2835216"/>
              <a:gd name="connsiteX6" fmla="*/ 2757812 w 2934501"/>
              <a:gd name="connsiteY6" fmla="*/ 2720114 h 2835216"/>
              <a:gd name="connsiteX7" fmla="*/ 1187099 w 2934501"/>
              <a:gd name="connsiteY7" fmla="*/ 2799166 h 2835216"/>
              <a:gd name="connsiteX8" fmla="*/ 158333 w 2934501"/>
              <a:gd name="connsiteY8" fmla="*/ 2655081 h 2835216"/>
              <a:gd name="connsiteX9" fmla="*/ 12364 w 2934501"/>
              <a:gd name="connsiteY9" fmla="*/ 1878267 h 2835216"/>
              <a:gd name="connsiteX10" fmla="*/ 29402 w 2934501"/>
              <a:gd name="connsiteY10" fmla="*/ 1131211 h 2835216"/>
              <a:gd name="connsiteX0" fmla="*/ 29402 w 2952083"/>
              <a:gd name="connsiteY0" fmla="*/ 1144321 h 2848326"/>
              <a:gd name="connsiteX1" fmla="*/ 201228 w 2952083"/>
              <a:gd name="connsiteY1" fmla="*/ 139239 h 2848326"/>
              <a:gd name="connsiteX2" fmla="*/ 1565618 w 2952083"/>
              <a:gd name="connsiteY2" fmla="*/ 31634 h 2848326"/>
              <a:gd name="connsiteX3" fmla="*/ 2833803 w 2952083"/>
              <a:gd name="connsiteY3" fmla="*/ 87364 h 2848326"/>
              <a:gd name="connsiteX4" fmla="*/ 2914758 w 2952083"/>
              <a:gd name="connsiteY4" fmla="*/ 924329 h 2848326"/>
              <a:gd name="connsiteX5" fmla="*/ 2914841 w 2952083"/>
              <a:gd name="connsiteY5" fmla="*/ 1621840 h 2848326"/>
              <a:gd name="connsiteX6" fmla="*/ 2757812 w 2952083"/>
              <a:gd name="connsiteY6" fmla="*/ 2733224 h 2848326"/>
              <a:gd name="connsiteX7" fmla="*/ 1187099 w 2952083"/>
              <a:gd name="connsiteY7" fmla="*/ 2812276 h 2848326"/>
              <a:gd name="connsiteX8" fmla="*/ 158333 w 2952083"/>
              <a:gd name="connsiteY8" fmla="*/ 2668191 h 2848326"/>
              <a:gd name="connsiteX9" fmla="*/ 12364 w 2952083"/>
              <a:gd name="connsiteY9" fmla="*/ 1891377 h 2848326"/>
              <a:gd name="connsiteX10" fmla="*/ 29402 w 2952083"/>
              <a:gd name="connsiteY10" fmla="*/ 1144321 h 2848326"/>
              <a:gd name="connsiteX0" fmla="*/ 29402 w 2956017"/>
              <a:gd name="connsiteY0" fmla="*/ 1156014 h 2860019"/>
              <a:gd name="connsiteX1" fmla="*/ 201228 w 2956017"/>
              <a:gd name="connsiteY1" fmla="*/ 150932 h 2860019"/>
              <a:gd name="connsiteX2" fmla="*/ 1510509 w 2956017"/>
              <a:gd name="connsiteY2" fmla="*/ 21837 h 2860019"/>
              <a:gd name="connsiteX3" fmla="*/ 2833803 w 2956017"/>
              <a:gd name="connsiteY3" fmla="*/ 99057 h 2860019"/>
              <a:gd name="connsiteX4" fmla="*/ 2914758 w 2956017"/>
              <a:gd name="connsiteY4" fmla="*/ 936022 h 2860019"/>
              <a:gd name="connsiteX5" fmla="*/ 2914841 w 2956017"/>
              <a:gd name="connsiteY5" fmla="*/ 1633533 h 2860019"/>
              <a:gd name="connsiteX6" fmla="*/ 2757812 w 2956017"/>
              <a:gd name="connsiteY6" fmla="*/ 2744917 h 2860019"/>
              <a:gd name="connsiteX7" fmla="*/ 1187099 w 2956017"/>
              <a:gd name="connsiteY7" fmla="*/ 2823969 h 2860019"/>
              <a:gd name="connsiteX8" fmla="*/ 158333 w 2956017"/>
              <a:gd name="connsiteY8" fmla="*/ 2679884 h 2860019"/>
              <a:gd name="connsiteX9" fmla="*/ 12364 w 2956017"/>
              <a:gd name="connsiteY9" fmla="*/ 1903070 h 2860019"/>
              <a:gd name="connsiteX10" fmla="*/ 29402 w 2956017"/>
              <a:gd name="connsiteY10" fmla="*/ 1156014 h 2860019"/>
              <a:gd name="connsiteX0" fmla="*/ 29402 w 2973439"/>
              <a:gd name="connsiteY0" fmla="*/ 1153462 h 2857467"/>
              <a:gd name="connsiteX1" fmla="*/ 201228 w 2973439"/>
              <a:gd name="connsiteY1" fmla="*/ 148380 h 2857467"/>
              <a:gd name="connsiteX2" fmla="*/ 1510509 w 2973439"/>
              <a:gd name="connsiteY2" fmla="*/ 19285 h 2857467"/>
              <a:gd name="connsiteX3" fmla="*/ 2833803 w 2973439"/>
              <a:gd name="connsiteY3" fmla="*/ 96505 h 2857467"/>
              <a:gd name="connsiteX4" fmla="*/ 2951497 w 2973439"/>
              <a:gd name="connsiteY4" fmla="*/ 890490 h 2857467"/>
              <a:gd name="connsiteX5" fmla="*/ 2914841 w 2973439"/>
              <a:gd name="connsiteY5" fmla="*/ 1630981 h 2857467"/>
              <a:gd name="connsiteX6" fmla="*/ 2757812 w 2973439"/>
              <a:gd name="connsiteY6" fmla="*/ 2742365 h 2857467"/>
              <a:gd name="connsiteX7" fmla="*/ 1187099 w 2973439"/>
              <a:gd name="connsiteY7" fmla="*/ 2821417 h 2857467"/>
              <a:gd name="connsiteX8" fmla="*/ 158333 w 2973439"/>
              <a:gd name="connsiteY8" fmla="*/ 2677332 h 2857467"/>
              <a:gd name="connsiteX9" fmla="*/ 12364 w 2973439"/>
              <a:gd name="connsiteY9" fmla="*/ 1900518 h 2857467"/>
              <a:gd name="connsiteX10" fmla="*/ 29402 w 2973439"/>
              <a:gd name="connsiteY10" fmla="*/ 1153462 h 2857467"/>
              <a:gd name="connsiteX0" fmla="*/ 29402 w 2973439"/>
              <a:gd name="connsiteY0" fmla="*/ 1153462 h 2822704"/>
              <a:gd name="connsiteX1" fmla="*/ 201228 w 2973439"/>
              <a:gd name="connsiteY1" fmla="*/ 148380 h 2822704"/>
              <a:gd name="connsiteX2" fmla="*/ 1510509 w 2973439"/>
              <a:gd name="connsiteY2" fmla="*/ 19285 h 2822704"/>
              <a:gd name="connsiteX3" fmla="*/ 2833803 w 2973439"/>
              <a:gd name="connsiteY3" fmla="*/ 96505 h 2822704"/>
              <a:gd name="connsiteX4" fmla="*/ 2951497 w 2973439"/>
              <a:gd name="connsiteY4" fmla="*/ 890490 h 2822704"/>
              <a:gd name="connsiteX5" fmla="*/ 2914841 w 2973439"/>
              <a:gd name="connsiteY5" fmla="*/ 1630981 h 2822704"/>
              <a:gd name="connsiteX6" fmla="*/ 2812921 w 2973439"/>
              <a:gd name="connsiteY6" fmla="*/ 2645660 h 2822704"/>
              <a:gd name="connsiteX7" fmla="*/ 1187099 w 2973439"/>
              <a:gd name="connsiteY7" fmla="*/ 2821417 h 2822704"/>
              <a:gd name="connsiteX8" fmla="*/ 158333 w 2973439"/>
              <a:gd name="connsiteY8" fmla="*/ 2677332 h 2822704"/>
              <a:gd name="connsiteX9" fmla="*/ 12364 w 2973439"/>
              <a:gd name="connsiteY9" fmla="*/ 1900518 h 2822704"/>
              <a:gd name="connsiteX10" fmla="*/ 29402 w 2973439"/>
              <a:gd name="connsiteY10" fmla="*/ 1153462 h 2822704"/>
              <a:gd name="connsiteX0" fmla="*/ 29402 w 3004801"/>
              <a:gd name="connsiteY0" fmla="*/ 1153462 h 2822370"/>
              <a:gd name="connsiteX1" fmla="*/ 201228 w 3004801"/>
              <a:gd name="connsiteY1" fmla="*/ 148380 h 2822370"/>
              <a:gd name="connsiteX2" fmla="*/ 1510509 w 3004801"/>
              <a:gd name="connsiteY2" fmla="*/ 19285 h 2822370"/>
              <a:gd name="connsiteX3" fmla="*/ 2833803 w 3004801"/>
              <a:gd name="connsiteY3" fmla="*/ 96505 h 2822370"/>
              <a:gd name="connsiteX4" fmla="*/ 2951497 w 3004801"/>
              <a:gd name="connsiteY4" fmla="*/ 890490 h 2822370"/>
              <a:gd name="connsiteX5" fmla="*/ 2988319 w 3004801"/>
              <a:gd name="connsiteY5" fmla="*/ 1654964 h 2822370"/>
              <a:gd name="connsiteX6" fmla="*/ 2812921 w 3004801"/>
              <a:gd name="connsiteY6" fmla="*/ 2645660 h 2822370"/>
              <a:gd name="connsiteX7" fmla="*/ 1187099 w 3004801"/>
              <a:gd name="connsiteY7" fmla="*/ 2821417 h 2822370"/>
              <a:gd name="connsiteX8" fmla="*/ 158333 w 3004801"/>
              <a:gd name="connsiteY8" fmla="*/ 2677332 h 2822370"/>
              <a:gd name="connsiteX9" fmla="*/ 12364 w 3004801"/>
              <a:gd name="connsiteY9" fmla="*/ 1900518 h 2822370"/>
              <a:gd name="connsiteX10" fmla="*/ 29402 w 3004801"/>
              <a:gd name="connsiteY10" fmla="*/ 1153462 h 2822370"/>
              <a:gd name="connsiteX0" fmla="*/ 29402 w 3020648"/>
              <a:gd name="connsiteY0" fmla="*/ 1150048 h 2818956"/>
              <a:gd name="connsiteX1" fmla="*/ 201228 w 3020648"/>
              <a:gd name="connsiteY1" fmla="*/ 144966 h 2818956"/>
              <a:gd name="connsiteX2" fmla="*/ 1510509 w 3020648"/>
              <a:gd name="connsiteY2" fmla="*/ 15871 h 2818956"/>
              <a:gd name="connsiteX3" fmla="*/ 2833803 w 3020648"/>
              <a:gd name="connsiteY3" fmla="*/ 93091 h 2818956"/>
              <a:gd name="connsiteX4" fmla="*/ 3006605 w 3020648"/>
              <a:gd name="connsiteY4" fmla="*/ 827118 h 2818956"/>
              <a:gd name="connsiteX5" fmla="*/ 2988319 w 3020648"/>
              <a:gd name="connsiteY5" fmla="*/ 1651550 h 2818956"/>
              <a:gd name="connsiteX6" fmla="*/ 2812921 w 3020648"/>
              <a:gd name="connsiteY6" fmla="*/ 2642246 h 2818956"/>
              <a:gd name="connsiteX7" fmla="*/ 1187099 w 3020648"/>
              <a:gd name="connsiteY7" fmla="*/ 2818003 h 2818956"/>
              <a:gd name="connsiteX8" fmla="*/ 158333 w 3020648"/>
              <a:gd name="connsiteY8" fmla="*/ 2673918 h 2818956"/>
              <a:gd name="connsiteX9" fmla="*/ 12364 w 3020648"/>
              <a:gd name="connsiteY9" fmla="*/ 1897104 h 2818956"/>
              <a:gd name="connsiteX10" fmla="*/ 29402 w 3020648"/>
              <a:gd name="connsiteY10" fmla="*/ 1150048 h 2818956"/>
              <a:gd name="connsiteX0" fmla="*/ 13706 w 3041691"/>
              <a:gd name="connsiteY0" fmla="*/ 1090090 h 2818956"/>
              <a:gd name="connsiteX1" fmla="*/ 222271 w 3041691"/>
              <a:gd name="connsiteY1" fmla="*/ 144966 h 2818956"/>
              <a:gd name="connsiteX2" fmla="*/ 1531552 w 3041691"/>
              <a:gd name="connsiteY2" fmla="*/ 15871 h 2818956"/>
              <a:gd name="connsiteX3" fmla="*/ 2854846 w 3041691"/>
              <a:gd name="connsiteY3" fmla="*/ 93091 h 2818956"/>
              <a:gd name="connsiteX4" fmla="*/ 3027648 w 3041691"/>
              <a:gd name="connsiteY4" fmla="*/ 827118 h 2818956"/>
              <a:gd name="connsiteX5" fmla="*/ 3009362 w 3041691"/>
              <a:gd name="connsiteY5" fmla="*/ 1651550 h 2818956"/>
              <a:gd name="connsiteX6" fmla="*/ 2833964 w 3041691"/>
              <a:gd name="connsiteY6" fmla="*/ 2642246 h 2818956"/>
              <a:gd name="connsiteX7" fmla="*/ 1208142 w 3041691"/>
              <a:gd name="connsiteY7" fmla="*/ 2818003 h 2818956"/>
              <a:gd name="connsiteX8" fmla="*/ 179376 w 3041691"/>
              <a:gd name="connsiteY8" fmla="*/ 2673918 h 2818956"/>
              <a:gd name="connsiteX9" fmla="*/ 33407 w 3041691"/>
              <a:gd name="connsiteY9" fmla="*/ 1897104 h 2818956"/>
              <a:gd name="connsiteX10" fmla="*/ 13706 w 3041691"/>
              <a:gd name="connsiteY10" fmla="*/ 1090090 h 2818956"/>
              <a:gd name="connsiteX0" fmla="*/ 13706 w 3055209"/>
              <a:gd name="connsiteY0" fmla="*/ 1090090 h 2822562"/>
              <a:gd name="connsiteX1" fmla="*/ 222271 w 3055209"/>
              <a:gd name="connsiteY1" fmla="*/ 144966 h 2822562"/>
              <a:gd name="connsiteX2" fmla="*/ 1531552 w 3055209"/>
              <a:gd name="connsiteY2" fmla="*/ 15871 h 2822562"/>
              <a:gd name="connsiteX3" fmla="*/ 2854846 w 3055209"/>
              <a:gd name="connsiteY3" fmla="*/ 93091 h 2822562"/>
              <a:gd name="connsiteX4" fmla="*/ 3027648 w 3055209"/>
              <a:gd name="connsiteY4" fmla="*/ 827118 h 2822562"/>
              <a:gd name="connsiteX5" fmla="*/ 3009362 w 3055209"/>
              <a:gd name="connsiteY5" fmla="*/ 1651550 h 2822562"/>
              <a:gd name="connsiteX6" fmla="*/ 2889073 w 3055209"/>
              <a:gd name="connsiteY6" fmla="*/ 2666230 h 2822562"/>
              <a:gd name="connsiteX7" fmla="*/ 1208142 w 3055209"/>
              <a:gd name="connsiteY7" fmla="*/ 2818003 h 2822562"/>
              <a:gd name="connsiteX8" fmla="*/ 179376 w 3055209"/>
              <a:gd name="connsiteY8" fmla="*/ 2673918 h 2822562"/>
              <a:gd name="connsiteX9" fmla="*/ 33407 w 3055209"/>
              <a:gd name="connsiteY9" fmla="*/ 1897104 h 2822562"/>
              <a:gd name="connsiteX10" fmla="*/ 13706 w 3055209"/>
              <a:gd name="connsiteY10" fmla="*/ 1090090 h 282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5209" h="2822562">
                <a:moveTo>
                  <a:pt x="13706" y="1090090"/>
                </a:moveTo>
                <a:cubicBezTo>
                  <a:pt x="20855" y="668598"/>
                  <a:pt x="-30703" y="324003"/>
                  <a:pt x="222271" y="144966"/>
                </a:cubicBezTo>
                <a:cubicBezTo>
                  <a:pt x="475245" y="-34071"/>
                  <a:pt x="1092790" y="24517"/>
                  <a:pt x="1531552" y="15871"/>
                </a:cubicBezTo>
                <a:cubicBezTo>
                  <a:pt x="1970314" y="7225"/>
                  <a:pt x="2605497" y="-42117"/>
                  <a:pt x="2854846" y="93091"/>
                </a:cubicBezTo>
                <a:cubicBezTo>
                  <a:pt x="3104195" y="228299"/>
                  <a:pt x="3001895" y="585699"/>
                  <a:pt x="3027648" y="827118"/>
                </a:cubicBezTo>
                <a:cubicBezTo>
                  <a:pt x="3053401" y="1068537"/>
                  <a:pt x="3032458" y="1345031"/>
                  <a:pt x="3009362" y="1651550"/>
                </a:cubicBezTo>
                <a:cubicBezTo>
                  <a:pt x="2986266" y="1958069"/>
                  <a:pt x="3189276" y="2471821"/>
                  <a:pt x="2889073" y="2666230"/>
                </a:cubicBezTo>
                <a:cubicBezTo>
                  <a:pt x="2588870" y="2860639"/>
                  <a:pt x="1639717" y="2819351"/>
                  <a:pt x="1208142" y="2818003"/>
                </a:cubicBezTo>
                <a:cubicBezTo>
                  <a:pt x="776567" y="2816655"/>
                  <a:pt x="375165" y="2827401"/>
                  <a:pt x="179376" y="2673918"/>
                </a:cubicBezTo>
                <a:cubicBezTo>
                  <a:pt x="-16413" y="2520435"/>
                  <a:pt x="54896" y="2151082"/>
                  <a:pt x="33407" y="1897104"/>
                </a:cubicBezTo>
                <a:cubicBezTo>
                  <a:pt x="11918" y="1643126"/>
                  <a:pt x="-17771" y="1382113"/>
                  <a:pt x="13706" y="1090090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3017" y="1874884"/>
            <a:ext cx="1443296" cy="216694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64" name="TextBox 63"/>
          <p:cNvSpPr txBox="1"/>
          <p:nvPr/>
        </p:nvSpPr>
        <p:spPr>
          <a:xfrm>
            <a:off x="2977136" y="1466701"/>
            <a:ext cx="1399176" cy="238531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65" name="Oval 6"/>
          <p:cNvSpPr/>
          <p:nvPr/>
        </p:nvSpPr>
        <p:spPr>
          <a:xfrm>
            <a:off x="4647390" y="1222698"/>
            <a:ext cx="1751993" cy="296144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1772 w 2817537"/>
              <a:gd name="connsiteY0" fmla="*/ 1134156 h 2829599"/>
              <a:gd name="connsiteX1" fmla="*/ 193598 w 2817537"/>
              <a:gd name="connsiteY1" fmla="*/ 129074 h 2829599"/>
              <a:gd name="connsiteX2" fmla="*/ 1557988 w 2817537"/>
              <a:gd name="connsiteY2" fmla="*/ 21469 h 2829599"/>
              <a:gd name="connsiteX3" fmla="*/ 2679216 w 2817537"/>
              <a:gd name="connsiteY3" fmla="*/ 206139 h 2829599"/>
              <a:gd name="connsiteX4" fmla="*/ 2796994 w 2817537"/>
              <a:gd name="connsiteY4" fmla="*/ 1568695 h 2829599"/>
              <a:gd name="connsiteX5" fmla="*/ 2658334 w 2817537"/>
              <a:gd name="connsiteY5" fmla="*/ 2712314 h 2829599"/>
              <a:gd name="connsiteX6" fmla="*/ 1344796 w 2817537"/>
              <a:gd name="connsiteY6" fmla="*/ 2791366 h 2829599"/>
              <a:gd name="connsiteX7" fmla="*/ 150703 w 2817537"/>
              <a:gd name="connsiteY7" fmla="*/ 2658026 h 2829599"/>
              <a:gd name="connsiteX8" fmla="*/ 21772 w 2817537"/>
              <a:gd name="connsiteY8" fmla="*/ 1134156 h 2829599"/>
              <a:gd name="connsiteX0" fmla="*/ 21772 w 2862036"/>
              <a:gd name="connsiteY0" fmla="*/ 1136563 h 2832006"/>
              <a:gd name="connsiteX1" fmla="*/ 193598 w 2862036"/>
              <a:gd name="connsiteY1" fmla="*/ 131481 h 2832006"/>
              <a:gd name="connsiteX2" fmla="*/ 1557988 w 2862036"/>
              <a:gd name="connsiteY2" fmla="*/ 23876 h 2832006"/>
              <a:gd name="connsiteX3" fmla="*/ 2752695 w 2862036"/>
              <a:gd name="connsiteY3" fmla="*/ 165566 h 2832006"/>
              <a:gd name="connsiteX4" fmla="*/ 2796994 w 2862036"/>
              <a:gd name="connsiteY4" fmla="*/ 1571102 h 2832006"/>
              <a:gd name="connsiteX5" fmla="*/ 2658334 w 2862036"/>
              <a:gd name="connsiteY5" fmla="*/ 2714721 h 2832006"/>
              <a:gd name="connsiteX6" fmla="*/ 1344796 w 2862036"/>
              <a:gd name="connsiteY6" fmla="*/ 2793773 h 2832006"/>
              <a:gd name="connsiteX7" fmla="*/ 150703 w 2862036"/>
              <a:gd name="connsiteY7" fmla="*/ 2660433 h 2832006"/>
              <a:gd name="connsiteX8" fmla="*/ 21772 w 2862036"/>
              <a:gd name="connsiteY8" fmla="*/ 1136563 h 2832006"/>
              <a:gd name="connsiteX0" fmla="*/ 21772 w 2871276"/>
              <a:gd name="connsiteY0" fmla="*/ 1136563 h 2838328"/>
              <a:gd name="connsiteX1" fmla="*/ 193598 w 2871276"/>
              <a:gd name="connsiteY1" fmla="*/ 131481 h 2838328"/>
              <a:gd name="connsiteX2" fmla="*/ 1557988 w 2871276"/>
              <a:gd name="connsiteY2" fmla="*/ 23876 h 2838328"/>
              <a:gd name="connsiteX3" fmla="*/ 2752695 w 2871276"/>
              <a:gd name="connsiteY3" fmla="*/ 165566 h 2838328"/>
              <a:gd name="connsiteX4" fmla="*/ 2796994 w 2871276"/>
              <a:gd name="connsiteY4" fmla="*/ 1571102 h 2838328"/>
              <a:gd name="connsiteX5" fmla="*/ 2750182 w 2871276"/>
              <a:gd name="connsiteY5" fmla="*/ 2725466 h 2838328"/>
              <a:gd name="connsiteX6" fmla="*/ 1344796 w 2871276"/>
              <a:gd name="connsiteY6" fmla="*/ 2793773 h 2838328"/>
              <a:gd name="connsiteX7" fmla="*/ 150703 w 2871276"/>
              <a:gd name="connsiteY7" fmla="*/ 2660433 h 2838328"/>
              <a:gd name="connsiteX8" fmla="*/ 21772 w 2871276"/>
              <a:gd name="connsiteY8" fmla="*/ 1136563 h 2838328"/>
              <a:gd name="connsiteX0" fmla="*/ 21772 w 2878897"/>
              <a:gd name="connsiteY0" fmla="*/ 1137207 h 2838223"/>
              <a:gd name="connsiteX1" fmla="*/ 193598 w 2878897"/>
              <a:gd name="connsiteY1" fmla="*/ 132125 h 2838223"/>
              <a:gd name="connsiteX2" fmla="*/ 1557988 w 2878897"/>
              <a:gd name="connsiteY2" fmla="*/ 24520 h 2838223"/>
              <a:gd name="connsiteX3" fmla="*/ 2752695 w 2878897"/>
              <a:gd name="connsiteY3" fmla="*/ 166210 h 2838223"/>
              <a:gd name="connsiteX4" fmla="*/ 2815363 w 2878897"/>
              <a:gd name="connsiteY4" fmla="*/ 1582491 h 2838223"/>
              <a:gd name="connsiteX5" fmla="*/ 2750182 w 2878897"/>
              <a:gd name="connsiteY5" fmla="*/ 2726110 h 2838223"/>
              <a:gd name="connsiteX6" fmla="*/ 1344796 w 2878897"/>
              <a:gd name="connsiteY6" fmla="*/ 2794417 h 2838223"/>
              <a:gd name="connsiteX7" fmla="*/ 150703 w 2878897"/>
              <a:gd name="connsiteY7" fmla="*/ 2661077 h 2838223"/>
              <a:gd name="connsiteX8" fmla="*/ 21772 w 2878897"/>
              <a:gd name="connsiteY8" fmla="*/ 1137207 h 2838223"/>
              <a:gd name="connsiteX0" fmla="*/ 13286 w 2882312"/>
              <a:gd name="connsiteY0" fmla="*/ 1137207 h 2843395"/>
              <a:gd name="connsiteX1" fmla="*/ 185112 w 2882312"/>
              <a:gd name="connsiteY1" fmla="*/ 132125 h 2843395"/>
              <a:gd name="connsiteX2" fmla="*/ 1549502 w 2882312"/>
              <a:gd name="connsiteY2" fmla="*/ 24520 h 2843395"/>
              <a:gd name="connsiteX3" fmla="*/ 2744209 w 2882312"/>
              <a:gd name="connsiteY3" fmla="*/ 166210 h 2843395"/>
              <a:gd name="connsiteX4" fmla="*/ 2806877 w 2882312"/>
              <a:gd name="connsiteY4" fmla="*/ 1582491 h 2843395"/>
              <a:gd name="connsiteX5" fmla="*/ 2741696 w 2882312"/>
              <a:gd name="connsiteY5" fmla="*/ 2726110 h 2843395"/>
              <a:gd name="connsiteX6" fmla="*/ 1170983 w 2882312"/>
              <a:gd name="connsiteY6" fmla="*/ 2805162 h 2843395"/>
              <a:gd name="connsiteX7" fmla="*/ 142217 w 2882312"/>
              <a:gd name="connsiteY7" fmla="*/ 2661077 h 2843395"/>
              <a:gd name="connsiteX8" fmla="*/ 13286 w 2882312"/>
              <a:gd name="connsiteY8" fmla="*/ 1137207 h 2843395"/>
              <a:gd name="connsiteX0" fmla="*/ 13286 w 2928258"/>
              <a:gd name="connsiteY0" fmla="*/ 1139158 h 2843163"/>
              <a:gd name="connsiteX1" fmla="*/ 185112 w 2928258"/>
              <a:gd name="connsiteY1" fmla="*/ 134076 h 2843163"/>
              <a:gd name="connsiteX2" fmla="*/ 1549502 w 2928258"/>
              <a:gd name="connsiteY2" fmla="*/ 26471 h 2843163"/>
              <a:gd name="connsiteX3" fmla="*/ 2744209 w 2928258"/>
              <a:gd name="connsiteY3" fmla="*/ 168161 h 2843163"/>
              <a:gd name="connsiteX4" fmla="*/ 2898725 w 2928258"/>
              <a:gd name="connsiteY4" fmla="*/ 1616677 h 2843163"/>
              <a:gd name="connsiteX5" fmla="*/ 2741696 w 2928258"/>
              <a:gd name="connsiteY5" fmla="*/ 2728061 h 2843163"/>
              <a:gd name="connsiteX6" fmla="*/ 1170983 w 2928258"/>
              <a:gd name="connsiteY6" fmla="*/ 2807113 h 2843163"/>
              <a:gd name="connsiteX7" fmla="*/ 142217 w 2928258"/>
              <a:gd name="connsiteY7" fmla="*/ 2663028 h 2843163"/>
              <a:gd name="connsiteX8" fmla="*/ 13286 w 2928258"/>
              <a:gd name="connsiteY8" fmla="*/ 1139158 h 2843163"/>
              <a:gd name="connsiteX0" fmla="*/ 13286 w 2918385"/>
              <a:gd name="connsiteY0" fmla="*/ 1131211 h 2835216"/>
              <a:gd name="connsiteX1" fmla="*/ 185112 w 2918385"/>
              <a:gd name="connsiteY1" fmla="*/ 126129 h 2835216"/>
              <a:gd name="connsiteX2" fmla="*/ 1549502 w 2918385"/>
              <a:gd name="connsiteY2" fmla="*/ 18524 h 2835216"/>
              <a:gd name="connsiteX3" fmla="*/ 2744209 w 2918385"/>
              <a:gd name="connsiteY3" fmla="*/ 160214 h 2835216"/>
              <a:gd name="connsiteX4" fmla="*/ 2898642 w 2918385"/>
              <a:gd name="connsiteY4" fmla="*/ 911219 h 2835216"/>
              <a:gd name="connsiteX5" fmla="*/ 2898725 w 2918385"/>
              <a:gd name="connsiteY5" fmla="*/ 1608730 h 2835216"/>
              <a:gd name="connsiteX6" fmla="*/ 2741696 w 2918385"/>
              <a:gd name="connsiteY6" fmla="*/ 2720114 h 2835216"/>
              <a:gd name="connsiteX7" fmla="*/ 1170983 w 2918385"/>
              <a:gd name="connsiteY7" fmla="*/ 2799166 h 2835216"/>
              <a:gd name="connsiteX8" fmla="*/ 142217 w 2918385"/>
              <a:gd name="connsiteY8" fmla="*/ 2655081 h 2835216"/>
              <a:gd name="connsiteX9" fmla="*/ 13286 w 2918385"/>
              <a:gd name="connsiteY9" fmla="*/ 1131211 h 2835216"/>
              <a:gd name="connsiteX0" fmla="*/ 29402 w 2934501"/>
              <a:gd name="connsiteY0" fmla="*/ 1131211 h 2835216"/>
              <a:gd name="connsiteX1" fmla="*/ 201228 w 2934501"/>
              <a:gd name="connsiteY1" fmla="*/ 126129 h 2835216"/>
              <a:gd name="connsiteX2" fmla="*/ 1565618 w 2934501"/>
              <a:gd name="connsiteY2" fmla="*/ 18524 h 2835216"/>
              <a:gd name="connsiteX3" fmla="*/ 2760325 w 2934501"/>
              <a:gd name="connsiteY3" fmla="*/ 160214 h 2835216"/>
              <a:gd name="connsiteX4" fmla="*/ 2914758 w 2934501"/>
              <a:gd name="connsiteY4" fmla="*/ 911219 h 2835216"/>
              <a:gd name="connsiteX5" fmla="*/ 2914841 w 2934501"/>
              <a:gd name="connsiteY5" fmla="*/ 1608730 h 2835216"/>
              <a:gd name="connsiteX6" fmla="*/ 2757812 w 2934501"/>
              <a:gd name="connsiteY6" fmla="*/ 2720114 h 2835216"/>
              <a:gd name="connsiteX7" fmla="*/ 1187099 w 2934501"/>
              <a:gd name="connsiteY7" fmla="*/ 2799166 h 2835216"/>
              <a:gd name="connsiteX8" fmla="*/ 158333 w 2934501"/>
              <a:gd name="connsiteY8" fmla="*/ 2655081 h 2835216"/>
              <a:gd name="connsiteX9" fmla="*/ 12364 w 2934501"/>
              <a:gd name="connsiteY9" fmla="*/ 1878267 h 2835216"/>
              <a:gd name="connsiteX10" fmla="*/ 29402 w 2934501"/>
              <a:gd name="connsiteY10" fmla="*/ 1131211 h 2835216"/>
              <a:gd name="connsiteX0" fmla="*/ 29402 w 2952083"/>
              <a:gd name="connsiteY0" fmla="*/ 1144321 h 2848326"/>
              <a:gd name="connsiteX1" fmla="*/ 201228 w 2952083"/>
              <a:gd name="connsiteY1" fmla="*/ 139239 h 2848326"/>
              <a:gd name="connsiteX2" fmla="*/ 1565618 w 2952083"/>
              <a:gd name="connsiteY2" fmla="*/ 31634 h 2848326"/>
              <a:gd name="connsiteX3" fmla="*/ 2833803 w 2952083"/>
              <a:gd name="connsiteY3" fmla="*/ 87364 h 2848326"/>
              <a:gd name="connsiteX4" fmla="*/ 2914758 w 2952083"/>
              <a:gd name="connsiteY4" fmla="*/ 924329 h 2848326"/>
              <a:gd name="connsiteX5" fmla="*/ 2914841 w 2952083"/>
              <a:gd name="connsiteY5" fmla="*/ 1621840 h 2848326"/>
              <a:gd name="connsiteX6" fmla="*/ 2757812 w 2952083"/>
              <a:gd name="connsiteY6" fmla="*/ 2733224 h 2848326"/>
              <a:gd name="connsiteX7" fmla="*/ 1187099 w 2952083"/>
              <a:gd name="connsiteY7" fmla="*/ 2812276 h 2848326"/>
              <a:gd name="connsiteX8" fmla="*/ 158333 w 2952083"/>
              <a:gd name="connsiteY8" fmla="*/ 2668191 h 2848326"/>
              <a:gd name="connsiteX9" fmla="*/ 12364 w 2952083"/>
              <a:gd name="connsiteY9" fmla="*/ 1891377 h 2848326"/>
              <a:gd name="connsiteX10" fmla="*/ 29402 w 2952083"/>
              <a:gd name="connsiteY10" fmla="*/ 1144321 h 2848326"/>
              <a:gd name="connsiteX0" fmla="*/ 29402 w 2956017"/>
              <a:gd name="connsiteY0" fmla="*/ 1156014 h 2860019"/>
              <a:gd name="connsiteX1" fmla="*/ 201228 w 2956017"/>
              <a:gd name="connsiteY1" fmla="*/ 150932 h 2860019"/>
              <a:gd name="connsiteX2" fmla="*/ 1510509 w 2956017"/>
              <a:gd name="connsiteY2" fmla="*/ 21837 h 2860019"/>
              <a:gd name="connsiteX3" fmla="*/ 2833803 w 2956017"/>
              <a:gd name="connsiteY3" fmla="*/ 99057 h 2860019"/>
              <a:gd name="connsiteX4" fmla="*/ 2914758 w 2956017"/>
              <a:gd name="connsiteY4" fmla="*/ 936022 h 2860019"/>
              <a:gd name="connsiteX5" fmla="*/ 2914841 w 2956017"/>
              <a:gd name="connsiteY5" fmla="*/ 1633533 h 2860019"/>
              <a:gd name="connsiteX6" fmla="*/ 2757812 w 2956017"/>
              <a:gd name="connsiteY6" fmla="*/ 2744917 h 2860019"/>
              <a:gd name="connsiteX7" fmla="*/ 1187099 w 2956017"/>
              <a:gd name="connsiteY7" fmla="*/ 2823969 h 2860019"/>
              <a:gd name="connsiteX8" fmla="*/ 158333 w 2956017"/>
              <a:gd name="connsiteY8" fmla="*/ 2679884 h 2860019"/>
              <a:gd name="connsiteX9" fmla="*/ 12364 w 2956017"/>
              <a:gd name="connsiteY9" fmla="*/ 1903070 h 2860019"/>
              <a:gd name="connsiteX10" fmla="*/ 29402 w 2956017"/>
              <a:gd name="connsiteY10" fmla="*/ 1156014 h 2860019"/>
              <a:gd name="connsiteX0" fmla="*/ 29402 w 2973439"/>
              <a:gd name="connsiteY0" fmla="*/ 1153462 h 2857467"/>
              <a:gd name="connsiteX1" fmla="*/ 201228 w 2973439"/>
              <a:gd name="connsiteY1" fmla="*/ 148380 h 2857467"/>
              <a:gd name="connsiteX2" fmla="*/ 1510509 w 2973439"/>
              <a:gd name="connsiteY2" fmla="*/ 19285 h 2857467"/>
              <a:gd name="connsiteX3" fmla="*/ 2833803 w 2973439"/>
              <a:gd name="connsiteY3" fmla="*/ 96505 h 2857467"/>
              <a:gd name="connsiteX4" fmla="*/ 2951497 w 2973439"/>
              <a:gd name="connsiteY4" fmla="*/ 890490 h 2857467"/>
              <a:gd name="connsiteX5" fmla="*/ 2914841 w 2973439"/>
              <a:gd name="connsiteY5" fmla="*/ 1630981 h 2857467"/>
              <a:gd name="connsiteX6" fmla="*/ 2757812 w 2973439"/>
              <a:gd name="connsiteY6" fmla="*/ 2742365 h 2857467"/>
              <a:gd name="connsiteX7" fmla="*/ 1187099 w 2973439"/>
              <a:gd name="connsiteY7" fmla="*/ 2821417 h 2857467"/>
              <a:gd name="connsiteX8" fmla="*/ 158333 w 2973439"/>
              <a:gd name="connsiteY8" fmla="*/ 2677332 h 2857467"/>
              <a:gd name="connsiteX9" fmla="*/ 12364 w 2973439"/>
              <a:gd name="connsiteY9" fmla="*/ 1900518 h 2857467"/>
              <a:gd name="connsiteX10" fmla="*/ 29402 w 2973439"/>
              <a:gd name="connsiteY10" fmla="*/ 1153462 h 2857467"/>
              <a:gd name="connsiteX0" fmla="*/ 29402 w 2973439"/>
              <a:gd name="connsiteY0" fmla="*/ 1153462 h 2822704"/>
              <a:gd name="connsiteX1" fmla="*/ 201228 w 2973439"/>
              <a:gd name="connsiteY1" fmla="*/ 148380 h 2822704"/>
              <a:gd name="connsiteX2" fmla="*/ 1510509 w 2973439"/>
              <a:gd name="connsiteY2" fmla="*/ 19285 h 2822704"/>
              <a:gd name="connsiteX3" fmla="*/ 2833803 w 2973439"/>
              <a:gd name="connsiteY3" fmla="*/ 96505 h 2822704"/>
              <a:gd name="connsiteX4" fmla="*/ 2951497 w 2973439"/>
              <a:gd name="connsiteY4" fmla="*/ 890490 h 2822704"/>
              <a:gd name="connsiteX5" fmla="*/ 2914841 w 2973439"/>
              <a:gd name="connsiteY5" fmla="*/ 1630981 h 2822704"/>
              <a:gd name="connsiteX6" fmla="*/ 2812921 w 2973439"/>
              <a:gd name="connsiteY6" fmla="*/ 2645660 h 2822704"/>
              <a:gd name="connsiteX7" fmla="*/ 1187099 w 2973439"/>
              <a:gd name="connsiteY7" fmla="*/ 2821417 h 2822704"/>
              <a:gd name="connsiteX8" fmla="*/ 158333 w 2973439"/>
              <a:gd name="connsiteY8" fmla="*/ 2677332 h 2822704"/>
              <a:gd name="connsiteX9" fmla="*/ 12364 w 2973439"/>
              <a:gd name="connsiteY9" fmla="*/ 1900518 h 2822704"/>
              <a:gd name="connsiteX10" fmla="*/ 29402 w 2973439"/>
              <a:gd name="connsiteY10" fmla="*/ 1153462 h 2822704"/>
              <a:gd name="connsiteX0" fmla="*/ 29402 w 3004801"/>
              <a:gd name="connsiteY0" fmla="*/ 1153462 h 2822370"/>
              <a:gd name="connsiteX1" fmla="*/ 201228 w 3004801"/>
              <a:gd name="connsiteY1" fmla="*/ 148380 h 2822370"/>
              <a:gd name="connsiteX2" fmla="*/ 1510509 w 3004801"/>
              <a:gd name="connsiteY2" fmla="*/ 19285 h 2822370"/>
              <a:gd name="connsiteX3" fmla="*/ 2833803 w 3004801"/>
              <a:gd name="connsiteY3" fmla="*/ 96505 h 2822370"/>
              <a:gd name="connsiteX4" fmla="*/ 2951497 w 3004801"/>
              <a:gd name="connsiteY4" fmla="*/ 890490 h 2822370"/>
              <a:gd name="connsiteX5" fmla="*/ 2988319 w 3004801"/>
              <a:gd name="connsiteY5" fmla="*/ 1654964 h 2822370"/>
              <a:gd name="connsiteX6" fmla="*/ 2812921 w 3004801"/>
              <a:gd name="connsiteY6" fmla="*/ 2645660 h 2822370"/>
              <a:gd name="connsiteX7" fmla="*/ 1187099 w 3004801"/>
              <a:gd name="connsiteY7" fmla="*/ 2821417 h 2822370"/>
              <a:gd name="connsiteX8" fmla="*/ 158333 w 3004801"/>
              <a:gd name="connsiteY8" fmla="*/ 2677332 h 2822370"/>
              <a:gd name="connsiteX9" fmla="*/ 12364 w 3004801"/>
              <a:gd name="connsiteY9" fmla="*/ 1900518 h 2822370"/>
              <a:gd name="connsiteX10" fmla="*/ 29402 w 3004801"/>
              <a:gd name="connsiteY10" fmla="*/ 1153462 h 2822370"/>
              <a:gd name="connsiteX0" fmla="*/ 29402 w 3020648"/>
              <a:gd name="connsiteY0" fmla="*/ 1150048 h 2818956"/>
              <a:gd name="connsiteX1" fmla="*/ 201228 w 3020648"/>
              <a:gd name="connsiteY1" fmla="*/ 144966 h 2818956"/>
              <a:gd name="connsiteX2" fmla="*/ 1510509 w 3020648"/>
              <a:gd name="connsiteY2" fmla="*/ 15871 h 2818956"/>
              <a:gd name="connsiteX3" fmla="*/ 2833803 w 3020648"/>
              <a:gd name="connsiteY3" fmla="*/ 93091 h 2818956"/>
              <a:gd name="connsiteX4" fmla="*/ 3006605 w 3020648"/>
              <a:gd name="connsiteY4" fmla="*/ 827118 h 2818956"/>
              <a:gd name="connsiteX5" fmla="*/ 2988319 w 3020648"/>
              <a:gd name="connsiteY5" fmla="*/ 1651550 h 2818956"/>
              <a:gd name="connsiteX6" fmla="*/ 2812921 w 3020648"/>
              <a:gd name="connsiteY6" fmla="*/ 2642246 h 2818956"/>
              <a:gd name="connsiteX7" fmla="*/ 1187099 w 3020648"/>
              <a:gd name="connsiteY7" fmla="*/ 2818003 h 2818956"/>
              <a:gd name="connsiteX8" fmla="*/ 158333 w 3020648"/>
              <a:gd name="connsiteY8" fmla="*/ 2673918 h 2818956"/>
              <a:gd name="connsiteX9" fmla="*/ 12364 w 3020648"/>
              <a:gd name="connsiteY9" fmla="*/ 1897104 h 2818956"/>
              <a:gd name="connsiteX10" fmla="*/ 29402 w 3020648"/>
              <a:gd name="connsiteY10" fmla="*/ 1150048 h 2818956"/>
              <a:gd name="connsiteX0" fmla="*/ 13706 w 3041691"/>
              <a:gd name="connsiteY0" fmla="*/ 1090090 h 2818956"/>
              <a:gd name="connsiteX1" fmla="*/ 222271 w 3041691"/>
              <a:gd name="connsiteY1" fmla="*/ 144966 h 2818956"/>
              <a:gd name="connsiteX2" fmla="*/ 1531552 w 3041691"/>
              <a:gd name="connsiteY2" fmla="*/ 15871 h 2818956"/>
              <a:gd name="connsiteX3" fmla="*/ 2854846 w 3041691"/>
              <a:gd name="connsiteY3" fmla="*/ 93091 h 2818956"/>
              <a:gd name="connsiteX4" fmla="*/ 3027648 w 3041691"/>
              <a:gd name="connsiteY4" fmla="*/ 827118 h 2818956"/>
              <a:gd name="connsiteX5" fmla="*/ 3009362 w 3041691"/>
              <a:gd name="connsiteY5" fmla="*/ 1651550 h 2818956"/>
              <a:gd name="connsiteX6" fmla="*/ 2833964 w 3041691"/>
              <a:gd name="connsiteY6" fmla="*/ 2642246 h 2818956"/>
              <a:gd name="connsiteX7" fmla="*/ 1208142 w 3041691"/>
              <a:gd name="connsiteY7" fmla="*/ 2818003 h 2818956"/>
              <a:gd name="connsiteX8" fmla="*/ 179376 w 3041691"/>
              <a:gd name="connsiteY8" fmla="*/ 2673918 h 2818956"/>
              <a:gd name="connsiteX9" fmla="*/ 33407 w 3041691"/>
              <a:gd name="connsiteY9" fmla="*/ 1897104 h 2818956"/>
              <a:gd name="connsiteX10" fmla="*/ 13706 w 3041691"/>
              <a:gd name="connsiteY10" fmla="*/ 1090090 h 2818956"/>
              <a:gd name="connsiteX0" fmla="*/ 13706 w 3055209"/>
              <a:gd name="connsiteY0" fmla="*/ 1090090 h 2822562"/>
              <a:gd name="connsiteX1" fmla="*/ 222271 w 3055209"/>
              <a:gd name="connsiteY1" fmla="*/ 144966 h 2822562"/>
              <a:gd name="connsiteX2" fmla="*/ 1531552 w 3055209"/>
              <a:gd name="connsiteY2" fmla="*/ 15871 h 2822562"/>
              <a:gd name="connsiteX3" fmla="*/ 2854846 w 3055209"/>
              <a:gd name="connsiteY3" fmla="*/ 93091 h 2822562"/>
              <a:gd name="connsiteX4" fmla="*/ 3027648 w 3055209"/>
              <a:gd name="connsiteY4" fmla="*/ 827118 h 2822562"/>
              <a:gd name="connsiteX5" fmla="*/ 3009362 w 3055209"/>
              <a:gd name="connsiteY5" fmla="*/ 1651550 h 2822562"/>
              <a:gd name="connsiteX6" fmla="*/ 2889073 w 3055209"/>
              <a:gd name="connsiteY6" fmla="*/ 2666230 h 2822562"/>
              <a:gd name="connsiteX7" fmla="*/ 1208142 w 3055209"/>
              <a:gd name="connsiteY7" fmla="*/ 2818003 h 2822562"/>
              <a:gd name="connsiteX8" fmla="*/ 179376 w 3055209"/>
              <a:gd name="connsiteY8" fmla="*/ 2673918 h 2822562"/>
              <a:gd name="connsiteX9" fmla="*/ 33407 w 3055209"/>
              <a:gd name="connsiteY9" fmla="*/ 1897104 h 2822562"/>
              <a:gd name="connsiteX10" fmla="*/ 13706 w 3055209"/>
              <a:gd name="connsiteY10" fmla="*/ 1090090 h 282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5209" h="2822562">
                <a:moveTo>
                  <a:pt x="13706" y="1090090"/>
                </a:moveTo>
                <a:cubicBezTo>
                  <a:pt x="20855" y="668598"/>
                  <a:pt x="-30703" y="324003"/>
                  <a:pt x="222271" y="144966"/>
                </a:cubicBezTo>
                <a:cubicBezTo>
                  <a:pt x="475245" y="-34071"/>
                  <a:pt x="1092790" y="24517"/>
                  <a:pt x="1531552" y="15871"/>
                </a:cubicBezTo>
                <a:cubicBezTo>
                  <a:pt x="1970314" y="7225"/>
                  <a:pt x="2605497" y="-42117"/>
                  <a:pt x="2854846" y="93091"/>
                </a:cubicBezTo>
                <a:cubicBezTo>
                  <a:pt x="3104195" y="228299"/>
                  <a:pt x="3001895" y="585699"/>
                  <a:pt x="3027648" y="827118"/>
                </a:cubicBezTo>
                <a:cubicBezTo>
                  <a:pt x="3053401" y="1068537"/>
                  <a:pt x="3032458" y="1345031"/>
                  <a:pt x="3009362" y="1651550"/>
                </a:cubicBezTo>
                <a:cubicBezTo>
                  <a:pt x="2986266" y="1958069"/>
                  <a:pt x="3189276" y="2471821"/>
                  <a:pt x="2889073" y="2666230"/>
                </a:cubicBezTo>
                <a:cubicBezTo>
                  <a:pt x="2588870" y="2860639"/>
                  <a:pt x="1639717" y="2819351"/>
                  <a:pt x="1208142" y="2818003"/>
                </a:cubicBezTo>
                <a:cubicBezTo>
                  <a:pt x="776567" y="2816655"/>
                  <a:pt x="375165" y="2827401"/>
                  <a:pt x="179376" y="2673918"/>
                </a:cubicBezTo>
                <a:cubicBezTo>
                  <a:pt x="-16413" y="2520435"/>
                  <a:pt x="54896" y="2151082"/>
                  <a:pt x="33407" y="1897104"/>
                </a:cubicBezTo>
                <a:cubicBezTo>
                  <a:pt x="11918" y="1643126"/>
                  <a:pt x="-17771" y="1382113"/>
                  <a:pt x="13706" y="1090090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12" y="1849829"/>
            <a:ext cx="1443296" cy="216694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67" name="TextBox 66"/>
          <p:cNvSpPr txBox="1"/>
          <p:nvPr/>
        </p:nvSpPr>
        <p:spPr>
          <a:xfrm>
            <a:off x="4843631" y="1441646"/>
            <a:ext cx="1399176" cy="238531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73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PICTURE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15</a:t>
            </a:r>
          </a:p>
        </p:txBody>
      </p:sp>
      <p:sp>
        <p:nvSpPr>
          <p:cNvPr id="76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7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8" name="Oval 6"/>
          <p:cNvSpPr/>
          <p:nvPr/>
        </p:nvSpPr>
        <p:spPr>
          <a:xfrm>
            <a:off x="6513885" y="1197643"/>
            <a:ext cx="1751993" cy="296144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1772 w 2817537"/>
              <a:gd name="connsiteY0" fmla="*/ 1134156 h 2829599"/>
              <a:gd name="connsiteX1" fmla="*/ 193598 w 2817537"/>
              <a:gd name="connsiteY1" fmla="*/ 129074 h 2829599"/>
              <a:gd name="connsiteX2" fmla="*/ 1557988 w 2817537"/>
              <a:gd name="connsiteY2" fmla="*/ 21469 h 2829599"/>
              <a:gd name="connsiteX3" fmla="*/ 2679216 w 2817537"/>
              <a:gd name="connsiteY3" fmla="*/ 206139 h 2829599"/>
              <a:gd name="connsiteX4" fmla="*/ 2796994 w 2817537"/>
              <a:gd name="connsiteY4" fmla="*/ 1568695 h 2829599"/>
              <a:gd name="connsiteX5" fmla="*/ 2658334 w 2817537"/>
              <a:gd name="connsiteY5" fmla="*/ 2712314 h 2829599"/>
              <a:gd name="connsiteX6" fmla="*/ 1344796 w 2817537"/>
              <a:gd name="connsiteY6" fmla="*/ 2791366 h 2829599"/>
              <a:gd name="connsiteX7" fmla="*/ 150703 w 2817537"/>
              <a:gd name="connsiteY7" fmla="*/ 2658026 h 2829599"/>
              <a:gd name="connsiteX8" fmla="*/ 21772 w 2817537"/>
              <a:gd name="connsiteY8" fmla="*/ 1134156 h 2829599"/>
              <a:gd name="connsiteX0" fmla="*/ 21772 w 2862036"/>
              <a:gd name="connsiteY0" fmla="*/ 1136563 h 2832006"/>
              <a:gd name="connsiteX1" fmla="*/ 193598 w 2862036"/>
              <a:gd name="connsiteY1" fmla="*/ 131481 h 2832006"/>
              <a:gd name="connsiteX2" fmla="*/ 1557988 w 2862036"/>
              <a:gd name="connsiteY2" fmla="*/ 23876 h 2832006"/>
              <a:gd name="connsiteX3" fmla="*/ 2752695 w 2862036"/>
              <a:gd name="connsiteY3" fmla="*/ 165566 h 2832006"/>
              <a:gd name="connsiteX4" fmla="*/ 2796994 w 2862036"/>
              <a:gd name="connsiteY4" fmla="*/ 1571102 h 2832006"/>
              <a:gd name="connsiteX5" fmla="*/ 2658334 w 2862036"/>
              <a:gd name="connsiteY5" fmla="*/ 2714721 h 2832006"/>
              <a:gd name="connsiteX6" fmla="*/ 1344796 w 2862036"/>
              <a:gd name="connsiteY6" fmla="*/ 2793773 h 2832006"/>
              <a:gd name="connsiteX7" fmla="*/ 150703 w 2862036"/>
              <a:gd name="connsiteY7" fmla="*/ 2660433 h 2832006"/>
              <a:gd name="connsiteX8" fmla="*/ 21772 w 2862036"/>
              <a:gd name="connsiteY8" fmla="*/ 1136563 h 2832006"/>
              <a:gd name="connsiteX0" fmla="*/ 21772 w 2871276"/>
              <a:gd name="connsiteY0" fmla="*/ 1136563 h 2838328"/>
              <a:gd name="connsiteX1" fmla="*/ 193598 w 2871276"/>
              <a:gd name="connsiteY1" fmla="*/ 131481 h 2838328"/>
              <a:gd name="connsiteX2" fmla="*/ 1557988 w 2871276"/>
              <a:gd name="connsiteY2" fmla="*/ 23876 h 2838328"/>
              <a:gd name="connsiteX3" fmla="*/ 2752695 w 2871276"/>
              <a:gd name="connsiteY3" fmla="*/ 165566 h 2838328"/>
              <a:gd name="connsiteX4" fmla="*/ 2796994 w 2871276"/>
              <a:gd name="connsiteY4" fmla="*/ 1571102 h 2838328"/>
              <a:gd name="connsiteX5" fmla="*/ 2750182 w 2871276"/>
              <a:gd name="connsiteY5" fmla="*/ 2725466 h 2838328"/>
              <a:gd name="connsiteX6" fmla="*/ 1344796 w 2871276"/>
              <a:gd name="connsiteY6" fmla="*/ 2793773 h 2838328"/>
              <a:gd name="connsiteX7" fmla="*/ 150703 w 2871276"/>
              <a:gd name="connsiteY7" fmla="*/ 2660433 h 2838328"/>
              <a:gd name="connsiteX8" fmla="*/ 21772 w 2871276"/>
              <a:gd name="connsiteY8" fmla="*/ 1136563 h 2838328"/>
              <a:gd name="connsiteX0" fmla="*/ 21772 w 2878897"/>
              <a:gd name="connsiteY0" fmla="*/ 1137207 h 2838223"/>
              <a:gd name="connsiteX1" fmla="*/ 193598 w 2878897"/>
              <a:gd name="connsiteY1" fmla="*/ 132125 h 2838223"/>
              <a:gd name="connsiteX2" fmla="*/ 1557988 w 2878897"/>
              <a:gd name="connsiteY2" fmla="*/ 24520 h 2838223"/>
              <a:gd name="connsiteX3" fmla="*/ 2752695 w 2878897"/>
              <a:gd name="connsiteY3" fmla="*/ 166210 h 2838223"/>
              <a:gd name="connsiteX4" fmla="*/ 2815363 w 2878897"/>
              <a:gd name="connsiteY4" fmla="*/ 1582491 h 2838223"/>
              <a:gd name="connsiteX5" fmla="*/ 2750182 w 2878897"/>
              <a:gd name="connsiteY5" fmla="*/ 2726110 h 2838223"/>
              <a:gd name="connsiteX6" fmla="*/ 1344796 w 2878897"/>
              <a:gd name="connsiteY6" fmla="*/ 2794417 h 2838223"/>
              <a:gd name="connsiteX7" fmla="*/ 150703 w 2878897"/>
              <a:gd name="connsiteY7" fmla="*/ 2661077 h 2838223"/>
              <a:gd name="connsiteX8" fmla="*/ 21772 w 2878897"/>
              <a:gd name="connsiteY8" fmla="*/ 1137207 h 2838223"/>
              <a:gd name="connsiteX0" fmla="*/ 13286 w 2882312"/>
              <a:gd name="connsiteY0" fmla="*/ 1137207 h 2843395"/>
              <a:gd name="connsiteX1" fmla="*/ 185112 w 2882312"/>
              <a:gd name="connsiteY1" fmla="*/ 132125 h 2843395"/>
              <a:gd name="connsiteX2" fmla="*/ 1549502 w 2882312"/>
              <a:gd name="connsiteY2" fmla="*/ 24520 h 2843395"/>
              <a:gd name="connsiteX3" fmla="*/ 2744209 w 2882312"/>
              <a:gd name="connsiteY3" fmla="*/ 166210 h 2843395"/>
              <a:gd name="connsiteX4" fmla="*/ 2806877 w 2882312"/>
              <a:gd name="connsiteY4" fmla="*/ 1582491 h 2843395"/>
              <a:gd name="connsiteX5" fmla="*/ 2741696 w 2882312"/>
              <a:gd name="connsiteY5" fmla="*/ 2726110 h 2843395"/>
              <a:gd name="connsiteX6" fmla="*/ 1170983 w 2882312"/>
              <a:gd name="connsiteY6" fmla="*/ 2805162 h 2843395"/>
              <a:gd name="connsiteX7" fmla="*/ 142217 w 2882312"/>
              <a:gd name="connsiteY7" fmla="*/ 2661077 h 2843395"/>
              <a:gd name="connsiteX8" fmla="*/ 13286 w 2882312"/>
              <a:gd name="connsiteY8" fmla="*/ 1137207 h 2843395"/>
              <a:gd name="connsiteX0" fmla="*/ 13286 w 2928258"/>
              <a:gd name="connsiteY0" fmla="*/ 1139158 h 2843163"/>
              <a:gd name="connsiteX1" fmla="*/ 185112 w 2928258"/>
              <a:gd name="connsiteY1" fmla="*/ 134076 h 2843163"/>
              <a:gd name="connsiteX2" fmla="*/ 1549502 w 2928258"/>
              <a:gd name="connsiteY2" fmla="*/ 26471 h 2843163"/>
              <a:gd name="connsiteX3" fmla="*/ 2744209 w 2928258"/>
              <a:gd name="connsiteY3" fmla="*/ 168161 h 2843163"/>
              <a:gd name="connsiteX4" fmla="*/ 2898725 w 2928258"/>
              <a:gd name="connsiteY4" fmla="*/ 1616677 h 2843163"/>
              <a:gd name="connsiteX5" fmla="*/ 2741696 w 2928258"/>
              <a:gd name="connsiteY5" fmla="*/ 2728061 h 2843163"/>
              <a:gd name="connsiteX6" fmla="*/ 1170983 w 2928258"/>
              <a:gd name="connsiteY6" fmla="*/ 2807113 h 2843163"/>
              <a:gd name="connsiteX7" fmla="*/ 142217 w 2928258"/>
              <a:gd name="connsiteY7" fmla="*/ 2663028 h 2843163"/>
              <a:gd name="connsiteX8" fmla="*/ 13286 w 2928258"/>
              <a:gd name="connsiteY8" fmla="*/ 1139158 h 2843163"/>
              <a:gd name="connsiteX0" fmla="*/ 13286 w 2918385"/>
              <a:gd name="connsiteY0" fmla="*/ 1131211 h 2835216"/>
              <a:gd name="connsiteX1" fmla="*/ 185112 w 2918385"/>
              <a:gd name="connsiteY1" fmla="*/ 126129 h 2835216"/>
              <a:gd name="connsiteX2" fmla="*/ 1549502 w 2918385"/>
              <a:gd name="connsiteY2" fmla="*/ 18524 h 2835216"/>
              <a:gd name="connsiteX3" fmla="*/ 2744209 w 2918385"/>
              <a:gd name="connsiteY3" fmla="*/ 160214 h 2835216"/>
              <a:gd name="connsiteX4" fmla="*/ 2898642 w 2918385"/>
              <a:gd name="connsiteY4" fmla="*/ 911219 h 2835216"/>
              <a:gd name="connsiteX5" fmla="*/ 2898725 w 2918385"/>
              <a:gd name="connsiteY5" fmla="*/ 1608730 h 2835216"/>
              <a:gd name="connsiteX6" fmla="*/ 2741696 w 2918385"/>
              <a:gd name="connsiteY6" fmla="*/ 2720114 h 2835216"/>
              <a:gd name="connsiteX7" fmla="*/ 1170983 w 2918385"/>
              <a:gd name="connsiteY7" fmla="*/ 2799166 h 2835216"/>
              <a:gd name="connsiteX8" fmla="*/ 142217 w 2918385"/>
              <a:gd name="connsiteY8" fmla="*/ 2655081 h 2835216"/>
              <a:gd name="connsiteX9" fmla="*/ 13286 w 2918385"/>
              <a:gd name="connsiteY9" fmla="*/ 1131211 h 2835216"/>
              <a:gd name="connsiteX0" fmla="*/ 29402 w 2934501"/>
              <a:gd name="connsiteY0" fmla="*/ 1131211 h 2835216"/>
              <a:gd name="connsiteX1" fmla="*/ 201228 w 2934501"/>
              <a:gd name="connsiteY1" fmla="*/ 126129 h 2835216"/>
              <a:gd name="connsiteX2" fmla="*/ 1565618 w 2934501"/>
              <a:gd name="connsiteY2" fmla="*/ 18524 h 2835216"/>
              <a:gd name="connsiteX3" fmla="*/ 2760325 w 2934501"/>
              <a:gd name="connsiteY3" fmla="*/ 160214 h 2835216"/>
              <a:gd name="connsiteX4" fmla="*/ 2914758 w 2934501"/>
              <a:gd name="connsiteY4" fmla="*/ 911219 h 2835216"/>
              <a:gd name="connsiteX5" fmla="*/ 2914841 w 2934501"/>
              <a:gd name="connsiteY5" fmla="*/ 1608730 h 2835216"/>
              <a:gd name="connsiteX6" fmla="*/ 2757812 w 2934501"/>
              <a:gd name="connsiteY6" fmla="*/ 2720114 h 2835216"/>
              <a:gd name="connsiteX7" fmla="*/ 1187099 w 2934501"/>
              <a:gd name="connsiteY7" fmla="*/ 2799166 h 2835216"/>
              <a:gd name="connsiteX8" fmla="*/ 158333 w 2934501"/>
              <a:gd name="connsiteY8" fmla="*/ 2655081 h 2835216"/>
              <a:gd name="connsiteX9" fmla="*/ 12364 w 2934501"/>
              <a:gd name="connsiteY9" fmla="*/ 1878267 h 2835216"/>
              <a:gd name="connsiteX10" fmla="*/ 29402 w 2934501"/>
              <a:gd name="connsiteY10" fmla="*/ 1131211 h 2835216"/>
              <a:gd name="connsiteX0" fmla="*/ 29402 w 2952083"/>
              <a:gd name="connsiteY0" fmla="*/ 1144321 h 2848326"/>
              <a:gd name="connsiteX1" fmla="*/ 201228 w 2952083"/>
              <a:gd name="connsiteY1" fmla="*/ 139239 h 2848326"/>
              <a:gd name="connsiteX2" fmla="*/ 1565618 w 2952083"/>
              <a:gd name="connsiteY2" fmla="*/ 31634 h 2848326"/>
              <a:gd name="connsiteX3" fmla="*/ 2833803 w 2952083"/>
              <a:gd name="connsiteY3" fmla="*/ 87364 h 2848326"/>
              <a:gd name="connsiteX4" fmla="*/ 2914758 w 2952083"/>
              <a:gd name="connsiteY4" fmla="*/ 924329 h 2848326"/>
              <a:gd name="connsiteX5" fmla="*/ 2914841 w 2952083"/>
              <a:gd name="connsiteY5" fmla="*/ 1621840 h 2848326"/>
              <a:gd name="connsiteX6" fmla="*/ 2757812 w 2952083"/>
              <a:gd name="connsiteY6" fmla="*/ 2733224 h 2848326"/>
              <a:gd name="connsiteX7" fmla="*/ 1187099 w 2952083"/>
              <a:gd name="connsiteY7" fmla="*/ 2812276 h 2848326"/>
              <a:gd name="connsiteX8" fmla="*/ 158333 w 2952083"/>
              <a:gd name="connsiteY8" fmla="*/ 2668191 h 2848326"/>
              <a:gd name="connsiteX9" fmla="*/ 12364 w 2952083"/>
              <a:gd name="connsiteY9" fmla="*/ 1891377 h 2848326"/>
              <a:gd name="connsiteX10" fmla="*/ 29402 w 2952083"/>
              <a:gd name="connsiteY10" fmla="*/ 1144321 h 2848326"/>
              <a:gd name="connsiteX0" fmla="*/ 29402 w 2956017"/>
              <a:gd name="connsiteY0" fmla="*/ 1156014 h 2860019"/>
              <a:gd name="connsiteX1" fmla="*/ 201228 w 2956017"/>
              <a:gd name="connsiteY1" fmla="*/ 150932 h 2860019"/>
              <a:gd name="connsiteX2" fmla="*/ 1510509 w 2956017"/>
              <a:gd name="connsiteY2" fmla="*/ 21837 h 2860019"/>
              <a:gd name="connsiteX3" fmla="*/ 2833803 w 2956017"/>
              <a:gd name="connsiteY3" fmla="*/ 99057 h 2860019"/>
              <a:gd name="connsiteX4" fmla="*/ 2914758 w 2956017"/>
              <a:gd name="connsiteY4" fmla="*/ 936022 h 2860019"/>
              <a:gd name="connsiteX5" fmla="*/ 2914841 w 2956017"/>
              <a:gd name="connsiteY5" fmla="*/ 1633533 h 2860019"/>
              <a:gd name="connsiteX6" fmla="*/ 2757812 w 2956017"/>
              <a:gd name="connsiteY6" fmla="*/ 2744917 h 2860019"/>
              <a:gd name="connsiteX7" fmla="*/ 1187099 w 2956017"/>
              <a:gd name="connsiteY7" fmla="*/ 2823969 h 2860019"/>
              <a:gd name="connsiteX8" fmla="*/ 158333 w 2956017"/>
              <a:gd name="connsiteY8" fmla="*/ 2679884 h 2860019"/>
              <a:gd name="connsiteX9" fmla="*/ 12364 w 2956017"/>
              <a:gd name="connsiteY9" fmla="*/ 1903070 h 2860019"/>
              <a:gd name="connsiteX10" fmla="*/ 29402 w 2956017"/>
              <a:gd name="connsiteY10" fmla="*/ 1156014 h 2860019"/>
              <a:gd name="connsiteX0" fmla="*/ 29402 w 2973439"/>
              <a:gd name="connsiteY0" fmla="*/ 1153462 h 2857467"/>
              <a:gd name="connsiteX1" fmla="*/ 201228 w 2973439"/>
              <a:gd name="connsiteY1" fmla="*/ 148380 h 2857467"/>
              <a:gd name="connsiteX2" fmla="*/ 1510509 w 2973439"/>
              <a:gd name="connsiteY2" fmla="*/ 19285 h 2857467"/>
              <a:gd name="connsiteX3" fmla="*/ 2833803 w 2973439"/>
              <a:gd name="connsiteY3" fmla="*/ 96505 h 2857467"/>
              <a:gd name="connsiteX4" fmla="*/ 2951497 w 2973439"/>
              <a:gd name="connsiteY4" fmla="*/ 890490 h 2857467"/>
              <a:gd name="connsiteX5" fmla="*/ 2914841 w 2973439"/>
              <a:gd name="connsiteY5" fmla="*/ 1630981 h 2857467"/>
              <a:gd name="connsiteX6" fmla="*/ 2757812 w 2973439"/>
              <a:gd name="connsiteY6" fmla="*/ 2742365 h 2857467"/>
              <a:gd name="connsiteX7" fmla="*/ 1187099 w 2973439"/>
              <a:gd name="connsiteY7" fmla="*/ 2821417 h 2857467"/>
              <a:gd name="connsiteX8" fmla="*/ 158333 w 2973439"/>
              <a:gd name="connsiteY8" fmla="*/ 2677332 h 2857467"/>
              <a:gd name="connsiteX9" fmla="*/ 12364 w 2973439"/>
              <a:gd name="connsiteY9" fmla="*/ 1900518 h 2857467"/>
              <a:gd name="connsiteX10" fmla="*/ 29402 w 2973439"/>
              <a:gd name="connsiteY10" fmla="*/ 1153462 h 2857467"/>
              <a:gd name="connsiteX0" fmla="*/ 29402 w 2973439"/>
              <a:gd name="connsiteY0" fmla="*/ 1153462 h 2822704"/>
              <a:gd name="connsiteX1" fmla="*/ 201228 w 2973439"/>
              <a:gd name="connsiteY1" fmla="*/ 148380 h 2822704"/>
              <a:gd name="connsiteX2" fmla="*/ 1510509 w 2973439"/>
              <a:gd name="connsiteY2" fmla="*/ 19285 h 2822704"/>
              <a:gd name="connsiteX3" fmla="*/ 2833803 w 2973439"/>
              <a:gd name="connsiteY3" fmla="*/ 96505 h 2822704"/>
              <a:gd name="connsiteX4" fmla="*/ 2951497 w 2973439"/>
              <a:gd name="connsiteY4" fmla="*/ 890490 h 2822704"/>
              <a:gd name="connsiteX5" fmla="*/ 2914841 w 2973439"/>
              <a:gd name="connsiteY5" fmla="*/ 1630981 h 2822704"/>
              <a:gd name="connsiteX6" fmla="*/ 2812921 w 2973439"/>
              <a:gd name="connsiteY6" fmla="*/ 2645660 h 2822704"/>
              <a:gd name="connsiteX7" fmla="*/ 1187099 w 2973439"/>
              <a:gd name="connsiteY7" fmla="*/ 2821417 h 2822704"/>
              <a:gd name="connsiteX8" fmla="*/ 158333 w 2973439"/>
              <a:gd name="connsiteY8" fmla="*/ 2677332 h 2822704"/>
              <a:gd name="connsiteX9" fmla="*/ 12364 w 2973439"/>
              <a:gd name="connsiteY9" fmla="*/ 1900518 h 2822704"/>
              <a:gd name="connsiteX10" fmla="*/ 29402 w 2973439"/>
              <a:gd name="connsiteY10" fmla="*/ 1153462 h 2822704"/>
              <a:gd name="connsiteX0" fmla="*/ 29402 w 3004801"/>
              <a:gd name="connsiteY0" fmla="*/ 1153462 h 2822370"/>
              <a:gd name="connsiteX1" fmla="*/ 201228 w 3004801"/>
              <a:gd name="connsiteY1" fmla="*/ 148380 h 2822370"/>
              <a:gd name="connsiteX2" fmla="*/ 1510509 w 3004801"/>
              <a:gd name="connsiteY2" fmla="*/ 19285 h 2822370"/>
              <a:gd name="connsiteX3" fmla="*/ 2833803 w 3004801"/>
              <a:gd name="connsiteY3" fmla="*/ 96505 h 2822370"/>
              <a:gd name="connsiteX4" fmla="*/ 2951497 w 3004801"/>
              <a:gd name="connsiteY4" fmla="*/ 890490 h 2822370"/>
              <a:gd name="connsiteX5" fmla="*/ 2988319 w 3004801"/>
              <a:gd name="connsiteY5" fmla="*/ 1654964 h 2822370"/>
              <a:gd name="connsiteX6" fmla="*/ 2812921 w 3004801"/>
              <a:gd name="connsiteY6" fmla="*/ 2645660 h 2822370"/>
              <a:gd name="connsiteX7" fmla="*/ 1187099 w 3004801"/>
              <a:gd name="connsiteY7" fmla="*/ 2821417 h 2822370"/>
              <a:gd name="connsiteX8" fmla="*/ 158333 w 3004801"/>
              <a:gd name="connsiteY8" fmla="*/ 2677332 h 2822370"/>
              <a:gd name="connsiteX9" fmla="*/ 12364 w 3004801"/>
              <a:gd name="connsiteY9" fmla="*/ 1900518 h 2822370"/>
              <a:gd name="connsiteX10" fmla="*/ 29402 w 3004801"/>
              <a:gd name="connsiteY10" fmla="*/ 1153462 h 2822370"/>
              <a:gd name="connsiteX0" fmla="*/ 29402 w 3020648"/>
              <a:gd name="connsiteY0" fmla="*/ 1150048 h 2818956"/>
              <a:gd name="connsiteX1" fmla="*/ 201228 w 3020648"/>
              <a:gd name="connsiteY1" fmla="*/ 144966 h 2818956"/>
              <a:gd name="connsiteX2" fmla="*/ 1510509 w 3020648"/>
              <a:gd name="connsiteY2" fmla="*/ 15871 h 2818956"/>
              <a:gd name="connsiteX3" fmla="*/ 2833803 w 3020648"/>
              <a:gd name="connsiteY3" fmla="*/ 93091 h 2818956"/>
              <a:gd name="connsiteX4" fmla="*/ 3006605 w 3020648"/>
              <a:gd name="connsiteY4" fmla="*/ 827118 h 2818956"/>
              <a:gd name="connsiteX5" fmla="*/ 2988319 w 3020648"/>
              <a:gd name="connsiteY5" fmla="*/ 1651550 h 2818956"/>
              <a:gd name="connsiteX6" fmla="*/ 2812921 w 3020648"/>
              <a:gd name="connsiteY6" fmla="*/ 2642246 h 2818956"/>
              <a:gd name="connsiteX7" fmla="*/ 1187099 w 3020648"/>
              <a:gd name="connsiteY7" fmla="*/ 2818003 h 2818956"/>
              <a:gd name="connsiteX8" fmla="*/ 158333 w 3020648"/>
              <a:gd name="connsiteY8" fmla="*/ 2673918 h 2818956"/>
              <a:gd name="connsiteX9" fmla="*/ 12364 w 3020648"/>
              <a:gd name="connsiteY9" fmla="*/ 1897104 h 2818956"/>
              <a:gd name="connsiteX10" fmla="*/ 29402 w 3020648"/>
              <a:gd name="connsiteY10" fmla="*/ 1150048 h 2818956"/>
              <a:gd name="connsiteX0" fmla="*/ 13706 w 3041691"/>
              <a:gd name="connsiteY0" fmla="*/ 1090090 h 2818956"/>
              <a:gd name="connsiteX1" fmla="*/ 222271 w 3041691"/>
              <a:gd name="connsiteY1" fmla="*/ 144966 h 2818956"/>
              <a:gd name="connsiteX2" fmla="*/ 1531552 w 3041691"/>
              <a:gd name="connsiteY2" fmla="*/ 15871 h 2818956"/>
              <a:gd name="connsiteX3" fmla="*/ 2854846 w 3041691"/>
              <a:gd name="connsiteY3" fmla="*/ 93091 h 2818956"/>
              <a:gd name="connsiteX4" fmla="*/ 3027648 w 3041691"/>
              <a:gd name="connsiteY4" fmla="*/ 827118 h 2818956"/>
              <a:gd name="connsiteX5" fmla="*/ 3009362 w 3041691"/>
              <a:gd name="connsiteY5" fmla="*/ 1651550 h 2818956"/>
              <a:gd name="connsiteX6" fmla="*/ 2833964 w 3041691"/>
              <a:gd name="connsiteY6" fmla="*/ 2642246 h 2818956"/>
              <a:gd name="connsiteX7" fmla="*/ 1208142 w 3041691"/>
              <a:gd name="connsiteY7" fmla="*/ 2818003 h 2818956"/>
              <a:gd name="connsiteX8" fmla="*/ 179376 w 3041691"/>
              <a:gd name="connsiteY8" fmla="*/ 2673918 h 2818956"/>
              <a:gd name="connsiteX9" fmla="*/ 33407 w 3041691"/>
              <a:gd name="connsiteY9" fmla="*/ 1897104 h 2818956"/>
              <a:gd name="connsiteX10" fmla="*/ 13706 w 3041691"/>
              <a:gd name="connsiteY10" fmla="*/ 1090090 h 2818956"/>
              <a:gd name="connsiteX0" fmla="*/ 13706 w 3055209"/>
              <a:gd name="connsiteY0" fmla="*/ 1090090 h 2822562"/>
              <a:gd name="connsiteX1" fmla="*/ 222271 w 3055209"/>
              <a:gd name="connsiteY1" fmla="*/ 144966 h 2822562"/>
              <a:gd name="connsiteX2" fmla="*/ 1531552 w 3055209"/>
              <a:gd name="connsiteY2" fmla="*/ 15871 h 2822562"/>
              <a:gd name="connsiteX3" fmla="*/ 2854846 w 3055209"/>
              <a:gd name="connsiteY3" fmla="*/ 93091 h 2822562"/>
              <a:gd name="connsiteX4" fmla="*/ 3027648 w 3055209"/>
              <a:gd name="connsiteY4" fmla="*/ 827118 h 2822562"/>
              <a:gd name="connsiteX5" fmla="*/ 3009362 w 3055209"/>
              <a:gd name="connsiteY5" fmla="*/ 1651550 h 2822562"/>
              <a:gd name="connsiteX6" fmla="*/ 2889073 w 3055209"/>
              <a:gd name="connsiteY6" fmla="*/ 2666230 h 2822562"/>
              <a:gd name="connsiteX7" fmla="*/ 1208142 w 3055209"/>
              <a:gd name="connsiteY7" fmla="*/ 2818003 h 2822562"/>
              <a:gd name="connsiteX8" fmla="*/ 179376 w 3055209"/>
              <a:gd name="connsiteY8" fmla="*/ 2673918 h 2822562"/>
              <a:gd name="connsiteX9" fmla="*/ 33407 w 3055209"/>
              <a:gd name="connsiteY9" fmla="*/ 1897104 h 2822562"/>
              <a:gd name="connsiteX10" fmla="*/ 13706 w 3055209"/>
              <a:gd name="connsiteY10" fmla="*/ 1090090 h 282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5209" h="2822562">
                <a:moveTo>
                  <a:pt x="13706" y="1090090"/>
                </a:moveTo>
                <a:cubicBezTo>
                  <a:pt x="20855" y="668598"/>
                  <a:pt x="-30703" y="324003"/>
                  <a:pt x="222271" y="144966"/>
                </a:cubicBezTo>
                <a:cubicBezTo>
                  <a:pt x="475245" y="-34071"/>
                  <a:pt x="1092790" y="24517"/>
                  <a:pt x="1531552" y="15871"/>
                </a:cubicBezTo>
                <a:cubicBezTo>
                  <a:pt x="1970314" y="7225"/>
                  <a:pt x="2605497" y="-42117"/>
                  <a:pt x="2854846" y="93091"/>
                </a:cubicBezTo>
                <a:cubicBezTo>
                  <a:pt x="3104195" y="228299"/>
                  <a:pt x="3001895" y="585699"/>
                  <a:pt x="3027648" y="827118"/>
                </a:cubicBezTo>
                <a:cubicBezTo>
                  <a:pt x="3053401" y="1068537"/>
                  <a:pt x="3032458" y="1345031"/>
                  <a:pt x="3009362" y="1651550"/>
                </a:cubicBezTo>
                <a:cubicBezTo>
                  <a:pt x="2986266" y="1958069"/>
                  <a:pt x="3189276" y="2471821"/>
                  <a:pt x="2889073" y="2666230"/>
                </a:cubicBezTo>
                <a:cubicBezTo>
                  <a:pt x="2588870" y="2860639"/>
                  <a:pt x="1639717" y="2819351"/>
                  <a:pt x="1208142" y="2818003"/>
                </a:cubicBezTo>
                <a:cubicBezTo>
                  <a:pt x="776567" y="2816655"/>
                  <a:pt x="375165" y="2827401"/>
                  <a:pt x="179376" y="2673918"/>
                </a:cubicBezTo>
                <a:cubicBezTo>
                  <a:pt x="-16413" y="2520435"/>
                  <a:pt x="54896" y="2151082"/>
                  <a:pt x="33407" y="1897104"/>
                </a:cubicBezTo>
                <a:cubicBezTo>
                  <a:pt x="11918" y="1643126"/>
                  <a:pt x="-17771" y="1382113"/>
                  <a:pt x="13706" y="1090090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007" y="1824774"/>
            <a:ext cx="1443296" cy="2166948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80" name="TextBox 79"/>
          <p:cNvSpPr txBox="1"/>
          <p:nvPr/>
        </p:nvSpPr>
        <p:spPr>
          <a:xfrm>
            <a:off x="6710126" y="1416591"/>
            <a:ext cx="1399176" cy="238531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7343340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861E-6 L 1.14323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5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/>
      <p:bldP spid="62" grpId="0" animBg="1"/>
      <p:bldP spid="64" grpId="0"/>
      <p:bldP spid="65" grpId="0" animBg="1"/>
      <p:bldP spid="67" grpId="0"/>
      <p:bldP spid="78" grpId="0" animBg="1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Straight Connector 85"/>
          <p:cNvCxnSpPr>
            <a:stCxn id="87" idx="4"/>
          </p:cNvCxnSpPr>
          <p:nvPr/>
        </p:nvCxnSpPr>
        <p:spPr>
          <a:xfrm>
            <a:off x="464698" y="4575947"/>
            <a:ext cx="0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3197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29" name="Rounded Rectangle 52"/>
          <p:cNvSpPr/>
          <p:nvPr/>
        </p:nvSpPr>
        <p:spPr>
          <a:xfrm>
            <a:off x="1002655" y="1001673"/>
            <a:ext cx="7226945" cy="3692600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1932 w 7180137"/>
              <a:gd name="connsiteY16" fmla="*/ 1109147 h 3898571"/>
              <a:gd name="connsiteX17" fmla="*/ 19430 w 7180137"/>
              <a:gd name="connsiteY17" fmla="*/ 705158 h 3898571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47764 w 7180137"/>
              <a:gd name="connsiteY9" fmla="*/ 3810001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57997 w 7180137"/>
              <a:gd name="connsiteY9" fmla="*/ 3860025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4736"/>
              <a:gd name="connsiteY0" fmla="*/ 705158 h 3917177"/>
              <a:gd name="connsiteX1" fmla="*/ 392062 w 7184736"/>
              <a:gd name="connsiteY1" fmla="*/ 16435 h 3917177"/>
              <a:gd name="connsiteX2" fmla="*/ 3427464 w 7184736"/>
              <a:gd name="connsiteY2" fmla="*/ 0 h 3917177"/>
              <a:gd name="connsiteX3" fmla="*/ 6541439 w 7184736"/>
              <a:gd name="connsiteY3" fmla="*/ 66460 h 3917177"/>
              <a:gd name="connsiteX4" fmla="*/ 7180137 w 7184736"/>
              <a:gd name="connsiteY4" fmla="*/ 705158 h 3917177"/>
              <a:gd name="connsiteX5" fmla="*/ 7184564 w 7184736"/>
              <a:gd name="connsiteY5" fmla="*/ 2241735 h 3917177"/>
              <a:gd name="connsiteX6" fmla="*/ 7180137 w 7184736"/>
              <a:gd name="connsiteY6" fmla="*/ 3259873 h 3917177"/>
              <a:gd name="connsiteX7" fmla="*/ 6541439 w 7184736"/>
              <a:gd name="connsiteY7" fmla="*/ 3898571 h 3917177"/>
              <a:gd name="connsiteX8" fmla="*/ 5399997 w 7184736"/>
              <a:gd name="connsiteY8" fmla="*/ 3883320 h 3917177"/>
              <a:gd name="connsiteX9" fmla="*/ 4657997 w 7184736"/>
              <a:gd name="connsiteY9" fmla="*/ 3860025 h 3917177"/>
              <a:gd name="connsiteX10" fmla="*/ 4166164 w 7184736"/>
              <a:gd name="connsiteY10" fmla="*/ 3873316 h 3917177"/>
              <a:gd name="connsiteX11" fmla="*/ 2608315 w 7184736"/>
              <a:gd name="connsiteY11" fmla="*/ 3917177 h 3917177"/>
              <a:gd name="connsiteX12" fmla="*/ 658128 w 7184736"/>
              <a:gd name="connsiteY12" fmla="*/ 3898571 h 3917177"/>
              <a:gd name="connsiteX13" fmla="*/ 91063 w 7184736"/>
              <a:gd name="connsiteY13" fmla="*/ 3379932 h 3917177"/>
              <a:gd name="connsiteX14" fmla="*/ 7598 w 7184736"/>
              <a:gd name="connsiteY14" fmla="*/ 2515561 h 3917177"/>
              <a:gd name="connsiteX15" fmla="*/ 13264 w 7184736"/>
              <a:gd name="connsiteY15" fmla="*/ 1434916 h 3917177"/>
              <a:gd name="connsiteX16" fmla="*/ 1932 w 7184736"/>
              <a:gd name="connsiteY16" fmla="*/ 1109147 h 3917177"/>
              <a:gd name="connsiteX17" fmla="*/ 19430 w 7184736"/>
              <a:gd name="connsiteY17" fmla="*/ 705158 h 3917177"/>
              <a:gd name="connsiteX0" fmla="*/ 17519 w 7182825"/>
              <a:gd name="connsiteY0" fmla="*/ 705158 h 3917177"/>
              <a:gd name="connsiteX1" fmla="*/ 390151 w 7182825"/>
              <a:gd name="connsiteY1" fmla="*/ 16435 h 3917177"/>
              <a:gd name="connsiteX2" fmla="*/ 3425553 w 7182825"/>
              <a:gd name="connsiteY2" fmla="*/ 0 h 3917177"/>
              <a:gd name="connsiteX3" fmla="*/ 6539528 w 7182825"/>
              <a:gd name="connsiteY3" fmla="*/ 66460 h 3917177"/>
              <a:gd name="connsiteX4" fmla="*/ 7178226 w 7182825"/>
              <a:gd name="connsiteY4" fmla="*/ 705158 h 3917177"/>
              <a:gd name="connsiteX5" fmla="*/ 7182653 w 7182825"/>
              <a:gd name="connsiteY5" fmla="*/ 2241735 h 3917177"/>
              <a:gd name="connsiteX6" fmla="*/ 7178226 w 7182825"/>
              <a:gd name="connsiteY6" fmla="*/ 3259873 h 3917177"/>
              <a:gd name="connsiteX7" fmla="*/ 6539528 w 7182825"/>
              <a:gd name="connsiteY7" fmla="*/ 3898571 h 3917177"/>
              <a:gd name="connsiteX8" fmla="*/ 5398086 w 7182825"/>
              <a:gd name="connsiteY8" fmla="*/ 3883320 h 3917177"/>
              <a:gd name="connsiteX9" fmla="*/ 4656086 w 7182825"/>
              <a:gd name="connsiteY9" fmla="*/ 3860025 h 3917177"/>
              <a:gd name="connsiteX10" fmla="*/ 4164253 w 7182825"/>
              <a:gd name="connsiteY10" fmla="*/ 3873316 h 3917177"/>
              <a:gd name="connsiteX11" fmla="*/ 2606404 w 7182825"/>
              <a:gd name="connsiteY11" fmla="*/ 3917177 h 3917177"/>
              <a:gd name="connsiteX12" fmla="*/ 656217 w 7182825"/>
              <a:gd name="connsiteY12" fmla="*/ 3898571 h 3917177"/>
              <a:gd name="connsiteX13" fmla="*/ 89152 w 7182825"/>
              <a:gd name="connsiteY13" fmla="*/ 3379932 h 3917177"/>
              <a:gd name="connsiteX14" fmla="*/ 56853 w 7182825"/>
              <a:gd name="connsiteY14" fmla="*/ 2545575 h 3917177"/>
              <a:gd name="connsiteX15" fmla="*/ 11353 w 7182825"/>
              <a:gd name="connsiteY15" fmla="*/ 1434916 h 3917177"/>
              <a:gd name="connsiteX16" fmla="*/ 21 w 7182825"/>
              <a:gd name="connsiteY16" fmla="*/ 1109147 h 3917177"/>
              <a:gd name="connsiteX17" fmla="*/ 17519 w 7182825"/>
              <a:gd name="connsiteY17" fmla="*/ 705158 h 3917177"/>
              <a:gd name="connsiteX0" fmla="*/ 17519 w 7260092"/>
              <a:gd name="connsiteY0" fmla="*/ 705158 h 3917177"/>
              <a:gd name="connsiteX1" fmla="*/ 390151 w 7260092"/>
              <a:gd name="connsiteY1" fmla="*/ 16435 h 3917177"/>
              <a:gd name="connsiteX2" fmla="*/ 3425553 w 7260092"/>
              <a:gd name="connsiteY2" fmla="*/ 0 h 3917177"/>
              <a:gd name="connsiteX3" fmla="*/ 6539528 w 7260092"/>
              <a:gd name="connsiteY3" fmla="*/ 66460 h 3917177"/>
              <a:gd name="connsiteX4" fmla="*/ 7260092 w 7260092"/>
              <a:gd name="connsiteY4" fmla="*/ 435027 h 3917177"/>
              <a:gd name="connsiteX5" fmla="*/ 7182653 w 7260092"/>
              <a:gd name="connsiteY5" fmla="*/ 2241735 h 3917177"/>
              <a:gd name="connsiteX6" fmla="*/ 7178226 w 7260092"/>
              <a:gd name="connsiteY6" fmla="*/ 3259873 h 3917177"/>
              <a:gd name="connsiteX7" fmla="*/ 6539528 w 7260092"/>
              <a:gd name="connsiteY7" fmla="*/ 3898571 h 3917177"/>
              <a:gd name="connsiteX8" fmla="*/ 5398086 w 7260092"/>
              <a:gd name="connsiteY8" fmla="*/ 3883320 h 3917177"/>
              <a:gd name="connsiteX9" fmla="*/ 4656086 w 7260092"/>
              <a:gd name="connsiteY9" fmla="*/ 3860025 h 3917177"/>
              <a:gd name="connsiteX10" fmla="*/ 4164253 w 7260092"/>
              <a:gd name="connsiteY10" fmla="*/ 3873316 h 3917177"/>
              <a:gd name="connsiteX11" fmla="*/ 2606404 w 7260092"/>
              <a:gd name="connsiteY11" fmla="*/ 3917177 h 3917177"/>
              <a:gd name="connsiteX12" fmla="*/ 656217 w 7260092"/>
              <a:gd name="connsiteY12" fmla="*/ 3898571 h 3917177"/>
              <a:gd name="connsiteX13" fmla="*/ 89152 w 7260092"/>
              <a:gd name="connsiteY13" fmla="*/ 3379932 h 3917177"/>
              <a:gd name="connsiteX14" fmla="*/ 56853 w 7260092"/>
              <a:gd name="connsiteY14" fmla="*/ 2545575 h 3917177"/>
              <a:gd name="connsiteX15" fmla="*/ 11353 w 7260092"/>
              <a:gd name="connsiteY15" fmla="*/ 1434916 h 3917177"/>
              <a:gd name="connsiteX16" fmla="*/ 21 w 7260092"/>
              <a:gd name="connsiteY16" fmla="*/ 1109147 h 3917177"/>
              <a:gd name="connsiteX17" fmla="*/ 17519 w 7260092"/>
              <a:gd name="connsiteY17" fmla="*/ 705158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112674 w 7283614"/>
              <a:gd name="connsiteY13" fmla="*/ 3379932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6383 w 7283614"/>
              <a:gd name="connsiteY14" fmla="*/ 2655091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30839 w 7283614"/>
              <a:gd name="connsiteY5" fmla="*/ 2340299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6383 w 7283614"/>
              <a:gd name="connsiteY14" fmla="*/ 2655091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30839 w 7283614"/>
              <a:gd name="connsiteY5" fmla="*/ 2340299 h 3917177"/>
              <a:gd name="connsiteX6" fmla="*/ 7275742 w 7283614"/>
              <a:gd name="connsiteY6" fmla="*/ 3358438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6383 w 7283614"/>
              <a:gd name="connsiteY14" fmla="*/ 2655091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02821 w 7283614"/>
              <a:gd name="connsiteY1" fmla="*/ 45347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30839 w 7283614"/>
              <a:gd name="connsiteY5" fmla="*/ 2340299 h 3917177"/>
              <a:gd name="connsiteX6" fmla="*/ 7275742 w 7283614"/>
              <a:gd name="connsiteY6" fmla="*/ 3358438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6383 w 7283614"/>
              <a:gd name="connsiteY14" fmla="*/ 2655091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56187 h 3888265"/>
              <a:gd name="connsiteX1" fmla="*/ 402821 w 7283614"/>
              <a:gd name="connsiteY1" fmla="*/ 16435 h 3888265"/>
              <a:gd name="connsiteX2" fmla="*/ 3459928 w 7283614"/>
              <a:gd name="connsiteY2" fmla="*/ 0 h 3888265"/>
              <a:gd name="connsiteX3" fmla="*/ 6563050 w 7283614"/>
              <a:gd name="connsiteY3" fmla="*/ 37548 h 3888265"/>
              <a:gd name="connsiteX4" fmla="*/ 7283614 w 7283614"/>
              <a:gd name="connsiteY4" fmla="*/ 406115 h 3888265"/>
              <a:gd name="connsiteX5" fmla="*/ 7230839 w 7283614"/>
              <a:gd name="connsiteY5" fmla="*/ 2311387 h 3888265"/>
              <a:gd name="connsiteX6" fmla="*/ 7275742 w 7283614"/>
              <a:gd name="connsiteY6" fmla="*/ 3329526 h 3888265"/>
              <a:gd name="connsiteX7" fmla="*/ 6716550 w 7283614"/>
              <a:gd name="connsiteY7" fmla="*/ 3869659 h 3888265"/>
              <a:gd name="connsiteX8" fmla="*/ 5421608 w 7283614"/>
              <a:gd name="connsiteY8" fmla="*/ 3854408 h 3888265"/>
              <a:gd name="connsiteX9" fmla="*/ 4679608 w 7283614"/>
              <a:gd name="connsiteY9" fmla="*/ 3831113 h 3888265"/>
              <a:gd name="connsiteX10" fmla="*/ 4187775 w 7283614"/>
              <a:gd name="connsiteY10" fmla="*/ 3844404 h 3888265"/>
              <a:gd name="connsiteX11" fmla="*/ 2629926 w 7283614"/>
              <a:gd name="connsiteY11" fmla="*/ 3888265 h 3888265"/>
              <a:gd name="connsiteX12" fmla="*/ 679739 w 7283614"/>
              <a:gd name="connsiteY12" fmla="*/ 3869659 h 3888265"/>
              <a:gd name="connsiteX13" fmla="*/ 92207 w 7283614"/>
              <a:gd name="connsiteY13" fmla="*/ 3551118 h 3888265"/>
              <a:gd name="connsiteX14" fmla="*/ 6383 w 7283614"/>
              <a:gd name="connsiteY14" fmla="*/ 2626179 h 3888265"/>
              <a:gd name="connsiteX15" fmla="*/ 34875 w 7283614"/>
              <a:gd name="connsiteY15" fmla="*/ 1406004 h 3888265"/>
              <a:gd name="connsiteX16" fmla="*/ 23543 w 7283614"/>
              <a:gd name="connsiteY16" fmla="*/ 1080235 h 3888265"/>
              <a:gd name="connsiteX17" fmla="*/ 109 w 7283614"/>
              <a:gd name="connsiteY17" fmla="*/ 556187 h 3888265"/>
              <a:gd name="connsiteX0" fmla="*/ 109 w 7283614"/>
              <a:gd name="connsiteY0" fmla="*/ 556187 h 3888265"/>
              <a:gd name="connsiteX1" fmla="*/ 402821 w 7283614"/>
              <a:gd name="connsiteY1" fmla="*/ 16435 h 3888265"/>
              <a:gd name="connsiteX2" fmla="*/ 3459928 w 7283614"/>
              <a:gd name="connsiteY2" fmla="*/ 0 h 3888265"/>
              <a:gd name="connsiteX3" fmla="*/ 6563050 w 7283614"/>
              <a:gd name="connsiteY3" fmla="*/ 37548 h 3888265"/>
              <a:gd name="connsiteX4" fmla="*/ 7283614 w 7283614"/>
              <a:gd name="connsiteY4" fmla="*/ 406115 h 3888265"/>
              <a:gd name="connsiteX5" fmla="*/ 7230839 w 7283614"/>
              <a:gd name="connsiteY5" fmla="*/ 2311387 h 3888265"/>
              <a:gd name="connsiteX6" fmla="*/ 7275742 w 7283614"/>
              <a:gd name="connsiteY6" fmla="*/ 3329526 h 3888265"/>
              <a:gd name="connsiteX7" fmla="*/ 6716550 w 7283614"/>
              <a:gd name="connsiteY7" fmla="*/ 3869659 h 3888265"/>
              <a:gd name="connsiteX8" fmla="*/ 5421608 w 7283614"/>
              <a:gd name="connsiteY8" fmla="*/ 3854408 h 3888265"/>
              <a:gd name="connsiteX9" fmla="*/ 4679608 w 7283614"/>
              <a:gd name="connsiteY9" fmla="*/ 3831113 h 3888265"/>
              <a:gd name="connsiteX10" fmla="*/ 4187775 w 7283614"/>
              <a:gd name="connsiteY10" fmla="*/ 3844404 h 3888265"/>
              <a:gd name="connsiteX11" fmla="*/ 2629926 w 7283614"/>
              <a:gd name="connsiteY11" fmla="*/ 3888265 h 3888265"/>
              <a:gd name="connsiteX12" fmla="*/ 679739 w 7283614"/>
              <a:gd name="connsiteY12" fmla="*/ 3869659 h 3888265"/>
              <a:gd name="connsiteX13" fmla="*/ 92207 w 7283614"/>
              <a:gd name="connsiteY13" fmla="*/ 3551118 h 3888265"/>
              <a:gd name="connsiteX14" fmla="*/ 6383 w 7283614"/>
              <a:gd name="connsiteY14" fmla="*/ 2626179 h 3888265"/>
              <a:gd name="connsiteX15" fmla="*/ 34875 w 7283614"/>
              <a:gd name="connsiteY15" fmla="*/ 1406004 h 3888265"/>
              <a:gd name="connsiteX16" fmla="*/ 23543 w 7283614"/>
              <a:gd name="connsiteY16" fmla="*/ 1080235 h 3888265"/>
              <a:gd name="connsiteX17" fmla="*/ 109 w 7283614"/>
              <a:gd name="connsiteY17" fmla="*/ 556187 h 388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283614" h="3888265">
                <a:moveTo>
                  <a:pt x="109" y="556187"/>
                </a:moveTo>
                <a:cubicBezTo>
                  <a:pt x="109" y="434743"/>
                  <a:pt x="50078" y="16435"/>
                  <a:pt x="402821" y="16435"/>
                </a:cubicBezTo>
                <a:lnTo>
                  <a:pt x="3459928" y="0"/>
                </a:lnTo>
                <a:lnTo>
                  <a:pt x="6563050" y="37548"/>
                </a:lnTo>
                <a:cubicBezTo>
                  <a:pt x="6915793" y="37548"/>
                  <a:pt x="7283614" y="53372"/>
                  <a:pt x="7283614" y="406115"/>
                </a:cubicBezTo>
                <a:cubicBezTo>
                  <a:pt x="7282256" y="858918"/>
                  <a:pt x="7232197" y="1858584"/>
                  <a:pt x="7230839" y="2311387"/>
                </a:cubicBezTo>
                <a:cubicBezTo>
                  <a:pt x="7232197" y="2710156"/>
                  <a:pt x="7274384" y="2930757"/>
                  <a:pt x="7275742" y="3329526"/>
                </a:cubicBezTo>
                <a:cubicBezTo>
                  <a:pt x="7275742" y="3682269"/>
                  <a:pt x="7069293" y="3869659"/>
                  <a:pt x="6716550" y="3869659"/>
                </a:cubicBezTo>
                <a:lnTo>
                  <a:pt x="5421608" y="3854408"/>
                </a:lnTo>
                <a:lnTo>
                  <a:pt x="4679608" y="3831113"/>
                </a:lnTo>
                <a:lnTo>
                  <a:pt x="4187775" y="3844404"/>
                </a:lnTo>
                <a:lnTo>
                  <a:pt x="2629926" y="3888265"/>
                </a:lnTo>
                <a:lnTo>
                  <a:pt x="679739" y="3869659"/>
                </a:lnTo>
                <a:cubicBezTo>
                  <a:pt x="326996" y="3869659"/>
                  <a:pt x="92207" y="3903861"/>
                  <a:pt x="92207" y="3551118"/>
                </a:cubicBezTo>
                <a:cubicBezTo>
                  <a:pt x="-15270" y="3292909"/>
                  <a:pt x="15938" y="2983698"/>
                  <a:pt x="6383" y="2626179"/>
                </a:cubicBezTo>
                <a:cubicBezTo>
                  <a:pt x="-3172" y="2268660"/>
                  <a:pt x="9475" y="1606029"/>
                  <a:pt x="34875" y="1406004"/>
                </a:cubicBezTo>
                <a:cubicBezTo>
                  <a:pt x="60275" y="1205979"/>
                  <a:pt x="22515" y="1201861"/>
                  <a:pt x="23543" y="1080235"/>
                </a:cubicBezTo>
                <a:cubicBezTo>
                  <a:pt x="25598" y="938582"/>
                  <a:pt x="-1946" y="697840"/>
                  <a:pt x="109" y="556187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35" name="Rounded Rectangle 52"/>
          <p:cNvSpPr/>
          <p:nvPr/>
        </p:nvSpPr>
        <p:spPr>
          <a:xfrm>
            <a:off x="1126542" y="1093761"/>
            <a:ext cx="6967562" cy="3499474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82969"/>
              <a:gd name="connsiteX1" fmla="*/ 648975 w 7549753"/>
              <a:gd name="connsiteY1" fmla="*/ 38303 h 3882969"/>
              <a:gd name="connsiteX2" fmla="*/ 2953854 w 7549753"/>
              <a:gd name="connsiteY2" fmla="*/ 0 h 3882969"/>
              <a:gd name="connsiteX3" fmla="*/ 6532286 w 7549753"/>
              <a:gd name="connsiteY3" fmla="*/ 38303 h 3882969"/>
              <a:gd name="connsiteX4" fmla="*/ 7549753 w 7549753"/>
              <a:gd name="connsiteY4" fmla="*/ 581253 h 3882969"/>
              <a:gd name="connsiteX5" fmla="*/ 7322548 w 7549753"/>
              <a:gd name="connsiteY5" fmla="*/ 2205245 h 3882969"/>
              <a:gd name="connsiteX6" fmla="*/ 7425732 w 7549753"/>
              <a:gd name="connsiteY6" fmla="*/ 3290644 h 3882969"/>
              <a:gd name="connsiteX7" fmla="*/ 6532286 w 7549753"/>
              <a:gd name="connsiteY7" fmla="*/ 3870414 h 3882969"/>
              <a:gd name="connsiteX8" fmla="*/ 5668543 w 7549753"/>
              <a:gd name="connsiteY8" fmla="*/ 3856067 h 3882969"/>
              <a:gd name="connsiteX9" fmla="*/ 4720836 w 7549753"/>
              <a:gd name="connsiteY9" fmla="*/ 3752065 h 3882969"/>
              <a:gd name="connsiteX10" fmla="*/ 3988875 w 7549753"/>
              <a:gd name="connsiteY10" fmla="*/ 3789757 h 3882969"/>
              <a:gd name="connsiteX11" fmla="*/ 2511390 w 7549753"/>
              <a:gd name="connsiteY11" fmla="*/ 3851261 h 3882969"/>
              <a:gd name="connsiteX12" fmla="*/ 648975 w 7549753"/>
              <a:gd name="connsiteY12" fmla="*/ 3870414 h 3882969"/>
              <a:gd name="connsiteX13" fmla="*/ 120036 w 7549753"/>
              <a:gd name="connsiteY13" fmla="*/ 3413080 h 3882969"/>
              <a:gd name="connsiteX14" fmla="*/ 80311 w 7549753"/>
              <a:gd name="connsiteY14" fmla="*/ 2397359 h 3882969"/>
              <a:gd name="connsiteX15" fmla="*/ 4111 w 7549753"/>
              <a:gd name="connsiteY15" fmla="*/ 1406759 h 3882969"/>
              <a:gd name="connsiteX16" fmla="*/ 90638 w 7549753"/>
              <a:gd name="connsiteY16" fmla="*/ 1105050 h 3882969"/>
              <a:gd name="connsiteX17" fmla="*/ 43213 w 7549753"/>
              <a:gd name="connsiteY17" fmla="*/ 421672 h 3882969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3988875 w 7549753"/>
              <a:gd name="connsiteY9" fmla="*/ 3789757 h 3870414"/>
              <a:gd name="connsiteX10" fmla="*/ 2511390 w 7549753"/>
              <a:gd name="connsiteY10" fmla="*/ 3851261 h 3870414"/>
              <a:gd name="connsiteX11" fmla="*/ 648975 w 7549753"/>
              <a:gd name="connsiteY11" fmla="*/ 3870414 h 3870414"/>
              <a:gd name="connsiteX12" fmla="*/ 120036 w 7549753"/>
              <a:gd name="connsiteY12" fmla="*/ 3413080 h 3870414"/>
              <a:gd name="connsiteX13" fmla="*/ 80311 w 7549753"/>
              <a:gd name="connsiteY13" fmla="*/ 2397359 h 3870414"/>
              <a:gd name="connsiteX14" fmla="*/ 4111 w 7549753"/>
              <a:gd name="connsiteY14" fmla="*/ 1406759 h 3870414"/>
              <a:gd name="connsiteX15" fmla="*/ 90638 w 7549753"/>
              <a:gd name="connsiteY15" fmla="*/ 1105050 h 3870414"/>
              <a:gd name="connsiteX16" fmla="*/ 43213 w 7549753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335570 w 7562775"/>
              <a:gd name="connsiteY5" fmla="*/ 2205245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531341 w 7562775"/>
              <a:gd name="connsiteY5" fmla="*/ 2227066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658029"/>
              <a:gd name="connsiteY0" fmla="*/ 421672 h 3870414"/>
              <a:gd name="connsiteX1" fmla="*/ 661997 w 7658029"/>
              <a:gd name="connsiteY1" fmla="*/ 38303 h 3870414"/>
              <a:gd name="connsiteX2" fmla="*/ 2966876 w 7658029"/>
              <a:gd name="connsiteY2" fmla="*/ 0 h 3870414"/>
              <a:gd name="connsiteX3" fmla="*/ 6545308 w 7658029"/>
              <a:gd name="connsiteY3" fmla="*/ 38303 h 3870414"/>
              <a:gd name="connsiteX4" fmla="*/ 7562775 w 7658029"/>
              <a:gd name="connsiteY4" fmla="*/ 581253 h 3870414"/>
              <a:gd name="connsiteX5" fmla="*/ 7658016 w 7658029"/>
              <a:gd name="connsiteY5" fmla="*/ 2237975 h 3870414"/>
              <a:gd name="connsiteX6" fmla="*/ 7438754 w 7658029"/>
              <a:gd name="connsiteY6" fmla="*/ 3290644 h 3870414"/>
              <a:gd name="connsiteX7" fmla="*/ 6545308 w 7658029"/>
              <a:gd name="connsiteY7" fmla="*/ 3870414 h 3870414"/>
              <a:gd name="connsiteX8" fmla="*/ 5681565 w 7658029"/>
              <a:gd name="connsiteY8" fmla="*/ 3856067 h 3870414"/>
              <a:gd name="connsiteX9" fmla="*/ 4001897 w 7658029"/>
              <a:gd name="connsiteY9" fmla="*/ 3789757 h 3870414"/>
              <a:gd name="connsiteX10" fmla="*/ 2524412 w 7658029"/>
              <a:gd name="connsiteY10" fmla="*/ 3851261 h 3870414"/>
              <a:gd name="connsiteX11" fmla="*/ 661997 w 7658029"/>
              <a:gd name="connsiteY11" fmla="*/ 3870414 h 3870414"/>
              <a:gd name="connsiteX12" fmla="*/ 133058 w 7658029"/>
              <a:gd name="connsiteY12" fmla="*/ 3413080 h 3870414"/>
              <a:gd name="connsiteX13" fmla="*/ 93333 w 7658029"/>
              <a:gd name="connsiteY13" fmla="*/ 2397359 h 3870414"/>
              <a:gd name="connsiteX14" fmla="*/ 17133 w 7658029"/>
              <a:gd name="connsiteY14" fmla="*/ 1406759 h 3870414"/>
              <a:gd name="connsiteX15" fmla="*/ 17 w 7658029"/>
              <a:gd name="connsiteY15" fmla="*/ 1072320 h 3870414"/>
              <a:gd name="connsiteX16" fmla="*/ 56235 w 7658029"/>
              <a:gd name="connsiteY16" fmla="*/ 421672 h 3870414"/>
              <a:gd name="connsiteX0" fmla="*/ 56235 w 7658034"/>
              <a:gd name="connsiteY0" fmla="*/ 421672 h 3870414"/>
              <a:gd name="connsiteX1" fmla="*/ 661997 w 7658034"/>
              <a:gd name="connsiteY1" fmla="*/ 38303 h 3870414"/>
              <a:gd name="connsiteX2" fmla="*/ 2966876 w 7658034"/>
              <a:gd name="connsiteY2" fmla="*/ 0 h 3870414"/>
              <a:gd name="connsiteX3" fmla="*/ 6545308 w 7658034"/>
              <a:gd name="connsiteY3" fmla="*/ 38303 h 3870414"/>
              <a:gd name="connsiteX4" fmla="*/ 7562775 w 7658034"/>
              <a:gd name="connsiteY4" fmla="*/ 581253 h 3870414"/>
              <a:gd name="connsiteX5" fmla="*/ 7658016 w 7658034"/>
              <a:gd name="connsiteY5" fmla="*/ 2237975 h 3870414"/>
              <a:gd name="connsiteX6" fmla="*/ 7588462 w 7658034"/>
              <a:gd name="connsiteY6" fmla="*/ 3367014 h 3870414"/>
              <a:gd name="connsiteX7" fmla="*/ 6545308 w 7658034"/>
              <a:gd name="connsiteY7" fmla="*/ 3870414 h 3870414"/>
              <a:gd name="connsiteX8" fmla="*/ 5681565 w 7658034"/>
              <a:gd name="connsiteY8" fmla="*/ 3856067 h 3870414"/>
              <a:gd name="connsiteX9" fmla="*/ 4001897 w 7658034"/>
              <a:gd name="connsiteY9" fmla="*/ 3789757 h 3870414"/>
              <a:gd name="connsiteX10" fmla="*/ 2524412 w 7658034"/>
              <a:gd name="connsiteY10" fmla="*/ 3851261 h 3870414"/>
              <a:gd name="connsiteX11" fmla="*/ 661997 w 7658034"/>
              <a:gd name="connsiteY11" fmla="*/ 3870414 h 3870414"/>
              <a:gd name="connsiteX12" fmla="*/ 133058 w 7658034"/>
              <a:gd name="connsiteY12" fmla="*/ 3413080 h 3870414"/>
              <a:gd name="connsiteX13" fmla="*/ 93333 w 7658034"/>
              <a:gd name="connsiteY13" fmla="*/ 2397359 h 3870414"/>
              <a:gd name="connsiteX14" fmla="*/ 17133 w 7658034"/>
              <a:gd name="connsiteY14" fmla="*/ 1406759 h 3870414"/>
              <a:gd name="connsiteX15" fmla="*/ 17 w 7658034"/>
              <a:gd name="connsiteY15" fmla="*/ 1072320 h 3870414"/>
              <a:gd name="connsiteX16" fmla="*/ 56235 w 7658034"/>
              <a:gd name="connsiteY16" fmla="*/ 421672 h 3870414"/>
              <a:gd name="connsiteX0" fmla="*/ 56235 w 7588462"/>
              <a:gd name="connsiteY0" fmla="*/ 421672 h 3870414"/>
              <a:gd name="connsiteX1" fmla="*/ 661997 w 7588462"/>
              <a:gd name="connsiteY1" fmla="*/ 38303 h 3870414"/>
              <a:gd name="connsiteX2" fmla="*/ 2966876 w 7588462"/>
              <a:gd name="connsiteY2" fmla="*/ 0 h 3870414"/>
              <a:gd name="connsiteX3" fmla="*/ 6545308 w 7588462"/>
              <a:gd name="connsiteY3" fmla="*/ 38303 h 3870414"/>
              <a:gd name="connsiteX4" fmla="*/ 7562775 w 7588462"/>
              <a:gd name="connsiteY4" fmla="*/ 581253 h 3870414"/>
              <a:gd name="connsiteX5" fmla="*/ 7531341 w 7588462"/>
              <a:gd name="connsiteY5" fmla="*/ 2227065 h 3870414"/>
              <a:gd name="connsiteX6" fmla="*/ 7588462 w 7588462"/>
              <a:gd name="connsiteY6" fmla="*/ 3367014 h 3870414"/>
              <a:gd name="connsiteX7" fmla="*/ 6545308 w 7588462"/>
              <a:gd name="connsiteY7" fmla="*/ 3870414 h 3870414"/>
              <a:gd name="connsiteX8" fmla="*/ 5681565 w 7588462"/>
              <a:gd name="connsiteY8" fmla="*/ 3856067 h 3870414"/>
              <a:gd name="connsiteX9" fmla="*/ 4001897 w 7588462"/>
              <a:gd name="connsiteY9" fmla="*/ 3789757 h 3870414"/>
              <a:gd name="connsiteX10" fmla="*/ 2524412 w 7588462"/>
              <a:gd name="connsiteY10" fmla="*/ 3851261 h 3870414"/>
              <a:gd name="connsiteX11" fmla="*/ 661997 w 7588462"/>
              <a:gd name="connsiteY11" fmla="*/ 3870414 h 3870414"/>
              <a:gd name="connsiteX12" fmla="*/ 133058 w 7588462"/>
              <a:gd name="connsiteY12" fmla="*/ 3413080 h 3870414"/>
              <a:gd name="connsiteX13" fmla="*/ 93333 w 7588462"/>
              <a:gd name="connsiteY13" fmla="*/ 2397359 h 3870414"/>
              <a:gd name="connsiteX14" fmla="*/ 17133 w 7588462"/>
              <a:gd name="connsiteY14" fmla="*/ 1406759 h 3870414"/>
              <a:gd name="connsiteX15" fmla="*/ 17 w 7588462"/>
              <a:gd name="connsiteY15" fmla="*/ 1072320 h 3870414"/>
              <a:gd name="connsiteX16" fmla="*/ 56235 w 7588462"/>
              <a:gd name="connsiteY16" fmla="*/ 421672 h 3870414"/>
              <a:gd name="connsiteX0" fmla="*/ 172 w 7601495"/>
              <a:gd name="connsiteY0" fmla="*/ 388942 h 3870414"/>
              <a:gd name="connsiteX1" fmla="*/ 675030 w 7601495"/>
              <a:gd name="connsiteY1" fmla="*/ 38303 h 3870414"/>
              <a:gd name="connsiteX2" fmla="*/ 2979909 w 7601495"/>
              <a:gd name="connsiteY2" fmla="*/ 0 h 3870414"/>
              <a:gd name="connsiteX3" fmla="*/ 6558341 w 7601495"/>
              <a:gd name="connsiteY3" fmla="*/ 38303 h 3870414"/>
              <a:gd name="connsiteX4" fmla="*/ 7575808 w 7601495"/>
              <a:gd name="connsiteY4" fmla="*/ 581253 h 3870414"/>
              <a:gd name="connsiteX5" fmla="*/ 7544374 w 7601495"/>
              <a:gd name="connsiteY5" fmla="*/ 2227065 h 3870414"/>
              <a:gd name="connsiteX6" fmla="*/ 7601495 w 7601495"/>
              <a:gd name="connsiteY6" fmla="*/ 3367014 h 3870414"/>
              <a:gd name="connsiteX7" fmla="*/ 6558341 w 7601495"/>
              <a:gd name="connsiteY7" fmla="*/ 3870414 h 3870414"/>
              <a:gd name="connsiteX8" fmla="*/ 5694598 w 7601495"/>
              <a:gd name="connsiteY8" fmla="*/ 3856067 h 3870414"/>
              <a:gd name="connsiteX9" fmla="*/ 4014930 w 7601495"/>
              <a:gd name="connsiteY9" fmla="*/ 3789757 h 3870414"/>
              <a:gd name="connsiteX10" fmla="*/ 2537445 w 7601495"/>
              <a:gd name="connsiteY10" fmla="*/ 3851261 h 3870414"/>
              <a:gd name="connsiteX11" fmla="*/ 675030 w 7601495"/>
              <a:gd name="connsiteY11" fmla="*/ 3870414 h 3870414"/>
              <a:gd name="connsiteX12" fmla="*/ 146091 w 7601495"/>
              <a:gd name="connsiteY12" fmla="*/ 3413080 h 3870414"/>
              <a:gd name="connsiteX13" fmla="*/ 106366 w 7601495"/>
              <a:gd name="connsiteY13" fmla="*/ 2397359 h 3870414"/>
              <a:gd name="connsiteX14" fmla="*/ 30166 w 7601495"/>
              <a:gd name="connsiteY14" fmla="*/ 1406759 h 3870414"/>
              <a:gd name="connsiteX15" fmla="*/ 13050 w 7601495"/>
              <a:gd name="connsiteY15" fmla="*/ 1072320 h 3870414"/>
              <a:gd name="connsiteX16" fmla="*/ 172 w 7601495"/>
              <a:gd name="connsiteY16" fmla="*/ 388942 h 3870414"/>
              <a:gd name="connsiteX0" fmla="*/ 55267 w 7656590"/>
              <a:gd name="connsiteY0" fmla="*/ 388942 h 3876058"/>
              <a:gd name="connsiteX1" fmla="*/ 730125 w 7656590"/>
              <a:gd name="connsiteY1" fmla="*/ 38303 h 3876058"/>
              <a:gd name="connsiteX2" fmla="*/ 3035004 w 7656590"/>
              <a:gd name="connsiteY2" fmla="*/ 0 h 3876058"/>
              <a:gd name="connsiteX3" fmla="*/ 6613436 w 7656590"/>
              <a:gd name="connsiteY3" fmla="*/ 38303 h 3876058"/>
              <a:gd name="connsiteX4" fmla="*/ 7630903 w 7656590"/>
              <a:gd name="connsiteY4" fmla="*/ 581253 h 3876058"/>
              <a:gd name="connsiteX5" fmla="*/ 7599469 w 7656590"/>
              <a:gd name="connsiteY5" fmla="*/ 2227065 h 3876058"/>
              <a:gd name="connsiteX6" fmla="*/ 7656590 w 7656590"/>
              <a:gd name="connsiteY6" fmla="*/ 3367014 h 3876058"/>
              <a:gd name="connsiteX7" fmla="*/ 6613436 w 7656590"/>
              <a:gd name="connsiteY7" fmla="*/ 3870414 h 3876058"/>
              <a:gd name="connsiteX8" fmla="*/ 5749693 w 7656590"/>
              <a:gd name="connsiteY8" fmla="*/ 3856067 h 3876058"/>
              <a:gd name="connsiteX9" fmla="*/ 4070025 w 7656590"/>
              <a:gd name="connsiteY9" fmla="*/ 3789757 h 3876058"/>
              <a:gd name="connsiteX10" fmla="*/ 2592540 w 7656590"/>
              <a:gd name="connsiteY10" fmla="*/ 3851261 h 3876058"/>
              <a:gd name="connsiteX11" fmla="*/ 730125 w 7656590"/>
              <a:gd name="connsiteY11" fmla="*/ 3870414 h 3876058"/>
              <a:gd name="connsiteX12" fmla="*/ 28446 w 7656590"/>
              <a:gd name="connsiteY12" fmla="*/ 3587641 h 3876058"/>
              <a:gd name="connsiteX13" fmla="*/ 161461 w 7656590"/>
              <a:gd name="connsiteY13" fmla="*/ 2397359 h 3876058"/>
              <a:gd name="connsiteX14" fmla="*/ 85261 w 7656590"/>
              <a:gd name="connsiteY14" fmla="*/ 1406759 h 3876058"/>
              <a:gd name="connsiteX15" fmla="*/ 68145 w 7656590"/>
              <a:gd name="connsiteY15" fmla="*/ 1072320 h 3876058"/>
              <a:gd name="connsiteX16" fmla="*/ 55267 w 7656590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653887 w 7679574"/>
              <a:gd name="connsiteY4" fmla="*/ 581253 h 3876058"/>
              <a:gd name="connsiteX5" fmla="*/ 7622453 w 7679574"/>
              <a:gd name="connsiteY5" fmla="*/ 2227065 h 3876058"/>
              <a:gd name="connsiteX6" fmla="*/ 7679574 w 7679574"/>
              <a:gd name="connsiteY6" fmla="*/ 3367014 h 3876058"/>
              <a:gd name="connsiteX7" fmla="*/ 6636420 w 7679574"/>
              <a:gd name="connsiteY7" fmla="*/ 3870414 h 3876058"/>
              <a:gd name="connsiteX8" fmla="*/ 5772677 w 7679574"/>
              <a:gd name="connsiteY8" fmla="*/ 3856067 h 3876058"/>
              <a:gd name="connsiteX9" fmla="*/ 4093009 w 7679574"/>
              <a:gd name="connsiteY9" fmla="*/ 3789757 h 3876058"/>
              <a:gd name="connsiteX10" fmla="*/ 2615524 w 7679574"/>
              <a:gd name="connsiteY10" fmla="*/ 3851261 h 3876058"/>
              <a:gd name="connsiteX11" fmla="*/ 753109 w 7679574"/>
              <a:gd name="connsiteY11" fmla="*/ 3870414 h 3876058"/>
              <a:gd name="connsiteX12" fmla="*/ 51430 w 7679574"/>
              <a:gd name="connsiteY12" fmla="*/ 3587641 h 3876058"/>
              <a:gd name="connsiteX13" fmla="*/ 46254 w 7679574"/>
              <a:gd name="connsiteY13" fmla="*/ 2353720 h 3876058"/>
              <a:gd name="connsiteX14" fmla="*/ 108245 w 7679574"/>
              <a:gd name="connsiteY14" fmla="*/ 1406759 h 3876058"/>
              <a:gd name="connsiteX15" fmla="*/ 91129 w 7679574"/>
              <a:gd name="connsiteY15" fmla="*/ 1072320 h 3876058"/>
              <a:gd name="connsiteX16" fmla="*/ 78251 w 7679574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316906 w 7679574"/>
              <a:gd name="connsiteY4" fmla="*/ 187183 h 3876058"/>
              <a:gd name="connsiteX5" fmla="*/ 7653887 w 7679574"/>
              <a:gd name="connsiteY5" fmla="*/ 581253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6636420 w 7679574"/>
              <a:gd name="connsiteY8" fmla="*/ 3870414 h 3876058"/>
              <a:gd name="connsiteX9" fmla="*/ 5772677 w 7679574"/>
              <a:gd name="connsiteY9" fmla="*/ 3856067 h 3876058"/>
              <a:gd name="connsiteX10" fmla="*/ 4093009 w 7679574"/>
              <a:gd name="connsiteY10" fmla="*/ 3789757 h 3876058"/>
              <a:gd name="connsiteX11" fmla="*/ 2615524 w 7679574"/>
              <a:gd name="connsiteY11" fmla="*/ 3851261 h 3876058"/>
              <a:gd name="connsiteX12" fmla="*/ 753109 w 7679574"/>
              <a:gd name="connsiteY12" fmla="*/ 3870414 h 3876058"/>
              <a:gd name="connsiteX13" fmla="*/ 51430 w 7679574"/>
              <a:gd name="connsiteY13" fmla="*/ 3587641 h 3876058"/>
              <a:gd name="connsiteX14" fmla="*/ 46254 w 7679574"/>
              <a:gd name="connsiteY14" fmla="*/ 2353720 h 3876058"/>
              <a:gd name="connsiteX15" fmla="*/ 108245 w 7679574"/>
              <a:gd name="connsiteY15" fmla="*/ 1406759 h 3876058"/>
              <a:gd name="connsiteX16" fmla="*/ 91129 w 7679574"/>
              <a:gd name="connsiteY16" fmla="*/ 1072320 h 3876058"/>
              <a:gd name="connsiteX17" fmla="*/ 78251 w 7679574"/>
              <a:gd name="connsiteY17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507721 w 7679574"/>
              <a:gd name="connsiteY4" fmla="*/ 187183 h 3876058"/>
              <a:gd name="connsiteX5" fmla="*/ 7653887 w 7679574"/>
              <a:gd name="connsiteY5" fmla="*/ 581253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6636420 w 7679574"/>
              <a:gd name="connsiteY8" fmla="*/ 3870414 h 3876058"/>
              <a:gd name="connsiteX9" fmla="*/ 5772677 w 7679574"/>
              <a:gd name="connsiteY9" fmla="*/ 3856067 h 3876058"/>
              <a:gd name="connsiteX10" fmla="*/ 4093009 w 7679574"/>
              <a:gd name="connsiteY10" fmla="*/ 3789757 h 3876058"/>
              <a:gd name="connsiteX11" fmla="*/ 2615524 w 7679574"/>
              <a:gd name="connsiteY11" fmla="*/ 3851261 h 3876058"/>
              <a:gd name="connsiteX12" fmla="*/ 753109 w 7679574"/>
              <a:gd name="connsiteY12" fmla="*/ 3870414 h 3876058"/>
              <a:gd name="connsiteX13" fmla="*/ 51430 w 7679574"/>
              <a:gd name="connsiteY13" fmla="*/ 3587641 h 3876058"/>
              <a:gd name="connsiteX14" fmla="*/ 46254 w 7679574"/>
              <a:gd name="connsiteY14" fmla="*/ 2353720 h 3876058"/>
              <a:gd name="connsiteX15" fmla="*/ 108245 w 7679574"/>
              <a:gd name="connsiteY15" fmla="*/ 1406759 h 3876058"/>
              <a:gd name="connsiteX16" fmla="*/ 91129 w 7679574"/>
              <a:gd name="connsiteY16" fmla="*/ 1072320 h 3876058"/>
              <a:gd name="connsiteX17" fmla="*/ 78251 w 7679574"/>
              <a:gd name="connsiteY17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507721 w 7679574"/>
              <a:gd name="connsiteY4" fmla="*/ 187183 h 3876058"/>
              <a:gd name="connsiteX5" fmla="*/ 7609852 w 7679574"/>
              <a:gd name="connsiteY5" fmla="*/ 542152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6636420 w 7679574"/>
              <a:gd name="connsiteY8" fmla="*/ 3870414 h 3876058"/>
              <a:gd name="connsiteX9" fmla="*/ 5772677 w 7679574"/>
              <a:gd name="connsiteY9" fmla="*/ 3856067 h 3876058"/>
              <a:gd name="connsiteX10" fmla="*/ 4093009 w 7679574"/>
              <a:gd name="connsiteY10" fmla="*/ 3789757 h 3876058"/>
              <a:gd name="connsiteX11" fmla="*/ 2615524 w 7679574"/>
              <a:gd name="connsiteY11" fmla="*/ 3851261 h 3876058"/>
              <a:gd name="connsiteX12" fmla="*/ 753109 w 7679574"/>
              <a:gd name="connsiteY12" fmla="*/ 3870414 h 3876058"/>
              <a:gd name="connsiteX13" fmla="*/ 51430 w 7679574"/>
              <a:gd name="connsiteY13" fmla="*/ 3587641 h 3876058"/>
              <a:gd name="connsiteX14" fmla="*/ 46254 w 7679574"/>
              <a:gd name="connsiteY14" fmla="*/ 2353720 h 3876058"/>
              <a:gd name="connsiteX15" fmla="*/ 108245 w 7679574"/>
              <a:gd name="connsiteY15" fmla="*/ 1406759 h 3876058"/>
              <a:gd name="connsiteX16" fmla="*/ 91129 w 7679574"/>
              <a:gd name="connsiteY16" fmla="*/ 1072320 h 3876058"/>
              <a:gd name="connsiteX17" fmla="*/ 78251 w 7679574"/>
              <a:gd name="connsiteY17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507721 w 7679574"/>
              <a:gd name="connsiteY4" fmla="*/ 187183 h 3876058"/>
              <a:gd name="connsiteX5" fmla="*/ 7609852 w 7679574"/>
              <a:gd name="connsiteY5" fmla="*/ 542152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7302228 w 7679574"/>
              <a:gd name="connsiteY8" fmla="*/ 3745412 h 3876058"/>
              <a:gd name="connsiteX9" fmla="*/ 6636420 w 7679574"/>
              <a:gd name="connsiteY9" fmla="*/ 3870414 h 3876058"/>
              <a:gd name="connsiteX10" fmla="*/ 5772677 w 7679574"/>
              <a:gd name="connsiteY10" fmla="*/ 3856067 h 3876058"/>
              <a:gd name="connsiteX11" fmla="*/ 4093009 w 7679574"/>
              <a:gd name="connsiteY11" fmla="*/ 3789757 h 3876058"/>
              <a:gd name="connsiteX12" fmla="*/ 2615524 w 7679574"/>
              <a:gd name="connsiteY12" fmla="*/ 3851261 h 3876058"/>
              <a:gd name="connsiteX13" fmla="*/ 753109 w 7679574"/>
              <a:gd name="connsiteY13" fmla="*/ 3870414 h 3876058"/>
              <a:gd name="connsiteX14" fmla="*/ 51430 w 7679574"/>
              <a:gd name="connsiteY14" fmla="*/ 3587641 h 3876058"/>
              <a:gd name="connsiteX15" fmla="*/ 46254 w 7679574"/>
              <a:gd name="connsiteY15" fmla="*/ 2353720 h 3876058"/>
              <a:gd name="connsiteX16" fmla="*/ 108245 w 7679574"/>
              <a:gd name="connsiteY16" fmla="*/ 1406759 h 3876058"/>
              <a:gd name="connsiteX17" fmla="*/ 91129 w 7679574"/>
              <a:gd name="connsiteY17" fmla="*/ 1072320 h 3876058"/>
              <a:gd name="connsiteX18" fmla="*/ 78251 w 7679574"/>
              <a:gd name="connsiteY18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507721 w 7679574"/>
              <a:gd name="connsiteY4" fmla="*/ 187183 h 3876058"/>
              <a:gd name="connsiteX5" fmla="*/ 7609852 w 7679574"/>
              <a:gd name="connsiteY5" fmla="*/ 542152 h 3876058"/>
              <a:gd name="connsiteX6" fmla="*/ 7622453 w 7679574"/>
              <a:gd name="connsiteY6" fmla="*/ 2227065 h 3876058"/>
              <a:gd name="connsiteX7" fmla="*/ 7679574 w 7679574"/>
              <a:gd name="connsiteY7" fmla="*/ 3367014 h 3876058"/>
              <a:gd name="connsiteX8" fmla="*/ 7331584 w 7679574"/>
              <a:gd name="connsiteY8" fmla="*/ 3810581 h 3876058"/>
              <a:gd name="connsiteX9" fmla="*/ 6636420 w 7679574"/>
              <a:gd name="connsiteY9" fmla="*/ 3870414 h 3876058"/>
              <a:gd name="connsiteX10" fmla="*/ 5772677 w 7679574"/>
              <a:gd name="connsiteY10" fmla="*/ 3856067 h 3876058"/>
              <a:gd name="connsiteX11" fmla="*/ 4093009 w 7679574"/>
              <a:gd name="connsiteY11" fmla="*/ 3789757 h 3876058"/>
              <a:gd name="connsiteX12" fmla="*/ 2615524 w 7679574"/>
              <a:gd name="connsiteY12" fmla="*/ 3851261 h 3876058"/>
              <a:gd name="connsiteX13" fmla="*/ 753109 w 7679574"/>
              <a:gd name="connsiteY13" fmla="*/ 3870414 h 3876058"/>
              <a:gd name="connsiteX14" fmla="*/ 51430 w 7679574"/>
              <a:gd name="connsiteY14" fmla="*/ 3587641 h 3876058"/>
              <a:gd name="connsiteX15" fmla="*/ 46254 w 7679574"/>
              <a:gd name="connsiteY15" fmla="*/ 2353720 h 3876058"/>
              <a:gd name="connsiteX16" fmla="*/ 108245 w 7679574"/>
              <a:gd name="connsiteY16" fmla="*/ 1406759 h 3876058"/>
              <a:gd name="connsiteX17" fmla="*/ 91129 w 7679574"/>
              <a:gd name="connsiteY17" fmla="*/ 1072320 h 3876058"/>
              <a:gd name="connsiteX18" fmla="*/ 78251 w 7679574"/>
              <a:gd name="connsiteY18" fmla="*/ 388942 h 3876058"/>
              <a:gd name="connsiteX0" fmla="*/ 78251 w 7679574"/>
              <a:gd name="connsiteY0" fmla="*/ 388942 h 3894036"/>
              <a:gd name="connsiteX1" fmla="*/ 753109 w 7679574"/>
              <a:gd name="connsiteY1" fmla="*/ 38303 h 3894036"/>
              <a:gd name="connsiteX2" fmla="*/ 3057988 w 7679574"/>
              <a:gd name="connsiteY2" fmla="*/ 0 h 3894036"/>
              <a:gd name="connsiteX3" fmla="*/ 6636420 w 7679574"/>
              <a:gd name="connsiteY3" fmla="*/ 38303 h 3894036"/>
              <a:gd name="connsiteX4" fmla="*/ 7507721 w 7679574"/>
              <a:gd name="connsiteY4" fmla="*/ 187183 h 3894036"/>
              <a:gd name="connsiteX5" fmla="*/ 7609852 w 7679574"/>
              <a:gd name="connsiteY5" fmla="*/ 542152 h 3894036"/>
              <a:gd name="connsiteX6" fmla="*/ 7622453 w 7679574"/>
              <a:gd name="connsiteY6" fmla="*/ 2227065 h 3894036"/>
              <a:gd name="connsiteX7" fmla="*/ 7679574 w 7679574"/>
              <a:gd name="connsiteY7" fmla="*/ 3367014 h 3894036"/>
              <a:gd name="connsiteX8" fmla="*/ 7331584 w 7679574"/>
              <a:gd name="connsiteY8" fmla="*/ 3810581 h 3894036"/>
              <a:gd name="connsiteX9" fmla="*/ 6636420 w 7679574"/>
              <a:gd name="connsiteY9" fmla="*/ 3870414 h 3894036"/>
              <a:gd name="connsiteX10" fmla="*/ 5772677 w 7679574"/>
              <a:gd name="connsiteY10" fmla="*/ 3856067 h 3894036"/>
              <a:gd name="connsiteX11" fmla="*/ 4122365 w 7679574"/>
              <a:gd name="connsiteY11" fmla="*/ 3894027 h 3894036"/>
              <a:gd name="connsiteX12" fmla="*/ 2615524 w 7679574"/>
              <a:gd name="connsiteY12" fmla="*/ 3851261 h 3894036"/>
              <a:gd name="connsiteX13" fmla="*/ 753109 w 7679574"/>
              <a:gd name="connsiteY13" fmla="*/ 3870414 h 3894036"/>
              <a:gd name="connsiteX14" fmla="*/ 51430 w 7679574"/>
              <a:gd name="connsiteY14" fmla="*/ 3587641 h 3894036"/>
              <a:gd name="connsiteX15" fmla="*/ 46254 w 7679574"/>
              <a:gd name="connsiteY15" fmla="*/ 2353720 h 3894036"/>
              <a:gd name="connsiteX16" fmla="*/ 108245 w 7679574"/>
              <a:gd name="connsiteY16" fmla="*/ 1406759 h 3894036"/>
              <a:gd name="connsiteX17" fmla="*/ 91129 w 7679574"/>
              <a:gd name="connsiteY17" fmla="*/ 1072320 h 3894036"/>
              <a:gd name="connsiteX18" fmla="*/ 78251 w 7679574"/>
              <a:gd name="connsiteY18" fmla="*/ 388942 h 3894036"/>
              <a:gd name="connsiteX0" fmla="*/ 78251 w 7679574"/>
              <a:gd name="connsiteY0" fmla="*/ 388942 h 3894036"/>
              <a:gd name="connsiteX1" fmla="*/ 753109 w 7679574"/>
              <a:gd name="connsiteY1" fmla="*/ 38303 h 3894036"/>
              <a:gd name="connsiteX2" fmla="*/ 3057988 w 7679574"/>
              <a:gd name="connsiteY2" fmla="*/ 0 h 3894036"/>
              <a:gd name="connsiteX3" fmla="*/ 6636420 w 7679574"/>
              <a:gd name="connsiteY3" fmla="*/ 38303 h 3894036"/>
              <a:gd name="connsiteX4" fmla="*/ 7507721 w 7679574"/>
              <a:gd name="connsiteY4" fmla="*/ 187183 h 3894036"/>
              <a:gd name="connsiteX5" fmla="*/ 7609852 w 7679574"/>
              <a:gd name="connsiteY5" fmla="*/ 542152 h 3894036"/>
              <a:gd name="connsiteX6" fmla="*/ 7622453 w 7679574"/>
              <a:gd name="connsiteY6" fmla="*/ 2227065 h 3894036"/>
              <a:gd name="connsiteX7" fmla="*/ 7679574 w 7679574"/>
              <a:gd name="connsiteY7" fmla="*/ 3367014 h 3894036"/>
              <a:gd name="connsiteX8" fmla="*/ 7331584 w 7679574"/>
              <a:gd name="connsiteY8" fmla="*/ 3810581 h 3894036"/>
              <a:gd name="connsiteX9" fmla="*/ 6636420 w 7679574"/>
              <a:gd name="connsiteY9" fmla="*/ 3870414 h 3894036"/>
              <a:gd name="connsiteX10" fmla="*/ 5772677 w 7679574"/>
              <a:gd name="connsiteY10" fmla="*/ 3856067 h 3894036"/>
              <a:gd name="connsiteX11" fmla="*/ 4122365 w 7679574"/>
              <a:gd name="connsiteY11" fmla="*/ 3894027 h 3894036"/>
              <a:gd name="connsiteX12" fmla="*/ 2615524 w 7679574"/>
              <a:gd name="connsiteY12" fmla="*/ 3851261 h 3894036"/>
              <a:gd name="connsiteX13" fmla="*/ 753109 w 7679574"/>
              <a:gd name="connsiteY13" fmla="*/ 3870414 h 3894036"/>
              <a:gd name="connsiteX14" fmla="*/ 51430 w 7679574"/>
              <a:gd name="connsiteY14" fmla="*/ 3587641 h 3894036"/>
              <a:gd name="connsiteX15" fmla="*/ 46254 w 7679574"/>
              <a:gd name="connsiteY15" fmla="*/ 2353720 h 3894036"/>
              <a:gd name="connsiteX16" fmla="*/ 108245 w 7679574"/>
              <a:gd name="connsiteY16" fmla="*/ 1406759 h 3894036"/>
              <a:gd name="connsiteX17" fmla="*/ 91129 w 7679574"/>
              <a:gd name="connsiteY17" fmla="*/ 1072320 h 3894036"/>
              <a:gd name="connsiteX18" fmla="*/ 78251 w 7679574"/>
              <a:gd name="connsiteY18" fmla="*/ 388942 h 3894036"/>
              <a:gd name="connsiteX0" fmla="*/ 78251 w 7679574"/>
              <a:gd name="connsiteY0" fmla="*/ 388942 h 3894036"/>
              <a:gd name="connsiteX1" fmla="*/ 753109 w 7679574"/>
              <a:gd name="connsiteY1" fmla="*/ 38303 h 3894036"/>
              <a:gd name="connsiteX2" fmla="*/ 3057988 w 7679574"/>
              <a:gd name="connsiteY2" fmla="*/ 0 h 3894036"/>
              <a:gd name="connsiteX3" fmla="*/ 6636420 w 7679574"/>
              <a:gd name="connsiteY3" fmla="*/ 38303 h 3894036"/>
              <a:gd name="connsiteX4" fmla="*/ 7507721 w 7679574"/>
              <a:gd name="connsiteY4" fmla="*/ 187183 h 3894036"/>
              <a:gd name="connsiteX5" fmla="*/ 7609852 w 7679574"/>
              <a:gd name="connsiteY5" fmla="*/ 542152 h 3894036"/>
              <a:gd name="connsiteX6" fmla="*/ 7622453 w 7679574"/>
              <a:gd name="connsiteY6" fmla="*/ 2227065 h 3894036"/>
              <a:gd name="connsiteX7" fmla="*/ 7679574 w 7679574"/>
              <a:gd name="connsiteY7" fmla="*/ 3367014 h 3894036"/>
              <a:gd name="connsiteX8" fmla="*/ 7331584 w 7679574"/>
              <a:gd name="connsiteY8" fmla="*/ 3810581 h 3894036"/>
              <a:gd name="connsiteX9" fmla="*/ 6636420 w 7679574"/>
              <a:gd name="connsiteY9" fmla="*/ 3870414 h 3894036"/>
              <a:gd name="connsiteX10" fmla="*/ 5772677 w 7679574"/>
              <a:gd name="connsiteY10" fmla="*/ 3856067 h 3894036"/>
              <a:gd name="connsiteX11" fmla="*/ 4122365 w 7679574"/>
              <a:gd name="connsiteY11" fmla="*/ 3894027 h 3894036"/>
              <a:gd name="connsiteX12" fmla="*/ 2615524 w 7679574"/>
              <a:gd name="connsiteY12" fmla="*/ 3851261 h 3894036"/>
              <a:gd name="connsiteX13" fmla="*/ 753109 w 7679574"/>
              <a:gd name="connsiteY13" fmla="*/ 3870414 h 3894036"/>
              <a:gd name="connsiteX14" fmla="*/ 51430 w 7679574"/>
              <a:gd name="connsiteY14" fmla="*/ 3587641 h 3894036"/>
              <a:gd name="connsiteX15" fmla="*/ 46254 w 7679574"/>
              <a:gd name="connsiteY15" fmla="*/ 2353720 h 3894036"/>
              <a:gd name="connsiteX16" fmla="*/ 108245 w 7679574"/>
              <a:gd name="connsiteY16" fmla="*/ 1406759 h 3894036"/>
              <a:gd name="connsiteX17" fmla="*/ 91129 w 7679574"/>
              <a:gd name="connsiteY17" fmla="*/ 1072320 h 3894036"/>
              <a:gd name="connsiteX18" fmla="*/ 78251 w 7679574"/>
              <a:gd name="connsiteY18" fmla="*/ 388942 h 3894036"/>
              <a:gd name="connsiteX0" fmla="*/ 36931 w 7638254"/>
              <a:gd name="connsiteY0" fmla="*/ 388942 h 3894036"/>
              <a:gd name="connsiteX1" fmla="*/ 711789 w 7638254"/>
              <a:gd name="connsiteY1" fmla="*/ 38303 h 3894036"/>
              <a:gd name="connsiteX2" fmla="*/ 3016668 w 7638254"/>
              <a:gd name="connsiteY2" fmla="*/ 0 h 3894036"/>
              <a:gd name="connsiteX3" fmla="*/ 6595100 w 7638254"/>
              <a:gd name="connsiteY3" fmla="*/ 38303 h 3894036"/>
              <a:gd name="connsiteX4" fmla="*/ 7466401 w 7638254"/>
              <a:gd name="connsiteY4" fmla="*/ 187183 h 3894036"/>
              <a:gd name="connsiteX5" fmla="*/ 7568532 w 7638254"/>
              <a:gd name="connsiteY5" fmla="*/ 542152 h 3894036"/>
              <a:gd name="connsiteX6" fmla="*/ 7581133 w 7638254"/>
              <a:gd name="connsiteY6" fmla="*/ 2227065 h 3894036"/>
              <a:gd name="connsiteX7" fmla="*/ 7638254 w 7638254"/>
              <a:gd name="connsiteY7" fmla="*/ 3367014 h 3894036"/>
              <a:gd name="connsiteX8" fmla="*/ 7290264 w 7638254"/>
              <a:gd name="connsiteY8" fmla="*/ 3810581 h 3894036"/>
              <a:gd name="connsiteX9" fmla="*/ 6595100 w 7638254"/>
              <a:gd name="connsiteY9" fmla="*/ 3870414 h 3894036"/>
              <a:gd name="connsiteX10" fmla="*/ 5731357 w 7638254"/>
              <a:gd name="connsiteY10" fmla="*/ 3856067 h 3894036"/>
              <a:gd name="connsiteX11" fmla="*/ 4081045 w 7638254"/>
              <a:gd name="connsiteY11" fmla="*/ 3894027 h 3894036"/>
              <a:gd name="connsiteX12" fmla="*/ 2574204 w 7638254"/>
              <a:gd name="connsiteY12" fmla="*/ 3851261 h 3894036"/>
              <a:gd name="connsiteX13" fmla="*/ 711789 w 7638254"/>
              <a:gd name="connsiteY13" fmla="*/ 3870414 h 3894036"/>
              <a:gd name="connsiteX14" fmla="*/ 76829 w 7638254"/>
              <a:gd name="connsiteY14" fmla="*/ 3623189 h 3894036"/>
              <a:gd name="connsiteX15" fmla="*/ 4934 w 7638254"/>
              <a:gd name="connsiteY15" fmla="*/ 2353720 h 3894036"/>
              <a:gd name="connsiteX16" fmla="*/ 66925 w 7638254"/>
              <a:gd name="connsiteY16" fmla="*/ 1406759 h 3894036"/>
              <a:gd name="connsiteX17" fmla="*/ 49809 w 7638254"/>
              <a:gd name="connsiteY17" fmla="*/ 1072320 h 3894036"/>
              <a:gd name="connsiteX18" fmla="*/ 36931 w 7638254"/>
              <a:gd name="connsiteY18" fmla="*/ 388942 h 3894036"/>
              <a:gd name="connsiteX0" fmla="*/ 36931 w 7598223"/>
              <a:gd name="connsiteY0" fmla="*/ 388942 h 3894036"/>
              <a:gd name="connsiteX1" fmla="*/ 711789 w 7598223"/>
              <a:gd name="connsiteY1" fmla="*/ 38303 h 3894036"/>
              <a:gd name="connsiteX2" fmla="*/ 3016668 w 7598223"/>
              <a:gd name="connsiteY2" fmla="*/ 0 h 3894036"/>
              <a:gd name="connsiteX3" fmla="*/ 6595100 w 7598223"/>
              <a:gd name="connsiteY3" fmla="*/ 38303 h 3894036"/>
              <a:gd name="connsiteX4" fmla="*/ 7466401 w 7598223"/>
              <a:gd name="connsiteY4" fmla="*/ 187183 h 3894036"/>
              <a:gd name="connsiteX5" fmla="*/ 7568532 w 7598223"/>
              <a:gd name="connsiteY5" fmla="*/ 542152 h 3894036"/>
              <a:gd name="connsiteX6" fmla="*/ 7581133 w 7598223"/>
              <a:gd name="connsiteY6" fmla="*/ 2227065 h 3894036"/>
              <a:gd name="connsiteX7" fmla="*/ 7598223 w 7598223"/>
              <a:gd name="connsiteY7" fmla="*/ 3438108 h 3894036"/>
              <a:gd name="connsiteX8" fmla="*/ 7290264 w 7598223"/>
              <a:gd name="connsiteY8" fmla="*/ 3810581 h 3894036"/>
              <a:gd name="connsiteX9" fmla="*/ 6595100 w 7598223"/>
              <a:gd name="connsiteY9" fmla="*/ 3870414 h 3894036"/>
              <a:gd name="connsiteX10" fmla="*/ 5731357 w 7598223"/>
              <a:gd name="connsiteY10" fmla="*/ 3856067 h 3894036"/>
              <a:gd name="connsiteX11" fmla="*/ 4081045 w 7598223"/>
              <a:gd name="connsiteY11" fmla="*/ 3894027 h 3894036"/>
              <a:gd name="connsiteX12" fmla="*/ 2574204 w 7598223"/>
              <a:gd name="connsiteY12" fmla="*/ 3851261 h 3894036"/>
              <a:gd name="connsiteX13" fmla="*/ 711789 w 7598223"/>
              <a:gd name="connsiteY13" fmla="*/ 3870414 h 3894036"/>
              <a:gd name="connsiteX14" fmla="*/ 76829 w 7598223"/>
              <a:gd name="connsiteY14" fmla="*/ 3623189 h 3894036"/>
              <a:gd name="connsiteX15" fmla="*/ 4934 w 7598223"/>
              <a:gd name="connsiteY15" fmla="*/ 2353720 h 3894036"/>
              <a:gd name="connsiteX16" fmla="*/ 66925 w 7598223"/>
              <a:gd name="connsiteY16" fmla="*/ 1406759 h 3894036"/>
              <a:gd name="connsiteX17" fmla="*/ 49809 w 7598223"/>
              <a:gd name="connsiteY17" fmla="*/ 1072320 h 3894036"/>
              <a:gd name="connsiteX18" fmla="*/ 36931 w 7598223"/>
              <a:gd name="connsiteY18" fmla="*/ 388942 h 3894036"/>
              <a:gd name="connsiteX0" fmla="*/ 36931 w 7598223"/>
              <a:gd name="connsiteY0" fmla="*/ 388942 h 3915311"/>
              <a:gd name="connsiteX1" fmla="*/ 711789 w 7598223"/>
              <a:gd name="connsiteY1" fmla="*/ 38303 h 3915311"/>
              <a:gd name="connsiteX2" fmla="*/ 3016668 w 7598223"/>
              <a:gd name="connsiteY2" fmla="*/ 0 h 3915311"/>
              <a:gd name="connsiteX3" fmla="*/ 6595100 w 7598223"/>
              <a:gd name="connsiteY3" fmla="*/ 38303 h 3915311"/>
              <a:gd name="connsiteX4" fmla="*/ 7466401 w 7598223"/>
              <a:gd name="connsiteY4" fmla="*/ 187183 h 3915311"/>
              <a:gd name="connsiteX5" fmla="*/ 7568532 w 7598223"/>
              <a:gd name="connsiteY5" fmla="*/ 542152 h 3915311"/>
              <a:gd name="connsiteX6" fmla="*/ 7581133 w 7598223"/>
              <a:gd name="connsiteY6" fmla="*/ 2227065 h 3915311"/>
              <a:gd name="connsiteX7" fmla="*/ 7598223 w 7598223"/>
              <a:gd name="connsiteY7" fmla="*/ 3438108 h 3915311"/>
              <a:gd name="connsiteX8" fmla="*/ 7290264 w 7598223"/>
              <a:gd name="connsiteY8" fmla="*/ 3810581 h 3915311"/>
              <a:gd name="connsiteX9" fmla="*/ 6595100 w 7598223"/>
              <a:gd name="connsiteY9" fmla="*/ 3870414 h 3915311"/>
              <a:gd name="connsiteX10" fmla="*/ 5744702 w 7598223"/>
              <a:gd name="connsiteY10" fmla="*/ 3915311 h 3915311"/>
              <a:gd name="connsiteX11" fmla="*/ 4081045 w 7598223"/>
              <a:gd name="connsiteY11" fmla="*/ 3894027 h 3915311"/>
              <a:gd name="connsiteX12" fmla="*/ 2574204 w 7598223"/>
              <a:gd name="connsiteY12" fmla="*/ 3851261 h 3915311"/>
              <a:gd name="connsiteX13" fmla="*/ 711789 w 7598223"/>
              <a:gd name="connsiteY13" fmla="*/ 3870414 h 3915311"/>
              <a:gd name="connsiteX14" fmla="*/ 76829 w 7598223"/>
              <a:gd name="connsiteY14" fmla="*/ 3623189 h 3915311"/>
              <a:gd name="connsiteX15" fmla="*/ 4934 w 7598223"/>
              <a:gd name="connsiteY15" fmla="*/ 2353720 h 3915311"/>
              <a:gd name="connsiteX16" fmla="*/ 66925 w 7598223"/>
              <a:gd name="connsiteY16" fmla="*/ 1406759 h 3915311"/>
              <a:gd name="connsiteX17" fmla="*/ 49809 w 7598223"/>
              <a:gd name="connsiteY17" fmla="*/ 1072320 h 3915311"/>
              <a:gd name="connsiteX18" fmla="*/ 36931 w 7598223"/>
              <a:gd name="connsiteY18" fmla="*/ 388942 h 3915311"/>
              <a:gd name="connsiteX0" fmla="*/ 36931 w 7598223"/>
              <a:gd name="connsiteY0" fmla="*/ 388942 h 3934678"/>
              <a:gd name="connsiteX1" fmla="*/ 711789 w 7598223"/>
              <a:gd name="connsiteY1" fmla="*/ 38303 h 3934678"/>
              <a:gd name="connsiteX2" fmla="*/ 3016668 w 7598223"/>
              <a:gd name="connsiteY2" fmla="*/ 0 h 3934678"/>
              <a:gd name="connsiteX3" fmla="*/ 6595100 w 7598223"/>
              <a:gd name="connsiteY3" fmla="*/ 38303 h 3934678"/>
              <a:gd name="connsiteX4" fmla="*/ 7466401 w 7598223"/>
              <a:gd name="connsiteY4" fmla="*/ 187183 h 3934678"/>
              <a:gd name="connsiteX5" fmla="*/ 7568532 w 7598223"/>
              <a:gd name="connsiteY5" fmla="*/ 542152 h 3934678"/>
              <a:gd name="connsiteX6" fmla="*/ 7581133 w 7598223"/>
              <a:gd name="connsiteY6" fmla="*/ 2227065 h 3934678"/>
              <a:gd name="connsiteX7" fmla="*/ 7598223 w 7598223"/>
              <a:gd name="connsiteY7" fmla="*/ 3438108 h 3934678"/>
              <a:gd name="connsiteX8" fmla="*/ 7290264 w 7598223"/>
              <a:gd name="connsiteY8" fmla="*/ 3810581 h 3934678"/>
              <a:gd name="connsiteX9" fmla="*/ 6595100 w 7598223"/>
              <a:gd name="connsiteY9" fmla="*/ 3870414 h 3934678"/>
              <a:gd name="connsiteX10" fmla="*/ 5744702 w 7598223"/>
              <a:gd name="connsiteY10" fmla="*/ 3915311 h 3934678"/>
              <a:gd name="connsiteX11" fmla="*/ 4081045 w 7598223"/>
              <a:gd name="connsiteY11" fmla="*/ 3894027 h 3934678"/>
              <a:gd name="connsiteX12" fmla="*/ 2574204 w 7598223"/>
              <a:gd name="connsiteY12" fmla="*/ 3934678 h 3934678"/>
              <a:gd name="connsiteX13" fmla="*/ 711789 w 7598223"/>
              <a:gd name="connsiteY13" fmla="*/ 3870414 h 3934678"/>
              <a:gd name="connsiteX14" fmla="*/ 76829 w 7598223"/>
              <a:gd name="connsiteY14" fmla="*/ 3623189 h 3934678"/>
              <a:gd name="connsiteX15" fmla="*/ 4934 w 7598223"/>
              <a:gd name="connsiteY15" fmla="*/ 2353720 h 3934678"/>
              <a:gd name="connsiteX16" fmla="*/ 66925 w 7598223"/>
              <a:gd name="connsiteY16" fmla="*/ 1406759 h 3934678"/>
              <a:gd name="connsiteX17" fmla="*/ 49809 w 7598223"/>
              <a:gd name="connsiteY17" fmla="*/ 1072320 h 3934678"/>
              <a:gd name="connsiteX18" fmla="*/ 36931 w 7598223"/>
              <a:gd name="connsiteY18" fmla="*/ 388942 h 3934678"/>
              <a:gd name="connsiteX0" fmla="*/ 36931 w 7598223"/>
              <a:gd name="connsiteY0" fmla="*/ 388942 h 3934678"/>
              <a:gd name="connsiteX1" fmla="*/ 711789 w 7598223"/>
              <a:gd name="connsiteY1" fmla="*/ 38303 h 3934678"/>
              <a:gd name="connsiteX2" fmla="*/ 3016668 w 7598223"/>
              <a:gd name="connsiteY2" fmla="*/ 0 h 3934678"/>
              <a:gd name="connsiteX3" fmla="*/ 6595100 w 7598223"/>
              <a:gd name="connsiteY3" fmla="*/ 38303 h 3934678"/>
              <a:gd name="connsiteX4" fmla="*/ 7466401 w 7598223"/>
              <a:gd name="connsiteY4" fmla="*/ 187183 h 3934678"/>
              <a:gd name="connsiteX5" fmla="*/ 7568532 w 7598223"/>
              <a:gd name="connsiteY5" fmla="*/ 542152 h 3934678"/>
              <a:gd name="connsiteX6" fmla="*/ 7581133 w 7598223"/>
              <a:gd name="connsiteY6" fmla="*/ 2227065 h 3934678"/>
              <a:gd name="connsiteX7" fmla="*/ 7598223 w 7598223"/>
              <a:gd name="connsiteY7" fmla="*/ 3438108 h 3934678"/>
              <a:gd name="connsiteX8" fmla="*/ 7337234 w 7598223"/>
              <a:gd name="connsiteY8" fmla="*/ 3852290 h 3934678"/>
              <a:gd name="connsiteX9" fmla="*/ 6595100 w 7598223"/>
              <a:gd name="connsiteY9" fmla="*/ 3870414 h 3934678"/>
              <a:gd name="connsiteX10" fmla="*/ 5744702 w 7598223"/>
              <a:gd name="connsiteY10" fmla="*/ 3915311 h 3934678"/>
              <a:gd name="connsiteX11" fmla="*/ 4081045 w 7598223"/>
              <a:gd name="connsiteY11" fmla="*/ 3894027 h 3934678"/>
              <a:gd name="connsiteX12" fmla="*/ 2574204 w 7598223"/>
              <a:gd name="connsiteY12" fmla="*/ 3934678 h 3934678"/>
              <a:gd name="connsiteX13" fmla="*/ 711789 w 7598223"/>
              <a:gd name="connsiteY13" fmla="*/ 3870414 h 3934678"/>
              <a:gd name="connsiteX14" fmla="*/ 76829 w 7598223"/>
              <a:gd name="connsiteY14" fmla="*/ 3623189 h 3934678"/>
              <a:gd name="connsiteX15" fmla="*/ 4934 w 7598223"/>
              <a:gd name="connsiteY15" fmla="*/ 2353720 h 3934678"/>
              <a:gd name="connsiteX16" fmla="*/ 66925 w 7598223"/>
              <a:gd name="connsiteY16" fmla="*/ 1406759 h 3934678"/>
              <a:gd name="connsiteX17" fmla="*/ 49809 w 7598223"/>
              <a:gd name="connsiteY17" fmla="*/ 1072320 h 3934678"/>
              <a:gd name="connsiteX18" fmla="*/ 36931 w 7598223"/>
              <a:gd name="connsiteY18" fmla="*/ 388942 h 3934678"/>
              <a:gd name="connsiteX0" fmla="*/ 36931 w 7598223"/>
              <a:gd name="connsiteY0" fmla="*/ 388942 h 3934678"/>
              <a:gd name="connsiteX1" fmla="*/ 711789 w 7598223"/>
              <a:gd name="connsiteY1" fmla="*/ 38303 h 3934678"/>
              <a:gd name="connsiteX2" fmla="*/ 3016668 w 7598223"/>
              <a:gd name="connsiteY2" fmla="*/ 0 h 3934678"/>
              <a:gd name="connsiteX3" fmla="*/ 6595100 w 7598223"/>
              <a:gd name="connsiteY3" fmla="*/ 38303 h 3934678"/>
              <a:gd name="connsiteX4" fmla="*/ 7466401 w 7598223"/>
              <a:gd name="connsiteY4" fmla="*/ 187183 h 3934678"/>
              <a:gd name="connsiteX5" fmla="*/ 7568532 w 7598223"/>
              <a:gd name="connsiteY5" fmla="*/ 542152 h 3934678"/>
              <a:gd name="connsiteX6" fmla="*/ 7581133 w 7598223"/>
              <a:gd name="connsiteY6" fmla="*/ 2227065 h 3934678"/>
              <a:gd name="connsiteX7" fmla="*/ 7598223 w 7598223"/>
              <a:gd name="connsiteY7" fmla="*/ 3438108 h 3934678"/>
              <a:gd name="connsiteX8" fmla="*/ 7337234 w 7598223"/>
              <a:gd name="connsiteY8" fmla="*/ 3852290 h 3934678"/>
              <a:gd name="connsiteX9" fmla="*/ 6642070 w 7598223"/>
              <a:gd name="connsiteY9" fmla="*/ 3912122 h 3934678"/>
              <a:gd name="connsiteX10" fmla="*/ 5744702 w 7598223"/>
              <a:gd name="connsiteY10" fmla="*/ 3915311 h 3934678"/>
              <a:gd name="connsiteX11" fmla="*/ 4081045 w 7598223"/>
              <a:gd name="connsiteY11" fmla="*/ 3894027 h 3934678"/>
              <a:gd name="connsiteX12" fmla="*/ 2574204 w 7598223"/>
              <a:gd name="connsiteY12" fmla="*/ 3934678 h 3934678"/>
              <a:gd name="connsiteX13" fmla="*/ 711789 w 7598223"/>
              <a:gd name="connsiteY13" fmla="*/ 3870414 h 3934678"/>
              <a:gd name="connsiteX14" fmla="*/ 76829 w 7598223"/>
              <a:gd name="connsiteY14" fmla="*/ 3623189 h 3934678"/>
              <a:gd name="connsiteX15" fmla="*/ 4934 w 7598223"/>
              <a:gd name="connsiteY15" fmla="*/ 2353720 h 3934678"/>
              <a:gd name="connsiteX16" fmla="*/ 66925 w 7598223"/>
              <a:gd name="connsiteY16" fmla="*/ 1406759 h 3934678"/>
              <a:gd name="connsiteX17" fmla="*/ 49809 w 7598223"/>
              <a:gd name="connsiteY17" fmla="*/ 1072320 h 3934678"/>
              <a:gd name="connsiteX18" fmla="*/ 36931 w 7598223"/>
              <a:gd name="connsiteY18" fmla="*/ 388942 h 3934678"/>
              <a:gd name="connsiteX0" fmla="*/ 36931 w 7598223"/>
              <a:gd name="connsiteY0" fmla="*/ 413202 h 3958938"/>
              <a:gd name="connsiteX1" fmla="*/ 664819 w 7598223"/>
              <a:gd name="connsiteY1" fmla="*/ 0 h 3958938"/>
              <a:gd name="connsiteX2" fmla="*/ 3016668 w 7598223"/>
              <a:gd name="connsiteY2" fmla="*/ 24260 h 3958938"/>
              <a:gd name="connsiteX3" fmla="*/ 6595100 w 7598223"/>
              <a:gd name="connsiteY3" fmla="*/ 62563 h 3958938"/>
              <a:gd name="connsiteX4" fmla="*/ 7466401 w 7598223"/>
              <a:gd name="connsiteY4" fmla="*/ 211443 h 3958938"/>
              <a:gd name="connsiteX5" fmla="*/ 7568532 w 7598223"/>
              <a:gd name="connsiteY5" fmla="*/ 566412 h 3958938"/>
              <a:gd name="connsiteX6" fmla="*/ 7581133 w 7598223"/>
              <a:gd name="connsiteY6" fmla="*/ 2251325 h 3958938"/>
              <a:gd name="connsiteX7" fmla="*/ 7598223 w 7598223"/>
              <a:gd name="connsiteY7" fmla="*/ 3462368 h 3958938"/>
              <a:gd name="connsiteX8" fmla="*/ 7337234 w 7598223"/>
              <a:gd name="connsiteY8" fmla="*/ 3876550 h 3958938"/>
              <a:gd name="connsiteX9" fmla="*/ 6642070 w 7598223"/>
              <a:gd name="connsiteY9" fmla="*/ 3936382 h 3958938"/>
              <a:gd name="connsiteX10" fmla="*/ 5744702 w 7598223"/>
              <a:gd name="connsiteY10" fmla="*/ 3939571 h 3958938"/>
              <a:gd name="connsiteX11" fmla="*/ 4081045 w 7598223"/>
              <a:gd name="connsiteY11" fmla="*/ 3918287 h 3958938"/>
              <a:gd name="connsiteX12" fmla="*/ 2574204 w 7598223"/>
              <a:gd name="connsiteY12" fmla="*/ 3958938 h 3958938"/>
              <a:gd name="connsiteX13" fmla="*/ 711789 w 7598223"/>
              <a:gd name="connsiteY13" fmla="*/ 3894674 h 3958938"/>
              <a:gd name="connsiteX14" fmla="*/ 76829 w 7598223"/>
              <a:gd name="connsiteY14" fmla="*/ 3647449 h 3958938"/>
              <a:gd name="connsiteX15" fmla="*/ 4934 w 7598223"/>
              <a:gd name="connsiteY15" fmla="*/ 2377980 h 3958938"/>
              <a:gd name="connsiteX16" fmla="*/ 66925 w 7598223"/>
              <a:gd name="connsiteY16" fmla="*/ 1431019 h 3958938"/>
              <a:gd name="connsiteX17" fmla="*/ 49809 w 7598223"/>
              <a:gd name="connsiteY17" fmla="*/ 1096580 h 3958938"/>
              <a:gd name="connsiteX18" fmla="*/ 36931 w 7598223"/>
              <a:gd name="connsiteY18" fmla="*/ 413202 h 3958938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90439 h 3986814"/>
              <a:gd name="connsiteX4" fmla="*/ 7466401 w 7598223"/>
              <a:gd name="connsiteY4" fmla="*/ 239319 h 3986814"/>
              <a:gd name="connsiteX5" fmla="*/ 7568532 w 7598223"/>
              <a:gd name="connsiteY5" fmla="*/ 594288 h 3986814"/>
              <a:gd name="connsiteX6" fmla="*/ 7581133 w 7598223"/>
              <a:gd name="connsiteY6" fmla="*/ 2279201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711789 w 7598223"/>
              <a:gd name="connsiteY13" fmla="*/ 3922550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466401 w 7598223"/>
              <a:gd name="connsiteY4" fmla="*/ 239319 h 3986814"/>
              <a:gd name="connsiteX5" fmla="*/ 7568532 w 7598223"/>
              <a:gd name="connsiteY5" fmla="*/ 594288 h 3986814"/>
              <a:gd name="connsiteX6" fmla="*/ 7581133 w 7598223"/>
              <a:gd name="connsiteY6" fmla="*/ 2279201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711789 w 7598223"/>
              <a:gd name="connsiteY13" fmla="*/ 3922550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68532 w 7598223"/>
              <a:gd name="connsiteY5" fmla="*/ 594288 h 3986814"/>
              <a:gd name="connsiteX6" fmla="*/ 7581133 w 7598223"/>
              <a:gd name="connsiteY6" fmla="*/ 2279201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711789 w 7598223"/>
              <a:gd name="connsiteY13" fmla="*/ 3922550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68532 w 7598223"/>
              <a:gd name="connsiteY5" fmla="*/ 594288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711789 w 7598223"/>
              <a:gd name="connsiteY13" fmla="*/ 3922550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68532 w 7598223"/>
              <a:gd name="connsiteY5" fmla="*/ 594288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805729 w 7598223"/>
              <a:gd name="connsiteY13" fmla="*/ 3974685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64819 w 7598223"/>
              <a:gd name="connsiteY1" fmla="*/ 27876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92017 w 7598223"/>
              <a:gd name="connsiteY5" fmla="*/ 500444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805729 w 7598223"/>
              <a:gd name="connsiteY13" fmla="*/ 3974685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559138 w 7598223"/>
              <a:gd name="connsiteY1" fmla="*/ 7021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92017 w 7598223"/>
              <a:gd name="connsiteY5" fmla="*/ 500444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805729 w 7598223"/>
              <a:gd name="connsiteY13" fmla="*/ 3974685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  <a:gd name="connsiteX0" fmla="*/ 36931 w 7598223"/>
              <a:gd name="connsiteY0" fmla="*/ 441078 h 3986814"/>
              <a:gd name="connsiteX1" fmla="*/ 617850 w 7598223"/>
              <a:gd name="connsiteY1" fmla="*/ 38302 h 3986814"/>
              <a:gd name="connsiteX2" fmla="*/ 3639017 w 7598223"/>
              <a:gd name="connsiteY2" fmla="*/ 0 h 3986814"/>
              <a:gd name="connsiteX3" fmla="*/ 6595100 w 7598223"/>
              <a:gd name="connsiteY3" fmla="*/ 38303 h 3986814"/>
              <a:gd name="connsiteX4" fmla="*/ 7525113 w 7598223"/>
              <a:gd name="connsiteY4" fmla="*/ 145476 h 3986814"/>
              <a:gd name="connsiteX5" fmla="*/ 7592017 w 7598223"/>
              <a:gd name="connsiteY5" fmla="*/ 500444 h 3986814"/>
              <a:gd name="connsiteX6" fmla="*/ 7557648 w 7598223"/>
              <a:gd name="connsiteY6" fmla="*/ 2331336 h 3986814"/>
              <a:gd name="connsiteX7" fmla="*/ 7598223 w 7598223"/>
              <a:gd name="connsiteY7" fmla="*/ 3490244 h 3986814"/>
              <a:gd name="connsiteX8" fmla="*/ 7337234 w 7598223"/>
              <a:gd name="connsiteY8" fmla="*/ 3904426 h 3986814"/>
              <a:gd name="connsiteX9" fmla="*/ 6642070 w 7598223"/>
              <a:gd name="connsiteY9" fmla="*/ 3964258 h 3986814"/>
              <a:gd name="connsiteX10" fmla="*/ 5744702 w 7598223"/>
              <a:gd name="connsiteY10" fmla="*/ 3967447 h 3986814"/>
              <a:gd name="connsiteX11" fmla="*/ 4081045 w 7598223"/>
              <a:gd name="connsiteY11" fmla="*/ 3946163 h 3986814"/>
              <a:gd name="connsiteX12" fmla="*/ 2574204 w 7598223"/>
              <a:gd name="connsiteY12" fmla="*/ 3986814 h 3986814"/>
              <a:gd name="connsiteX13" fmla="*/ 805729 w 7598223"/>
              <a:gd name="connsiteY13" fmla="*/ 3974685 h 3986814"/>
              <a:gd name="connsiteX14" fmla="*/ 76829 w 7598223"/>
              <a:gd name="connsiteY14" fmla="*/ 3675325 h 3986814"/>
              <a:gd name="connsiteX15" fmla="*/ 4934 w 7598223"/>
              <a:gd name="connsiteY15" fmla="*/ 2405856 h 3986814"/>
              <a:gd name="connsiteX16" fmla="*/ 66925 w 7598223"/>
              <a:gd name="connsiteY16" fmla="*/ 1458895 h 3986814"/>
              <a:gd name="connsiteX17" fmla="*/ 49809 w 7598223"/>
              <a:gd name="connsiteY17" fmla="*/ 1124456 h 3986814"/>
              <a:gd name="connsiteX18" fmla="*/ 36931 w 7598223"/>
              <a:gd name="connsiteY18" fmla="*/ 441078 h 398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598223" h="3986814">
                <a:moveTo>
                  <a:pt x="36931" y="441078"/>
                </a:moveTo>
                <a:cubicBezTo>
                  <a:pt x="36931" y="88335"/>
                  <a:pt x="265107" y="38302"/>
                  <a:pt x="617850" y="38302"/>
                </a:cubicBezTo>
                <a:lnTo>
                  <a:pt x="3639017" y="0"/>
                </a:lnTo>
                <a:lnTo>
                  <a:pt x="6595100" y="38303"/>
                </a:lnTo>
                <a:cubicBezTo>
                  <a:pt x="7304920" y="69500"/>
                  <a:pt x="7355535" y="54984"/>
                  <a:pt x="7525113" y="145476"/>
                </a:cubicBezTo>
                <a:cubicBezTo>
                  <a:pt x="7606623" y="457543"/>
                  <a:pt x="7541093" y="160464"/>
                  <a:pt x="7592017" y="500444"/>
                </a:cubicBezTo>
                <a:cubicBezTo>
                  <a:pt x="7590659" y="953247"/>
                  <a:pt x="7559006" y="1878533"/>
                  <a:pt x="7557648" y="2331336"/>
                </a:cubicBezTo>
                <a:cubicBezTo>
                  <a:pt x="7559006" y="2730105"/>
                  <a:pt x="7596865" y="3091475"/>
                  <a:pt x="7598223" y="3490244"/>
                </a:cubicBezTo>
                <a:cubicBezTo>
                  <a:pt x="7544852" y="3743302"/>
                  <a:pt x="7496593" y="3825424"/>
                  <a:pt x="7337234" y="3904426"/>
                </a:cubicBezTo>
                <a:cubicBezTo>
                  <a:pt x="7177875" y="3983428"/>
                  <a:pt x="6896995" y="3945816"/>
                  <a:pt x="6642070" y="3964258"/>
                </a:cubicBezTo>
                <a:lnTo>
                  <a:pt x="5744702" y="3967447"/>
                </a:lnTo>
                <a:cubicBezTo>
                  <a:pt x="5320800" y="3954004"/>
                  <a:pt x="4607237" y="3946964"/>
                  <a:pt x="4081045" y="3946163"/>
                </a:cubicBezTo>
                <a:lnTo>
                  <a:pt x="2574204" y="3986814"/>
                </a:lnTo>
                <a:lnTo>
                  <a:pt x="805729" y="3974685"/>
                </a:lnTo>
                <a:cubicBezTo>
                  <a:pt x="452986" y="3974685"/>
                  <a:pt x="76829" y="4028068"/>
                  <a:pt x="76829" y="3675325"/>
                </a:cubicBezTo>
                <a:cubicBezTo>
                  <a:pt x="-30648" y="3417116"/>
                  <a:pt x="6585" y="2775261"/>
                  <a:pt x="4934" y="2405856"/>
                </a:cubicBezTo>
                <a:cubicBezTo>
                  <a:pt x="3283" y="2036451"/>
                  <a:pt x="41525" y="1658920"/>
                  <a:pt x="66925" y="1458895"/>
                </a:cubicBezTo>
                <a:cubicBezTo>
                  <a:pt x="92325" y="1258870"/>
                  <a:pt x="48781" y="1246082"/>
                  <a:pt x="49809" y="1124456"/>
                </a:cubicBezTo>
                <a:cubicBezTo>
                  <a:pt x="51864" y="982803"/>
                  <a:pt x="34876" y="582731"/>
                  <a:pt x="36931" y="441078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97" b="5597"/>
          <a:stretch/>
        </p:blipFill>
        <p:spPr>
          <a:xfrm>
            <a:off x="1676400" y="1318782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106483"/>
            <a:ext cx="492760" cy="49321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826" y="27429"/>
            <a:ext cx="629651" cy="630234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8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480" y="330247"/>
            <a:ext cx="401916" cy="402288"/>
          </a:xfrm>
          <a:prstGeom prst="rect">
            <a:avLst/>
          </a:prstGeom>
        </p:spPr>
      </p:pic>
      <p:sp>
        <p:nvSpPr>
          <p:cNvPr id="57" name="Rectangle 15"/>
          <p:cNvSpPr/>
          <p:nvPr/>
        </p:nvSpPr>
        <p:spPr>
          <a:xfrm>
            <a:off x="1676401" y="2449977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sp>
        <p:nvSpPr>
          <p:cNvPr id="58" name="Rectangle 57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69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PORTFOLIO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16</a:t>
            </a:r>
          </a:p>
        </p:txBody>
      </p:sp>
      <p:sp>
        <p:nvSpPr>
          <p:cNvPr id="72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3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97" b="5597"/>
          <a:stretch/>
        </p:blipFill>
        <p:spPr>
          <a:xfrm>
            <a:off x="3882964" y="1329521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75" name="Rectangle 15"/>
          <p:cNvSpPr/>
          <p:nvPr/>
        </p:nvSpPr>
        <p:spPr>
          <a:xfrm>
            <a:off x="3879728" y="2460716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97" b="5597"/>
          <a:stretch/>
        </p:blipFill>
        <p:spPr>
          <a:xfrm>
            <a:off x="6089527" y="1347047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77" name="Rectangle 15"/>
          <p:cNvSpPr/>
          <p:nvPr/>
        </p:nvSpPr>
        <p:spPr>
          <a:xfrm>
            <a:off x="6089528" y="2478242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97" b="5597"/>
          <a:stretch/>
        </p:blipFill>
        <p:spPr>
          <a:xfrm>
            <a:off x="1676400" y="2973515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79" name="Rectangle 15"/>
          <p:cNvSpPr/>
          <p:nvPr/>
        </p:nvSpPr>
        <p:spPr>
          <a:xfrm>
            <a:off x="1676401" y="4104710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97" b="5597"/>
          <a:stretch/>
        </p:blipFill>
        <p:spPr>
          <a:xfrm>
            <a:off x="3882964" y="2984254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81" name="Rectangle 15"/>
          <p:cNvSpPr/>
          <p:nvPr/>
        </p:nvSpPr>
        <p:spPr>
          <a:xfrm>
            <a:off x="3879728" y="4115449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97" b="5597"/>
          <a:stretch/>
        </p:blipFill>
        <p:spPr>
          <a:xfrm>
            <a:off x="6089527" y="3001780"/>
            <a:ext cx="1435641" cy="95709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83" name="Rectangle 15"/>
          <p:cNvSpPr/>
          <p:nvPr/>
        </p:nvSpPr>
        <p:spPr>
          <a:xfrm>
            <a:off x="6089528" y="4132975"/>
            <a:ext cx="1454272" cy="352967"/>
          </a:xfrm>
          <a:custGeom>
            <a:avLst/>
            <a:gdLst>
              <a:gd name="connsiteX0" fmla="*/ 0 w 4628077"/>
              <a:gd name="connsiteY0" fmla="*/ 208471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0 w 4628077"/>
              <a:gd name="connsiteY8" fmla="*/ 208471 h 1250801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4419606 w 4628077"/>
              <a:gd name="connsiteY2" fmla="*/ 0 h 1250801"/>
              <a:gd name="connsiteX3" fmla="*/ 4628077 w 4628077"/>
              <a:gd name="connsiteY3" fmla="*/ 208471 h 1250801"/>
              <a:gd name="connsiteX4" fmla="*/ 4628077 w 4628077"/>
              <a:gd name="connsiteY4" fmla="*/ 1042330 h 1250801"/>
              <a:gd name="connsiteX5" fmla="*/ 4419606 w 4628077"/>
              <a:gd name="connsiteY5" fmla="*/ 1250801 h 1250801"/>
              <a:gd name="connsiteX6" fmla="*/ 208471 w 4628077"/>
              <a:gd name="connsiteY6" fmla="*/ 1250801 h 1250801"/>
              <a:gd name="connsiteX7" fmla="*/ 0 w 4628077"/>
              <a:gd name="connsiteY7" fmla="*/ 1042330 h 1250801"/>
              <a:gd name="connsiteX8" fmla="*/ 96982 w 4628077"/>
              <a:gd name="connsiteY8" fmla="*/ 291598 h 1250801"/>
              <a:gd name="connsiteX0" fmla="*/ 96982 w 4628077"/>
              <a:gd name="connsiteY0" fmla="*/ 291600 h 1250803"/>
              <a:gd name="connsiteX1" fmla="*/ 208471 w 4628077"/>
              <a:gd name="connsiteY1" fmla="*/ 2 h 1250803"/>
              <a:gd name="connsiteX2" fmla="*/ 2689117 w 4628077"/>
              <a:gd name="connsiteY2" fmla="*/ 0 h 1250803"/>
              <a:gd name="connsiteX3" fmla="*/ 4419606 w 4628077"/>
              <a:gd name="connsiteY3" fmla="*/ 2 h 1250803"/>
              <a:gd name="connsiteX4" fmla="*/ 4628077 w 4628077"/>
              <a:gd name="connsiteY4" fmla="*/ 208473 h 1250803"/>
              <a:gd name="connsiteX5" fmla="*/ 4628077 w 4628077"/>
              <a:gd name="connsiteY5" fmla="*/ 1042332 h 1250803"/>
              <a:gd name="connsiteX6" fmla="*/ 4419606 w 4628077"/>
              <a:gd name="connsiteY6" fmla="*/ 1250803 h 1250803"/>
              <a:gd name="connsiteX7" fmla="*/ 208471 w 4628077"/>
              <a:gd name="connsiteY7" fmla="*/ 1250803 h 1250803"/>
              <a:gd name="connsiteX8" fmla="*/ 0 w 4628077"/>
              <a:gd name="connsiteY8" fmla="*/ 1042332 h 1250803"/>
              <a:gd name="connsiteX9" fmla="*/ 96982 w 4628077"/>
              <a:gd name="connsiteY9" fmla="*/ 291600 h 1250803"/>
              <a:gd name="connsiteX0" fmla="*/ 96982 w 4628077"/>
              <a:gd name="connsiteY0" fmla="*/ 291598 h 1250801"/>
              <a:gd name="connsiteX1" fmla="*/ 208471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277743 w 4628077"/>
              <a:gd name="connsiteY1" fmla="*/ 0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08471 w 4628077"/>
              <a:gd name="connsiteY7" fmla="*/ 1250801 h 1250801"/>
              <a:gd name="connsiteX8" fmla="*/ 0 w 4628077"/>
              <a:gd name="connsiteY8" fmla="*/ 1042330 h 1250801"/>
              <a:gd name="connsiteX9" fmla="*/ 96982 w 4628077"/>
              <a:gd name="connsiteY9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69917 w 4628077"/>
              <a:gd name="connsiteY7" fmla="*/ 1233052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1497626 w 4628077"/>
              <a:gd name="connsiteY7" fmla="*/ 1205343 h 1250801"/>
              <a:gd name="connsiteX8" fmla="*/ 208471 w 4628077"/>
              <a:gd name="connsiteY8" fmla="*/ 1250801 h 1250801"/>
              <a:gd name="connsiteX9" fmla="*/ 0 w 4628077"/>
              <a:gd name="connsiteY9" fmla="*/ 1042330 h 1250801"/>
              <a:gd name="connsiteX10" fmla="*/ 96982 w 4628077"/>
              <a:gd name="connsiteY10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1497626 w 4628077"/>
              <a:gd name="connsiteY8" fmla="*/ 1205343 h 1250801"/>
              <a:gd name="connsiteX9" fmla="*/ 208471 w 4628077"/>
              <a:gd name="connsiteY9" fmla="*/ 1250801 h 1250801"/>
              <a:gd name="connsiteX10" fmla="*/ 0 w 4628077"/>
              <a:gd name="connsiteY10" fmla="*/ 1042330 h 1250801"/>
              <a:gd name="connsiteX11" fmla="*/ 96982 w 4628077"/>
              <a:gd name="connsiteY11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1497626 w 4628077"/>
              <a:gd name="connsiteY9" fmla="*/ 1205343 h 1250801"/>
              <a:gd name="connsiteX10" fmla="*/ 208471 w 4628077"/>
              <a:gd name="connsiteY10" fmla="*/ 1250801 h 1250801"/>
              <a:gd name="connsiteX11" fmla="*/ 0 w 4628077"/>
              <a:gd name="connsiteY11" fmla="*/ 1042330 h 1250801"/>
              <a:gd name="connsiteX12" fmla="*/ 96982 w 4628077"/>
              <a:gd name="connsiteY12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605990 w 4628077"/>
              <a:gd name="connsiteY8" fmla="*/ 1191488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2841517 w 4628077"/>
              <a:gd name="connsiteY7" fmla="*/ 1219198 h 1250801"/>
              <a:gd name="connsiteX8" fmla="*/ 2564426 w 4628077"/>
              <a:gd name="connsiteY8" fmla="*/ 1094507 h 1250801"/>
              <a:gd name="connsiteX9" fmla="*/ 2398171 w 4628077"/>
              <a:gd name="connsiteY9" fmla="*/ 1205343 h 1250801"/>
              <a:gd name="connsiteX10" fmla="*/ 1497626 w 4628077"/>
              <a:gd name="connsiteY10" fmla="*/ 1205343 h 1250801"/>
              <a:gd name="connsiteX11" fmla="*/ 208471 w 4628077"/>
              <a:gd name="connsiteY11" fmla="*/ 1250801 h 1250801"/>
              <a:gd name="connsiteX12" fmla="*/ 0 w 4628077"/>
              <a:gd name="connsiteY12" fmla="*/ 1042330 h 1250801"/>
              <a:gd name="connsiteX13" fmla="*/ 96982 w 4628077"/>
              <a:gd name="connsiteY13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83626 w 4628077"/>
              <a:gd name="connsiteY7" fmla="*/ 1219198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628077"/>
              <a:gd name="connsiteY0" fmla="*/ 291598 h 1250801"/>
              <a:gd name="connsiteX1" fmla="*/ 125343 w 4628077"/>
              <a:gd name="connsiteY1" fmla="*/ 27709 h 1250801"/>
              <a:gd name="connsiteX2" fmla="*/ 2689117 w 4628077"/>
              <a:gd name="connsiteY2" fmla="*/ 83125 h 1250801"/>
              <a:gd name="connsiteX3" fmla="*/ 4419606 w 4628077"/>
              <a:gd name="connsiteY3" fmla="*/ 0 h 1250801"/>
              <a:gd name="connsiteX4" fmla="*/ 4628077 w 4628077"/>
              <a:gd name="connsiteY4" fmla="*/ 208471 h 1250801"/>
              <a:gd name="connsiteX5" fmla="*/ 4628077 w 4628077"/>
              <a:gd name="connsiteY5" fmla="*/ 1042330 h 1250801"/>
              <a:gd name="connsiteX6" fmla="*/ 4419606 w 4628077"/>
              <a:gd name="connsiteY6" fmla="*/ 1250801 h 1250801"/>
              <a:gd name="connsiteX7" fmla="*/ 3728208 w 4628077"/>
              <a:gd name="connsiteY7" fmla="*/ 1191489 h 1250801"/>
              <a:gd name="connsiteX8" fmla="*/ 2841517 w 4628077"/>
              <a:gd name="connsiteY8" fmla="*/ 1219198 h 1250801"/>
              <a:gd name="connsiteX9" fmla="*/ 2564426 w 4628077"/>
              <a:gd name="connsiteY9" fmla="*/ 1094507 h 1250801"/>
              <a:gd name="connsiteX10" fmla="*/ 2398171 w 4628077"/>
              <a:gd name="connsiteY10" fmla="*/ 1205343 h 1250801"/>
              <a:gd name="connsiteX11" fmla="*/ 1497626 w 4628077"/>
              <a:gd name="connsiteY11" fmla="*/ 1205343 h 1250801"/>
              <a:gd name="connsiteX12" fmla="*/ 208471 w 4628077"/>
              <a:gd name="connsiteY12" fmla="*/ 1250801 h 1250801"/>
              <a:gd name="connsiteX13" fmla="*/ 0 w 4628077"/>
              <a:gd name="connsiteY13" fmla="*/ 1042330 h 1250801"/>
              <a:gd name="connsiteX14" fmla="*/ 96982 w 4628077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38913"/>
              <a:gd name="connsiteY0" fmla="*/ 291598 h 1250801"/>
              <a:gd name="connsiteX1" fmla="*/ 125343 w 4738913"/>
              <a:gd name="connsiteY1" fmla="*/ 27709 h 1250801"/>
              <a:gd name="connsiteX2" fmla="*/ 2689117 w 4738913"/>
              <a:gd name="connsiteY2" fmla="*/ 83125 h 1250801"/>
              <a:gd name="connsiteX3" fmla="*/ 4419606 w 4738913"/>
              <a:gd name="connsiteY3" fmla="*/ 0 h 1250801"/>
              <a:gd name="connsiteX4" fmla="*/ 4628077 w 4738913"/>
              <a:gd name="connsiteY4" fmla="*/ 208471 h 1250801"/>
              <a:gd name="connsiteX5" fmla="*/ 4738913 w 4738913"/>
              <a:gd name="connsiteY5" fmla="*/ 1056185 h 1250801"/>
              <a:gd name="connsiteX6" fmla="*/ 4419606 w 4738913"/>
              <a:gd name="connsiteY6" fmla="*/ 1250801 h 1250801"/>
              <a:gd name="connsiteX7" fmla="*/ 3728208 w 4738913"/>
              <a:gd name="connsiteY7" fmla="*/ 1191489 h 1250801"/>
              <a:gd name="connsiteX8" fmla="*/ 2841517 w 4738913"/>
              <a:gd name="connsiteY8" fmla="*/ 1219198 h 1250801"/>
              <a:gd name="connsiteX9" fmla="*/ 2564426 w 4738913"/>
              <a:gd name="connsiteY9" fmla="*/ 1094507 h 1250801"/>
              <a:gd name="connsiteX10" fmla="*/ 2398171 w 4738913"/>
              <a:gd name="connsiteY10" fmla="*/ 1205343 h 1250801"/>
              <a:gd name="connsiteX11" fmla="*/ 1497626 w 4738913"/>
              <a:gd name="connsiteY11" fmla="*/ 1205343 h 1250801"/>
              <a:gd name="connsiteX12" fmla="*/ 208471 w 4738913"/>
              <a:gd name="connsiteY12" fmla="*/ 1250801 h 1250801"/>
              <a:gd name="connsiteX13" fmla="*/ 0 w 4738913"/>
              <a:gd name="connsiteY13" fmla="*/ 1042330 h 1250801"/>
              <a:gd name="connsiteX14" fmla="*/ 96982 w 4738913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689117 w 4745175"/>
              <a:gd name="connsiteY2" fmla="*/ 83125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2841517 w 4745175"/>
              <a:gd name="connsiteY8" fmla="*/ 1219198 h 1250801"/>
              <a:gd name="connsiteX9" fmla="*/ 2564426 w 4745175"/>
              <a:gd name="connsiteY9" fmla="*/ 1094507 h 1250801"/>
              <a:gd name="connsiteX10" fmla="*/ 2398171 w 4745175"/>
              <a:gd name="connsiteY10" fmla="*/ 1205343 h 1250801"/>
              <a:gd name="connsiteX11" fmla="*/ 1497626 w 4745175"/>
              <a:gd name="connsiteY11" fmla="*/ 1205343 h 1250801"/>
              <a:gd name="connsiteX12" fmla="*/ 208471 w 4745175"/>
              <a:gd name="connsiteY12" fmla="*/ 1250801 h 1250801"/>
              <a:gd name="connsiteX13" fmla="*/ 0 w 4745175"/>
              <a:gd name="connsiteY13" fmla="*/ 1042330 h 1250801"/>
              <a:gd name="connsiteX14" fmla="*/ 96982 w 4745175"/>
              <a:gd name="connsiteY14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728208 w 4745175"/>
              <a:gd name="connsiteY7" fmla="*/ 1191489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97626 w 4745175"/>
              <a:gd name="connsiteY12" fmla="*/ 120534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00644 w 4745175"/>
              <a:gd name="connsiteY12" fmla="*/ 1122215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398171 w 4745175"/>
              <a:gd name="connsiteY11" fmla="*/ 1205343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64426 w 4745175"/>
              <a:gd name="connsiteY10" fmla="*/ 1094507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25190 w 4745175"/>
              <a:gd name="connsiteY7" fmla="*/ 1108362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81844 w 4745175"/>
              <a:gd name="connsiteY8" fmla="*/ 1163779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2702972 w 4745175"/>
              <a:gd name="connsiteY2" fmla="*/ 27707 h 1250801"/>
              <a:gd name="connsiteX3" fmla="*/ 4419606 w 4745175"/>
              <a:gd name="connsiteY3" fmla="*/ 0 h 1250801"/>
              <a:gd name="connsiteX4" fmla="*/ 4738914 w 4745175"/>
              <a:gd name="connsiteY4" fmla="*/ 194616 h 1250801"/>
              <a:gd name="connsiteX5" fmla="*/ 4738913 w 4745175"/>
              <a:gd name="connsiteY5" fmla="*/ 1056185 h 1250801"/>
              <a:gd name="connsiteX6" fmla="*/ 4419606 w 4745175"/>
              <a:gd name="connsiteY6" fmla="*/ 1250801 h 1250801"/>
              <a:gd name="connsiteX7" fmla="*/ 3894463 w 4745175"/>
              <a:gd name="connsiteY7" fmla="*/ 1163780 h 1250801"/>
              <a:gd name="connsiteX8" fmla="*/ 3367989 w 4745175"/>
              <a:gd name="connsiteY8" fmla="*/ 1205343 h 1250801"/>
              <a:gd name="connsiteX9" fmla="*/ 2841517 w 4745175"/>
              <a:gd name="connsiteY9" fmla="*/ 1219198 h 1250801"/>
              <a:gd name="connsiteX10" fmla="*/ 2550571 w 4745175"/>
              <a:gd name="connsiteY10" fmla="*/ 1149925 h 1250801"/>
              <a:gd name="connsiteX11" fmla="*/ 2231916 w 4745175"/>
              <a:gd name="connsiteY11" fmla="*/ 1219197 h 1250801"/>
              <a:gd name="connsiteX12" fmla="*/ 1442208 w 4745175"/>
              <a:gd name="connsiteY12" fmla="*/ 1177633 h 1250801"/>
              <a:gd name="connsiteX13" fmla="*/ 208471 w 4745175"/>
              <a:gd name="connsiteY13" fmla="*/ 1250801 h 1250801"/>
              <a:gd name="connsiteX14" fmla="*/ 0 w 4745175"/>
              <a:gd name="connsiteY14" fmla="*/ 1042330 h 1250801"/>
              <a:gd name="connsiteX15" fmla="*/ 96982 w 4745175"/>
              <a:gd name="connsiteY15" fmla="*/ 291598 h 1250801"/>
              <a:gd name="connsiteX0" fmla="*/ 96982 w 4745175"/>
              <a:gd name="connsiteY0" fmla="*/ 296876 h 1256079"/>
              <a:gd name="connsiteX1" fmla="*/ 125343 w 4745175"/>
              <a:gd name="connsiteY1" fmla="*/ 32987 h 1256079"/>
              <a:gd name="connsiteX2" fmla="*/ 1457382 w 4745175"/>
              <a:gd name="connsiteY2" fmla="*/ 3972 h 1256079"/>
              <a:gd name="connsiteX3" fmla="*/ 2702972 w 4745175"/>
              <a:gd name="connsiteY3" fmla="*/ 32985 h 1256079"/>
              <a:gd name="connsiteX4" fmla="*/ 4419606 w 4745175"/>
              <a:gd name="connsiteY4" fmla="*/ 5278 h 1256079"/>
              <a:gd name="connsiteX5" fmla="*/ 4738914 w 4745175"/>
              <a:gd name="connsiteY5" fmla="*/ 199894 h 1256079"/>
              <a:gd name="connsiteX6" fmla="*/ 4738913 w 4745175"/>
              <a:gd name="connsiteY6" fmla="*/ 1061463 h 1256079"/>
              <a:gd name="connsiteX7" fmla="*/ 4419606 w 4745175"/>
              <a:gd name="connsiteY7" fmla="*/ 1256079 h 1256079"/>
              <a:gd name="connsiteX8" fmla="*/ 3894463 w 4745175"/>
              <a:gd name="connsiteY8" fmla="*/ 1169058 h 1256079"/>
              <a:gd name="connsiteX9" fmla="*/ 3367989 w 4745175"/>
              <a:gd name="connsiteY9" fmla="*/ 1210621 h 1256079"/>
              <a:gd name="connsiteX10" fmla="*/ 2841517 w 4745175"/>
              <a:gd name="connsiteY10" fmla="*/ 1224476 h 1256079"/>
              <a:gd name="connsiteX11" fmla="*/ 2550571 w 4745175"/>
              <a:gd name="connsiteY11" fmla="*/ 1155203 h 1256079"/>
              <a:gd name="connsiteX12" fmla="*/ 2231916 w 4745175"/>
              <a:gd name="connsiteY12" fmla="*/ 1224475 h 1256079"/>
              <a:gd name="connsiteX13" fmla="*/ 1442208 w 4745175"/>
              <a:gd name="connsiteY13" fmla="*/ 1182911 h 1256079"/>
              <a:gd name="connsiteX14" fmla="*/ 208471 w 4745175"/>
              <a:gd name="connsiteY14" fmla="*/ 1256079 h 1256079"/>
              <a:gd name="connsiteX15" fmla="*/ 0 w 4745175"/>
              <a:gd name="connsiteY15" fmla="*/ 1047608 h 1256079"/>
              <a:gd name="connsiteX16" fmla="*/ 96982 w 4745175"/>
              <a:gd name="connsiteY16" fmla="*/ 296876 h 1256079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4419606 w 4745175"/>
              <a:gd name="connsiteY4" fmla="*/ 0 h 1250801"/>
              <a:gd name="connsiteX5" fmla="*/ 4738914 w 4745175"/>
              <a:gd name="connsiteY5" fmla="*/ 194616 h 1250801"/>
              <a:gd name="connsiteX6" fmla="*/ 4738913 w 4745175"/>
              <a:gd name="connsiteY6" fmla="*/ 1056185 h 1250801"/>
              <a:gd name="connsiteX7" fmla="*/ 4419606 w 4745175"/>
              <a:gd name="connsiteY7" fmla="*/ 1250801 h 1250801"/>
              <a:gd name="connsiteX8" fmla="*/ 3894463 w 4745175"/>
              <a:gd name="connsiteY8" fmla="*/ 1163780 h 1250801"/>
              <a:gd name="connsiteX9" fmla="*/ 3367989 w 4745175"/>
              <a:gd name="connsiteY9" fmla="*/ 1205343 h 1250801"/>
              <a:gd name="connsiteX10" fmla="*/ 2841517 w 4745175"/>
              <a:gd name="connsiteY10" fmla="*/ 1219198 h 1250801"/>
              <a:gd name="connsiteX11" fmla="*/ 2550571 w 4745175"/>
              <a:gd name="connsiteY11" fmla="*/ 1149925 h 1250801"/>
              <a:gd name="connsiteX12" fmla="*/ 2231916 w 4745175"/>
              <a:gd name="connsiteY12" fmla="*/ 1219197 h 1250801"/>
              <a:gd name="connsiteX13" fmla="*/ 1442208 w 4745175"/>
              <a:gd name="connsiteY13" fmla="*/ 1177633 h 1250801"/>
              <a:gd name="connsiteX14" fmla="*/ 208471 w 4745175"/>
              <a:gd name="connsiteY14" fmla="*/ 1250801 h 1250801"/>
              <a:gd name="connsiteX15" fmla="*/ 0 w 4745175"/>
              <a:gd name="connsiteY15" fmla="*/ 1042330 h 1250801"/>
              <a:gd name="connsiteX16" fmla="*/ 96982 w 4745175"/>
              <a:gd name="connsiteY16" fmla="*/ 291598 h 1250801"/>
              <a:gd name="connsiteX0" fmla="*/ 96982 w 4745175"/>
              <a:gd name="connsiteY0" fmla="*/ 291598 h 1250801"/>
              <a:gd name="connsiteX1" fmla="*/ 125343 w 4745175"/>
              <a:gd name="connsiteY1" fmla="*/ 27709 h 1250801"/>
              <a:gd name="connsiteX2" fmla="*/ 1512800 w 4745175"/>
              <a:gd name="connsiteY2" fmla="*/ 67967 h 1250801"/>
              <a:gd name="connsiteX3" fmla="*/ 2702972 w 4745175"/>
              <a:gd name="connsiteY3" fmla="*/ 27707 h 1250801"/>
              <a:gd name="connsiteX4" fmla="*/ 3216909 w 4745175"/>
              <a:gd name="connsiteY4" fmla="*/ 26403 h 1250801"/>
              <a:gd name="connsiteX5" fmla="*/ 4419606 w 4745175"/>
              <a:gd name="connsiteY5" fmla="*/ 0 h 1250801"/>
              <a:gd name="connsiteX6" fmla="*/ 4738914 w 4745175"/>
              <a:gd name="connsiteY6" fmla="*/ 194616 h 1250801"/>
              <a:gd name="connsiteX7" fmla="*/ 4738913 w 4745175"/>
              <a:gd name="connsiteY7" fmla="*/ 1056185 h 1250801"/>
              <a:gd name="connsiteX8" fmla="*/ 4419606 w 4745175"/>
              <a:gd name="connsiteY8" fmla="*/ 1250801 h 1250801"/>
              <a:gd name="connsiteX9" fmla="*/ 3894463 w 4745175"/>
              <a:gd name="connsiteY9" fmla="*/ 1163780 h 1250801"/>
              <a:gd name="connsiteX10" fmla="*/ 3367989 w 4745175"/>
              <a:gd name="connsiteY10" fmla="*/ 1205343 h 1250801"/>
              <a:gd name="connsiteX11" fmla="*/ 2841517 w 4745175"/>
              <a:gd name="connsiteY11" fmla="*/ 1219198 h 1250801"/>
              <a:gd name="connsiteX12" fmla="*/ 2550571 w 4745175"/>
              <a:gd name="connsiteY12" fmla="*/ 1149925 h 1250801"/>
              <a:gd name="connsiteX13" fmla="*/ 2231916 w 4745175"/>
              <a:gd name="connsiteY13" fmla="*/ 1219197 h 1250801"/>
              <a:gd name="connsiteX14" fmla="*/ 1442208 w 4745175"/>
              <a:gd name="connsiteY14" fmla="*/ 1177633 h 1250801"/>
              <a:gd name="connsiteX15" fmla="*/ 208471 w 4745175"/>
              <a:gd name="connsiteY15" fmla="*/ 1250801 h 1250801"/>
              <a:gd name="connsiteX16" fmla="*/ 0 w 4745175"/>
              <a:gd name="connsiteY16" fmla="*/ 1042330 h 1250801"/>
              <a:gd name="connsiteX17" fmla="*/ 96982 w 4745175"/>
              <a:gd name="connsiteY17" fmla="*/ 291598 h 1250801"/>
              <a:gd name="connsiteX0" fmla="*/ 96982 w 4745175"/>
              <a:gd name="connsiteY0" fmla="*/ 292904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96982 w 4745175"/>
              <a:gd name="connsiteY17" fmla="*/ 292904 h 1252107"/>
              <a:gd name="connsiteX0" fmla="*/ 27709 w 4745175"/>
              <a:gd name="connsiteY0" fmla="*/ 486868 h 1252107"/>
              <a:gd name="connsiteX1" fmla="*/ 125343 w 4745175"/>
              <a:gd name="connsiteY1" fmla="*/ 290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27709 w 4745175"/>
              <a:gd name="connsiteY0" fmla="*/ 486868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27709 w 4745175"/>
              <a:gd name="connsiteY17" fmla="*/ 486868 h 1252107"/>
              <a:gd name="connsiteX0" fmla="*/ 83127 w 4745175"/>
              <a:gd name="connsiteY0" fmla="*/ 694686 h 1252107"/>
              <a:gd name="connsiteX1" fmla="*/ 111488 w 4745175"/>
              <a:gd name="connsiteY1" fmla="*/ 153706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45175"/>
              <a:gd name="connsiteY0" fmla="*/ 694686 h 1252107"/>
              <a:gd name="connsiteX1" fmla="*/ 194616 w 4745175"/>
              <a:gd name="connsiteY1" fmla="*/ 181415 h 1252107"/>
              <a:gd name="connsiteX2" fmla="*/ 1512800 w 4745175"/>
              <a:gd name="connsiteY2" fmla="*/ 69273 h 1252107"/>
              <a:gd name="connsiteX3" fmla="*/ 2702972 w 4745175"/>
              <a:gd name="connsiteY3" fmla="*/ 29013 h 1252107"/>
              <a:gd name="connsiteX4" fmla="*/ 3313891 w 4745175"/>
              <a:gd name="connsiteY4" fmla="*/ 0 h 1252107"/>
              <a:gd name="connsiteX5" fmla="*/ 4419606 w 4745175"/>
              <a:gd name="connsiteY5" fmla="*/ 1306 h 1252107"/>
              <a:gd name="connsiteX6" fmla="*/ 4738914 w 4745175"/>
              <a:gd name="connsiteY6" fmla="*/ 195922 h 1252107"/>
              <a:gd name="connsiteX7" fmla="*/ 4738913 w 4745175"/>
              <a:gd name="connsiteY7" fmla="*/ 1057491 h 1252107"/>
              <a:gd name="connsiteX8" fmla="*/ 4419606 w 4745175"/>
              <a:gd name="connsiteY8" fmla="*/ 1252107 h 1252107"/>
              <a:gd name="connsiteX9" fmla="*/ 3894463 w 4745175"/>
              <a:gd name="connsiteY9" fmla="*/ 1165086 h 1252107"/>
              <a:gd name="connsiteX10" fmla="*/ 3367989 w 4745175"/>
              <a:gd name="connsiteY10" fmla="*/ 1206649 h 1252107"/>
              <a:gd name="connsiteX11" fmla="*/ 2841517 w 4745175"/>
              <a:gd name="connsiteY11" fmla="*/ 1220504 h 1252107"/>
              <a:gd name="connsiteX12" fmla="*/ 2550571 w 4745175"/>
              <a:gd name="connsiteY12" fmla="*/ 1151231 h 1252107"/>
              <a:gd name="connsiteX13" fmla="*/ 2231916 w 4745175"/>
              <a:gd name="connsiteY13" fmla="*/ 1220503 h 1252107"/>
              <a:gd name="connsiteX14" fmla="*/ 1442208 w 4745175"/>
              <a:gd name="connsiteY14" fmla="*/ 1178939 h 1252107"/>
              <a:gd name="connsiteX15" fmla="*/ 208471 w 4745175"/>
              <a:gd name="connsiteY15" fmla="*/ 1252107 h 1252107"/>
              <a:gd name="connsiteX16" fmla="*/ 0 w 4745175"/>
              <a:gd name="connsiteY16" fmla="*/ 1043636 h 1252107"/>
              <a:gd name="connsiteX17" fmla="*/ 83127 w 4745175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19606 w 4785446"/>
              <a:gd name="connsiteY5" fmla="*/ 1306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94686 h 1252107"/>
              <a:gd name="connsiteX1" fmla="*/ 194616 w 4785446"/>
              <a:gd name="connsiteY1" fmla="*/ 181415 h 1252107"/>
              <a:gd name="connsiteX2" fmla="*/ 1512800 w 4785446"/>
              <a:gd name="connsiteY2" fmla="*/ 69273 h 1252107"/>
              <a:gd name="connsiteX3" fmla="*/ 2702972 w 4785446"/>
              <a:gd name="connsiteY3" fmla="*/ 29013 h 1252107"/>
              <a:gd name="connsiteX4" fmla="*/ 3313891 w 4785446"/>
              <a:gd name="connsiteY4" fmla="*/ 0 h 1252107"/>
              <a:gd name="connsiteX5" fmla="*/ 4405751 w 4785446"/>
              <a:gd name="connsiteY5" fmla="*/ 70579 h 1252107"/>
              <a:gd name="connsiteX6" fmla="*/ 4780478 w 4785446"/>
              <a:gd name="connsiteY6" fmla="*/ 348322 h 1252107"/>
              <a:gd name="connsiteX7" fmla="*/ 4738913 w 4785446"/>
              <a:gd name="connsiteY7" fmla="*/ 1057491 h 1252107"/>
              <a:gd name="connsiteX8" fmla="*/ 4419606 w 4785446"/>
              <a:gd name="connsiteY8" fmla="*/ 1252107 h 1252107"/>
              <a:gd name="connsiteX9" fmla="*/ 3894463 w 4785446"/>
              <a:gd name="connsiteY9" fmla="*/ 1165086 h 1252107"/>
              <a:gd name="connsiteX10" fmla="*/ 3367989 w 4785446"/>
              <a:gd name="connsiteY10" fmla="*/ 1206649 h 1252107"/>
              <a:gd name="connsiteX11" fmla="*/ 2841517 w 4785446"/>
              <a:gd name="connsiteY11" fmla="*/ 1220504 h 1252107"/>
              <a:gd name="connsiteX12" fmla="*/ 2550571 w 4785446"/>
              <a:gd name="connsiteY12" fmla="*/ 1151231 h 1252107"/>
              <a:gd name="connsiteX13" fmla="*/ 2231916 w 4785446"/>
              <a:gd name="connsiteY13" fmla="*/ 1220503 h 1252107"/>
              <a:gd name="connsiteX14" fmla="*/ 1442208 w 4785446"/>
              <a:gd name="connsiteY14" fmla="*/ 1178939 h 1252107"/>
              <a:gd name="connsiteX15" fmla="*/ 208471 w 4785446"/>
              <a:gd name="connsiteY15" fmla="*/ 1252107 h 1252107"/>
              <a:gd name="connsiteX16" fmla="*/ 0 w 4785446"/>
              <a:gd name="connsiteY16" fmla="*/ 1043636 h 1252107"/>
              <a:gd name="connsiteX17" fmla="*/ 83127 w 4785446"/>
              <a:gd name="connsiteY17" fmla="*/ 694686 h 1252107"/>
              <a:gd name="connsiteX0" fmla="*/ 83127 w 4785446"/>
              <a:gd name="connsiteY0" fmla="*/ 665673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83127 w 4785446"/>
              <a:gd name="connsiteY17" fmla="*/ 665673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42208 w 4785446"/>
              <a:gd name="connsiteY14" fmla="*/ 1149926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4026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96400 h 1223094"/>
              <a:gd name="connsiteX1" fmla="*/ 194616 w 4785446"/>
              <a:gd name="connsiteY1" fmla="*/ 152402 h 1223094"/>
              <a:gd name="connsiteX2" fmla="*/ 1512800 w 4785446"/>
              <a:gd name="connsiteY2" fmla="*/ 102510 h 1223094"/>
              <a:gd name="connsiteX3" fmla="*/ 2702972 w 4785446"/>
              <a:gd name="connsiteY3" fmla="*/ 0 h 1223094"/>
              <a:gd name="connsiteX4" fmla="*/ 3327745 w 4785446"/>
              <a:gd name="connsiteY4" fmla="*/ 54114 h 1223094"/>
              <a:gd name="connsiteX5" fmla="*/ 4405751 w 4785446"/>
              <a:gd name="connsiteY5" fmla="*/ 41566 h 1223094"/>
              <a:gd name="connsiteX6" fmla="*/ 4780478 w 4785446"/>
              <a:gd name="connsiteY6" fmla="*/ 319309 h 1223094"/>
              <a:gd name="connsiteX7" fmla="*/ 4738913 w 4785446"/>
              <a:gd name="connsiteY7" fmla="*/ 1028478 h 1223094"/>
              <a:gd name="connsiteX8" fmla="*/ 4419606 w 4785446"/>
              <a:gd name="connsiteY8" fmla="*/ 1223094 h 1223094"/>
              <a:gd name="connsiteX9" fmla="*/ 3894463 w 4785446"/>
              <a:gd name="connsiteY9" fmla="*/ 1136073 h 1223094"/>
              <a:gd name="connsiteX10" fmla="*/ 3367989 w 4785446"/>
              <a:gd name="connsiteY10" fmla="*/ 1177636 h 1223094"/>
              <a:gd name="connsiteX11" fmla="*/ 2841517 w 4785446"/>
              <a:gd name="connsiteY11" fmla="*/ 1191491 h 1223094"/>
              <a:gd name="connsiteX12" fmla="*/ 2550571 w 4785446"/>
              <a:gd name="connsiteY12" fmla="*/ 1122218 h 1223094"/>
              <a:gd name="connsiteX13" fmla="*/ 2231916 w 4785446"/>
              <a:gd name="connsiteY13" fmla="*/ 1191490 h 1223094"/>
              <a:gd name="connsiteX14" fmla="*/ 1469917 w 4785446"/>
              <a:gd name="connsiteY14" fmla="*/ 1219199 h 1223094"/>
              <a:gd name="connsiteX15" fmla="*/ 208471 w 4785446"/>
              <a:gd name="connsiteY15" fmla="*/ 1223094 h 1223094"/>
              <a:gd name="connsiteX16" fmla="*/ 0 w 4785446"/>
              <a:gd name="connsiteY16" fmla="*/ 1014623 h 1223094"/>
              <a:gd name="connsiteX17" fmla="*/ 13855 w 4785446"/>
              <a:gd name="connsiteY17" fmla="*/ 596400 h 1223094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327745 w 4785446"/>
              <a:gd name="connsiteY4" fmla="*/ 12548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2231916 w 4785446"/>
              <a:gd name="connsiteY13" fmla="*/ 1149924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50571 w 4785446"/>
              <a:gd name="connsiteY12" fmla="*/ 1080652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09450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194616 w 4785446"/>
              <a:gd name="connsiteY1" fmla="*/ 110836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512800 w 4785446"/>
              <a:gd name="connsiteY2" fmla="*/ 60944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85446"/>
              <a:gd name="connsiteY0" fmla="*/ 554834 h 1181528"/>
              <a:gd name="connsiteX1" fmla="*/ 99686 w 4785446"/>
              <a:gd name="connsiteY1" fmla="*/ 141960 h 1181528"/>
              <a:gd name="connsiteX2" fmla="*/ 1146641 w 4785446"/>
              <a:gd name="connsiteY2" fmla="*/ 45381 h 1181528"/>
              <a:gd name="connsiteX3" fmla="*/ 2743656 w 4785446"/>
              <a:gd name="connsiteY3" fmla="*/ 82931 h 1181528"/>
              <a:gd name="connsiteX4" fmla="*/ 3517606 w 4785446"/>
              <a:gd name="connsiteY4" fmla="*/ 59234 h 1181528"/>
              <a:gd name="connsiteX5" fmla="*/ 4405751 w 4785446"/>
              <a:gd name="connsiteY5" fmla="*/ 0 h 1181528"/>
              <a:gd name="connsiteX6" fmla="*/ 4780478 w 4785446"/>
              <a:gd name="connsiteY6" fmla="*/ 277743 h 1181528"/>
              <a:gd name="connsiteX7" fmla="*/ 4738913 w 4785446"/>
              <a:gd name="connsiteY7" fmla="*/ 986912 h 1181528"/>
              <a:gd name="connsiteX8" fmla="*/ 4419606 w 4785446"/>
              <a:gd name="connsiteY8" fmla="*/ 1181528 h 1181528"/>
              <a:gd name="connsiteX9" fmla="*/ 3894463 w 4785446"/>
              <a:gd name="connsiteY9" fmla="*/ 1172317 h 1181528"/>
              <a:gd name="connsiteX10" fmla="*/ 3367989 w 4785446"/>
              <a:gd name="connsiteY10" fmla="*/ 1136070 h 1181528"/>
              <a:gd name="connsiteX11" fmla="*/ 2841517 w 4785446"/>
              <a:gd name="connsiteY11" fmla="*/ 1149925 h 1181528"/>
              <a:gd name="connsiteX12" fmla="*/ 2509887 w 4785446"/>
              <a:gd name="connsiteY12" fmla="*/ 1142900 h 1181528"/>
              <a:gd name="connsiteX13" fmla="*/ 1974249 w 4785446"/>
              <a:gd name="connsiteY13" fmla="*/ 1134363 h 1181528"/>
              <a:gd name="connsiteX14" fmla="*/ 1469917 w 4785446"/>
              <a:gd name="connsiteY14" fmla="*/ 1177633 h 1181528"/>
              <a:gd name="connsiteX15" fmla="*/ 208471 w 4785446"/>
              <a:gd name="connsiteY15" fmla="*/ 1181528 h 1181528"/>
              <a:gd name="connsiteX16" fmla="*/ 0 w 4785446"/>
              <a:gd name="connsiteY16" fmla="*/ 973057 h 1181528"/>
              <a:gd name="connsiteX17" fmla="*/ 13855 w 4785446"/>
              <a:gd name="connsiteY17" fmla="*/ 554834 h 1181528"/>
              <a:gd name="connsiteX0" fmla="*/ 13855 w 4738913"/>
              <a:gd name="connsiteY0" fmla="*/ 554834 h 1181528"/>
              <a:gd name="connsiteX1" fmla="*/ 99686 w 4738913"/>
              <a:gd name="connsiteY1" fmla="*/ 141960 h 1181528"/>
              <a:gd name="connsiteX2" fmla="*/ 1146641 w 4738913"/>
              <a:gd name="connsiteY2" fmla="*/ 45381 h 1181528"/>
              <a:gd name="connsiteX3" fmla="*/ 2743656 w 4738913"/>
              <a:gd name="connsiteY3" fmla="*/ 82931 h 1181528"/>
              <a:gd name="connsiteX4" fmla="*/ 3517606 w 4738913"/>
              <a:gd name="connsiteY4" fmla="*/ 59234 h 1181528"/>
              <a:gd name="connsiteX5" fmla="*/ 4405751 w 4738913"/>
              <a:gd name="connsiteY5" fmla="*/ 0 h 1181528"/>
              <a:gd name="connsiteX6" fmla="*/ 4726233 w 4738913"/>
              <a:gd name="connsiteY6" fmla="*/ 262180 h 1181528"/>
              <a:gd name="connsiteX7" fmla="*/ 4738913 w 4738913"/>
              <a:gd name="connsiteY7" fmla="*/ 986912 h 1181528"/>
              <a:gd name="connsiteX8" fmla="*/ 4419606 w 4738913"/>
              <a:gd name="connsiteY8" fmla="*/ 1181528 h 1181528"/>
              <a:gd name="connsiteX9" fmla="*/ 3894463 w 4738913"/>
              <a:gd name="connsiteY9" fmla="*/ 1172317 h 1181528"/>
              <a:gd name="connsiteX10" fmla="*/ 3367989 w 4738913"/>
              <a:gd name="connsiteY10" fmla="*/ 1136070 h 1181528"/>
              <a:gd name="connsiteX11" fmla="*/ 2841517 w 4738913"/>
              <a:gd name="connsiteY11" fmla="*/ 1149925 h 1181528"/>
              <a:gd name="connsiteX12" fmla="*/ 2509887 w 4738913"/>
              <a:gd name="connsiteY12" fmla="*/ 1142900 h 1181528"/>
              <a:gd name="connsiteX13" fmla="*/ 1974249 w 4738913"/>
              <a:gd name="connsiteY13" fmla="*/ 1134363 h 1181528"/>
              <a:gd name="connsiteX14" fmla="*/ 1469917 w 4738913"/>
              <a:gd name="connsiteY14" fmla="*/ 1177633 h 1181528"/>
              <a:gd name="connsiteX15" fmla="*/ 208471 w 4738913"/>
              <a:gd name="connsiteY15" fmla="*/ 1181528 h 1181528"/>
              <a:gd name="connsiteX16" fmla="*/ 0 w 4738913"/>
              <a:gd name="connsiteY16" fmla="*/ 973057 h 1181528"/>
              <a:gd name="connsiteX17" fmla="*/ 13855 w 4738913"/>
              <a:gd name="connsiteY17" fmla="*/ 554834 h 1181528"/>
              <a:gd name="connsiteX0" fmla="*/ 13855 w 4730615"/>
              <a:gd name="connsiteY0" fmla="*/ 554834 h 1181528"/>
              <a:gd name="connsiteX1" fmla="*/ 99686 w 4730615"/>
              <a:gd name="connsiteY1" fmla="*/ 141960 h 1181528"/>
              <a:gd name="connsiteX2" fmla="*/ 1146641 w 4730615"/>
              <a:gd name="connsiteY2" fmla="*/ 45381 h 1181528"/>
              <a:gd name="connsiteX3" fmla="*/ 2743656 w 4730615"/>
              <a:gd name="connsiteY3" fmla="*/ 82931 h 1181528"/>
              <a:gd name="connsiteX4" fmla="*/ 3517606 w 4730615"/>
              <a:gd name="connsiteY4" fmla="*/ 59234 h 1181528"/>
              <a:gd name="connsiteX5" fmla="*/ 4405751 w 4730615"/>
              <a:gd name="connsiteY5" fmla="*/ 0 h 1181528"/>
              <a:gd name="connsiteX6" fmla="*/ 4726233 w 4730615"/>
              <a:gd name="connsiteY6" fmla="*/ 262180 h 1181528"/>
              <a:gd name="connsiteX7" fmla="*/ 4657544 w 4730615"/>
              <a:gd name="connsiteY7" fmla="*/ 986912 h 1181528"/>
              <a:gd name="connsiteX8" fmla="*/ 4419606 w 4730615"/>
              <a:gd name="connsiteY8" fmla="*/ 1181528 h 1181528"/>
              <a:gd name="connsiteX9" fmla="*/ 3894463 w 4730615"/>
              <a:gd name="connsiteY9" fmla="*/ 1172317 h 1181528"/>
              <a:gd name="connsiteX10" fmla="*/ 3367989 w 4730615"/>
              <a:gd name="connsiteY10" fmla="*/ 1136070 h 1181528"/>
              <a:gd name="connsiteX11" fmla="*/ 2841517 w 4730615"/>
              <a:gd name="connsiteY11" fmla="*/ 1149925 h 1181528"/>
              <a:gd name="connsiteX12" fmla="*/ 2509887 w 4730615"/>
              <a:gd name="connsiteY12" fmla="*/ 1142900 h 1181528"/>
              <a:gd name="connsiteX13" fmla="*/ 1974249 w 4730615"/>
              <a:gd name="connsiteY13" fmla="*/ 1134363 h 1181528"/>
              <a:gd name="connsiteX14" fmla="*/ 1469917 w 4730615"/>
              <a:gd name="connsiteY14" fmla="*/ 1177633 h 1181528"/>
              <a:gd name="connsiteX15" fmla="*/ 208471 w 4730615"/>
              <a:gd name="connsiteY15" fmla="*/ 1181528 h 1181528"/>
              <a:gd name="connsiteX16" fmla="*/ 0 w 4730615"/>
              <a:gd name="connsiteY16" fmla="*/ 973057 h 1181528"/>
              <a:gd name="connsiteX17" fmla="*/ 13855 w 4730615"/>
              <a:gd name="connsiteY17" fmla="*/ 554834 h 1181528"/>
              <a:gd name="connsiteX0" fmla="*/ 13855 w 4737435"/>
              <a:gd name="connsiteY0" fmla="*/ 554834 h 1181528"/>
              <a:gd name="connsiteX1" fmla="*/ 99686 w 4737435"/>
              <a:gd name="connsiteY1" fmla="*/ 141960 h 1181528"/>
              <a:gd name="connsiteX2" fmla="*/ 1146641 w 4737435"/>
              <a:gd name="connsiteY2" fmla="*/ 45381 h 1181528"/>
              <a:gd name="connsiteX3" fmla="*/ 2743656 w 4737435"/>
              <a:gd name="connsiteY3" fmla="*/ 82931 h 1181528"/>
              <a:gd name="connsiteX4" fmla="*/ 3517606 w 4737435"/>
              <a:gd name="connsiteY4" fmla="*/ 59234 h 1181528"/>
              <a:gd name="connsiteX5" fmla="*/ 4405751 w 4737435"/>
              <a:gd name="connsiteY5" fmla="*/ 0 h 1181528"/>
              <a:gd name="connsiteX6" fmla="*/ 4726233 w 4737435"/>
              <a:gd name="connsiteY6" fmla="*/ 262180 h 1181528"/>
              <a:gd name="connsiteX7" fmla="*/ 4657544 w 4737435"/>
              <a:gd name="connsiteY7" fmla="*/ 986912 h 1181528"/>
              <a:gd name="connsiteX8" fmla="*/ 4419606 w 4737435"/>
              <a:gd name="connsiteY8" fmla="*/ 1181528 h 1181528"/>
              <a:gd name="connsiteX9" fmla="*/ 3894463 w 4737435"/>
              <a:gd name="connsiteY9" fmla="*/ 1172317 h 1181528"/>
              <a:gd name="connsiteX10" fmla="*/ 3367989 w 4737435"/>
              <a:gd name="connsiteY10" fmla="*/ 1136070 h 1181528"/>
              <a:gd name="connsiteX11" fmla="*/ 2841517 w 4737435"/>
              <a:gd name="connsiteY11" fmla="*/ 1149925 h 1181528"/>
              <a:gd name="connsiteX12" fmla="*/ 2509887 w 4737435"/>
              <a:gd name="connsiteY12" fmla="*/ 1142900 h 1181528"/>
              <a:gd name="connsiteX13" fmla="*/ 1974249 w 4737435"/>
              <a:gd name="connsiteY13" fmla="*/ 1134363 h 1181528"/>
              <a:gd name="connsiteX14" fmla="*/ 1469917 w 4737435"/>
              <a:gd name="connsiteY14" fmla="*/ 1177633 h 1181528"/>
              <a:gd name="connsiteX15" fmla="*/ 208471 w 4737435"/>
              <a:gd name="connsiteY15" fmla="*/ 1181528 h 1181528"/>
              <a:gd name="connsiteX16" fmla="*/ 0 w 4737435"/>
              <a:gd name="connsiteY16" fmla="*/ 973057 h 1181528"/>
              <a:gd name="connsiteX17" fmla="*/ 13855 w 4737435"/>
              <a:gd name="connsiteY17" fmla="*/ 554834 h 1181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7435" h="1181528">
                <a:moveTo>
                  <a:pt x="13855" y="554834"/>
                </a:moveTo>
                <a:cubicBezTo>
                  <a:pt x="13855" y="439699"/>
                  <a:pt x="-15449" y="141960"/>
                  <a:pt x="99686" y="141960"/>
                </a:cubicBezTo>
                <a:cubicBezTo>
                  <a:pt x="326419" y="93143"/>
                  <a:pt x="717036" y="45381"/>
                  <a:pt x="1146641" y="45381"/>
                </a:cubicBezTo>
                <a:cubicBezTo>
                  <a:pt x="1576246" y="45381"/>
                  <a:pt x="2459638" y="89858"/>
                  <a:pt x="2743656" y="82931"/>
                </a:cubicBezTo>
                <a:lnTo>
                  <a:pt x="3517606" y="59234"/>
                </a:lnTo>
                <a:lnTo>
                  <a:pt x="4405751" y="0"/>
                </a:lnTo>
                <a:cubicBezTo>
                  <a:pt x="4520886" y="0"/>
                  <a:pt x="4726233" y="147045"/>
                  <a:pt x="4726233" y="262180"/>
                </a:cubicBezTo>
                <a:cubicBezTo>
                  <a:pt x="4763178" y="544751"/>
                  <a:pt x="4700503" y="709464"/>
                  <a:pt x="4657544" y="986912"/>
                </a:cubicBezTo>
                <a:cubicBezTo>
                  <a:pt x="4657544" y="1102047"/>
                  <a:pt x="4534741" y="1181528"/>
                  <a:pt x="4419606" y="1181528"/>
                </a:cubicBezTo>
                <a:lnTo>
                  <a:pt x="3894463" y="1172317"/>
                </a:lnTo>
                <a:lnTo>
                  <a:pt x="3367989" y="1136070"/>
                </a:lnTo>
                <a:lnTo>
                  <a:pt x="2841517" y="1149925"/>
                </a:lnTo>
                <a:lnTo>
                  <a:pt x="2509887" y="1142900"/>
                </a:lnTo>
                <a:lnTo>
                  <a:pt x="1974249" y="1134363"/>
                </a:lnTo>
                <a:lnTo>
                  <a:pt x="1469917" y="1177633"/>
                </a:lnTo>
                <a:lnTo>
                  <a:pt x="208471" y="1181528"/>
                </a:lnTo>
                <a:cubicBezTo>
                  <a:pt x="93336" y="1181528"/>
                  <a:pt x="0" y="1088192"/>
                  <a:pt x="0" y="973057"/>
                </a:cubicBezTo>
                <a:cubicBezTo>
                  <a:pt x="0" y="695104"/>
                  <a:pt x="13855" y="832787"/>
                  <a:pt x="13855" y="5548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rnd" cmpd="sng">
            <a:solidFill>
              <a:srgbClr val="85CA3A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  <a:cs typeface="Ebrima" pitchFamily="2" charset="0"/>
              </a:rPr>
              <a:t>Detail Goes Here</a:t>
            </a:r>
          </a:p>
        </p:txBody>
      </p:sp>
    </p:spTree>
    <p:extLst>
      <p:ext uri="{BB962C8B-B14F-4D97-AF65-F5344CB8AC3E}">
        <p14:creationId xmlns:p14="http://schemas.microsoft.com/office/powerpoint/2010/main" val="25251745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90861E-6 L 1.1348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 animBg="1"/>
      <p:bldP spid="57" grpId="0" animBg="1"/>
      <p:bldP spid="75" grpId="0" animBg="1"/>
      <p:bldP spid="77" grpId="0" animBg="1"/>
      <p:bldP spid="79" grpId="0" animBg="1"/>
      <p:bldP spid="81" grpId="0" animBg="1"/>
      <p:bldP spid="8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>
            <a:stCxn id="58" idx="4"/>
          </p:cNvCxnSpPr>
          <p:nvPr/>
        </p:nvCxnSpPr>
        <p:spPr>
          <a:xfrm flipH="1">
            <a:off x="1978861" y="4604835"/>
            <a:ext cx="2" cy="19032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Chart 33"/>
          <p:cNvGraphicFramePr/>
          <p:nvPr>
            <p:extLst>
              <p:ext uri="{D42A27DB-BD31-4B8C-83A1-F6EECF244321}">
                <p14:modId xmlns:p14="http://schemas.microsoft.com/office/powerpoint/2010/main" val="2457627769"/>
              </p:ext>
            </p:extLst>
          </p:nvPr>
        </p:nvGraphicFramePr>
        <p:xfrm>
          <a:off x="944088" y="1276350"/>
          <a:ext cx="4540895" cy="2804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Flowchart: Off-page Connector 34"/>
          <p:cNvSpPr/>
          <p:nvPr/>
        </p:nvSpPr>
        <p:spPr>
          <a:xfrm>
            <a:off x="5543550" y="1428750"/>
            <a:ext cx="375851" cy="376199"/>
          </a:xfrm>
          <a:prstGeom prst="flowChartOffpageConnector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939334" y="1820284"/>
            <a:ext cx="2290265" cy="623252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39334" y="3307561"/>
            <a:ext cx="2267613" cy="623252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</a:t>
            </a:r>
          </a:p>
        </p:txBody>
      </p:sp>
      <p:sp>
        <p:nvSpPr>
          <p:cNvPr id="42" name="Flowchart: Off-page Connector 41"/>
          <p:cNvSpPr/>
          <p:nvPr/>
        </p:nvSpPr>
        <p:spPr>
          <a:xfrm>
            <a:off x="5543550" y="2916024"/>
            <a:ext cx="375851" cy="376199"/>
          </a:xfrm>
          <a:prstGeom prst="flowChartOffpageConnector">
            <a:avLst/>
          </a:prstGeom>
          <a:solidFill>
            <a:srgbClr val="92D050"/>
          </a:solidFill>
          <a:ln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3" name="Flowchart: Process 5"/>
          <p:cNvSpPr/>
          <p:nvPr/>
        </p:nvSpPr>
        <p:spPr>
          <a:xfrm>
            <a:off x="6000749" y="1428750"/>
            <a:ext cx="2206198" cy="328091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44" name="Flowchart: Process 5"/>
          <p:cNvSpPr/>
          <p:nvPr/>
        </p:nvSpPr>
        <p:spPr>
          <a:xfrm>
            <a:off x="6000749" y="2917194"/>
            <a:ext cx="2206198" cy="326923"/>
          </a:xfrm>
          <a:custGeom>
            <a:avLst/>
            <a:gdLst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71374 w 3160776"/>
              <a:gd name="connsiteY6" fmla="*/ 428236 h 428236"/>
              <a:gd name="connsiteX7" fmla="*/ 0 w 3160776"/>
              <a:gd name="connsiteY7" fmla="*/ 356862 h 428236"/>
              <a:gd name="connsiteX8" fmla="*/ 0 w 3160776"/>
              <a:gd name="connsiteY8" fmla="*/ 71374 h 428236"/>
              <a:gd name="connsiteX0" fmla="*/ 0 w 3160776"/>
              <a:gd name="connsiteY0" fmla="*/ 71374 h 428236"/>
              <a:gd name="connsiteX1" fmla="*/ 71374 w 3160776"/>
              <a:gd name="connsiteY1" fmla="*/ 0 h 428236"/>
              <a:gd name="connsiteX2" fmla="*/ 3089402 w 3160776"/>
              <a:gd name="connsiteY2" fmla="*/ 0 h 428236"/>
              <a:gd name="connsiteX3" fmla="*/ 3160776 w 3160776"/>
              <a:gd name="connsiteY3" fmla="*/ 71374 h 428236"/>
              <a:gd name="connsiteX4" fmla="*/ 3160776 w 3160776"/>
              <a:gd name="connsiteY4" fmla="*/ 356862 h 428236"/>
              <a:gd name="connsiteX5" fmla="*/ 3089402 w 3160776"/>
              <a:gd name="connsiteY5" fmla="*/ 428236 h 428236"/>
              <a:gd name="connsiteX6" fmla="*/ 2241574 w 3160776"/>
              <a:gd name="connsiteY6" fmla="*/ 413657 h 428236"/>
              <a:gd name="connsiteX7" fmla="*/ 71374 w 3160776"/>
              <a:gd name="connsiteY7" fmla="*/ 428236 h 428236"/>
              <a:gd name="connsiteX8" fmla="*/ 0 w 3160776"/>
              <a:gd name="connsiteY8" fmla="*/ 356862 h 428236"/>
              <a:gd name="connsiteX9" fmla="*/ 0 w 3160776"/>
              <a:gd name="connsiteY9" fmla="*/ 71374 h 428236"/>
              <a:gd name="connsiteX0" fmla="*/ 0 w 3160776"/>
              <a:gd name="connsiteY0" fmla="*/ 78631 h 435493"/>
              <a:gd name="connsiteX1" fmla="*/ 71374 w 3160776"/>
              <a:gd name="connsiteY1" fmla="*/ 7257 h 435493"/>
              <a:gd name="connsiteX2" fmla="*/ 1065917 w 3160776"/>
              <a:gd name="connsiteY2" fmla="*/ 0 h 435493"/>
              <a:gd name="connsiteX3" fmla="*/ 3089402 w 3160776"/>
              <a:gd name="connsiteY3" fmla="*/ 7257 h 435493"/>
              <a:gd name="connsiteX4" fmla="*/ 3160776 w 3160776"/>
              <a:gd name="connsiteY4" fmla="*/ 78631 h 435493"/>
              <a:gd name="connsiteX5" fmla="*/ 3160776 w 3160776"/>
              <a:gd name="connsiteY5" fmla="*/ 364119 h 435493"/>
              <a:gd name="connsiteX6" fmla="*/ 3089402 w 3160776"/>
              <a:gd name="connsiteY6" fmla="*/ 435493 h 435493"/>
              <a:gd name="connsiteX7" fmla="*/ 2241574 w 3160776"/>
              <a:gd name="connsiteY7" fmla="*/ 420914 h 435493"/>
              <a:gd name="connsiteX8" fmla="*/ 71374 w 3160776"/>
              <a:gd name="connsiteY8" fmla="*/ 435493 h 435493"/>
              <a:gd name="connsiteX9" fmla="*/ 0 w 3160776"/>
              <a:gd name="connsiteY9" fmla="*/ 364119 h 435493"/>
              <a:gd name="connsiteX10" fmla="*/ 0 w 3160776"/>
              <a:gd name="connsiteY10" fmla="*/ 78631 h 4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60776" h="435493">
                <a:moveTo>
                  <a:pt x="0" y="78631"/>
                </a:moveTo>
                <a:cubicBezTo>
                  <a:pt x="0" y="39212"/>
                  <a:pt x="31955" y="7257"/>
                  <a:pt x="71374" y="7257"/>
                </a:cubicBezTo>
                <a:lnTo>
                  <a:pt x="1065917" y="0"/>
                </a:lnTo>
                <a:lnTo>
                  <a:pt x="3089402" y="7257"/>
                </a:lnTo>
                <a:cubicBezTo>
                  <a:pt x="3128821" y="7257"/>
                  <a:pt x="3160776" y="39212"/>
                  <a:pt x="3160776" y="78631"/>
                </a:cubicBezTo>
                <a:lnTo>
                  <a:pt x="3160776" y="364119"/>
                </a:lnTo>
                <a:cubicBezTo>
                  <a:pt x="3160776" y="403538"/>
                  <a:pt x="3128821" y="435493"/>
                  <a:pt x="3089402" y="435493"/>
                </a:cubicBezTo>
                <a:lnTo>
                  <a:pt x="2241574" y="420914"/>
                </a:lnTo>
                <a:lnTo>
                  <a:pt x="71374" y="435493"/>
                </a:lnTo>
                <a:cubicBezTo>
                  <a:pt x="31955" y="435493"/>
                  <a:pt x="0" y="403538"/>
                  <a:pt x="0" y="364119"/>
                </a:cubicBezTo>
                <a:lnTo>
                  <a:pt x="0" y="78631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100" dirty="0">
                <a:solidFill>
                  <a:schemeClr val="bg1"/>
                </a:solidFill>
                <a:latin typeface="Code Bold" pitchFamily="50" charset="0"/>
              </a:rPr>
              <a:t>Title Goes Here</a:t>
            </a:r>
          </a:p>
        </p:txBody>
      </p:sp>
      <p:sp>
        <p:nvSpPr>
          <p:cNvPr id="47" name="Rectangle 46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3000" y="4404626"/>
            <a:ext cx="578758" cy="579294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>
            <a:stCxn id="54" idx="4"/>
          </p:cNvCxnSpPr>
          <p:nvPr/>
        </p:nvCxnSpPr>
        <p:spPr>
          <a:xfrm flipH="1">
            <a:off x="1402203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Isosceles Triangle 51"/>
          <p:cNvSpPr/>
          <p:nvPr/>
        </p:nvSpPr>
        <p:spPr>
          <a:xfrm>
            <a:off x="1190833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7333211" y="4724161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1257303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>
            <a:stCxn id="56" idx="4"/>
          </p:cNvCxnSpPr>
          <p:nvPr/>
        </p:nvCxnSpPr>
        <p:spPr>
          <a:xfrm>
            <a:off x="1699622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1590879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7" name="Isosceles Triangle 56"/>
          <p:cNvSpPr/>
          <p:nvPr/>
        </p:nvSpPr>
        <p:spPr>
          <a:xfrm>
            <a:off x="1737353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1878851" y="4404628"/>
            <a:ext cx="200023" cy="20020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>
            <a:stCxn id="60" idx="4"/>
          </p:cNvCxnSpPr>
          <p:nvPr/>
        </p:nvCxnSpPr>
        <p:spPr>
          <a:xfrm>
            <a:off x="7304014" y="4604833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195270" y="4387146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1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BAR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CHART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17</a:t>
            </a:r>
          </a:p>
        </p:txBody>
      </p:sp>
      <p:sp>
        <p:nvSpPr>
          <p:cNvPr id="64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65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6684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0861E-6 L 1.159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8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  <p:bldP spid="35" grpId="0" animBg="1"/>
      <p:bldP spid="36" grpId="0"/>
      <p:bldP spid="37" grpId="0"/>
      <p:bldP spid="42" grpId="0" animBg="1"/>
      <p:bldP spid="43" grpId="0" animBg="1"/>
      <p:bldP spid="44" grpId="0" animBg="1"/>
      <p:bldP spid="64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Extract 14"/>
          <p:cNvSpPr/>
          <p:nvPr/>
        </p:nvSpPr>
        <p:spPr>
          <a:xfrm>
            <a:off x="1524000" y="3804871"/>
            <a:ext cx="1314449" cy="996824"/>
          </a:xfrm>
          <a:prstGeom prst="flowChartExtra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700" dirty="0">
                <a:latin typeface="Franchise" pitchFamily="49" charset="0"/>
                <a:ea typeface="Franchise" pitchFamily="49" charset="0"/>
              </a:rPr>
              <a:t>2012</a:t>
            </a:r>
          </a:p>
        </p:txBody>
      </p:sp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3078417163"/>
              </p:ext>
            </p:extLst>
          </p:nvPr>
        </p:nvGraphicFramePr>
        <p:xfrm>
          <a:off x="914400" y="1029654"/>
          <a:ext cx="7292548" cy="2802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Rectangle 22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lowchart: Extract 24"/>
          <p:cNvSpPr/>
          <p:nvPr/>
        </p:nvSpPr>
        <p:spPr>
          <a:xfrm>
            <a:off x="2609850" y="3718190"/>
            <a:ext cx="1433171" cy="1086856"/>
          </a:xfrm>
          <a:prstGeom prst="flowChartExtra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700" dirty="0">
                <a:latin typeface="Franchise" pitchFamily="49" charset="0"/>
                <a:ea typeface="Franchise" pitchFamily="49" charset="0"/>
              </a:rPr>
              <a:t>2013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10200" y="3985017"/>
            <a:ext cx="2419351" cy="644133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</a:t>
            </a:r>
          </a:p>
        </p:txBody>
      </p:sp>
      <p:sp>
        <p:nvSpPr>
          <p:cNvPr id="31" name="Rectangle 30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34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AREA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CHART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18</a:t>
            </a:r>
          </a:p>
        </p:txBody>
      </p:sp>
      <p:sp>
        <p:nvSpPr>
          <p:cNvPr id="37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38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6684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90861E-6 L 1.1349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Graphic spid="21" grpId="0">
        <p:bldAsOne/>
      </p:bldGraphic>
      <p:bldP spid="25" grpId="0" animBg="1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>
            <a:stCxn id="69" idx="4"/>
          </p:cNvCxnSpPr>
          <p:nvPr/>
        </p:nvCxnSpPr>
        <p:spPr>
          <a:xfrm flipH="1">
            <a:off x="727442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Chart 30"/>
          <p:cNvGraphicFramePr/>
          <p:nvPr>
            <p:extLst>
              <p:ext uri="{D42A27DB-BD31-4B8C-83A1-F6EECF244321}">
                <p14:modId xmlns:p14="http://schemas.microsoft.com/office/powerpoint/2010/main" val="3265852102"/>
              </p:ext>
            </p:extLst>
          </p:nvPr>
        </p:nvGraphicFramePr>
        <p:xfrm>
          <a:off x="1392375" y="860087"/>
          <a:ext cx="3676035" cy="3657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9" name="Oval 6"/>
          <p:cNvSpPr/>
          <p:nvPr/>
        </p:nvSpPr>
        <p:spPr>
          <a:xfrm>
            <a:off x="5257800" y="1144058"/>
            <a:ext cx="1885949" cy="686435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5429250" y="1315667"/>
            <a:ext cx="400049" cy="40042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886449" y="1230892"/>
            <a:ext cx="1200150" cy="484752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SAL 1</a:t>
            </a:r>
          </a:p>
        </p:txBody>
      </p:sp>
      <p:sp>
        <p:nvSpPr>
          <p:cNvPr id="52" name="Oval 6"/>
          <p:cNvSpPr/>
          <p:nvPr/>
        </p:nvSpPr>
        <p:spPr>
          <a:xfrm>
            <a:off x="5257800" y="1944899"/>
            <a:ext cx="1885949" cy="686435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5429250" y="2116508"/>
            <a:ext cx="400049" cy="400420"/>
          </a:xfrm>
          <a:prstGeom prst="ellipse">
            <a:avLst/>
          </a:prstGeom>
          <a:solidFill>
            <a:srgbClr val="B0DD7F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886449" y="2059309"/>
            <a:ext cx="1200150" cy="485197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SAL 2</a:t>
            </a:r>
          </a:p>
        </p:txBody>
      </p:sp>
      <p:sp>
        <p:nvSpPr>
          <p:cNvPr id="55" name="Oval 6"/>
          <p:cNvSpPr/>
          <p:nvPr/>
        </p:nvSpPr>
        <p:spPr>
          <a:xfrm>
            <a:off x="5314949" y="2745741"/>
            <a:ext cx="1828800" cy="629233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5429250" y="2860146"/>
            <a:ext cx="400049" cy="400420"/>
          </a:xfrm>
          <a:prstGeom prst="ellipse">
            <a:avLst/>
          </a:prstGeom>
          <a:solidFill>
            <a:srgbClr val="82C836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5886449" y="2832574"/>
            <a:ext cx="1371599" cy="484752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SALE3</a:t>
            </a:r>
          </a:p>
        </p:txBody>
      </p:sp>
      <p:sp>
        <p:nvSpPr>
          <p:cNvPr id="58" name="Oval 6"/>
          <p:cNvSpPr/>
          <p:nvPr/>
        </p:nvSpPr>
        <p:spPr>
          <a:xfrm>
            <a:off x="5314950" y="3489379"/>
            <a:ext cx="1885949" cy="629233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1329" h="2819176">
                <a:moveTo>
                  <a:pt x="25564" y="1123733"/>
                </a:moveTo>
                <a:cubicBezTo>
                  <a:pt x="41898" y="718359"/>
                  <a:pt x="-3537" y="400804"/>
                  <a:pt x="252499" y="215356"/>
                </a:cubicBezTo>
                <a:cubicBezTo>
                  <a:pt x="508535" y="29908"/>
                  <a:pt x="1156695" y="14319"/>
                  <a:pt x="1561780" y="11046"/>
                </a:cubicBezTo>
                <a:cubicBezTo>
                  <a:pt x="1966865" y="7773"/>
                  <a:pt x="2476507" y="-62155"/>
                  <a:pt x="2683008" y="195716"/>
                </a:cubicBezTo>
                <a:cubicBezTo>
                  <a:pt x="2889509" y="453587"/>
                  <a:pt x="2804266" y="1140576"/>
                  <a:pt x="2800786" y="1558272"/>
                </a:cubicBezTo>
                <a:cubicBezTo>
                  <a:pt x="2797306" y="1975968"/>
                  <a:pt x="2904159" y="2498113"/>
                  <a:pt x="2662126" y="2701891"/>
                </a:cubicBezTo>
                <a:cubicBezTo>
                  <a:pt x="2420093" y="2905669"/>
                  <a:pt x="1780163" y="2782291"/>
                  <a:pt x="1348588" y="2780943"/>
                </a:cubicBezTo>
                <a:cubicBezTo>
                  <a:pt x="917013" y="2779595"/>
                  <a:pt x="374999" y="2923805"/>
                  <a:pt x="154495" y="2647603"/>
                </a:cubicBezTo>
                <a:cubicBezTo>
                  <a:pt x="-66009" y="2371401"/>
                  <a:pt x="9230" y="1529108"/>
                  <a:pt x="25564" y="1123733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5429250" y="3603785"/>
            <a:ext cx="400049" cy="400420"/>
          </a:xfrm>
          <a:prstGeom prst="ellipse">
            <a:avLst/>
          </a:prstGeom>
          <a:solidFill>
            <a:srgbClr val="00B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5886448" y="3546584"/>
            <a:ext cx="1371599" cy="484752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SALE4</a:t>
            </a:r>
          </a:p>
        </p:txBody>
      </p:sp>
      <p:sp>
        <p:nvSpPr>
          <p:cNvPr id="63" name="Rectangle 62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7" name="Isosceles Triangle 66"/>
          <p:cNvSpPr/>
          <p:nvPr/>
        </p:nvSpPr>
        <p:spPr>
          <a:xfrm>
            <a:off x="381000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8" name="Isosceles Triangle 67"/>
          <p:cNvSpPr/>
          <p:nvPr/>
        </p:nvSpPr>
        <p:spPr>
          <a:xfrm>
            <a:off x="7333211" y="4724161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82542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>
            <a:stCxn id="71" idx="4"/>
          </p:cNvCxnSpPr>
          <p:nvPr/>
        </p:nvCxnSpPr>
        <p:spPr>
          <a:xfrm>
            <a:off x="1024861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916118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2" name="Isosceles Triangle 71"/>
          <p:cNvSpPr/>
          <p:nvPr/>
        </p:nvSpPr>
        <p:spPr>
          <a:xfrm>
            <a:off x="768981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3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CIRCLE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CHART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19</a:t>
            </a:r>
          </a:p>
        </p:txBody>
      </p:sp>
      <p:sp>
        <p:nvSpPr>
          <p:cNvPr id="76" name="Chevron 10">
            <a:hlinkClick r:id="" action="ppaction://hlinkshowjump?jump=previousslide"/>
          </p:cNvPr>
          <p:cNvSpPr/>
          <p:nvPr/>
        </p:nvSpPr>
        <p:spPr>
          <a:xfrm flipH="1">
            <a:off x="609600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7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5823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90861E-6 L 1.12656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19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  <p:bldP spid="49" grpId="0" animBg="1"/>
      <p:bldP spid="50" grpId="0" animBg="1"/>
      <p:bldP spid="51" grpId="0"/>
      <p:bldP spid="52" grpId="0" animBg="1"/>
      <p:bldP spid="53" grpId="0" animBg="1"/>
      <p:bldP spid="54" grpId="0"/>
      <p:bldP spid="55" grpId="0" animBg="1"/>
      <p:bldP spid="56" grpId="0" animBg="1"/>
      <p:bldP spid="57" grpId="0"/>
      <p:bldP spid="58" grpId="0" animBg="1"/>
      <p:bldP spid="59" grpId="0" animBg="1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ounded Rectangle 52"/>
          <p:cNvSpPr/>
          <p:nvPr/>
        </p:nvSpPr>
        <p:spPr>
          <a:xfrm>
            <a:off x="1374943" y="1043956"/>
            <a:ext cx="6403430" cy="2979210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95142" h="3968605">
                <a:moveTo>
                  <a:pt x="34435" y="775192"/>
                </a:moveTo>
                <a:cubicBezTo>
                  <a:pt x="34435" y="422449"/>
                  <a:pt x="320390" y="136494"/>
                  <a:pt x="673133" y="136494"/>
                </a:cubicBezTo>
                <a:lnTo>
                  <a:pt x="3381069" y="0"/>
                </a:lnTo>
                <a:lnTo>
                  <a:pt x="6556444" y="136494"/>
                </a:lnTo>
                <a:cubicBezTo>
                  <a:pt x="6909187" y="136494"/>
                  <a:pt x="7195142" y="422449"/>
                  <a:pt x="7195142" y="775192"/>
                </a:cubicBezTo>
                <a:cubicBezTo>
                  <a:pt x="7193784" y="1227995"/>
                  <a:pt x="7078127" y="1718897"/>
                  <a:pt x="7076769" y="2171700"/>
                </a:cubicBezTo>
                <a:cubicBezTo>
                  <a:pt x="7078127" y="2570469"/>
                  <a:pt x="7193784" y="2931138"/>
                  <a:pt x="7195142" y="3329907"/>
                </a:cubicBezTo>
                <a:cubicBezTo>
                  <a:pt x="7195142" y="3682650"/>
                  <a:pt x="6909187" y="3968605"/>
                  <a:pt x="6556444" y="3968605"/>
                </a:cubicBezTo>
                <a:lnTo>
                  <a:pt x="4790769" y="3943350"/>
                </a:lnTo>
                <a:lnTo>
                  <a:pt x="4447869" y="3810000"/>
                </a:lnTo>
                <a:lnTo>
                  <a:pt x="4181169" y="3943350"/>
                </a:lnTo>
                <a:lnTo>
                  <a:pt x="2561919" y="3867150"/>
                </a:lnTo>
                <a:lnTo>
                  <a:pt x="673133" y="3968605"/>
                </a:lnTo>
                <a:cubicBezTo>
                  <a:pt x="320390" y="3968605"/>
                  <a:pt x="34435" y="3682650"/>
                  <a:pt x="34435" y="3329907"/>
                </a:cubicBezTo>
                <a:cubicBezTo>
                  <a:pt x="-73042" y="3071698"/>
                  <a:pt x="105497" y="2799709"/>
                  <a:pt x="104469" y="2495550"/>
                </a:cubicBezTo>
                <a:cubicBezTo>
                  <a:pt x="103441" y="2191391"/>
                  <a:pt x="2869" y="1704975"/>
                  <a:pt x="28269" y="1504950"/>
                </a:cubicBezTo>
                <a:cubicBezTo>
                  <a:pt x="53669" y="1304925"/>
                  <a:pt x="179641" y="1340826"/>
                  <a:pt x="180669" y="1219200"/>
                </a:cubicBezTo>
                <a:cubicBezTo>
                  <a:pt x="182724" y="1077547"/>
                  <a:pt x="32380" y="916845"/>
                  <a:pt x="34435" y="775192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62" name="Rounded Rectangle 52"/>
          <p:cNvSpPr/>
          <p:nvPr/>
        </p:nvSpPr>
        <p:spPr>
          <a:xfrm>
            <a:off x="1640141" y="1167546"/>
            <a:ext cx="5970663" cy="2732030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49753" h="3968605">
                <a:moveTo>
                  <a:pt x="43213" y="519863"/>
                </a:moveTo>
                <a:cubicBezTo>
                  <a:pt x="43213" y="167120"/>
                  <a:pt x="296232" y="136494"/>
                  <a:pt x="648975" y="136494"/>
                </a:cubicBezTo>
                <a:lnTo>
                  <a:pt x="3356911" y="0"/>
                </a:lnTo>
                <a:lnTo>
                  <a:pt x="6532286" y="136494"/>
                </a:lnTo>
                <a:cubicBezTo>
                  <a:pt x="6885029" y="136494"/>
                  <a:pt x="7549753" y="326701"/>
                  <a:pt x="7549753" y="679444"/>
                </a:cubicBezTo>
                <a:cubicBezTo>
                  <a:pt x="7548395" y="1132247"/>
                  <a:pt x="7185715" y="1686981"/>
                  <a:pt x="7184357" y="2139784"/>
                </a:cubicBezTo>
                <a:cubicBezTo>
                  <a:pt x="7185715" y="2538553"/>
                  <a:pt x="7470438" y="3110077"/>
                  <a:pt x="7471796" y="3508846"/>
                </a:cubicBezTo>
                <a:cubicBezTo>
                  <a:pt x="7471796" y="3861589"/>
                  <a:pt x="6885029" y="3968605"/>
                  <a:pt x="6532286" y="3968605"/>
                </a:cubicBezTo>
                <a:lnTo>
                  <a:pt x="5680059" y="3823336"/>
                </a:lnTo>
                <a:cubicBezTo>
                  <a:pt x="5323999" y="3757892"/>
                  <a:pt x="5030303" y="4024824"/>
                  <a:pt x="4455969" y="3762976"/>
                </a:cubicBezTo>
                <a:cubicBezTo>
                  <a:pt x="4356316" y="3823101"/>
                  <a:pt x="4209890" y="3913443"/>
                  <a:pt x="3954327" y="3822487"/>
                </a:cubicBezTo>
                <a:lnTo>
                  <a:pt x="2488357" y="3796711"/>
                </a:lnTo>
                <a:lnTo>
                  <a:pt x="648975" y="3968605"/>
                </a:lnTo>
                <a:cubicBezTo>
                  <a:pt x="296232" y="3968605"/>
                  <a:pt x="97004" y="3809463"/>
                  <a:pt x="97004" y="3456720"/>
                </a:cubicBezTo>
                <a:cubicBezTo>
                  <a:pt x="-10473" y="3198511"/>
                  <a:pt x="81339" y="2799709"/>
                  <a:pt x="80311" y="2495550"/>
                </a:cubicBezTo>
                <a:cubicBezTo>
                  <a:pt x="79283" y="2191391"/>
                  <a:pt x="-21289" y="1704975"/>
                  <a:pt x="4111" y="1504950"/>
                </a:cubicBezTo>
                <a:cubicBezTo>
                  <a:pt x="29511" y="1304925"/>
                  <a:pt x="89610" y="1324867"/>
                  <a:pt x="90638" y="1203241"/>
                </a:cubicBezTo>
                <a:cubicBezTo>
                  <a:pt x="92693" y="1061588"/>
                  <a:pt x="41158" y="661516"/>
                  <a:pt x="43213" y="519863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3505200" y="4569772"/>
            <a:ext cx="228600" cy="284991"/>
            <a:chOff x="3867599" y="6087391"/>
            <a:chExt cx="304801" cy="379636"/>
          </a:xfrm>
        </p:grpSpPr>
        <p:sp>
          <p:nvSpPr>
            <p:cNvPr id="64" name="Rounded Rectangle 63"/>
            <p:cNvSpPr/>
            <p:nvPr/>
          </p:nvSpPr>
          <p:spPr>
            <a:xfrm>
              <a:off x="3991523" y="6095617"/>
              <a:ext cx="65664" cy="371410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38"/>
            <p:cNvSpPr/>
            <p:nvPr/>
          </p:nvSpPr>
          <p:spPr>
            <a:xfrm>
              <a:off x="4006284" y="6126730"/>
              <a:ext cx="27432" cy="334672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3867599" y="6087391"/>
              <a:ext cx="304801" cy="156724"/>
            </a:xfrm>
            <a:prstGeom prst="roundRect">
              <a:avLst/>
            </a:prstGeom>
            <a:solidFill>
              <a:srgbClr val="85CA3A"/>
            </a:solidFill>
            <a:ln w="9525">
              <a:solidFill>
                <a:srgbClr val="63B4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" dirty="0"/>
                <a:t>ABOUT US</a:t>
              </a:r>
            </a:p>
          </p:txBody>
        </p:sp>
      </p:grpSp>
      <p:cxnSp>
        <p:nvCxnSpPr>
          <p:cNvPr id="67" name="Straight Connector 66"/>
          <p:cNvCxnSpPr>
            <a:stCxn id="69" idx="4"/>
          </p:cNvCxnSpPr>
          <p:nvPr/>
        </p:nvCxnSpPr>
        <p:spPr>
          <a:xfrm flipH="1">
            <a:off x="8362987" y="4670771"/>
            <a:ext cx="2" cy="17977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82180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0" y="4795154"/>
            <a:ext cx="9143999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1" name="Diagonal Stripe 70"/>
          <p:cNvSpPr/>
          <p:nvPr/>
        </p:nvSpPr>
        <p:spPr>
          <a:xfrm rot="2700000">
            <a:off x="4351701" y="4316249"/>
            <a:ext cx="446548" cy="446135"/>
          </a:xfrm>
          <a:prstGeom prst="diagStrip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4367521" y="4560014"/>
            <a:ext cx="414907" cy="23981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447587" y="4605023"/>
            <a:ext cx="108704" cy="1671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4600469" y="4605122"/>
            <a:ext cx="85832" cy="67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4857749" y="4639716"/>
            <a:ext cx="514350" cy="156096"/>
            <a:chOff x="4953000" y="6180565"/>
            <a:chExt cx="685800" cy="207936"/>
          </a:xfrm>
        </p:grpSpPr>
        <p:sp>
          <p:nvSpPr>
            <p:cNvPr id="77" name="Rounded Rectangle 76"/>
            <p:cNvSpPr/>
            <p:nvPr/>
          </p:nvSpPr>
          <p:spPr>
            <a:xfrm>
              <a:off x="54864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53340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0292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1816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ounded Rectangle 80"/>
            <p:cNvSpPr/>
            <p:nvPr/>
          </p:nvSpPr>
          <p:spPr>
            <a:xfrm>
              <a:off x="4953000" y="6258589"/>
              <a:ext cx="685800" cy="66251"/>
            </a:xfrm>
            <a:prstGeom prst="roundRect">
              <a:avLst/>
            </a:pr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Rounded Rectangle 81"/>
          <p:cNvSpPr/>
          <p:nvPr/>
        </p:nvSpPr>
        <p:spPr>
          <a:xfrm>
            <a:off x="4686301" y="4259838"/>
            <a:ext cx="96126" cy="17822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3" name="Oval 13"/>
          <p:cNvSpPr/>
          <p:nvPr/>
        </p:nvSpPr>
        <p:spPr>
          <a:xfrm>
            <a:off x="953393" y="4491659"/>
            <a:ext cx="525792" cy="313388"/>
          </a:xfrm>
          <a:custGeom>
            <a:avLst/>
            <a:gdLst>
              <a:gd name="connsiteX0" fmla="*/ 0 w 685800"/>
              <a:gd name="connsiteY0" fmla="*/ 342900 h 685800"/>
              <a:gd name="connsiteX1" fmla="*/ 342900 w 685800"/>
              <a:gd name="connsiteY1" fmla="*/ 0 h 685800"/>
              <a:gd name="connsiteX2" fmla="*/ 685800 w 685800"/>
              <a:gd name="connsiteY2" fmla="*/ 342900 h 685800"/>
              <a:gd name="connsiteX3" fmla="*/ 342900 w 685800"/>
              <a:gd name="connsiteY3" fmla="*/ 685800 h 685800"/>
              <a:gd name="connsiteX4" fmla="*/ 0 w 685800"/>
              <a:gd name="connsiteY4" fmla="*/ 342900 h 685800"/>
              <a:gd name="connsiteX0" fmla="*/ 0 w 685800"/>
              <a:gd name="connsiteY0" fmla="*/ 342900 h 342900"/>
              <a:gd name="connsiteX1" fmla="*/ 342900 w 685800"/>
              <a:gd name="connsiteY1" fmla="*/ 0 h 342900"/>
              <a:gd name="connsiteX2" fmla="*/ 685800 w 685800"/>
              <a:gd name="connsiteY2" fmla="*/ 342900 h 342900"/>
              <a:gd name="connsiteX3" fmla="*/ 0 w 685800"/>
              <a:gd name="connsiteY3" fmla="*/ 342900 h 342900"/>
              <a:gd name="connsiteX0" fmla="*/ 0 w 685800"/>
              <a:gd name="connsiteY0" fmla="*/ 342900 h 376293"/>
              <a:gd name="connsiteX1" fmla="*/ 342900 w 685800"/>
              <a:gd name="connsiteY1" fmla="*/ 0 h 376293"/>
              <a:gd name="connsiteX2" fmla="*/ 685800 w 685800"/>
              <a:gd name="connsiteY2" fmla="*/ 342900 h 376293"/>
              <a:gd name="connsiteX3" fmla="*/ 0 w 685800"/>
              <a:gd name="connsiteY3" fmla="*/ 342900 h 376293"/>
              <a:gd name="connsiteX0" fmla="*/ 5 w 685812"/>
              <a:gd name="connsiteY0" fmla="*/ 342900 h 377519"/>
              <a:gd name="connsiteX1" fmla="*/ 342905 w 685812"/>
              <a:gd name="connsiteY1" fmla="*/ 0 h 377519"/>
              <a:gd name="connsiteX2" fmla="*/ 685805 w 685812"/>
              <a:gd name="connsiteY2" fmla="*/ 342900 h 377519"/>
              <a:gd name="connsiteX3" fmla="*/ 335285 w 685812"/>
              <a:gd name="connsiteY3" fmla="*/ 365760 h 377519"/>
              <a:gd name="connsiteX4" fmla="*/ 5 w 685812"/>
              <a:gd name="connsiteY4" fmla="*/ 342900 h 377519"/>
              <a:gd name="connsiteX0" fmla="*/ 12 w 685819"/>
              <a:gd name="connsiteY0" fmla="*/ 342900 h 374599"/>
              <a:gd name="connsiteX1" fmla="*/ 342912 w 685819"/>
              <a:gd name="connsiteY1" fmla="*/ 0 h 374599"/>
              <a:gd name="connsiteX2" fmla="*/ 685812 w 685819"/>
              <a:gd name="connsiteY2" fmla="*/ 342900 h 374599"/>
              <a:gd name="connsiteX3" fmla="*/ 331482 w 685819"/>
              <a:gd name="connsiteY3" fmla="*/ 358140 h 374599"/>
              <a:gd name="connsiteX4" fmla="*/ 12 w 685819"/>
              <a:gd name="connsiteY4" fmla="*/ 342900 h 374599"/>
              <a:gd name="connsiteX0" fmla="*/ 12 w 685819"/>
              <a:gd name="connsiteY0" fmla="*/ 342900 h 379432"/>
              <a:gd name="connsiteX1" fmla="*/ 342912 w 685819"/>
              <a:gd name="connsiteY1" fmla="*/ 0 h 379432"/>
              <a:gd name="connsiteX2" fmla="*/ 685812 w 685819"/>
              <a:gd name="connsiteY2" fmla="*/ 342900 h 379432"/>
              <a:gd name="connsiteX3" fmla="*/ 331482 w 685819"/>
              <a:gd name="connsiteY3" fmla="*/ 369570 h 379432"/>
              <a:gd name="connsiteX4" fmla="*/ 12 w 685819"/>
              <a:gd name="connsiteY4" fmla="*/ 342900 h 379432"/>
              <a:gd name="connsiteX0" fmla="*/ 12 w 685819"/>
              <a:gd name="connsiteY0" fmla="*/ 342900 h 386017"/>
              <a:gd name="connsiteX1" fmla="*/ 342912 w 685819"/>
              <a:gd name="connsiteY1" fmla="*/ 0 h 386017"/>
              <a:gd name="connsiteX2" fmla="*/ 685812 w 685819"/>
              <a:gd name="connsiteY2" fmla="*/ 342900 h 386017"/>
              <a:gd name="connsiteX3" fmla="*/ 331482 w 685819"/>
              <a:gd name="connsiteY3" fmla="*/ 381000 h 386017"/>
              <a:gd name="connsiteX4" fmla="*/ 12 w 685819"/>
              <a:gd name="connsiteY4" fmla="*/ 342900 h 386017"/>
              <a:gd name="connsiteX0" fmla="*/ 12 w 689627"/>
              <a:gd name="connsiteY0" fmla="*/ 343004 h 408197"/>
              <a:gd name="connsiteX1" fmla="*/ 342912 w 689627"/>
              <a:gd name="connsiteY1" fmla="*/ 104 h 408197"/>
              <a:gd name="connsiteX2" fmla="*/ 689622 w 689627"/>
              <a:gd name="connsiteY2" fmla="*/ 381104 h 408197"/>
              <a:gd name="connsiteX3" fmla="*/ 331482 w 689627"/>
              <a:gd name="connsiteY3" fmla="*/ 381104 h 408197"/>
              <a:gd name="connsiteX4" fmla="*/ 12 w 689627"/>
              <a:gd name="connsiteY4" fmla="*/ 343004 h 408197"/>
              <a:gd name="connsiteX0" fmla="*/ 11 w 701056"/>
              <a:gd name="connsiteY0" fmla="*/ 373384 h 408097"/>
              <a:gd name="connsiteX1" fmla="*/ 354341 w 701056"/>
              <a:gd name="connsiteY1" fmla="*/ 4 h 408097"/>
              <a:gd name="connsiteX2" fmla="*/ 701051 w 701056"/>
              <a:gd name="connsiteY2" fmla="*/ 381004 h 408097"/>
              <a:gd name="connsiteX3" fmla="*/ 342911 w 701056"/>
              <a:gd name="connsiteY3" fmla="*/ 381004 h 408097"/>
              <a:gd name="connsiteX4" fmla="*/ 11 w 701056"/>
              <a:gd name="connsiteY4" fmla="*/ 373384 h 408097"/>
              <a:gd name="connsiteX0" fmla="*/ 48 w 701093"/>
              <a:gd name="connsiteY0" fmla="*/ 373384 h 411414"/>
              <a:gd name="connsiteX1" fmla="*/ 354378 w 701093"/>
              <a:gd name="connsiteY1" fmla="*/ 4 h 411414"/>
              <a:gd name="connsiteX2" fmla="*/ 701088 w 701093"/>
              <a:gd name="connsiteY2" fmla="*/ 381004 h 411414"/>
              <a:gd name="connsiteX3" fmla="*/ 331518 w 701093"/>
              <a:gd name="connsiteY3" fmla="*/ 392434 h 411414"/>
              <a:gd name="connsiteX4" fmla="*/ 48 w 701093"/>
              <a:gd name="connsiteY4" fmla="*/ 373384 h 411414"/>
              <a:gd name="connsiteX0" fmla="*/ 48 w 701093"/>
              <a:gd name="connsiteY0" fmla="*/ 373384 h 415895"/>
              <a:gd name="connsiteX1" fmla="*/ 354378 w 701093"/>
              <a:gd name="connsiteY1" fmla="*/ 4 h 415895"/>
              <a:gd name="connsiteX2" fmla="*/ 701088 w 701093"/>
              <a:gd name="connsiteY2" fmla="*/ 381004 h 415895"/>
              <a:gd name="connsiteX3" fmla="*/ 331518 w 701093"/>
              <a:gd name="connsiteY3" fmla="*/ 392434 h 415895"/>
              <a:gd name="connsiteX4" fmla="*/ 48 w 701093"/>
              <a:gd name="connsiteY4" fmla="*/ 373384 h 415895"/>
              <a:gd name="connsiteX0" fmla="*/ 42 w 701087"/>
              <a:gd name="connsiteY0" fmla="*/ 373384 h 415895"/>
              <a:gd name="connsiteX1" fmla="*/ 354372 w 701087"/>
              <a:gd name="connsiteY1" fmla="*/ 4 h 415895"/>
              <a:gd name="connsiteX2" fmla="*/ 701082 w 701087"/>
              <a:gd name="connsiteY2" fmla="*/ 381004 h 415895"/>
              <a:gd name="connsiteX3" fmla="*/ 331512 w 701087"/>
              <a:gd name="connsiteY3" fmla="*/ 392434 h 415895"/>
              <a:gd name="connsiteX4" fmla="*/ 42 w 701087"/>
              <a:gd name="connsiteY4" fmla="*/ 373384 h 415895"/>
              <a:gd name="connsiteX0" fmla="*/ 42 w 701087"/>
              <a:gd name="connsiteY0" fmla="*/ 373384 h 419173"/>
              <a:gd name="connsiteX1" fmla="*/ 354372 w 701087"/>
              <a:gd name="connsiteY1" fmla="*/ 4 h 419173"/>
              <a:gd name="connsiteX2" fmla="*/ 701082 w 701087"/>
              <a:gd name="connsiteY2" fmla="*/ 381004 h 419173"/>
              <a:gd name="connsiteX3" fmla="*/ 331512 w 701087"/>
              <a:gd name="connsiteY3" fmla="*/ 400054 h 419173"/>
              <a:gd name="connsiteX4" fmla="*/ 42 w 701087"/>
              <a:gd name="connsiteY4" fmla="*/ 373384 h 419173"/>
              <a:gd name="connsiteX0" fmla="*/ 42 w 701087"/>
              <a:gd name="connsiteY0" fmla="*/ 373384 h 414101"/>
              <a:gd name="connsiteX1" fmla="*/ 354372 w 701087"/>
              <a:gd name="connsiteY1" fmla="*/ 4 h 414101"/>
              <a:gd name="connsiteX2" fmla="*/ 701082 w 701087"/>
              <a:gd name="connsiteY2" fmla="*/ 381004 h 414101"/>
              <a:gd name="connsiteX3" fmla="*/ 331512 w 701087"/>
              <a:gd name="connsiteY3" fmla="*/ 400054 h 414101"/>
              <a:gd name="connsiteX4" fmla="*/ 42 w 701087"/>
              <a:gd name="connsiteY4" fmla="*/ 373384 h 414101"/>
              <a:gd name="connsiteX0" fmla="*/ 11 w 701056"/>
              <a:gd name="connsiteY0" fmla="*/ 373384 h 417463"/>
              <a:gd name="connsiteX1" fmla="*/ 354341 w 701056"/>
              <a:gd name="connsiteY1" fmla="*/ 4 h 417463"/>
              <a:gd name="connsiteX2" fmla="*/ 701051 w 701056"/>
              <a:gd name="connsiteY2" fmla="*/ 381004 h 417463"/>
              <a:gd name="connsiteX3" fmla="*/ 342911 w 701056"/>
              <a:gd name="connsiteY3" fmla="*/ 407674 h 417463"/>
              <a:gd name="connsiteX4" fmla="*/ 11 w 701056"/>
              <a:gd name="connsiteY4" fmla="*/ 373384 h 4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56" h="417463">
                <a:moveTo>
                  <a:pt x="11" y="373384"/>
                </a:moveTo>
                <a:cubicBezTo>
                  <a:pt x="1916" y="305439"/>
                  <a:pt x="237501" y="-1266"/>
                  <a:pt x="354341" y="4"/>
                </a:cubicBezTo>
                <a:cubicBezTo>
                  <a:pt x="471181" y="1274"/>
                  <a:pt x="702321" y="320044"/>
                  <a:pt x="701051" y="381004"/>
                </a:cubicBezTo>
                <a:cubicBezTo>
                  <a:pt x="699781" y="441964"/>
                  <a:pt x="430541" y="407674"/>
                  <a:pt x="342911" y="407674"/>
                </a:cubicBezTo>
                <a:cubicBezTo>
                  <a:pt x="266711" y="411484"/>
                  <a:pt x="-1894" y="441329"/>
                  <a:pt x="11" y="373384"/>
                </a:cubicBezTo>
                <a:close/>
              </a:path>
            </a:pathLst>
          </a:cu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4" name="Oval 13"/>
          <p:cNvSpPr/>
          <p:nvPr/>
        </p:nvSpPr>
        <p:spPr>
          <a:xfrm>
            <a:off x="1602032" y="4491659"/>
            <a:ext cx="525792" cy="313388"/>
          </a:xfrm>
          <a:custGeom>
            <a:avLst/>
            <a:gdLst>
              <a:gd name="connsiteX0" fmla="*/ 0 w 685800"/>
              <a:gd name="connsiteY0" fmla="*/ 342900 h 685800"/>
              <a:gd name="connsiteX1" fmla="*/ 342900 w 685800"/>
              <a:gd name="connsiteY1" fmla="*/ 0 h 685800"/>
              <a:gd name="connsiteX2" fmla="*/ 685800 w 685800"/>
              <a:gd name="connsiteY2" fmla="*/ 342900 h 685800"/>
              <a:gd name="connsiteX3" fmla="*/ 342900 w 685800"/>
              <a:gd name="connsiteY3" fmla="*/ 685800 h 685800"/>
              <a:gd name="connsiteX4" fmla="*/ 0 w 685800"/>
              <a:gd name="connsiteY4" fmla="*/ 342900 h 685800"/>
              <a:gd name="connsiteX0" fmla="*/ 0 w 685800"/>
              <a:gd name="connsiteY0" fmla="*/ 342900 h 342900"/>
              <a:gd name="connsiteX1" fmla="*/ 342900 w 685800"/>
              <a:gd name="connsiteY1" fmla="*/ 0 h 342900"/>
              <a:gd name="connsiteX2" fmla="*/ 685800 w 685800"/>
              <a:gd name="connsiteY2" fmla="*/ 342900 h 342900"/>
              <a:gd name="connsiteX3" fmla="*/ 0 w 685800"/>
              <a:gd name="connsiteY3" fmla="*/ 342900 h 342900"/>
              <a:gd name="connsiteX0" fmla="*/ 0 w 685800"/>
              <a:gd name="connsiteY0" fmla="*/ 342900 h 376293"/>
              <a:gd name="connsiteX1" fmla="*/ 342900 w 685800"/>
              <a:gd name="connsiteY1" fmla="*/ 0 h 376293"/>
              <a:gd name="connsiteX2" fmla="*/ 685800 w 685800"/>
              <a:gd name="connsiteY2" fmla="*/ 342900 h 376293"/>
              <a:gd name="connsiteX3" fmla="*/ 0 w 685800"/>
              <a:gd name="connsiteY3" fmla="*/ 342900 h 376293"/>
              <a:gd name="connsiteX0" fmla="*/ 5 w 685812"/>
              <a:gd name="connsiteY0" fmla="*/ 342900 h 377519"/>
              <a:gd name="connsiteX1" fmla="*/ 342905 w 685812"/>
              <a:gd name="connsiteY1" fmla="*/ 0 h 377519"/>
              <a:gd name="connsiteX2" fmla="*/ 685805 w 685812"/>
              <a:gd name="connsiteY2" fmla="*/ 342900 h 377519"/>
              <a:gd name="connsiteX3" fmla="*/ 335285 w 685812"/>
              <a:gd name="connsiteY3" fmla="*/ 365760 h 377519"/>
              <a:gd name="connsiteX4" fmla="*/ 5 w 685812"/>
              <a:gd name="connsiteY4" fmla="*/ 342900 h 377519"/>
              <a:gd name="connsiteX0" fmla="*/ 12 w 685819"/>
              <a:gd name="connsiteY0" fmla="*/ 342900 h 374599"/>
              <a:gd name="connsiteX1" fmla="*/ 342912 w 685819"/>
              <a:gd name="connsiteY1" fmla="*/ 0 h 374599"/>
              <a:gd name="connsiteX2" fmla="*/ 685812 w 685819"/>
              <a:gd name="connsiteY2" fmla="*/ 342900 h 374599"/>
              <a:gd name="connsiteX3" fmla="*/ 331482 w 685819"/>
              <a:gd name="connsiteY3" fmla="*/ 358140 h 374599"/>
              <a:gd name="connsiteX4" fmla="*/ 12 w 685819"/>
              <a:gd name="connsiteY4" fmla="*/ 342900 h 374599"/>
              <a:gd name="connsiteX0" fmla="*/ 12 w 685819"/>
              <a:gd name="connsiteY0" fmla="*/ 342900 h 379432"/>
              <a:gd name="connsiteX1" fmla="*/ 342912 w 685819"/>
              <a:gd name="connsiteY1" fmla="*/ 0 h 379432"/>
              <a:gd name="connsiteX2" fmla="*/ 685812 w 685819"/>
              <a:gd name="connsiteY2" fmla="*/ 342900 h 379432"/>
              <a:gd name="connsiteX3" fmla="*/ 331482 w 685819"/>
              <a:gd name="connsiteY3" fmla="*/ 369570 h 379432"/>
              <a:gd name="connsiteX4" fmla="*/ 12 w 685819"/>
              <a:gd name="connsiteY4" fmla="*/ 342900 h 379432"/>
              <a:gd name="connsiteX0" fmla="*/ 12 w 685819"/>
              <a:gd name="connsiteY0" fmla="*/ 342900 h 386017"/>
              <a:gd name="connsiteX1" fmla="*/ 342912 w 685819"/>
              <a:gd name="connsiteY1" fmla="*/ 0 h 386017"/>
              <a:gd name="connsiteX2" fmla="*/ 685812 w 685819"/>
              <a:gd name="connsiteY2" fmla="*/ 342900 h 386017"/>
              <a:gd name="connsiteX3" fmla="*/ 331482 w 685819"/>
              <a:gd name="connsiteY3" fmla="*/ 381000 h 386017"/>
              <a:gd name="connsiteX4" fmla="*/ 12 w 685819"/>
              <a:gd name="connsiteY4" fmla="*/ 342900 h 386017"/>
              <a:gd name="connsiteX0" fmla="*/ 12 w 689627"/>
              <a:gd name="connsiteY0" fmla="*/ 343004 h 408197"/>
              <a:gd name="connsiteX1" fmla="*/ 342912 w 689627"/>
              <a:gd name="connsiteY1" fmla="*/ 104 h 408197"/>
              <a:gd name="connsiteX2" fmla="*/ 689622 w 689627"/>
              <a:gd name="connsiteY2" fmla="*/ 381104 h 408197"/>
              <a:gd name="connsiteX3" fmla="*/ 331482 w 689627"/>
              <a:gd name="connsiteY3" fmla="*/ 381104 h 408197"/>
              <a:gd name="connsiteX4" fmla="*/ 12 w 689627"/>
              <a:gd name="connsiteY4" fmla="*/ 343004 h 408197"/>
              <a:gd name="connsiteX0" fmla="*/ 11 w 701056"/>
              <a:gd name="connsiteY0" fmla="*/ 373384 h 408097"/>
              <a:gd name="connsiteX1" fmla="*/ 354341 w 701056"/>
              <a:gd name="connsiteY1" fmla="*/ 4 h 408097"/>
              <a:gd name="connsiteX2" fmla="*/ 701051 w 701056"/>
              <a:gd name="connsiteY2" fmla="*/ 381004 h 408097"/>
              <a:gd name="connsiteX3" fmla="*/ 342911 w 701056"/>
              <a:gd name="connsiteY3" fmla="*/ 381004 h 408097"/>
              <a:gd name="connsiteX4" fmla="*/ 11 w 701056"/>
              <a:gd name="connsiteY4" fmla="*/ 373384 h 408097"/>
              <a:gd name="connsiteX0" fmla="*/ 48 w 701093"/>
              <a:gd name="connsiteY0" fmla="*/ 373384 h 411414"/>
              <a:gd name="connsiteX1" fmla="*/ 354378 w 701093"/>
              <a:gd name="connsiteY1" fmla="*/ 4 h 411414"/>
              <a:gd name="connsiteX2" fmla="*/ 701088 w 701093"/>
              <a:gd name="connsiteY2" fmla="*/ 381004 h 411414"/>
              <a:gd name="connsiteX3" fmla="*/ 331518 w 701093"/>
              <a:gd name="connsiteY3" fmla="*/ 392434 h 411414"/>
              <a:gd name="connsiteX4" fmla="*/ 48 w 701093"/>
              <a:gd name="connsiteY4" fmla="*/ 373384 h 411414"/>
              <a:gd name="connsiteX0" fmla="*/ 48 w 701093"/>
              <a:gd name="connsiteY0" fmla="*/ 373384 h 415895"/>
              <a:gd name="connsiteX1" fmla="*/ 354378 w 701093"/>
              <a:gd name="connsiteY1" fmla="*/ 4 h 415895"/>
              <a:gd name="connsiteX2" fmla="*/ 701088 w 701093"/>
              <a:gd name="connsiteY2" fmla="*/ 381004 h 415895"/>
              <a:gd name="connsiteX3" fmla="*/ 331518 w 701093"/>
              <a:gd name="connsiteY3" fmla="*/ 392434 h 415895"/>
              <a:gd name="connsiteX4" fmla="*/ 48 w 701093"/>
              <a:gd name="connsiteY4" fmla="*/ 373384 h 415895"/>
              <a:gd name="connsiteX0" fmla="*/ 42 w 701087"/>
              <a:gd name="connsiteY0" fmla="*/ 373384 h 415895"/>
              <a:gd name="connsiteX1" fmla="*/ 354372 w 701087"/>
              <a:gd name="connsiteY1" fmla="*/ 4 h 415895"/>
              <a:gd name="connsiteX2" fmla="*/ 701082 w 701087"/>
              <a:gd name="connsiteY2" fmla="*/ 381004 h 415895"/>
              <a:gd name="connsiteX3" fmla="*/ 331512 w 701087"/>
              <a:gd name="connsiteY3" fmla="*/ 392434 h 415895"/>
              <a:gd name="connsiteX4" fmla="*/ 42 w 701087"/>
              <a:gd name="connsiteY4" fmla="*/ 373384 h 415895"/>
              <a:gd name="connsiteX0" fmla="*/ 42 w 701087"/>
              <a:gd name="connsiteY0" fmla="*/ 373384 h 419173"/>
              <a:gd name="connsiteX1" fmla="*/ 354372 w 701087"/>
              <a:gd name="connsiteY1" fmla="*/ 4 h 419173"/>
              <a:gd name="connsiteX2" fmla="*/ 701082 w 701087"/>
              <a:gd name="connsiteY2" fmla="*/ 381004 h 419173"/>
              <a:gd name="connsiteX3" fmla="*/ 331512 w 701087"/>
              <a:gd name="connsiteY3" fmla="*/ 400054 h 419173"/>
              <a:gd name="connsiteX4" fmla="*/ 42 w 701087"/>
              <a:gd name="connsiteY4" fmla="*/ 373384 h 419173"/>
              <a:gd name="connsiteX0" fmla="*/ 42 w 701087"/>
              <a:gd name="connsiteY0" fmla="*/ 373384 h 414101"/>
              <a:gd name="connsiteX1" fmla="*/ 354372 w 701087"/>
              <a:gd name="connsiteY1" fmla="*/ 4 h 414101"/>
              <a:gd name="connsiteX2" fmla="*/ 701082 w 701087"/>
              <a:gd name="connsiteY2" fmla="*/ 381004 h 414101"/>
              <a:gd name="connsiteX3" fmla="*/ 331512 w 701087"/>
              <a:gd name="connsiteY3" fmla="*/ 400054 h 414101"/>
              <a:gd name="connsiteX4" fmla="*/ 42 w 701087"/>
              <a:gd name="connsiteY4" fmla="*/ 373384 h 414101"/>
              <a:gd name="connsiteX0" fmla="*/ 11 w 701056"/>
              <a:gd name="connsiteY0" fmla="*/ 373384 h 417463"/>
              <a:gd name="connsiteX1" fmla="*/ 354341 w 701056"/>
              <a:gd name="connsiteY1" fmla="*/ 4 h 417463"/>
              <a:gd name="connsiteX2" fmla="*/ 701051 w 701056"/>
              <a:gd name="connsiteY2" fmla="*/ 381004 h 417463"/>
              <a:gd name="connsiteX3" fmla="*/ 342911 w 701056"/>
              <a:gd name="connsiteY3" fmla="*/ 407674 h 417463"/>
              <a:gd name="connsiteX4" fmla="*/ 11 w 701056"/>
              <a:gd name="connsiteY4" fmla="*/ 373384 h 4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56" h="417463">
                <a:moveTo>
                  <a:pt x="11" y="373384"/>
                </a:moveTo>
                <a:cubicBezTo>
                  <a:pt x="1916" y="305439"/>
                  <a:pt x="237501" y="-1266"/>
                  <a:pt x="354341" y="4"/>
                </a:cubicBezTo>
                <a:cubicBezTo>
                  <a:pt x="471181" y="1274"/>
                  <a:pt x="702321" y="320044"/>
                  <a:pt x="701051" y="381004"/>
                </a:cubicBezTo>
                <a:cubicBezTo>
                  <a:pt x="699781" y="441964"/>
                  <a:pt x="430541" y="407674"/>
                  <a:pt x="342911" y="407674"/>
                </a:cubicBezTo>
                <a:cubicBezTo>
                  <a:pt x="266711" y="411484"/>
                  <a:pt x="-1894" y="441329"/>
                  <a:pt x="11" y="373384"/>
                </a:cubicBezTo>
                <a:close/>
              </a:path>
            </a:pathLst>
          </a:cu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304800" y="4639716"/>
            <a:ext cx="514350" cy="156096"/>
            <a:chOff x="4953000" y="6180565"/>
            <a:chExt cx="685800" cy="207936"/>
          </a:xfrm>
        </p:grpSpPr>
        <p:sp>
          <p:nvSpPr>
            <p:cNvPr id="86" name="Rounded Rectangle 85"/>
            <p:cNvSpPr/>
            <p:nvPr/>
          </p:nvSpPr>
          <p:spPr>
            <a:xfrm>
              <a:off x="54864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53340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50292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181600" y="6180565"/>
              <a:ext cx="76200" cy="20793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4953000" y="6258589"/>
              <a:ext cx="685800" cy="66251"/>
            </a:xfrm>
            <a:prstGeom prst="roundRect">
              <a:avLst/>
            </a:pr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Oval 13"/>
          <p:cNvSpPr/>
          <p:nvPr/>
        </p:nvSpPr>
        <p:spPr>
          <a:xfrm>
            <a:off x="1057634" y="4527837"/>
            <a:ext cx="317309" cy="142934"/>
          </a:xfrm>
          <a:custGeom>
            <a:avLst/>
            <a:gdLst>
              <a:gd name="connsiteX0" fmla="*/ 0 w 685800"/>
              <a:gd name="connsiteY0" fmla="*/ 342900 h 685800"/>
              <a:gd name="connsiteX1" fmla="*/ 342900 w 685800"/>
              <a:gd name="connsiteY1" fmla="*/ 0 h 685800"/>
              <a:gd name="connsiteX2" fmla="*/ 685800 w 685800"/>
              <a:gd name="connsiteY2" fmla="*/ 342900 h 685800"/>
              <a:gd name="connsiteX3" fmla="*/ 342900 w 685800"/>
              <a:gd name="connsiteY3" fmla="*/ 685800 h 685800"/>
              <a:gd name="connsiteX4" fmla="*/ 0 w 685800"/>
              <a:gd name="connsiteY4" fmla="*/ 342900 h 685800"/>
              <a:gd name="connsiteX0" fmla="*/ 0 w 685800"/>
              <a:gd name="connsiteY0" fmla="*/ 342900 h 342900"/>
              <a:gd name="connsiteX1" fmla="*/ 342900 w 685800"/>
              <a:gd name="connsiteY1" fmla="*/ 0 h 342900"/>
              <a:gd name="connsiteX2" fmla="*/ 685800 w 685800"/>
              <a:gd name="connsiteY2" fmla="*/ 342900 h 342900"/>
              <a:gd name="connsiteX3" fmla="*/ 0 w 685800"/>
              <a:gd name="connsiteY3" fmla="*/ 342900 h 342900"/>
              <a:gd name="connsiteX0" fmla="*/ 0 w 685800"/>
              <a:gd name="connsiteY0" fmla="*/ 342900 h 376293"/>
              <a:gd name="connsiteX1" fmla="*/ 342900 w 685800"/>
              <a:gd name="connsiteY1" fmla="*/ 0 h 376293"/>
              <a:gd name="connsiteX2" fmla="*/ 685800 w 685800"/>
              <a:gd name="connsiteY2" fmla="*/ 342900 h 376293"/>
              <a:gd name="connsiteX3" fmla="*/ 0 w 685800"/>
              <a:gd name="connsiteY3" fmla="*/ 342900 h 376293"/>
              <a:gd name="connsiteX0" fmla="*/ 5 w 685812"/>
              <a:gd name="connsiteY0" fmla="*/ 342900 h 377519"/>
              <a:gd name="connsiteX1" fmla="*/ 342905 w 685812"/>
              <a:gd name="connsiteY1" fmla="*/ 0 h 377519"/>
              <a:gd name="connsiteX2" fmla="*/ 685805 w 685812"/>
              <a:gd name="connsiteY2" fmla="*/ 342900 h 377519"/>
              <a:gd name="connsiteX3" fmla="*/ 335285 w 685812"/>
              <a:gd name="connsiteY3" fmla="*/ 365760 h 377519"/>
              <a:gd name="connsiteX4" fmla="*/ 5 w 685812"/>
              <a:gd name="connsiteY4" fmla="*/ 342900 h 377519"/>
              <a:gd name="connsiteX0" fmla="*/ 12 w 685819"/>
              <a:gd name="connsiteY0" fmla="*/ 342900 h 374599"/>
              <a:gd name="connsiteX1" fmla="*/ 342912 w 685819"/>
              <a:gd name="connsiteY1" fmla="*/ 0 h 374599"/>
              <a:gd name="connsiteX2" fmla="*/ 685812 w 685819"/>
              <a:gd name="connsiteY2" fmla="*/ 342900 h 374599"/>
              <a:gd name="connsiteX3" fmla="*/ 331482 w 685819"/>
              <a:gd name="connsiteY3" fmla="*/ 358140 h 374599"/>
              <a:gd name="connsiteX4" fmla="*/ 12 w 685819"/>
              <a:gd name="connsiteY4" fmla="*/ 342900 h 374599"/>
              <a:gd name="connsiteX0" fmla="*/ 12 w 685819"/>
              <a:gd name="connsiteY0" fmla="*/ 342900 h 379432"/>
              <a:gd name="connsiteX1" fmla="*/ 342912 w 685819"/>
              <a:gd name="connsiteY1" fmla="*/ 0 h 379432"/>
              <a:gd name="connsiteX2" fmla="*/ 685812 w 685819"/>
              <a:gd name="connsiteY2" fmla="*/ 342900 h 379432"/>
              <a:gd name="connsiteX3" fmla="*/ 331482 w 685819"/>
              <a:gd name="connsiteY3" fmla="*/ 369570 h 379432"/>
              <a:gd name="connsiteX4" fmla="*/ 12 w 685819"/>
              <a:gd name="connsiteY4" fmla="*/ 342900 h 379432"/>
              <a:gd name="connsiteX0" fmla="*/ 12 w 685819"/>
              <a:gd name="connsiteY0" fmla="*/ 342900 h 386017"/>
              <a:gd name="connsiteX1" fmla="*/ 342912 w 685819"/>
              <a:gd name="connsiteY1" fmla="*/ 0 h 386017"/>
              <a:gd name="connsiteX2" fmla="*/ 685812 w 685819"/>
              <a:gd name="connsiteY2" fmla="*/ 342900 h 386017"/>
              <a:gd name="connsiteX3" fmla="*/ 331482 w 685819"/>
              <a:gd name="connsiteY3" fmla="*/ 381000 h 386017"/>
              <a:gd name="connsiteX4" fmla="*/ 12 w 685819"/>
              <a:gd name="connsiteY4" fmla="*/ 342900 h 386017"/>
              <a:gd name="connsiteX0" fmla="*/ 12 w 689627"/>
              <a:gd name="connsiteY0" fmla="*/ 343004 h 408197"/>
              <a:gd name="connsiteX1" fmla="*/ 342912 w 689627"/>
              <a:gd name="connsiteY1" fmla="*/ 104 h 408197"/>
              <a:gd name="connsiteX2" fmla="*/ 689622 w 689627"/>
              <a:gd name="connsiteY2" fmla="*/ 381104 h 408197"/>
              <a:gd name="connsiteX3" fmla="*/ 331482 w 689627"/>
              <a:gd name="connsiteY3" fmla="*/ 381104 h 408197"/>
              <a:gd name="connsiteX4" fmla="*/ 12 w 689627"/>
              <a:gd name="connsiteY4" fmla="*/ 343004 h 408197"/>
              <a:gd name="connsiteX0" fmla="*/ 11 w 701056"/>
              <a:gd name="connsiteY0" fmla="*/ 373384 h 408097"/>
              <a:gd name="connsiteX1" fmla="*/ 354341 w 701056"/>
              <a:gd name="connsiteY1" fmla="*/ 4 h 408097"/>
              <a:gd name="connsiteX2" fmla="*/ 701051 w 701056"/>
              <a:gd name="connsiteY2" fmla="*/ 381004 h 408097"/>
              <a:gd name="connsiteX3" fmla="*/ 342911 w 701056"/>
              <a:gd name="connsiteY3" fmla="*/ 381004 h 408097"/>
              <a:gd name="connsiteX4" fmla="*/ 11 w 701056"/>
              <a:gd name="connsiteY4" fmla="*/ 373384 h 408097"/>
              <a:gd name="connsiteX0" fmla="*/ 48 w 701093"/>
              <a:gd name="connsiteY0" fmla="*/ 373384 h 411414"/>
              <a:gd name="connsiteX1" fmla="*/ 354378 w 701093"/>
              <a:gd name="connsiteY1" fmla="*/ 4 h 411414"/>
              <a:gd name="connsiteX2" fmla="*/ 701088 w 701093"/>
              <a:gd name="connsiteY2" fmla="*/ 381004 h 411414"/>
              <a:gd name="connsiteX3" fmla="*/ 331518 w 701093"/>
              <a:gd name="connsiteY3" fmla="*/ 392434 h 411414"/>
              <a:gd name="connsiteX4" fmla="*/ 48 w 701093"/>
              <a:gd name="connsiteY4" fmla="*/ 373384 h 411414"/>
              <a:gd name="connsiteX0" fmla="*/ 48 w 701093"/>
              <a:gd name="connsiteY0" fmla="*/ 373384 h 415895"/>
              <a:gd name="connsiteX1" fmla="*/ 354378 w 701093"/>
              <a:gd name="connsiteY1" fmla="*/ 4 h 415895"/>
              <a:gd name="connsiteX2" fmla="*/ 701088 w 701093"/>
              <a:gd name="connsiteY2" fmla="*/ 381004 h 415895"/>
              <a:gd name="connsiteX3" fmla="*/ 331518 w 701093"/>
              <a:gd name="connsiteY3" fmla="*/ 392434 h 415895"/>
              <a:gd name="connsiteX4" fmla="*/ 48 w 701093"/>
              <a:gd name="connsiteY4" fmla="*/ 373384 h 415895"/>
              <a:gd name="connsiteX0" fmla="*/ 42 w 701087"/>
              <a:gd name="connsiteY0" fmla="*/ 373384 h 415895"/>
              <a:gd name="connsiteX1" fmla="*/ 354372 w 701087"/>
              <a:gd name="connsiteY1" fmla="*/ 4 h 415895"/>
              <a:gd name="connsiteX2" fmla="*/ 701082 w 701087"/>
              <a:gd name="connsiteY2" fmla="*/ 381004 h 415895"/>
              <a:gd name="connsiteX3" fmla="*/ 331512 w 701087"/>
              <a:gd name="connsiteY3" fmla="*/ 392434 h 415895"/>
              <a:gd name="connsiteX4" fmla="*/ 42 w 701087"/>
              <a:gd name="connsiteY4" fmla="*/ 373384 h 415895"/>
              <a:gd name="connsiteX0" fmla="*/ 42 w 701087"/>
              <a:gd name="connsiteY0" fmla="*/ 373384 h 419173"/>
              <a:gd name="connsiteX1" fmla="*/ 354372 w 701087"/>
              <a:gd name="connsiteY1" fmla="*/ 4 h 419173"/>
              <a:gd name="connsiteX2" fmla="*/ 701082 w 701087"/>
              <a:gd name="connsiteY2" fmla="*/ 381004 h 419173"/>
              <a:gd name="connsiteX3" fmla="*/ 331512 w 701087"/>
              <a:gd name="connsiteY3" fmla="*/ 400054 h 419173"/>
              <a:gd name="connsiteX4" fmla="*/ 42 w 701087"/>
              <a:gd name="connsiteY4" fmla="*/ 373384 h 419173"/>
              <a:gd name="connsiteX0" fmla="*/ 42 w 701087"/>
              <a:gd name="connsiteY0" fmla="*/ 373384 h 414101"/>
              <a:gd name="connsiteX1" fmla="*/ 354372 w 701087"/>
              <a:gd name="connsiteY1" fmla="*/ 4 h 414101"/>
              <a:gd name="connsiteX2" fmla="*/ 701082 w 701087"/>
              <a:gd name="connsiteY2" fmla="*/ 381004 h 414101"/>
              <a:gd name="connsiteX3" fmla="*/ 331512 w 701087"/>
              <a:gd name="connsiteY3" fmla="*/ 400054 h 414101"/>
              <a:gd name="connsiteX4" fmla="*/ 42 w 701087"/>
              <a:gd name="connsiteY4" fmla="*/ 373384 h 414101"/>
              <a:gd name="connsiteX0" fmla="*/ 11 w 701056"/>
              <a:gd name="connsiteY0" fmla="*/ 373384 h 417463"/>
              <a:gd name="connsiteX1" fmla="*/ 354341 w 701056"/>
              <a:gd name="connsiteY1" fmla="*/ 4 h 417463"/>
              <a:gd name="connsiteX2" fmla="*/ 701051 w 701056"/>
              <a:gd name="connsiteY2" fmla="*/ 381004 h 417463"/>
              <a:gd name="connsiteX3" fmla="*/ 342911 w 701056"/>
              <a:gd name="connsiteY3" fmla="*/ 407674 h 417463"/>
              <a:gd name="connsiteX4" fmla="*/ 11 w 701056"/>
              <a:gd name="connsiteY4" fmla="*/ 373384 h 4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56" h="417463">
                <a:moveTo>
                  <a:pt x="11" y="373384"/>
                </a:moveTo>
                <a:cubicBezTo>
                  <a:pt x="1916" y="305439"/>
                  <a:pt x="237501" y="-1266"/>
                  <a:pt x="354341" y="4"/>
                </a:cubicBezTo>
                <a:cubicBezTo>
                  <a:pt x="471181" y="1274"/>
                  <a:pt x="702321" y="320044"/>
                  <a:pt x="701051" y="381004"/>
                </a:cubicBezTo>
                <a:cubicBezTo>
                  <a:pt x="699781" y="441964"/>
                  <a:pt x="430541" y="407674"/>
                  <a:pt x="342911" y="407674"/>
                </a:cubicBezTo>
                <a:cubicBezTo>
                  <a:pt x="266711" y="411484"/>
                  <a:pt x="-1894" y="441329"/>
                  <a:pt x="11" y="37338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2" name="Oval 13"/>
          <p:cNvSpPr/>
          <p:nvPr/>
        </p:nvSpPr>
        <p:spPr>
          <a:xfrm>
            <a:off x="1706273" y="4533556"/>
            <a:ext cx="317309" cy="142934"/>
          </a:xfrm>
          <a:custGeom>
            <a:avLst/>
            <a:gdLst>
              <a:gd name="connsiteX0" fmla="*/ 0 w 685800"/>
              <a:gd name="connsiteY0" fmla="*/ 342900 h 685800"/>
              <a:gd name="connsiteX1" fmla="*/ 342900 w 685800"/>
              <a:gd name="connsiteY1" fmla="*/ 0 h 685800"/>
              <a:gd name="connsiteX2" fmla="*/ 685800 w 685800"/>
              <a:gd name="connsiteY2" fmla="*/ 342900 h 685800"/>
              <a:gd name="connsiteX3" fmla="*/ 342900 w 685800"/>
              <a:gd name="connsiteY3" fmla="*/ 685800 h 685800"/>
              <a:gd name="connsiteX4" fmla="*/ 0 w 685800"/>
              <a:gd name="connsiteY4" fmla="*/ 342900 h 685800"/>
              <a:gd name="connsiteX0" fmla="*/ 0 w 685800"/>
              <a:gd name="connsiteY0" fmla="*/ 342900 h 342900"/>
              <a:gd name="connsiteX1" fmla="*/ 342900 w 685800"/>
              <a:gd name="connsiteY1" fmla="*/ 0 h 342900"/>
              <a:gd name="connsiteX2" fmla="*/ 685800 w 685800"/>
              <a:gd name="connsiteY2" fmla="*/ 342900 h 342900"/>
              <a:gd name="connsiteX3" fmla="*/ 0 w 685800"/>
              <a:gd name="connsiteY3" fmla="*/ 342900 h 342900"/>
              <a:gd name="connsiteX0" fmla="*/ 0 w 685800"/>
              <a:gd name="connsiteY0" fmla="*/ 342900 h 376293"/>
              <a:gd name="connsiteX1" fmla="*/ 342900 w 685800"/>
              <a:gd name="connsiteY1" fmla="*/ 0 h 376293"/>
              <a:gd name="connsiteX2" fmla="*/ 685800 w 685800"/>
              <a:gd name="connsiteY2" fmla="*/ 342900 h 376293"/>
              <a:gd name="connsiteX3" fmla="*/ 0 w 685800"/>
              <a:gd name="connsiteY3" fmla="*/ 342900 h 376293"/>
              <a:gd name="connsiteX0" fmla="*/ 5 w 685812"/>
              <a:gd name="connsiteY0" fmla="*/ 342900 h 377519"/>
              <a:gd name="connsiteX1" fmla="*/ 342905 w 685812"/>
              <a:gd name="connsiteY1" fmla="*/ 0 h 377519"/>
              <a:gd name="connsiteX2" fmla="*/ 685805 w 685812"/>
              <a:gd name="connsiteY2" fmla="*/ 342900 h 377519"/>
              <a:gd name="connsiteX3" fmla="*/ 335285 w 685812"/>
              <a:gd name="connsiteY3" fmla="*/ 365760 h 377519"/>
              <a:gd name="connsiteX4" fmla="*/ 5 w 685812"/>
              <a:gd name="connsiteY4" fmla="*/ 342900 h 377519"/>
              <a:gd name="connsiteX0" fmla="*/ 12 w 685819"/>
              <a:gd name="connsiteY0" fmla="*/ 342900 h 374599"/>
              <a:gd name="connsiteX1" fmla="*/ 342912 w 685819"/>
              <a:gd name="connsiteY1" fmla="*/ 0 h 374599"/>
              <a:gd name="connsiteX2" fmla="*/ 685812 w 685819"/>
              <a:gd name="connsiteY2" fmla="*/ 342900 h 374599"/>
              <a:gd name="connsiteX3" fmla="*/ 331482 w 685819"/>
              <a:gd name="connsiteY3" fmla="*/ 358140 h 374599"/>
              <a:gd name="connsiteX4" fmla="*/ 12 w 685819"/>
              <a:gd name="connsiteY4" fmla="*/ 342900 h 374599"/>
              <a:gd name="connsiteX0" fmla="*/ 12 w 685819"/>
              <a:gd name="connsiteY0" fmla="*/ 342900 h 379432"/>
              <a:gd name="connsiteX1" fmla="*/ 342912 w 685819"/>
              <a:gd name="connsiteY1" fmla="*/ 0 h 379432"/>
              <a:gd name="connsiteX2" fmla="*/ 685812 w 685819"/>
              <a:gd name="connsiteY2" fmla="*/ 342900 h 379432"/>
              <a:gd name="connsiteX3" fmla="*/ 331482 w 685819"/>
              <a:gd name="connsiteY3" fmla="*/ 369570 h 379432"/>
              <a:gd name="connsiteX4" fmla="*/ 12 w 685819"/>
              <a:gd name="connsiteY4" fmla="*/ 342900 h 379432"/>
              <a:gd name="connsiteX0" fmla="*/ 12 w 685819"/>
              <a:gd name="connsiteY0" fmla="*/ 342900 h 386017"/>
              <a:gd name="connsiteX1" fmla="*/ 342912 w 685819"/>
              <a:gd name="connsiteY1" fmla="*/ 0 h 386017"/>
              <a:gd name="connsiteX2" fmla="*/ 685812 w 685819"/>
              <a:gd name="connsiteY2" fmla="*/ 342900 h 386017"/>
              <a:gd name="connsiteX3" fmla="*/ 331482 w 685819"/>
              <a:gd name="connsiteY3" fmla="*/ 381000 h 386017"/>
              <a:gd name="connsiteX4" fmla="*/ 12 w 685819"/>
              <a:gd name="connsiteY4" fmla="*/ 342900 h 386017"/>
              <a:gd name="connsiteX0" fmla="*/ 12 w 689627"/>
              <a:gd name="connsiteY0" fmla="*/ 343004 h 408197"/>
              <a:gd name="connsiteX1" fmla="*/ 342912 w 689627"/>
              <a:gd name="connsiteY1" fmla="*/ 104 h 408197"/>
              <a:gd name="connsiteX2" fmla="*/ 689622 w 689627"/>
              <a:gd name="connsiteY2" fmla="*/ 381104 h 408197"/>
              <a:gd name="connsiteX3" fmla="*/ 331482 w 689627"/>
              <a:gd name="connsiteY3" fmla="*/ 381104 h 408197"/>
              <a:gd name="connsiteX4" fmla="*/ 12 w 689627"/>
              <a:gd name="connsiteY4" fmla="*/ 343004 h 408197"/>
              <a:gd name="connsiteX0" fmla="*/ 11 w 701056"/>
              <a:gd name="connsiteY0" fmla="*/ 373384 h 408097"/>
              <a:gd name="connsiteX1" fmla="*/ 354341 w 701056"/>
              <a:gd name="connsiteY1" fmla="*/ 4 h 408097"/>
              <a:gd name="connsiteX2" fmla="*/ 701051 w 701056"/>
              <a:gd name="connsiteY2" fmla="*/ 381004 h 408097"/>
              <a:gd name="connsiteX3" fmla="*/ 342911 w 701056"/>
              <a:gd name="connsiteY3" fmla="*/ 381004 h 408097"/>
              <a:gd name="connsiteX4" fmla="*/ 11 w 701056"/>
              <a:gd name="connsiteY4" fmla="*/ 373384 h 408097"/>
              <a:gd name="connsiteX0" fmla="*/ 48 w 701093"/>
              <a:gd name="connsiteY0" fmla="*/ 373384 h 411414"/>
              <a:gd name="connsiteX1" fmla="*/ 354378 w 701093"/>
              <a:gd name="connsiteY1" fmla="*/ 4 h 411414"/>
              <a:gd name="connsiteX2" fmla="*/ 701088 w 701093"/>
              <a:gd name="connsiteY2" fmla="*/ 381004 h 411414"/>
              <a:gd name="connsiteX3" fmla="*/ 331518 w 701093"/>
              <a:gd name="connsiteY3" fmla="*/ 392434 h 411414"/>
              <a:gd name="connsiteX4" fmla="*/ 48 w 701093"/>
              <a:gd name="connsiteY4" fmla="*/ 373384 h 411414"/>
              <a:gd name="connsiteX0" fmla="*/ 48 w 701093"/>
              <a:gd name="connsiteY0" fmla="*/ 373384 h 415895"/>
              <a:gd name="connsiteX1" fmla="*/ 354378 w 701093"/>
              <a:gd name="connsiteY1" fmla="*/ 4 h 415895"/>
              <a:gd name="connsiteX2" fmla="*/ 701088 w 701093"/>
              <a:gd name="connsiteY2" fmla="*/ 381004 h 415895"/>
              <a:gd name="connsiteX3" fmla="*/ 331518 w 701093"/>
              <a:gd name="connsiteY3" fmla="*/ 392434 h 415895"/>
              <a:gd name="connsiteX4" fmla="*/ 48 w 701093"/>
              <a:gd name="connsiteY4" fmla="*/ 373384 h 415895"/>
              <a:gd name="connsiteX0" fmla="*/ 42 w 701087"/>
              <a:gd name="connsiteY0" fmla="*/ 373384 h 415895"/>
              <a:gd name="connsiteX1" fmla="*/ 354372 w 701087"/>
              <a:gd name="connsiteY1" fmla="*/ 4 h 415895"/>
              <a:gd name="connsiteX2" fmla="*/ 701082 w 701087"/>
              <a:gd name="connsiteY2" fmla="*/ 381004 h 415895"/>
              <a:gd name="connsiteX3" fmla="*/ 331512 w 701087"/>
              <a:gd name="connsiteY3" fmla="*/ 392434 h 415895"/>
              <a:gd name="connsiteX4" fmla="*/ 42 w 701087"/>
              <a:gd name="connsiteY4" fmla="*/ 373384 h 415895"/>
              <a:gd name="connsiteX0" fmla="*/ 42 w 701087"/>
              <a:gd name="connsiteY0" fmla="*/ 373384 h 419173"/>
              <a:gd name="connsiteX1" fmla="*/ 354372 w 701087"/>
              <a:gd name="connsiteY1" fmla="*/ 4 h 419173"/>
              <a:gd name="connsiteX2" fmla="*/ 701082 w 701087"/>
              <a:gd name="connsiteY2" fmla="*/ 381004 h 419173"/>
              <a:gd name="connsiteX3" fmla="*/ 331512 w 701087"/>
              <a:gd name="connsiteY3" fmla="*/ 400054 h 419173"/>
              <a:gd name="connsiteX4" fmla="*/ 42 w 701087"/>
              <a:gd name="connsiteY4" fmla="*/ 373384 h 419173"/>
              <a:gd name="connsiteX0" fmla="*/ 42 w 701087"/>
              <a:gd name="connsiteY0" fmla="*/ 373384 h 414101"/>
              <a:gd name="connsiteX1" fmla="*/ 354372 w 701087"/>
              <a:gd name="connsiteY1" fmla="*/ 4 h 414101"/>
              <a:gd name="connsiteX2" fmla="*/ 701082 w 701087"/>
              <a:gd name="connsiteY2" fmla="*/ 381004 h 414101"/>
              <a:gd name="connsiteX3" fmla="*/ 331512 w 701087"/>
              <a:gd name="connsiteY3" fmla="*/ 400054 h 414101"/>
              <a:gd name="connsiteX4" fmla="*/ 42 w 701087"/>
              <a:gd name="connsiteY4" fmla="*/ 373384 h 414101"/>
              <a:gd name="connsiteX0" fmla="*/ 11 w 701056"/>
              <a:gd name="connsiteY0" fmla="*/ 373384 h 417463"/>
              <a:gd name="connsiteX1" fmla="*/ 354341 w 701056"/>
              <a:gd name="connsiteY1" fmla="*/ 4 h 417463"/>
              <a:gd name="connsiteX2" fmla="*/ 701051 w 701056"/>
              <a:gd name="connsiteY2" fmla="*/ 381004 h 417463"/>
              <a:gd name="connsiteX3" fmla="*/ 342911 w 701056"/>
              <a:gd name="connsiteY3" fmla="*/ 407674 h 417463"/>
              <a:gd name="connsiteX4" fmla="*/ 11 w 701056"/>
              <a:gd name="connsiteY4" fmla="*/ 373384 h 4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56" h="417463">
                <a:moveTo>
                  <a:pt x="11" y="373384"/>
                </a:moveTo>
                <a:cubicBezTo>
                  <a:pt x="1916" y="305439"/>
                  <a:pt x="237501" y="-1266"/>
                  <a:pt x="354341" y="4"/>
                </a:cubicBezTo>
                <a:cubicBezTo>
                  <a:pt x="471181" y="1274"/>
                  <a:pt x="702321" y="320044"/>
                  <a:pt x="701051" y="381004"/>
                </a:cubicBezTo>
                <a:cubicBezTo>
                  <a:pt x="699781" y="441964"/>
                  <a:pt x="430541" y="407674"/>
                  <a:pt x="342911" y="407674"/>
                </a:cubicBezTo>
                <a:cubicBezTo>
                  <a:pt x="266711" y="411484"/>
                  <a:pt x="-1894" y="441329"/>
                  <a:pt x="11" y="37338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6816882" y="4491659"/>
            <a:ext cx="525792" cy="313388"/>
            <a:chOff x="2895600" y="5983337"/>
            <a:chExt cx="701056" cy="417463"/>
          </a:xfrm>
        </p:grpSpPr>
        <p:sp>
          <p:nvSpPr>
            <p:cNvPr id="94" name="Oval 13"/>
            <p:cNvSpPr/>
            <p:nvPr/>
          </p:nvSpPr>
          <p:spPr>
            <a:xfrm>
              <a:off x="2895600" y="5983337"/>
              <a:ext cx="701056" cy="41746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13"/>
            <p:cNvSpPr/>
            <p:nvPr/>
          </p:nvSpPr>
          <p:spPr>
            <a:xfrm>
              <a:off x="3034588" y="6048534"/>
              <a:ext cx="423079" cy="19040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674132" y="4491659"/>
            <a:ext cx="525792" cy="313388"/>
            <a:chOff x="2895600" y="5983337"/>
            <a:chExt cx="701056" cy="417463"/>
          </a:xfrm>
        </p:grpSpPr>
        <p:sp>
          <p:nvSpPr>
            <p:cNvPr id="97" name="Oval 13"/>
            <p:cNvSpPr/>
            <p:nvPr/>
          </p:nvSpPr>
          <p:spPr>
            <a:xfrm>
              <a:off x="2895600" y="5983337"/>
              <a:ext cx="701056" cy="41746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13"/>
            <p:cNvSpPr/>
            <p:nvPr/>
          </p:nvSpPr>
          <p:spPr>
            <a:xfrm>
              <a:off x="3034588" y="6048534"/>
              <a:ext cx="423079" cy="19040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9" name="Straight Connector 98"/>
          <p:cNvCxnSpPr>
            <a:stCxn id="100" idx="4"/>
          </p:cNvCxnSpPr>
          <p:nvPr/>
        </p:nvCxnSpPr>
        <p:spPr>
          <a:xfrm flipH="1">
            <a:off x="2382973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Oval 99"/>
          <p:cNvSpPr/>
          <p:nvPr/>
        </p:nvSpPr>
        <p:spPr>
          <a:xfrm>
            <a:off x="2238071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>
            <a:stCxn id="102" idx="4"/>
          </p:cNvCxnSpPr>
          <p:nvPr/>
        </p:nvCxnSpPr>
        <p:spPr>
          <a:xfrm flipH="1">
            <a:off x="86942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 101"/>
          <p:cNvSpPr/>
          <p:nvPr/>
        </p:nvSpPr>
        <p:spPr>
          <a:xfrm>
            <a:off x="85493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06" name="Diagonal Stripe 47"/>
          <p:cNvSpPr/>
          <p:nvPr/>
        </p:nvSpPr>
        <p:spPr>
          <a:xfrm rot="2700000">
            <a:off x="4433758" y="4345438"/>
            <a:ext cx="275288" cy="273720"/>
          </a:xfrm>
          <a:custGeom>
            <a:avLst/>
            <a:gdLst>
              <a:gd name="connsiteX0" fmla="*/ 0 w 486434"/>
              <a:gd name="connsiteY0" fmla="*/ 243217 h 486434"/>
              <a:gd name="connsiteX1" fmla="*/ 243217 w 486434"/>
              <a:gd name="connsiteY1" fmla="*/ 0 h 486434"/>
              <a:gd name="connsiteX2" fmla="*/ 486434 w 486434"/>
              <a:gd name="connsiteY2" fmla="*/ 0 h 486434"/>
              <a:gd name="connsiteX3" fmla="*/ 0 w 486434"/>
              <a:gd name="connsiteY3" fmla="*/ 486434 h 486434"/>
              <a:gd name="connsiteX4" fmla="*/ 0 w 486434"/>
              <a:gd name="connsiteY4" fmla="*/ 243217 h 486434"/>
              <a:gd name="connsiteX0" fmla="*/ 0 w 486434"/>
              <a:gd name="connsiteY0" fmla="*/ 243217 h 486434"/>
              <a:gd name="connsiteX1" fmla="*/ 249375 w 486434"/>
              <a:gd name="connsiteY1" fmla="*/ 39001 h 486434"/>
              <a:gd name="connsiteX2" fmla="*/ 486434 w 486434"/>
              <a:gd name="connsiteY2" fmla="*/ 0 h 486434"/>
              <a:gd name="connsiteX3" fmla="*/ 0 w 486434"/>
              <a:gd name="connsiteY3" fmla="*/ 486434 h 486434"/>
              <a:gd name="connsiteX4" fmla="*/ 0 w 486434"/>
              <a:gd name="connsiteY4" fmla="*/ 243217 h 486434"/>
              <a:gd name="connsiteX0" fmla="*/ 0 w 486434"/>
              <a:gd name="connsiteY0" fmla="*/ 243217 h 486434"/>
              <a:gd name="connsiteX1" fmla="*/ 259637 w 486434"/>
              <a:gd name="connsiteY1" fmla="*/ 4106 h 486434"/>
              <a:gd name="connsiteX2" fmla="*/ 486434 w 486434"/>
              <a:gd name="connsiteY2" fmla="*/ 0 h 486434"/>
              <a:gd name="connsiteX3" fmla="*/ 0 w 486434"/>
              <a:gd name="connsiteY3" fmla="*/ 486434 h 486434"/>
              <a:gd name="connsiteX4" fmla="*/ 0 w 486434"/>
              <a:gd name="connsiteY4" fmla="*/ 243217 h 486434"/>
              <a:gd name="connsiteX0" fmla="*/ 0 w 486434"/>
              <a:gd name="connsiteY0" fmla="*/ 261038 h 504255"/>
              <a:gd name="connsiteX1" fmla="*/ 259637 w 486434"/>
              <a:gd name="connsiteY1" fmla="*/ 21927 h 504255"/>
              <a:gd name="connsiteX2" fmla="*/ 486434 w 486434"/>
              <a:gd name="connsiteY2" fmla="*/ 17821 h 504255"/>
              <a:gd name="connsiteX3" fmla="*/ 0 w 486434"/>
              <a:gd name="connsiteY3" fmla="*/ 504255 h 504255"/>
              <a:gd name="connsiteX4" fmla="*/ 0 w 486434"/>
              <a:gd name="connsiteY4" fmla="*/ 261038 h 504255"/>
              <a:gd name="connsiteX0" fmla="*/ 0 w 486434"/>
              <a:gd name="connsiteY0" fmla="*/ 261038 h 504255"/>
              <a:gd name="connsiteX1" fmla="*/ 259637 w 486434"/>
              <a:gd name="connsiteY1" fmla="*/ 21927 h 504255"/>
              <a:gd name="connsiteX2" fmla="*/ 486434 w 486434"/>
              <a:gd name="connsiteY2" fmla="*/ 17821 h 504255"/>
              <a:gd name="connsiteX3" fmla="*/ 0 w 486434"/>
              <a:gd name="connsiteY3" fmla="*/ 504255 h 504255"/>
              <a:gd name="connsiteX4" fmla="*/ 0 w 486434"/>
              <a:gd name="connsiteY4" fmla="*/ 261038 h 504255"/>
              <a:gd name="connsiteX0" fmla="*/ 10947 w 497381"/>
              <a:gd name="connsiteY0" fmla="*/ 261038 h 504255"/>
              <a:gd name="connsiteX1" fmla="*/ 270584 w 497381"/>
              <a:gd name="connsiteY1" fmla="*/ 21927 h 504255"/>
              <a:gd name="connsiteX2" fmla="*/ 497381 w 497381"/>
              <a:gd name="connsiteY2" fmla="*/ 17821 h 504255"/>
              <a:gd name="connsiteX3" fmla="*/ 10947 w 497381"/>
              <a:gd name="connsiteY3" fmla="*/ 504255 h 504255"/>
              <a:gd name="connsiteX4" fmla="*/ 10947 w 497381"/>
              <a:gd name="connsiteY4" fmla="*/ 261038 h 504255"/>
              <a:gd name="connsiteX0" fmla="*/ 10947 w 497381"/>
              <a:gd name="connsiteY0" fmla="*/ 261038 h 504255"/>
              <a:gd name="connsiteX1" fmla="*/ 270584 w 497381"/>
              <a:gd name="connsiteY1" fmla="*/ 21927 h 504255"/>
              <a:gd name="connsiteX2" fmla="*/ 497381 w 497381"/>
              <a:gd name="connsiteY2" fmla="*/ 17821 h 504255"/>
              <a:gd name="connsiteX3" fmla="*/ 10947 w 497381"/>
              <a:gd name="connsiteY3" fmla="*/ 504255 h 504255"/>
              <a:gd name="connsiteX4" fmla="*/ 10947 w 497381"/>
              <a:gd name="connsiteY4" fmla="*/ 261038 h 504255"/>
              <a:gd name="connsiteX0" fmla="*/ 10947 w 497381"/>
              <a:gd name="connsiteY0" fmla="*/ 261038 h 504255"/>
              <a:gd name="connsiteX1" fmla="*/ 270584 w 497381"/>
              <a:gd name="connsiteY1" fmla="*/ 21927 h 504255"/>
              <a:gd name="connsiteX2" fmla="*/ 497381 w 497381"/>
              <a:gd name="connsiteY2" fmla="*/ 17821 h 504255"/>
              <a:gd name="connsiteX3" fmla="*/ 10947 w 497381"/>
              <a:gd name="connsiteY3" fmla="*/ 504255 h 504255"/>
              <a:gd name="connsiteX4" fmla="*/ 10947 w 497381"/>
              <a:gd name="connsiteY4" fmla="*/ 261038 h 504255"/>
              <a:gd name="connsiteX0" fmla="*/ 11917 w 498351"/>
              <a:gd name="connsiteY0" fmla="*/ 261038 h 504255"/>
              <a:gd name="connsiteX1" fmla="*/ 271554 w 498351"/>
              <a:gd name="connsiteY1" fmla="*/ 21927 h 504255"/>
              <a:gd name="connsiteX2" fmla="*/ 498351 w 498351"/>
              <a:gd name="connsiteY2" fmla="*/ 17821 h 504255"/>
              <a:gd name="connsiteX3" fmla="*/ 11917 w 498351"/>
              <a:gd name="connsiteY3" fmla="*/ 504255 h 504255"/>
              <a:gd name="connsiteX4" fmla="*/ 11917 w 498351"/>
              <a:gd name="connsiteY4" fmla="*/ 261038 h 504255"/>
              <a:gd name="connsiteX0" fmla="*/ 23098 w 495164"/>
              <a:gd name="connsiteY0" fmla="*/ 275407 h 504255"/>
              <a:gd name="connsiteX1" fmla="*/ 268367 w 495164"/>
              <a:gd name="connsiteY1" fmla="*/ 21927 h 504255"/>
              <a:gd name="connsiteX2" fmla="*/ 495164 w 495164"/>
              <a:gd name="connsiteY2" fmla="*/ 17821 h 504255"/>
              <a:gd name="connsiteX3" fmla="*/ 8730 w 495164"/>
              <a:gd name="connsiteY3" fmla="*/ 504255 h 504255"/>
              <a:gd name="connsiteX4" fmla="*/ 23098 w 495164"/>
              <a:gd name="connsiteY4" fmla="*/ 275407 h 504255"/>
              <a:gd name="connsiteX0" fmla="*/ 23098 w 495164"/>
              <a:gd name="connsiteY0" fmla="*/ 275407 h 504255"/>
              <a:gd name="connsiteX1" fmla="*/ 268367 w 495164"/>
              <a:gd name="connsiteY1" fmla="*/ 21927 h 504255"/>
              <a:gd name="connsiteX2" fmla="*/ 495164 w 495164"/>
              <a:gd name="connsiteY2" fmla="*/ 17821 h 504255"/>
              <a:gd name="connsiteX3" fmla="*/ 8730 w 495164"/>
              <a:gd name="connsiteY3" fmla="*/ 504255 h 504255"/>
              <a:gd name="connsiteX4" fmla="*/ 23098 w 495164"/>
              <a:gd name="connsiteY4" fmla="*/ 275407 h 504255"/>
              <a:gd name="connsiteX0" fmla="*/ 23098 w 503068"/>
              <a:gd name="connsiteY0" fmla="*/ 269607 h 498455"/>
              <a:gd name="connsiteX1" fmla="*/ 268367 w 503068"/>
              <a:gd name="connsiteY1" fmla="*/ 16127 h 498455"/>
              <a:gd name="connsiteX2" fmla="*/ 503068 w 503068"/>
              <a:gd name="connsiteY2" fmla="*/ 19926 h 498455"/>
              <a:gd name="connsiteX3" fmla="*/ 8730 w 503068"/>
              <a:gd name="connsiteY3" fmla="*/ 498455 h 498455"/>
              <a:gd name="connsiteX4" fmla="*/ 23098 w 503068"/>
              <a:gd name="connsiteY4" fmla="*/ 269607 h 498455"/>
              <a:gd name="connsiteX0" fmla="*/ 864 w 480834"/>
              <a:gd name="connsiteY0" fmla="*/ 269607 h 437193"/>
              <a:gd name="connsiteX1" fmla="*/ 246133 w 480834"/>
              <a:gd name="connsiteY1" fmla="*/ 16127 h 437193"/>
              <a:gd name="connsiteX2" fmla="*/ 480834 w 480834"/>
              <a:gd name="connsiteY2" fmla="*/ 19926 h 437193"/>
              <a:gd name="connsiteX3" fmla="*/ 31950 w 480834"/>
              <a:gd name="connsiteY3" fmla="*/ 437192 h 437193"/>
              <a:gd name="connsiteX4" fmla="*/ 864 w 480834"/>
              <a:gd name="connsiteY4" fmla="*/ 269607 h 437193"/>
              <a:gd name="connsiteX0" fmla="*/ 864 w 480834"/>
              <a:gd name="connsiteY0" fmla="*/ 265053 h 432638"/>
              <a:gd name="connsiteX1" fmla="*/ 281706 w 480834"/>
              <a:gd name="connsiteY1" fmla="*/ 31336 h 432638"/>
              <a:gd name="connsiteX2" fmla="*/ 480834 w 480834"/>
              <a:gd name="connsiteY2" fmla="*/ 15372 h 432638"/>
              <a:gd name="connsiteX3" fmla="*/ 31950 w 480834"/>
              <a:gd name="connsiteY3" fmla="*/ 432638 h 432638"/>
              <a:gd name="connsiteX4" fmla="*/ 864 w 480834"/>
              <a:gd name="connsiteY4" fmla="*/ 265053 h 432638"/>
              <a:gd name="connsiteX0" fmla="*/ 12294 w 460646"/>
              <a:gd name="connsiteY0" fmla="*/ 276910 h 432638"/>
              <a:gd name="connsiteX1" fmla="*/ 261518 w 460646"/>
              <a:gd name="connsiteY1" fmla="*/ 31336 h 432638"/>
              <a:gd name="connsiteX2" fmla="*/ 460646 w 460646"/>
              <a:gd name="connsiteY2" fmla="*/ 15372 h 432638"/>
              <a:gd name="connsiteX3" fmla="*/ 11762 w 460646"/>
              <a:gd name="connsiteY3" fmla="*/ 432638 h 432638"/>
              <a:gd name="connsiteX4" fmla="*/ 12294 w 460646"/>
              <a:gd name="connsiteY4" fmla="*/ 276910 h 432638"/>
              <a:gd name="connsiteX0" fmla="*/ 12294 w 460646"/>
              <a:gd name="connsiteY0" fmla="*/ 287240 h 442968"/>
              <a:gd name="connsiteX1" fmla="*/ 261518 w 460646"/>
              <a:gd name="connsiteY1" fmla="*/ 41666 h 442968"/>
              <a:gd name="connsiteX2" fmla="*/ 460646 w 460646"/>
              <a:gd name="connsiteY2" fmla="*/ 25702 h 442968"/>
              <a:gd name="connsiteX3" fmla="*/ 11762 w 460646"/>
              <a:gd name="connsiteY3" fmla="*/ 442968 h 442968"/>
              <a:gd name="connsiteX4" fmla="*/ 12294 w 460646"/>
              <a:gd name="connsiteY4" fmla="*/ 287240 h 442968"/>
              <a:gd name="connsiteX0" fmla="*/ 12294 w 460646"/>
              <a:gd name="connsiteY0" fmla="*/ 287240 h 442968"/>
              <a:gd name="connsiteX1" fmla="*/ 261518 w 460646"/>
              <a:gd name="connsiteY1" fmla="*/ 41666 h 442968"/>
              <a:gd name="connsiteX2" fmla="*/ 460646 w 460646"/>
              <a:gd name="connsiteY2" fmla="*/ 25702 h 442968"/>
              <a:gd name="connsiteX3" fmla="*/ 11762 w 460646"/>
              <a:gd name="connsiteY3" fmla="*/ 442968 h 442968"/>
              <a:gd name="connsiteX4" fmla="*/ 12294 w 460646"/>
              <a:gd name="connsiteY4" fmla="*/ 287240 h 442968"/>
              <a:gd name="connsiteX0" fmla="*/ 12294 w 460646"/>
              <a:gd name="connsiteY0" fmla="*/ 287240 h 442968"/>
              <a:gd name="connsiteX1" fmla="*/ 261518 w 460646"/>
              <a:gd name="connsiteY1" fmla="*/ 41666 h 442968"/>
              <a:gd name="connsiteX2" fmla="*/ 460646 w 460646"/>
              <a:gd name="connsiteY2" fmla="*/ 25702 h 442968"/>
              <a:gd name="connsiteX3" fmla="*/ 194508 w 460646"/>
              <a:gd name="connsiteY3" fmla="*/ 233099 h 442968"/>
              <a:gd name="connsiteX4" fmla="*/ 11762 w 460646"/>
              <a:gd name="connsiteY4" fmla="*/ 442968 h 442968"/>
              <a:gd name="connsiteX5" fmla="*/ 12294 w 460646"/>
              <a:gd name="connsiteY5" fmla="*/ 287240 h 442968"/>
              <a:gd name="connsiteX0" fmla="*/ 12294 w 417168"/>
              <a:gd name="connsiteY0" fmla="*/ 306893 h 462621"/>
              <a:gd name="connsiteX1" fmla="*/ 261518 w 417168"/>
              <a:gd name="connsiteY1" fmla="*/ 61319 h 462621"/>
              <a:gd name="connsiteX2" fmla="*/ 417168 w 417168"/>
              <a:gd name="connsiteY2" fmla="*/ 21640 h 462621"/>
              <a:gd name="connsiteX3" fmla="*/ 194508 w 417168"/>
              <a:gd name="connsiteY3" fmla="*/ 252752 h 462621"/>
              <a:gd name="connsiteX4" fmla="*/ 11762 w 417168"/>
              <a:gd name="connsiteY4" fmla="*/ 462621 h 462621"/>
              <a:gd name="connsiteX5" fmla="*/ 12294 w 417168"/>
              <a:gd name="connsiteY5" fmla="*/ 306893 h 462621"/>
              <a:gd name="connsiteX0" fmla="*/ 18259 w 423133"/>
              <a:gd name="connsiteY0" fmla="*/ 306893 h 419144"/>
              <a:gd name="connsiteX1" fmla="*/ 267483 w 423133"/>
              <a:gd name="connsiteY1" fmla="*/ 61319 h 419144"/>
              <a:gd name="connsiteX2" fmla="*/ 423133 w 423133"/>
              <a:gd name="connsiteY2" fmla="*/ 21640 h 419144"/>
              <a:gd name="connsiteX3" fmla="*/ 200473 w 423133"/>
              <a:gd name="connsiteY3" fmla="*/ 252752 h 419144"/>
              <a:gd name="connsiteX4" fmla="*/ 9821 w 423133"/>
              <a:gd name="connsiteY4" fmla="*/ 419144 h 419144"/>
              <a:gd name="connsiteX5" fmla="*/ 18259 w 423133"/>
              <a:gd name="connsiteY5" fmla="*/ 306893 h 419144"/>
              <a:gd name="connsiteX0" fmla="*/ 18259 w 423133"/>
              <a:gd name="connsiteY0" fmla="*/ 310176 h 422427"/>
              <a:gd name="connsiteX1" fmla="*/ 267483 w 423133"/>
              <a:gd name="connsiteY1" fmla="*/ 44840 h 422427"/>
              <a:gd name="connsiteX2" fmla="*/ 423133 w 423133"/>
              <a:gd name="connsiteY2" fmla="*/ 24923 h 422427"/>
              <a:gd name="connsiteX3" fmla="*/ 200473 w 423133"/>
              <a:gd name="connsiteY3" fmla="*/ 256035 h 422427"/>
              <a:gd name="connsiteX4" fmla="*/ 9821 w 423133"/>
              <a:gd name="connsiteY4" fmla="*/ 422427 h 422427"/>
              <a:gd name="connsiteX5" fmla="*/ 18259 w 423133"/>
              <a:gd name="connsiteY5" fmla="*/ 310176 h 422427"/>
              <a:gd name="connsiteX0" fmla="*/ 18259 w 423133"/>
              <a:gd name="connsiteY0" fmla="*/ 316094 h 428345"/>
              <a:gd name="connsiteX1" fmla="*/ 267483 w 423133"/>
              <a:gd name="connsiteY1" fmla="*/ 50758 h 428345"/>
              <a:gd name="connsiteX2" fmla="*/ 423133 w 423133"/>
              <a:gd name="connsiteY2" fmla="*/ 30841 h 428345"/>
              <a:gd name="connsiteX3" fmla="*/ 200473 w 423133"/>
              <a:gd name="connsiteY3" fmla="*/ 261953 h 428345"/>
              <a:gd name="connsiteX4" fmla="*/ 9821 w 423133"/>
              <a:gd name="connsiteY4" fmla="*/ 428345 h 428345"/>
              <a:gd name="connsiteX5" fmla="*/ 18259 w 423133"/>
              <a:gd name="connsiteY5" fmla="*/ 316094 h 428345"/>
              <a:gd name="connsiteX0" fmla="*/ 25528 w 430402"/>
              <a:gd name="connsiteY0" fmla="*/ 316094 h 428345"/>
              <a:gd name="connsiteX1" fmla="*/ 274752 w 430402"/>
              <a:gd name="connsiteY1" fmla="*/ 50758 h 428345"/>
              <a:gd name="connsiteX2" fmla="*/ 430402 w 430402"/>
              <a:gd name="connsiteY2" fmla="*/ 30841 h 428345"/>
              <a:gd name="connsiteX3" fmla="*/ 207742 w 430402"/>
              <a:gd name="connsiteY3" fmla="*/ 261953 h 428345"/>
              <a:gd name="connsiteX4" fmla="*/ 17090 w 430402"/>
              <a:gd name="connsiteY4" fmla="*/ 428345 h 428345"/>
              <a:gd name="connsiteX5" fmla="*/ 25528 w 430402"/>
              <a:gd name="connsiteY5" fmla="*/ 316094 h 42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402" h="428345">
                <a:moveTo>
                  <a:pt x="25528" y="316094"/>
                </a:moveTo>
                <a:cubicBezTo>
                  <a:pt x="77571" y="218462"/>
                  <a:pt x="188206" y="130462"/>
                  <a:pt x="274752" y="50758"/>
                </a:cubicBezTo>
                <a:cubicBezTo>
                  <a:pt x="320707" y="19744"/>
                  <a:pt x="303639" y="-34611"/>
                  <a:pt x="430402" y="30841"/>
                </a:cubicBezTo>
                <a:cubicBezTo>
                  <a:pt x="421539" y="68346"/>
                  <a:pt x="282556" y="192409"/>
                  <a:pt x="207742" y="261953"/>
                </a:cubicBezTo>
                <a:cubicBezTo>
                  <a:pt x="132928" y="331497"/>
                  <a:pt x="49765" y="424921"/>
                  <a:pt x="17090" y="428345"/>
                </a:cubicBezTo>
                <a:cubicBezTo>
                  <a:pt x="-7542" y="351378"/>
                  <a:pt x="-6245" y="396707"/>
                  <a:pt x="25528" y="316094"/>
                </a:cubicBez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>
            <a:off x="3048000" y="2710235"/>
            <a:ext cx="266700" cy="32152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4060608" y="2870995"/>
            <a:ext cx="625693" cy="343542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53"/>
          <p:cNvSpPr/>
          <p:nvPr/>
        </p:nvSpPr>
        <p:spPr>
          <a:xfrm>
            <a:off x="3194137" y="2786474"/>
            <a:ext cx="903287" cy="749026"/>
          </a:xfrm>
          <a:custGeom>
            <a:avLst/>
            <a:gdLst>
              <a:gd name="connsiteX0" fmla="*/ 0 w 1203188"/>
              <a:gd name="connsiteY0" fmla="*/ 601594 h 1203188"/>
              <a:gd name="connsiteX1" fmla="*/ 601594 w 1203188"/>
              <a:gd name="connsiteY1" fmla="*/ 0 h 1203188"/>
              <a:gd name="connsiteX2" fmla="*/ 1203188 w 1203188"/>
              <a:gd name="connsiteY2" fmla="*/ 601594 h 1203188"/>
              <a:gd name="connsiteX3" fmla="*/ 601594 w 1203188"/>
              <a:gd name="connsiteY3" fmla="*/ 1203188 h 1203188"/>
              <a:gd name="connsiteX4" fmla="*/ 0 w 1203188"/>
              <a:gd name="connsiteY4" fmla="*/ 601594 h 1203188"/>
              <a:gd name="connsiteX0" fmla="*/ 0 w 1212412"/>
              <a:gd name="connsiteY0" fmla="*/ 633440 h 1235034"/>
              <a:gd name="connsiteX1" fmla="*/ 601594 w 1212412"/>
              <a:gd name="connsiteY1" fmla="*/ 31846 h 1235034"/>
              <a:gd name="connsiteX2" fmla="*/ 941198 w 1212412"/>
              <a:gd name="connsiteY2" fmla="*/ 141058 h 1235034"/>
              <a:gd name="connsiteX3" fmla="*/ 1203188 w 1212412"/>
              <a:gd name="connsiteY3" fmla="*/ 633440 h 1235034"/>
              <a:gd name="connsiteX4" fmla="*/ 601594 w 1212412"/>
              <a:gd name="connsiteY4" fmla="*/ 1235034 h 1235034"/>
              <a:gd name="connsiteX5" fmla="*/ 0 w 1212412"/>
              <a:gd name="connsiteY5" fmla="*/ 633440 h 1235034"/>
              <a:gd name="connsiteX0" fmla="*/ 16563 w 1228975"/>
              <a:gd name="connsiteY0" fmla="*/ 633440 h 1235034"/>
              <a:gd name="connsiteX1" fmla="*/ 207667 w 1228975"/>
              <a:gd name="connsiteY1" fmla="*/ 188683 h 1235034"/>
              <a:gd name="connsiteX2" fmla="*/ 618157 w 1228975"/>
              <a:gd name="connsiteY2" fmla="*/ 31846 h 1235034"/>
              <a:gd name="connsiteX3" fmla="*/ 957761 w 1228975"/>
              <a:gd name="connsiteY3" fmla="*/ 141058 h 1235034"/>
              <a:gd name="connsiteX4" fmla="*/ 1219751 w 1228975"/>
              <a:gd name="connsiteY4" fmla="*/ 633440 h 1235034"/>
              <a:gd name="connsiteX5" fmla="*/ 618157 w 1228975"/>
              <a:gd name="connsiteY5" fmla="*/ 1235034 h 1235034"/>
              <a:gd name="connsiteX6" fmla="*/ 16563 w 1228975"/>
              <a:gd name="connsiteY6" fmla="*/ 633440 h 1235034"/>
              <a:gd name="connsiteX0" fmla="*/ 22467 w 1234879"/>
              <a:gd name="connsiteY0" fmla="*/ 601679 h 1203273"/>
              <a:gd name="connsiteX1" fmla="*/ 175471 w 1234879"/>
              <a:gd name="connsiteY1" fmla="*/ 116441 h 1203273"/>
              <a:gd name="connsiteX2" fmla="*/ 624061 w 1234879"/>
              <a:gd name="connsiteY2" fmla="*/ 85 h 1203273"/>
              <a:gd name="connsiteX3" fmla="*/ 963665 w 1234879"/>
              <a:gd name="connsiteY3" fmla="*/ 109297 h 1203273"/>
              <a:gd name="connsiteX4" fmla="*/ 1225655 w 1234879"/>
              <a:gd name="connsiteY4" fmla="*/ 601679 h 1203273"/>
              <a:gd name="connsiteX5" fmla="*/ 624061 w 1234879"/>
              <a:gd name="connsiteY5" fmla="*/ 1203273 h 1203273"/>
              <a:gd name="connsiteX6" fmla="*/ 22467 w 1234879"/>
              <a:gd name="connsiteY6" fmla="*/ 601679 h 1203273"/>
              <a:gd name="connsiteX0" fmla="*/ 22467 w 1242670"/>
              <a:gd name="connsiteY0" fmla="*/ 602786 h 1204380"/>
              <a:gd name="connsiteX1" fmla="*/ 175471 w 1242670"/>
              <a:gd name="connsiteY1" fmla="*/ 117548 h 1204380"/>
              <a:gd name="connsiteX2" fmla="*/ 624061 w 1242670"/>
              <a:gd name="connsiteY2" fmla="*/ 1192 h 1204380"/>
              <a:gd name="connsiteX3" fmla="*/ 1087490 w 1242670"/>
              <a:gd name="connsiteY3" fmla="*/ 160411 h 1204380"/>
              <a:gd name="connsiteX4" fmla="*/ 1225655 w 1242670"/>
              <a:gd name="connsiteY4" fmla="*/ 602786 h 1204380"/>
              <a:gd name="connsiteX5" fmla="*/ 624061 w 1242670"/>
              <a:gd name="connsiteY5" fmla="*/ 1204380 h 1204380"/>
              <a:gd name="connsiteX6" fmla="*/ 22467 w 1242670"/>
              <a:gd name="connsiteY6" fmla="*/ 602786 h 1204380"/>
              <a:gd name="connsiteX0" fmla="*/ 22467 w 1242670"/>
              <a:gd name="connsiteY0" fmla="*/ 557163 h 1158757"/>
              <a:gd name="connsiteX1" fmla="*/ 175471 w 1242670"/>
              <a:gd name="connsiteY1" fmla="*/ 71925 h 1158757"/>
              <a:gd name="connsiteX2" fmla="*/ 645492 w 1242670"/>
              <a:gd name="connsiteY2" fmla="*/ 10337 h 1158757"/>
              <a:gd name="connsiteX3" fmla="*/ 1087490 w 1242670"/>
              <a:gd name="connsiteY3" fmla="*/ 114788 h 1158757"/>
              <a:gd name="connsiteX4" fmla="*/ 1225655 w 1242670"/>
              <a:gd name="connsiteY4" fmla="*/ 557163 h 1158757"/>
              <a:gd name="connsiteX5" fmla="*/ 624061 w 1242670"/>
              <a:gd name="connsiteY5" fmla="*/ 1158757 h 1158757"/>
              <a:gd name="connsiteX6" fmla="*/ 22467 w 1242670"/>
              <a:gd name="connsiteY6" fmla="*/ 557163 h 1158757"/>
              <a:gd name="connsiteX0" fmla="*/ 22312 w 1242515"/>
              <a:gd name="connsiteY0" fmla="*/ 557163 h 1006357"/>
              <a:gd name="connsiteX1" fmla="*/ 175316 w 1242515"/>
              <a:gd name="connsiteY1" fmla="*/ 71925 h 1006357"/>
              <a:gd name="connsiteX2" fmla="*/ 645337 w 1242515"/>
              <a:gd name="connsiteY2" fmla="*/ 10337 h 1006357"/>
              <a:gd name="connsiteX3" fmla="*/ 1087335 w 1242515"/>
              <a:gd name="connsiteY3" fmla="*/ 114788 h 1006357"/>
              <a:gd name="connsiteX4" fmla="*/ 1225500 w 1242515"/>
              <a:gd name="connsiteY4" fmla="*/ 557163 h 1006357"/>
              <a:gd name="connsiteX5" fmla="*/ 621525 w 1242515"/>
              <a:gd name="connsiteY5" fmla="*/ 1006357 h 1006357"/>
              <a:gd name="connsiteX6" fmla="*/ 22312 w 1242515"/>
              <a:gd name="connsiteY6" fmla="*/ 557163 h 1006357"/>
              <a:gd name="connsiteX0" fmla="*/ 22312 w 1226378"/>
              <a:gd name="connsiteY0" fmla="*/ 557163 h 1015297"/>
              <a:gd name="connsiteX1" fmla="*/ 175316 w 1226378"/>
              <a:gd name="connsiteY1" fmla="*/ 71925 h 1015297"/>
              <a:gd name="connsiteX2" fmla="*/ 645337 w 1226378"/>
              <a:gd name="connsiteY2" fmla="*/ 10337 h 1015297"/>
              <a:gd name="connsiteX3" fmla="*/ 1087335 w 1226378"/>
              <a:gd name="connsiteY3" fmla="*/ 114788 h 1015297"/>
              <a:gd name="connsiteX4" fmla="*/ 1225500 w 1226378"/>
              <a:gd name="connsiteY4" fmla="*/ 557163 h 1015297"/>
              <a:gd name="connsiteX5" fmla="*/ 1039710 w 1226378"/>
              <a:gd name="connsiteY5" fmla="*/ 833924 h 1015297"/>
              <a:gd name="connsiteX6" fmla="*/ 621525 w 1226378"/>
              <a:gd name="connsiteY6" fmla="*/ 1006357 h 1015297"/>
              <a:gd name="connsiteX7" fmla="*/ 22312 w 1226378"/>
              <a:gd name="connsiteY7" fmla="*/ 557163 h 1015297"/>
              <a:gd name="connsiteX0" fmla="*/ 22312 w 1226378"/>
              <a:gd name="connsiteY0" fmla="*/ 557163 h 1006449"/>
              <a:gd name="connsiteX1" fmla="*/ 175316 w 1226378"/>
              <a:gd name="connsiteY1" fmla="*/ 71925 h 1006449"/>
              <a:gd name="connsiteX2" fmla="*/ 645337 w 1226378"/>
              <a:gd name="connsiteY2" fmla="*/ 10337 h 1006449"/>
              <a:gd name="connsiteX3" fmla="*/ 1087335 w 1226378"/>
              <a:gd name="connsiteY3" fmla="*/ 114788 h 1006449"/>
              <a:gd name="connsiteX4" fmla="*/ 1225500 w 1226378"/>
              <a:gd name="connsiteY4" fmla="*/ 557163 h 1006449"/>
              <a:gd name="connsiteX5" fmla="*/ 1039710 w 1226378"/>
              <a:gd name="connsiteY5" fmla="*/ 833924 h 1006449"/>
              <a:gd name="connsiteX6" fmla="*/ 621525 w 1226378"/>
              <a:gd name="connsiteY6" fmla="*/ 1006357 h 1006449"/>
              <a:gd name="connsiteX7" fmla="*/ 196748 w 1226378"/>
              <a:gd name="connsiteY7" fmla="*/ 812493 h 1006449"/>
              <a:gd name="connsiteX8" fmla="*/ 22312 w 1226378"/>
              <a:gd name="connsiteY8" fmla="*/ 557163 h 1006449"/>
              <a:gd name="connsiteX0" fmla="*/ 4038 w 1208104"/>
              <a:gd name="connsiteY0" fmla="*/ 557163 h 1006357"/>
              <a:gd name="connsiteX1" fmla="*/ 157042 w 1208104"/>
              <a:gd name="connsiteY1" fmla="*/ 71925 h 1006357"/>
              <a:gd name="connsiteX2" fmla="*/ 627063 w 1208104"/>
              <a:gd name="connsiteY2" fmla="*/ 10337 h 1006357"/>
              <a:gd name="connsiteX3" fmla="*/ 1069061 w 1208104"/>
              <a:gd name="connsiteY3" fmla="*/ 114788 h 1006357"/>
              <a:gd name="connsiteX4" fmla="*/ 1207226 w 1208104"/>
              <a:gd name="connsiteY4" fmla="*/ 557163 h 1006357"/>
              <a:gd name="connsiteX5" fmla="*/ 1021436 w 1208104"/>
              <a:gd name="connsiteY5" fmla="*/ 833924 h 1006357"/>
              <a:gd name="connsiteX6" fmla="*/ 603251 w 1208104"/>
              <a:gd name="connsiteY6" fmla="*/ 1006357 h 1006357"/>
              <a:gd name="connsiteX7" fmla="*/ 292774 w 1208104"/>
              <a:gd name="connsiteY7" fmla="*/ 833924 h 1006357"/>
              <a:gd name="connsiteX8" fmla="*/ 4038 w 1208104"/>
              <a:gd name="connsiteY8" fmla="*/ 557163 h 1006357"/>
              <a:gd name="connsiteX0" fmla="*/ 188 w 1204254"/>
              <a:gd name="connsiteY0" fmla="*/ 547819 h 997013"/>
              <a:gd name="connsiteX1" fmla="*/ 250823 w 1204254"/>
              <a:gd name="connsiteY1" fmla="*/ 134018 h 997013"/>
              <a:gd name="connsiteX2" fmla="*/ 623213 w 1204254"/>
              <a:gd name="connsiteY2" fmla="*/ 993 h 997013"/>
              <a:gd name="connsiteX3" fmla="*/ 1065211 w 1204254"/>
              <a:gd name="connsiteY3" fmla="*/ 105444 h 997013"/>
              <a:gd name="connsiteX4" fmla="*/ 1203376 w 1204254"/>
              <a:gd name="connsiteY4" fmla="*/ 547819 h 997013"/>
              <a:gd name="connsiteX5" fmla="*/ 1017586 w 1204254"/>
              <a:gd name="connsiteY5" fmla="*/ 824580 h 997013"/>
              <a:gd name="connsiteX6" fmla="*/ 599401 w 1204254"/>
              <a:gd name="connsiteY6" fmla="*/ 997013 h 997013"/>
              <a:gd name="connsiteX7" fmla="*/ 288924 w 1204254"/>
              <a:gd name="connsiteY7" fmla="*/ 824580 h 997013"/>
              <a:gd name="connsiteX8" fmla="*/ 188 w 1204254"/>
              <a:gd name="connsiteY8" fmla="*/ 547819 h 997013"/>
              <a:gd name="connsiteX0" fmla="*/ 316 w 1204382"/>
              <a:gd name="connsiteY0" fmla="*/ 547819 h 997777"/>
              <a:gd name="connsiteX1" fmla="*/ 250951 w 1204382"/>
              <a:gd name="connsiteY1" fmla="*/ 134018 h 997777"/>
              <a:gd name="connsiteX2" fmla="*/ 623341 w 1204382"/>
              <a:gd name="connsiteY2" fmla="*/ 993 h 997777"/>
              <a:gd name="connsiteX3" fmla="*/ 1065339 w 1204382"/>
              <a:gd name="connsiteY3" fmla="*/ 105444 h 997777"/>
              <a:gd name="connsiteX4" fmla="*/ 1203504 w 1204382"/>
              <a:gd name="connsiteY4" fmla="*/ 547819 h 997777"/>
              <a:gd name="connsiteX5" fmla="*/ 1017714 w 1204382"/>
              <a:gd name="connsiteY5" fmla="*/ 824580 h 997777"/>
              <a:gd name="connsiteX6" fmla="*/ 599529 w 1204382"/>
              <a:gd name="connsiteY6" fmla="*/ 997013 h 997777"/>
              <a:gd name="connsiteX7" fmla="*/ 208132 w 1204382"/>
              <a:gd name="connsiteY7" fmla="*/ 873132 h 997777"/>
              <a:gd name="connsiteX8" fmla="*/ 316 w 1204382"/>
              <a:gd name="connsiteY8" fmla="*/ 547819 h 99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4382" h="997777">
                <a:moveTo>
                  <a:pt x="316" y="547819"/>
                </a:moveTo>
                <a:cubicBezTo>
                  <a:pt x="7453" y="424633"/>
                  <a:pt x="150685" y="234284"/>
                  <a:pt x="250951" y="134018"/>
                </a:cubicBezTo>
                <a:cubicBezTo>
                  <a:pt x="351217" y="33752"/>
                  <a:pt x="487610" y="5755"/>
                  <a:pt x="623341" y="993"/>
                </a:cubicBezTo>
                <a:cubicBezTo>
                  <a:pt x="759072" y="-3769"/>
                  <a:pt x="965073" y="5178"/>
                  <a:pt x="1065339" y="105444"/>
                </a:cubicBezTo>
                <a:cubicBezTo>
                  <a:pt x="1165605" y="205710"/>
                  <a:pt x="1211441" y="427963"/>
                  <a:pt x="1203504" y="547819"/>
                </a:cubicBezTo>
                <a:cubicBezTo>
                  <a:pt x="1195567" y="667675"/>
                  <a:pt x="1118376" y="749714"/>
                  <a:pt x="1017714" y="824580"/>
                </a:cubicBezTo>
                <a:cubicBezTo>
                  <a:pt x="917052" y="899446"/>
                  <a:pt x="734459" y="988921"/>
                  <a:pt x="599529" y="997013"/>
                </a:cubicBezTo>
                <a:cubicBezTo>
                  <a:pt x="464599" y="1005105"/>
                  <a:pt x="308001" y="947998"/>
                  <a:pt x="208132" y="873132"/>
                </a:cubicBezTo>
                <a:cubicBezTo>
                  <a:pt x="108263" y="798266"/>
                  <a:pt x="-6821" y="671005"/>
                  <a:pt x="316" y="54781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buClr>
                <a:schemeClr val="bg1">
                  <a:lumMod val="75000"/>
                </a:schemeClr>
              </a:buClr>
            </a:pP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COMPANY NAME</a:t>
            </a:r>
          </a:p>
        </p:txBody>
      </p:sp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0" r="12500"/>
          <a:stretch/>
        </p:blipFill>
        <p:spPr>
          <a:xfrm>
            <a:off x="2117059" y="1586440"/>
            <a:ext cx="1197641" cy="1198751"/>
          </a:xfrm>
          <a:prstGeom prst="round2DiagRect">
            <a:avLst>
              <a:gd name="adj1" fmla="val 50000"/>
              <a:gd name="adj2" fmla="val 37726"/>
            </a:avLst>
          </a:prstGeom>
          <a:noFill/>
          <a:ln w="28575">
            <a:solidFill>
              <a:srgbClr val="92D050"/>
            </a:solidFill>
            <a:prstDash val="solid"/>
          </a:ln>
        </p:spPr>
      </p:pic>
      <p:sp>
        <p:nvSpPr>
          <p:cNvPr id="114" name="Oval 6"/>
          <p:cNvSpPr/>
          <p:nvPr/>
        </p:nvSpPr>
        <p:spPr>
          <a:xfrm>
            <a:off x="4501939" y="1419754"/>
            <a:ext cx="2272219" cy="2084197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0326" h="3025297">
                <a:moveTo>
                  <a:pt x="4356" y="1216663"/>
                </a:moveTo>
                <a:cubicBezTo>
                  <a:pt x="7053" y="809364"/>
                  <a:pt x="-25427" y="521847"/>
                  <a:pt x="231291" y="308286"/>
                </a:cubicBezTo>
                <a:cubicBezTo>
                  <a:pt x="488009" y="94725"/>
                  <a:pt x="1115789" y="1383"/>
                  <a:pt x="1504207" y="34"/>
                </a:cubicBezTo>
                <a:cubicBezTo>
                  <a:pt x="1892625" y="-1314"/>
                  <a:pt x="2298335" y="36733"/>
                  <a:pt x="2561797" y="300195"/>
                </a:cubicBezTo>
                <a:cubicBezTo>
                  <a:pt x="2825259" y="563657"/>
                  <a:pt x="2874585" y="1147882"/>
                  <a:pt x="2834125" y="1524161"/>
                </a:cubicBezTo>
                <a:cubicBezTo>
                  <a:pt x="2793665" y="1900440"/>
                  <a:pt x="3068020" y="2496711"/>
                  <a:pt x="2804558" y="2760173"/>
                </a:cubicBezTo>
                <a:cubicBezTo>
                  <a:pt x="2541096" y="3023635"/>
                  <a:pt x="1895322" y="3025359"/>
                  <a:pt x="1463747" y="3024011"/>
                </a:cubicBezTo>
                <a:cubicBezTo>
                  <a:pt x="1032172" y="3022663"/>
                  <a:pt x="471825" y="3065445"/>
                  <a:pt x="215107" y="2752082"/>
                </a:cubicBezTo>
                <a:cubicBezTo>
                  <a:pt x="-41611" y="2438719"/>
                  <a:pt x="1659" y="1623962"/>
                  <a:pt x="4356" y="121666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eiusmod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tempor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incididunt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ut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labore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et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dolore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magna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aliqua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.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Ut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enim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ad minim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veniam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quis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nostrud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exercitation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ullamco</a:t>
            </a:r>
            <a:endParaRPr lang="en-US" sz="9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eiusmod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tempor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incididunt</a:t>
            </a:r>
            <a:r>
              <a:rPr lang="en-US" sz="9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ut</a:t>
            </a:r>
            <a:endParaRPr lang="en-US" sz="9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0" y="4852357"/>
            <a:ext cx="9143999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sp>
        <p:nvSpPr>
          <p:cNvPr id="120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WHO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WE ARE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" name="Oval 122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2</a:t>
            </a:r>
          </a:p>
        </p:txBody>
      </p:sp>
      <p:sp>
        <p:nvSpPr>
          <p:cNvPr id="124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25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pic>
        <p:nvPicPr>
          <p:cNvPr id="119" name="Picture 1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3000" y="4404626"/>
            <a:ext cx="578758" cy="57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368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0.00023 L 0.58316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6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112" grpId="0" animBg="1"/>
      <p:bldP spid="1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/>
          <p:cNvGraphicFramePr/>
          <p:nvPr>
            <p:extLst>
              <p:ext uri="{D42A27DB-BD31-4B8C-83A1-F6EECF244321}">
                <p14:modId xmlns:p14="http://schemas.microsoft.com/office/powerpoint/2010/main" val="753797384"/>
              </p:ext>
            </p:extLst>
          </p:nvPr>
        </p:nvGraphicFramePr>
        <p:xfrm>
          <a:off x="1600200" y="1201263"/>
          <a:ext cx="3333137" cy="331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Oval 6"/>
          <p:cNvSpPr/>
          <p:nvPr/>
        </p:nvSpPr>
        <p:spPr>
          <a:xfrm>
            <a:off x="1779020" y="1082887"/>
            <a:ext cx="5621275" cy="3180349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6260 w 2822025"/>
              <a:gd name="connsiteY0" fmla="*/ 1127291 h 2822734"/>
              <a:gd name="connsiteX1" fmla="*/ 263244 w 2822025"/>
              <a:gd name="connsiteY1" fmla="*/ 137504 h 2822734"/>
              <a:gd name="connsiteX2" fmla="*/ 1562476 w 2822025"/>
              <a:gd name="connsiteY2" fmla="*/ 14604 h 2822734"/>
              <a:gd name="connsiteX3" fmla="*/ 2683704 w 2822025"/>
              <a:gd name="connsiteY3" fmla="*/ 199274 h 2822734"/>
              <a:gd name="connsiteX4" fmla="*/ 2801482 w 2822025"/>
              <a:gd name="connsiteY4" fmla="*/ 1561830 h 2822734"/>
              <a:gd name="connsiteX5" fmla="*/ 2662822 w 2822025"/>
              <a:gd name="connsiteY5" fmla="*/ 2705449 h 2822734"/>
              <a:gd name="connsiteX6" fmla="*/ 1349284 w 2822025"/>
              <a:gd name="connsiteY6" fmla="*/ 2784501 h 2822734"/>
              <a:gd name="connsiteX7" fmla="*/ 155191 w 2822025"/>
              <a:gd name="connsiteY7" fmla="*/ 2651161 h 2822734"/>
              <a:gd name="connsiteX8" fmla="*/ 26260 w 2822025"/>
              <a:gd name="connsiteY8" fmla="*/ 1127291 h 2822734"/>
              <a:gd name="connsiteX0" fmla="*/ 4805 w 2800570"/>
              <a:gd name="connsiteY0" fmla="*/ 1127291 h 2835808"/>
              <a:gd name="connsiteX1" fmla="*/ 241789 w 2800570"/>
              <a:gd name="connsiteY1" fmla="*/ 137504 h 2835808"/>
              <a:gd name="connsiteX2" fmla="*/ 1541021 w 2800570"/>
              <a:gd name="connsiteY2" fmla="*/ 14604 h 2835808"/>
              <a:gd name="connsiteX3" fmla="*/ 2662249 w 2800570"/>
              <a:gd name="connsiteY3" fmla="*/ 199274 h 2835808"/>
              <a:gd name="connsiteX4" fmla="*/ 2780027 w 2800570"/>
              <a:gd name="connsiteY4" fmla="*/ 1561830 h 2835808"/>
              <a:gd name="connsiteX5" fmla="*/ 2641367 w 2800570"/>
              <a:gd name="connsiteY5" fmla="*/ 2705449 h 2835808"/>
              <a:gd name="connsiteX6" fmla="*/ 1327829 w 2800570"/>
              <a:gd name="connsiteY6" fmla="*/ 2784501 h 2835808"/>
              <a:gd name="connsiteX7" fmla="*/ 194031 w 2800570"/>
              <a:gd name="connsiteY7" fmla="*/ 2678298 h 2835808"/>
              <a:gd name="connsiteX8" fmla="*/ 4805 w 2800570"/>
              <a:gd name="connsiteY8" fmla="*/ 1127291 h 2835808"/>
              <a:gd name="connsiteX0" fmla="*/ 4805 w 2800570"/>
              <a:gd name="connsiteY0" fmla="*/ 1127291 h 2849812"/>
              <a:gd name="connsiteX1" fmla="*/ 241789 w 2800570"/>
              <a:gd name="connsiteY1" fmla="*/ 137504 h 2849812"/>
              <a:gd name="connsiteX2" fmla="*/ 1541021 w 2800570"/>
              <a:gd name="connsiteY2" fmla="*/ 14604 h 2849812"/>
              <a:gd name="connsiteX3" fmla="*/ 2662249 w 2800570"/>
              <a:gd name="connsiteY3" fmla="*/ 199274 h 2849812"/>
              <a:gd name="connsiteX4" fmla="*/ 2780027 w 2800570"/>
              <a:gd name="connsiteY4" fmla="*/ 1561830 h 2849812"/>
              <a:gd name="connsiteX5" fmla="*/ 2641367 w 2800570"/>
              <a:gd name="connsiteY5" fmla="*/ 2705449 h 2849812"/>
              <a:gd name="connsiteX6" fmla="*/ 1327829 w 2800570"/>
              <a:gd name="connsiteY6" fmla="*/ 2811638 h 2849812"/>
              <a:gd name="connsiteX7" fmla="*/ 194031 w 2800570"/>
              <a:gd name="connsiteY7" fmla="*/ 2678298 h 2849812"/>
              <a:gd name="connsiteX8" fmla="*/ 4805 w 2800570"/>
              <a:gd name="connsiteY8" fmla="*/ 1127291 h 284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0570" h="2849812">
                <a:moveTo>
                  <a:pt x="4805" y="1127291"/>
                </a:moveTo>
                <a:cubicBezTo>
                  <a:pt x="12765" y="703825"/>
                  <a:pt x="-14247" y="322952"/>
                  <a:pt x="241789" y="137504"/>
                </a:cubicBezTo>
                <a:cubicBezTo>
                  <a:pt x="497825" y="-47944"/>
                  <a:pt x="1137611" y="4309"/>
                  <a:pt x="1541021" y="14604"/>
                </a:cubicBezTo>
                <a:cubicBezTo>
                  <a:pt x="1944431" y="24899"/>
                  <a:pt x="2455748" y="-58597"/>
                  <a:pt x="2662249" y="199274"/>
                </a:cubicBezTo>
                <a:cubicBezTo>
                  <a:pt x="2868750" y="457145"/>
                  <a:pt x="2783507" y="1144134"/>
                  <a:pt x="2780027" y="1561830"/>
                </a:cubicBezTo>
                <a:cubicBezTo>
                  <a:pt x="2776547" y="1979526"/>
                  <a:pt x="2883400" y="2497148"/>
                  <a:pt x="2641367" y="2705449"/>
                </a:cubicBezTo>
                <a:cubicBezTo>
                  <a:pt x="2399334" y="2913750"/>
                  <a:pt x="1759404" y="2812986"/>
                  <a:pt x="1327829" y="2811638"/>
                </a:cubicBezTo>
                <a:cubicBezTo>
                  <a:pt x="896254" y="2810290"/>
                  <a:pt x="414535" y="2959022"/>
                  <a:pt x="194031" y="2678298"/>
                </a:cubicBezTo>
                <a:cubicBezTo>
                  <a:pt x="-26473" y="2397574"/>
                  <a:pt x="-3155" y="1550757"/>
                  <a:pt x="4805" y="1127291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4601" y="1910623"/>
            <a:ext cx="2800349" cy="1178335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QUESTION</a:t>
            </a:r>
          </a:p>
        </p:txBody>
      </p:sp>
      <p:sp>
        <p:nvSpPr>
          <p:cNvPr id="36" name="Your TItle"/>
          <p:cNvSpPr txBox="1">
            <a:spLocks/>
          </p:cNvSpPr>
          <p:nvPr/>
        </p:nvSpPr>
        <p:spPr>
          <a:xfrm>
            <a:off x="4539883" y="812873"/>
            <a:ext cx="2626339" cy="3546581"/>
          </a:xfrm>
          <a:prstGeom prst="rect">
            <a:avLst/>
          </a:prstGeom>
        </p:spPr>
        <p:txBody>
          <a:bodyPr vert="horz" lIns="68585" tIns="34292" rIns="68585" bIns="3429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0000" dirty="0">
                <a:solidFill>
                  <a:schemeClr val="bg1">
                    <a:lumMod val="95000"/>
                  </a:schemeClr>
                </a:solidFill>
                <a:effectLst>
                  <a:outerShdw blurRad="25400" dist="12700" dir="2700000" algn="tl">
                    <a:srgbClr val="000000">
                      <a:alpha val="43137"/>
                    </a:srgbClr>
                  </a:outerShdw>
                </a:effectLst>
                <a:latin typeface="Code Bold" pitchFamily="50" charset="0"/>
                <a:ea typeface="Franchise" pitchFamily="49" charset="0"/>
                <a:cs typeface="Open Sans Light" pitchFamily="34" charset="0"/>
              </a:rPr>
              <a:t>?</a:t>
            </a:r>
            <a:endParaRPr lang="en-US" sz="30000" dirty="0">
              <a:solidFill>
                <a:schemeClr val="bg1">
                  <a:lumMod val="95000"/>
                </a:schemeClr>
              </a:solidFill>
              <a:effectLst>
                <a:outerShdw blurRad="25400" dist="12700" dir="2700000" algn="tl">
                  <a:srgbClr val="000000">
                    <a:alpha val="43137"/>
                  </a:srgbClr>
                </a:outerShdw>
              </a:effectLst>
              <a:latin typeface="Code Bold" pitchFamily="50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39" name="Isosceles Triangle 38"/>
          <p:cNvSpPr/>
          <p:nvPr/>
        </p:nvSpPr>
        <p:spPr>
          <a:xfrm>
            <a:off x="8029577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0" name="Isosceles Triangle 39"/>
          <p:cNvSpPr/>
          <p:nvPr/>
        </p:nvSpPr>
        <p:spPr>
          <a:xfrm>
            <a:off x="762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508032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381000" y="4368659"/>
            <a:ext cx="274294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12598" y="4430975"/>
            <a:ext cx="208280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1" name="Isosceles Triangle 50"/>
          <p:cNvSpPr/>
          <p:nvPr/>
        </p:nvSpPr>
        <p:spPr>
          <a:xfrm>
            <a:off x="535332" y="4734130"/>
            <a:ext cx="440050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2" name="Isosceles Triangle 51"/>
          <p:cNvSpPr/>
          <p:nvPr/>
        </p:nvSpPr>
        <p:spPr>
          <a:xfrm>
            <a:off x="4293630" y="4499277"/>
            <a:ext cx="342900" cy="295877"/>
          </a:xfrm>
          <a:prstGeom prst="triangle">
            <a:avLst/>
          </a:prstGeom>
          <a:solidFill>
            <a:srgbClr val="63B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4407929" y="4407019"/>
            <a:ext cx="449822" cy="38813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4400" y="4404626"/>
            <a:ext cx="578758" cy="579294"/>
          </a:xfrm>
          <a:prstGeom prst="rect">
            <a:avLst/>
          </a:prstGeom>
        </p:spPr>
      </p:pic>
      <p:sp>
        <p:nvSpPr>
          <p:cNvPr id="55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QUESTION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&amp; ANSWER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20</a:t>
            </a:r>
          </a:p>
        </p:txBody>
      </p:sp>
      <p:sp>
        <p:nvSpPr>
          <p:cNvPr id="58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59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882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0861E-6 L 0.5099 0.002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8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/>
          <p:cNvCxnSpPr/>
          <p:nvPr/>
        </p:nvCxnSpPr>
        <p:spPr>
          <a:xfrm>
            <a:off x="5295590" y="4592267"/>
            <a:ext cx="0" cy="213365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086618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Chart 45"/>
          <p:cNvGraphicFramePr/>
          <p:nvPr>
            <p:extLst>
              <p:ext uri="{D42A27DB-BD31-4B8C-83A1-F6EECF244321}">
                <p14:modId xmlns:p14="http://schemas.microsoft.com/office/powerpoint/2010/main" val="730098897"/>
              </p:ext>
            </p:extLst>
          </p:nvPr>
        </p:nvGraphicFramePr>
        <p:xfrm>
          <a:off x="1600201" y="1201263"/>
          <a:ext cx="3333137" cy="331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" name="Oval 6"/>
          <p:cNvSpPr/>
          <p:nvPr/>
        </p:nvSpPr>
        <p:spPr>
          <a:xfrm>
            <a:off x="1779021" y="1071750"/>
            <a:ext cx="5621275" cy="3191487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6260 w 2822025"/>
              <a:gd name="connsiteY0" fmla="*/ 1127291 h 2822734"/>
              <a:gd name="connsiteX1" fmla="*/ 263244 w 2822025"/>
              <a:gd name="connsiteY1" fmla="*/ 137504 h 2822734"/>
              <a:gd name="connsiteX2" fmla="*/ 1562476 w 2822025"/>
              <a:gd name="connsiteY2" fmla="*/ 14604 h 2822734"/>
              <a:gd name="connsiteX3" fmla="*/ 2683704 w 2822025"/>
              <a:gd name="connsiteY3" fmla="*/ 199274 h 2822734"/>
              <a:gd name="connsiteX4" fmla="*/ 2801482 w 2822025"/>
              <a:gd name="connsiteY4" fmla="*/ 1561830 h 2822734"/>
              <a:gd name="connsiteX5" fmla="*/ 2662822 w 2822025"/>
              <a:gd name="connsiteY5" fmla="*/ 2705449 h 2822734"/>
              <a:gd name="connsiteX6" fmla="*/ 1349284 w 2822025"/>
              <a:gd name="connsiteY6" fmla="*/ 2784501 h 2822734"/>
              <a:gd name="connsiteX7" fmla="*/ 155191 w 2822025"/>
              <a:gd name="connsiteY7" fmla="*/ 2651161 h 2822734"/>
              <a:gd name="connsiteX8" fmla="*/ 26260 w 2822025"/>
              <a:gd name="connsiteY8" fmla="*/ 1127291 h 2822734"/>
              <a:gd name="connsiteX0" fmla="*/ 4805 w 2800570"/>
              <a:gd name="connsiteY0" fmla="*/ 1127291 h 2835808"/>
              <a:gd name="connsiteX1" fmla="*/ 241789 w 2800570"/>
              <a:gd name="connsiteY1" fmla="*/ 137504 h 2835808"/>
              <a:gd name="connsiteX2" fmla="*/ 1541021 w 2800570"/>
              <a:gd name="connsiteY2" fmla="*/ 14604 h 2835808"/>
              <a:gd name="connsiteX3" fmla="*/ 2662249 w 2800570"/>
              <a:gd name="connsiteY3" fmla="*/ 199274 h 2835808"/>
              <a:gd name="connsiteX4" fmla="*/ 2780027 w 2800570"/>
              <a:gd name="connsiteY4" fmla="*/ 1561830 h 2835808"/>
              <a:gd name="connsiteX5" fmla="*/ 2641367 w 2800570"/>
              <a:gd name="connsiteY5" fmla="*/ 2705449 h 2835808"/>
              <a:gd name="connsiteX6" fmla="*/ 1327829 w 2800570"/>
              <a:gd name="connsiteY6" fmla="*/ 2784501 h 2835808"/>
              <a:gd name="connsiteX7" fmla="*/ 194031 w 2800570"/>
              <a:gd name="connsiteY7" fmla="*/ 2678298 h 2835808"/>
              <a:gd name="connsiteX8" fmla="*/ 4805 w 2800570"/>
              <a:gd name="connsiteY8" fmla="*/ 1127291 h 2835808"/>
              <a:gd name="connsiteX0" fmla="*/ 4805 w 2800570"/>
              <a:gd name="connsiteY0" fmla="*/ 1127291 h 2849812"/>
              <a:gd name="connsiteX1" fmla="*/ 241789 w 2800570"/>
              <a:gd name="connsiteY1" fmla="*/ 137504 h 2849812"/>
              <a:gd name="connsiteX2" fmla="*/ 1541021 w 2800570"/>
              <a:gd name="connsiteY2" fmla="*/ 14604 h 2849812"/>
              <a:gd name="connsiteX3" fmla="*/ 2662249 w 2800570"/>
              <a:gd name="connsiteY3" fmla="*/ 199274 h 2849812"/>
              <a:gd name="connsiteX4" fmla="*/ 2780027 w 2800570"/>
              <a:gd name="connsiteY4" fmla="*/ 1561830 h 2849812"/>
              <a:gd name="connsiteX5" fmla="*/ 2641367 w 2800570"/>
              <a:gd name="connsiteY5" fmla="*/ 2705449 h 2849812"/>
              <a:gd name="connsiteX6" fmla="*/ 1327829 w 2800570"/>
              <a:gd name="connsiteY6" fmla="*/ 2811638 h 2849812"/>
              <a:gd name="connsiteX7" fmla="*/ 194031 w 2800570"/>
              <a:gd name="connsiteY7" fmla="*/ 2678298 h 2849812"/>
              <a:gd name="connsiteX8" fmla="*/ 4805 w 2800570"/>
              <a:gd name="connsiteY8" fmla="*/ 1127291 h 2849812"/>
              <a:gd name="connsiteX0" fmla="*/ 4805 w 2800570"/>
              <a:gd name="connsiteY0" fmla="*/ 1137271 h 2859792"/>
              <a:gd name="connsiteX1" fmla="*/ 241789 w 2800570"/>
              <a:gd name="connsiteY1" fmla="*/ 147484 h 2859792"/>
              <a:gd name="connsiteX2" fmla="*/ 1541021 w 2800570"/>
              <a:gd name="connsiteY2" fmla="*/ 24584 h 2859792"/>
              <a:gd name="connsiteX3" fmla="*/ 2662249 w 2800570"/>
              <a:gd name="connsiteY3" fmla="*/ 209254 h 2859792"/>
              <a:gd name="connsiteX4" fmla="*/ 2780027 w 2800570"/>
              <a:gd name="connsiteY4" fmla="*/ 1571810 h 2859792"/>
              <a:gd name="connsiteX5" fmla="*/ 2641367 w 2800570"/>
              <a:gd name="connsiteY5" fmla="*/ 2715429 h 2859792"/>
              <a:gd name="connsiteX6" fmla="*/ 1327829 w 2800570"/>
              <a:gd name="connsiteY6" fmla="*/ 2821618 h 2859792"/>
              <a:gd name="connsiteX7" fmla="*/ 194031 w 2800570"/>
              <a:gd name="connsiteY7" fmla="*/ 2688278 h 2859792"/>
              <a:gd name="connsiteX8" fmla="*/ 4805 w 2800570"/>
              <a:gd name="connsiteY8" fmla="*/ 1137271 h 285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0570" h="2859792">
                <a:moveTo>
                  <a:pt x="4805" y="1137271"/>
                </a:moveTo>
                <a:cubicBezTo>
                  <a:pt x="12765" y="713805"/>
                  <a:pt x="43438" y="364885"/>
                  <a:pt x="241789" y="147484"/>
                </a:cubicBezTo>
                <a:cubicBezTo>
                  <a:pt x="440140" y="-69917"/>
                  <a:pt x="1137611" y="14289"/>
                  <a:pt x="1541021" y="24584"/>
                </a:cubicBezTo>
                <a:cubicBezTo>
                  <a:pt x="1944431" y="34879"/>
                  <a:pt x="2455748" y="-48617"/>
                  <a:pt x="2662249" y="209254"/>
                </a:cubicBezTo>
                <a:cubicBezTo>
                  <a:pt x="2868750" y="467125"/>
                  <a:pt x="2783507" y="1154114"/>
                  <a:pt x="2780027" y="1571810"/>
                </a:cubicBezTo>
                <a:cubicBezTo>
                  <a:pt x="2776547" y="1989506"/>
                  <a:pt x="2883400" y="2507128"/>
                  <a:pt x="2641367" y="2715429"/>
                </a:cubicBezTo>
                <a:cubicBezTo>
                  <a:pt x="2399334" y="2923730"/>
                  <a:pt x="1759404" y="2822966"/>
                  <a:pt x="1327829" y="2821618"/>
                </a:cubicBezTo>
                <a:cubicBezTo>
                  <a:pt x="896254" y="2820270"/>
                  <a:pt x="414535" y="2969002"/>
                  <a:pt x="194031" y="2688278"/>
                </a:cubicBezTo>
                <a:cubicBezTo>
                  <a:pt x="-26473" y="2407554"/>
                  <a:pt x="-3155" y="1560737"/>
                  <a:pt x="4805" y="1137271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>
            <a:off x="4800600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/>
        </p:nvSpPr>
        <p:spPr>
          <a:xfrm>
            <a:off x="8006925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5" name="Isosceles Triangle 54"/>
          <p:cNvSpPr/>
          <p:nvPr/>
        </p:nvSpPr>
        <p:spPr>
          <a:xfrm>
            <a:off x="36195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694759" y="1567951"/>
            <a:ext cx="2625081" cy="2368568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WEBSITE: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ADDRESS: 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FAX: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EMAIL: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PHONE: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Facebook:</a:t>
            </a:r>
          </a:p>
          <a:p>
            <a:pPr algn="r"/>
            <a:r>
              <a:rPr lang="en-US" sz="21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Twitter:</a:t>
            </a:r>
          </a:p>
        </p:txBody>
      </p:sp>
      <p:sp>
        <p:nvSpPr>
          <p:cNvPr id="58" name="Oval 6"/>
          <p:cNvSpPr/>
          <p:nvPr/>
        </p:nvSpPr>
        <p:spPr>
          <a:xfrm>
            <a:off x="4323660" y="1389936"/>
            <a:ext cx="2648642" cy="2557066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25139 w 2941109"/>
              <a:gd name="connsiteY0" fmla="*/ 1278450 h 3087084"/>
              <a:gd name="connsiteX1" fmla="*/ 177191 w 2941109"/>
              <a:gd name="connsiteY1" fmla="*/ 128704 h 3087084"/>
              <a:gd name="connsiteX2" fmla="*/ 1524990 w 2941109"/>
              <a:gd name="connsiteY2" fmla="*/ 61821 h 3087084"/>
              <a:gd name="connsiteX3" fmla="*/ 2582580 w 2941109"/>
              <a:gd name="connsiteY3" fmla="*/ 361982 h 3087084"/>
              <a:gd name="connsiteX4" fmla="*/ 2854908 w 2941109"/>
              <a:gd name="connsiteY4" fmla="*/ 1585948 h 3087084"/>
              <a:gd name="connsiteX5" fmla="*/ 2825341 w 2941109"/>
              <a:gd name="connsiteY5" fmla="*/ 2821960 h 3087084"/>
              <a:gd name="connsiteX6" fmla="*/ 1484530 w 2941109"/>
              <a:gd name="connsiteY6" fmla="*/ 3085798 h 3087084"/>
              <a:gd name="connsiteX7" fmla="*/ 235890 w 2941109"/>
              <a:gd name="connsiteY7" fmla="*/ 2813869 h 3087084"/>
              <a:gd name="connsiteX8" fmla="*/ 25139 w 2941109"/>
              <a:gd name="connsiteY8" fmla="*/ 1278450 h 3087084"/>
              <a:gd name="connsiteX0" fmla="*/ 31882 w 2947852"/>
              <a:gd name="connsiteY0" fmla="*/ 1300822 h 3109456"/>
              <a:gd name="connsiteX1" fmla="*/ 183934 w 2947852"/>
              <a:gd name="connsiteY1" fmla="*/ 151076 h 3109456"/>
              <a:gd name="connsiteX2" fmla="*/ 1692198 w 2947852"/>
              <a:gd name="connsiteY2" fmla="*/ 38218 h 3109456"/>
              <a:gd name="connsiteX3" fmla="*/ 2589323 w 2947852"/>
              <a:gd name="connsiteY3" fmla="*/ 384354 h 3109456"/>
              <a:gd name="connsiteX4" fmla="*/ 2861651 w 2947852"/>
              <a:gd name="connsiteY4" fmla="*/ 1608320 h 3109456"/>
              <a:gd name="connsiteX5" fmla="*/ 2832084 w 2947852"/>
              <a:gd name="connsiteY5" fmla="*/ 2844332 h 3109456"/>
              <a:gd name="connsiteX6" fmla="*/ 1491273 w 2947852"/>
              <a:gd name="connsiteY6" fmla="*/ 3108170 h 3109456"/>
              <a:gd name="connsiteX7" fmla="*/ 242633 w 2947852"/>
              <a:gd name="connsiteY7" fmla="*/ 2836241 h 3109456"/>
              <a:gd name="connsiteX8" fmla="*/ 31882 w 2947852"/>
              <a:gd name="connsiteY8" fmla="*/ 1300822 h 3109456"/>
              <a:gd name="connsiteX0" fmla="*/ 31882 w 2962246"/>
              <a:gd name="connsiteY0" fmla="*/ 1290701 h 3099335"/>
              <a:gd name="connsiteX1" fmla="*/ 183934 w 2962246"/>
              <a:gd name="connsiteY1" fmla="*/ 140955 h 3099335"/>
              <a:gd name="connsiteX2" fmla="*/ 1692198 w 2962246"/>
              <a:gd name="connsiteY2" fmla="*/ 28097 h 3099335"/>
              <a:gd name="connsiteX3" fmla="*/ 2717695 w 2962246"/>
              <a:gd name="connsiteY3" fmla="*/ 224814 h 3099335"/>
              <a:gd name="connsiteX4" fmla="*/ 2861651 w 2962246"/>
              <a:gd name="connsiteY4" fmla="*/ 1598199 h 3099335"/>
              <a:gd name="connsiteX5" fmla="*/ 2832084 w 2962246"/>
              <a:gd name="connsiteY5" fmla="*/ 2834211 h 3099335"/>
              <a:gd name="connsiteX6" fmla="*/ 1491273 w 2962246"/>
              <a:gd name="connsiteY6" fmla="*/ 3098049 h 3099335"/>
              <a:gd name="connsiteX7" fmla="*/ 242633 w 2962246"/>
              <a:gd name="connsiteY7" fmla="*/ 2826120 h 3099335"/>
              <a:gd name="connsiteX8" fmla="*/ 31882 w 2962246"/>
              <a:gd name="connsiteY8" fmla="*/ 1290701 h 3099335"/>
              <a:gd name="connsiteX0" fmla="*/ 31882 w 2962246"/>
              <a:gd name="connsiteY0" fmla="*/ 1290701 h 3123374"/>
              <a:gd name="connsiteX1" fmla="*/ 183934 w 2962246"/>
              <a:gd name="connsiteY1" fmla="*/ 140955 h 3123374"/>
              <a:gd name="connsiteX2" fmla="*/ 1692198 w 2962246"/>
              <a:gd name="connsiteY2" fmla="*/ 28097 h 3123374"/>
              <a:gd name="connsiteX3" fmla="*/ 2717695 w 2962246"/>
              <a:gd name="connsiteY3" fmla="*/ 224814 h 3123374"/>
              <a:gd name="connsiteX4" fmla="*/ 2861651 w 2962246"/>
              <a:gd name="connsiteY4" fmla="*/ 1598199 h 3123374"/>
              <a:gd name="connsiteX5" fmla="*/ 2832084 w 2962246"/>
              <a:gd name="connsiteY5" fmla="*/ 2949149 h 3123374"/>
              <a:gd name="connsiteX6" fmla="*/ 1491273 w 2962246"/>
              <a:gd name="connsiteY6" fmla="*/ 3098049 h 3123374"/>
              <a:gd name="connsiteX7" fmla="*/ 242633 w 2962246"/>
              <a:gd name="connsiteY7" fmla="*/ 2826120 h 3123374"/>
              <a:gd name="connsiteX8" fmla="*/ 31882 w 2962246"/>
              <a:gd name="connsiteY8" fmla="*/ 1290701 h 3123374"/>
              <a:gd name="connsiteX0" fmla="*/ 31882 w 2953891"/>
              <a:gd name="connsiteY0" fmla="*/ 1290701 h 3160602"/>
              <a:gd name="connsiteX1" fmla="*/ 183934 w 2953891"/>
              <a:gd name="connsiteY1" fmla="*/ 140955 h 3160602"/>
              <a:gd name="connsiteX2" fmla="*/ 1692198 w 2953891"/>
              <a:gd name="connsiteY2" fmla="*/ 28097 h 3160602"/>
              <a:gd name="connsiteX3" fmla="*/ 2717695 w 2953891"/>
              <a:gd name="connsiteY3" fmla="*/ 224814 h 3160602"/>
              <a:gd name="connsiteX4" fmla="*/ 2861651 w 2953891"/>
              <a:gd name="connsiteY4" fmla="*/ 1598199 h 3160602"/>
              <a:gd name="connsiteX5" fmla="*/ 2832084 w 2953891"/>
              <a:gd name="connsiteY5" fmla="*/ 2949149 h 3160602"/>
              <a:gd name="connsiteX6" fmla="*/ 1394994 w 2953891"/>
              <a:gd name="connsiteY6" fmla="*/ 3155517 h 3160602"/>
              <a:gd name="connsiteX7" fmla="*/ 242633 w 2953891"/>
              <a:gd name="connsiteY7" fmla="*/ 2826120 h 3160602"/>
              <a:gd name="connsiteX8" fmla="*/ 31882 w 2953891"/>
              <a:gd name="connsiteY8" fmla="*/ 1290701 h 3160602"/>
              <a:gd name="connsiteX0" fmla="*/ 26250 w 2948259"/>
              <a:gd name="connsiteY0" fmla="*/ 1290701 h 3169037"/>
              <a:gd name="connsiteX1" fmla="*/ 178302 w 2948259"/>
              <a:gd name="connsiteY1" fmla="*/ 140955 h 3169037"/>
              <a:gd name="connsiteX2" fmla="*/ 1686566 w 2948259"/>
              <a:gd name="connsiteY2" fmla="*/ 28097 h 3169037"/>
              <a:gd name="connsiteX3" fmla="*/ 2712063 w 2948259"/>
              <a:gd name="connsiteY3" fmla="*/ 224814 h 3169037"/>
              <a:gd name="connsiteX4" fmla="*/ 2856019 w 2948259"/>
              <a:gd name="connsiteY4" fmla="*/ 1598199 h 3169037"/>
              <a:gd name="connsiteX5" fmla="*/ 2826452 w 2948259"/>
              <a:gd name="connsiteY5" fmla="*/ 2949149 h 3169037"/>
              <a:gd name="connsiteX6" fmla="*/ 1389362 w 2948259"/>
              <a:gd name="connsiteY6" fmla="*/ 3155517 h 3169037"/>
              <a:gd name="connsiteX7" fmla="*/ 151420 w 2948259"/>
              <a:gd name="connsiteY7" fmla="*/ 2941057 h 3169037"/>
              <a:gd name="connsiteX8" fmla="*/ 26250 w 2948259"/>
              <a:gd name="connsiteY8" fmla="*/ 1290701 h 3169037"/>
              <a:gd name="connsiteX0" fmla="*/ 30463 w 2952472"/>
              <a:gd name="connsiteY0" fmla="*/ 1290701 h 3177468"/>
              <a:gd name="connsiteX1" fmla="*/ 182515 w 2952472"/>
              <a:gd name="connsiteY1" fmla="*/ 140955 h 3177468"/>
              <a:gd name="connsiteX2" fmla="*/ 1690779 w 2952472"/>
              <a:gd name="connsiteY2" fmla="*/ 28097 h 3177468"/>
              <a:gd name="connsiteX3" fmla="*/ 2716276 w 2952472"/>
              <a:gd name="connsiteY3" fmla="*/ 224814 h 3177468"/>
              <a:gd name="connsiteX4" fmla="*/ 2860232 w 2952472"/>
              <a:gd name="connsiteY4" fmla="*/ 1598199 h 3177468"/>
              <a:gd name="connsiteX5" fmla="*/ 2830665 w 2952472"/>
              <a:gd name="connsiteY5" fmla="*/ 2949149 h 3177468"/>
              <a:gd name="connsiteX6" fmla="*/ 1393575 w 2952472"/>
              <a:gd name="connsiteY6" fmla="*/ 3155517 h 3177468"/>
              <a:gd name="connsiteX7" fmla="*/ 219819 w 2952472"/>
              <a:gd name="connsiteY7" fmla="*/ 2964045 h 3177468"/>
              <a:gd name="connsiteX8" fmla="*/ 30463 w 2952472"/>
              <a:gd name="connsiteY8" fmla="*/ 1290701 h 3177468"/>
              <a:gd name="connsiteX0" fmla="*/ 30463 w 2896156"/>
              <a:gd name="connsiteY0" fmla="*/ 1290701 h 3177468"/>
              <a:gd name="connsiteX1" fmla="*/ 182515 w 2896156"/>
              <a:gd name="connsiteY1" fmla="*/ 140955 h 3177468"/>
              <a:gd name="connsiteX2" fmla="*/ 1690779 w 2896156"/>
              <a:gd name="connsiteY2" fmla="*/ 28097 h 3177468"/>
              <a:gd name="connsiteX3" fmla="*/ 2716276 w 2896156"/>
              <a:gd name="connsiteY3" fmla="*/ 224814 h 3177468"/>
              <a:gd name="connsiteX4" fmla="*/ 2860232 w 2896156"/>
              <a:gd name="connsiteY4" fmla="*/ 1598199 h 3177468"/>
              <a:gd name="connsiteX5" fmla="*/ 2745084 w 2896156"/>
              <a:gd name="connsiteY5" fmla="*/ 2972137 h 3177468"/>
              <a:gd name="connsiteX6" fmla="*/ 1393575 w 2896156"/>
              <a:gd name="connsiteY6" fmla="*/ 3155517 h 3177468"/>
              <a:gd name="connsiteX7" fmla="*/ 219819 w 2896156"/>
              <a:gd name="connsiteY7" fmla="*/ 2964045 h 3177468"/>
              <a:gd name="connsiteX8" fmla="*/ 30463 w 2896156"/>
              <a:gd name="connsiteY8" fmla="*/ 1290701 h 3177468"/>
              <a:gd name="connsiteX0" fmla="*/ 7016 w 2872709"/>
              <a:gd name="connsiteY0" fmla="*/ 1290701 h 3177468"/>
              <a:gd name="connsiteX1" fmla="*/ 212556 w 2872709"/>
              <a:gd name="connsiteY1" fmla="*/ 140955 h 3177468"/>
              <a:gd name="connsiteX2" fmla="*/ 1667332 w 2872709"/>
              <a:gd name="connsiteY2" fmla="*/ 28097 h 3177468"/>
              <a:gd name="connsiteX3" fmla="*/ 2692829 w 2872709"/>
              <a:gd name="connsiteY3" fmla="*/ 224814 h 3177468"/>
              <a:gd name="connsiteX4" fmla="*/ 2836785 w 2872709"/>
              <a:gd name="connsiteY4" fmla="*/ 1598199 h 3177468"/>
              <a:gd name="connsiteX5" fmla="*/ 2721637 w 2872709"/>
              <a:gd name="connsiteY5" fmla="*/ 2972137 h 3177468"/>
              <a:gd name="connsiteX6" fmla="*/ 1370128 w 2872709"/>
              <a:gd name="connsiteY6" fmla="*/ 3155517 h 3177468"/>
              <a:gd name="connsiteX7" fmla="*/ 196372 w 2872709"/>
              <a:gd name="connsiteY7" fmla="*/ 2964045 h 3177468"/>
              <a:gd name="connsiteX8" fmla="*/ 7016 w 2872709"/>
              <a:gd name="connsiteY8" fmla="*/ 1290701 h 3177468"/>
              <a:gd name="connsiteX0" fmla="*/ 22942 w 2888635"/>
              <a:gd name="connsiteY0" fmla="*/ 1290701 h 3205124"/>
              <a:gd name="connsiteX1" fmla="*/ 228482 w 2888635"/>
              <a:gd name="connsiteY1" fmla="*/ 140955 h 3205124"/>
              <a:gd name="connsiteX2" fmla="*/ 1683258 w 2888635"/>
              <a:gd name="connsiteY2" fmla="*/ 28097 h 3205124"/>
              <a:gd name="connsiteX3" fmla="*/ 2708755 w 2888635"/>
              <a:gd name="connsiteY3" fmla="*/ 224814 h 3205124"/>
              <a:gd name="connsiteX4" fmla="*/ 2852711 w 2888635"/>
              <a:gd name="connsiteY4" fmla="*/ 1598199 h 3205124"/>
              <a:gd name="connsiteX5" fmla="*/ 2737563 w 2888635"/>
              <a:gd name="connsiteY5" fmla="*/ 2972137 h 3205124"/>
              <a:gd name="connsiteX6" fmla="*/ 1386054 w 2888635"/>
              <a:gd name="connsiteY6" fmla="*/ 3155517 h 3205124"/>
              <a:gd name="connsiteX7" fmla="*/ 158810 w 2888635"/>
              <a:gd name="connsiteY7" fmla="*/ 3021514 h 3205124"/>
              <a:gd name="connsiteX8" fmla="*/ 22942 w 2888635"/>
              <a:gd name="connsiteY8" fmla="*/ 1290701 h 3205124"/>
              <a:gd name="connsiteX0" fmla="*/ 57206 w 2847320"/>
              <a:gd name="connsiteY0" fmla="*/ 1573456 h 3204267"/>
              <a:gd name="connsiteX1" fmla="*/ 187167 w 2847320"/>
              <a:gd name="connsiteY1" fmla="*/ 157311 h 3204267"/>
              <a:gd name="connsiteX2" fmla="*/ 1641943 w 2847320"/>
              <a:gd name="connsiteY2" fmla="*/ 44453 h 3204267"/>
              <a:gd name="connsiteX3" fmla="*/ 2667440 w 2847320"/>
              <a:gd name="connsiteY3" fmla="*/ 241170 h 3204267"/>
              <a:gd name="connsiteX4" fmla="*/ 2811396 w 2847320"/>
              <a:gd name="connsiteY4" fmla="*/ 1614555 h 3204267"/>
              <a:gd name="connsiteX5" fmla="*/ 2696248 w 2847320"/>
              <a:gd name="connsiteY5" fmla="*/ 2988493 h 3204267"/>
              <a:gd name="connsiteX6" fmla="*/ 1344739 w 2847320"/>
              <a:gd name="connsiteY6" fmla="*/ 3171873 h 3204267"/>
              <a:gd name="connsiteX7" fmla="*/ 117495 w 2847320"/>
              <a:gd name="connsiteY7" fmla="*/ 3037870 h 3204267"/>
              <a:gd name="connsiteX8" fmla="*/ 57206 w 2847320"/>
              <a:gd name="connsiteY8" fmla="*/ 1573456 h 3204267"/>
              <a:gd name="connsiteX0" fmla="*/ 29802 w 2819916"/>
              <a:gd name="connsiteY0" fmla="*/ 1573456 h 3239481"/>
              <a:gd name="connsiteX1" fmla="*/ 159763 w 2819916"/>
              <a:gd name="connsiteY1" fmla="*/ 157311 h 3239481"/>
              <a:gd name="connsiteX2" fmla="*/ 1614539 w 2819916"/>
              <a:gd name="connsiteY2" fmla="*/ 44453 h 3239481"/>
              <a:gd name="connsiteX3" fmla="*/ 2640036 w 2819916"/>
              <a:gd name="connsiteY3" fmla="*/ 241170 h 3239481"/>
              <a:gd name="connsiteX4" fmla="*/ 2783992 w 2819916"/>
              <a:gd name="connsiteY4" fmla="*/ 1614555 h 3239481"/>
              <a:gd name="connsiteX5" fmla="*/ 2668844 w 2819916"/>
              <a:gd name="connsiteY5" fmla="*/ 2988493 h 3239481"/>
              <a:gd name="connsiteX6" fmla="*/ 1317335 w 2819916"/>
              <a:gd name="connsiteY6" fmla="*/ 3171873 h 3239481"/>
              <a:gd name="connsiteX7" fmla="*/ 90091 w 2819916"/>
              <a:gd name="connsiteY7" fmla="*/ 3037870 h 3239481"/>
              <a:gd name="connsiteX8" fmla="*/ 29802 w 2819916"/>
              <a:gd name="connsiteY8" fmla="*/ 1573456 h 3239481"/>
              <a:gd name="connsiteX0" fmla="*/ 29802 w 2819916"/>
              <a:gd name="connsiteY0" fmla="*/ 1573456 h 3192258"/>
              <a:gd name="connsiteX1" fmla="*/ 159763 w 2819916"/>
              <a:gd name="connsiteY1" fmla="*/ 157311 h 3192258"/>
              <a:gd name="connsiteX2" fmla="*/ 1614539 w 2819916"/>
              <a:gd name="connsiteY2" fmla="*/ 44453 h 3192258"/>
              <a:gd name="connsiteX3" fmla="*/ 2640036 w 2819916"/>
              <a:gd name="connsiteY3" fmla="*/ 241170 h 3192258"/>
              <a:gd name="connsiteX4" fmla="*/ 2783992 w 2819916"/>
              <a:gd name="connsiteY4" fmla="*/ 1614555 h 3192258"/>
              <a:gd name="connsiteX5" fmla="*/ 2668844 w 2819916"/>
              <a:gd name="connsiteY5" fmla="*/ 2988493 h 3192258"/>
              <a:gd name="connsiteX6" fmla="*/ 1317335 w 2819916"/>
              <a:gd name="connsiteY6" fmla="*/ 3171873 h 3192258"/>
              <a:gd name="connsiteX7" fmla="*/ 90091 w 2819916"/>
              <a:gd name="connsiteY7" fmla="*/ 3037870 h 3192258"/>
              <a:gd name="connsiteX8" fmla="*/ 29802 w 2819916"/>
              <a:gd name="connsiteY8" fmla="*/ 1573456 h 3192258"/>
              <a:gd name="connsiteX0" fmla="*/ 19360 w 2809474"/>
              <a:gd name="connsiteY0" fmla="*/ 1565073 h 3183875"/>
              <a:gd name="connsiteX1" fmla="*/ 149321 w 2809474"/>
              <a:gd name="connsiteY1" fmla="*/ 148928 h 3183875"/>
              <a:gd name="connsiteX2" fmla="*/ 1604097 w 2809474"/>
              <a:gd name="connsiteY2" fmla="*/ 36070 h 3183875"/>
              <a:gd name="connsiteX3" fmla="*/ 2629594 w 2809474"/>
              <a:gd name="connsiteY3" fmla="*/ 232787 h 3183875"/>
              <a:gd name="connsiteX4" fmla="*/ 2773550 w 2809474"/>
              <a:gd name="connsiteY4" fmla="*/ 1606172 h 3183875"/>
              <a:gd name="connsiteX5" fmla="*/ 2658402 w 2809474"/>
              <a:gd name="connsiteY5" fmla="*/ 2980110 h 3183875"/>
              <a:gd name="connsiteX6" fmla="*/ 1306893 w 2809474"/>
              <a:gd name="connsiteY6" fmla="*/ 3163490 h 3183875"/>
              <a:gd name="connsiteX7" fmla="*/ 79649 w 2809474"/>
              <a:gd name="connsiteY7" fmla="*/ 3029487 h 3183875"/>
              <a:gd name="connsiteX8" fmla="*/ 19360 w 2809474"/>
              <a:gd name="connsiteY8" fmla="*/ 1565073 h 318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9474" h="3183875">
                <a:moveTo>
                  <a:pt x="19360" y="1565073"/>
                </a:moveTo>
                <a:cubicBezTo>
                  <a:pt x="30972" y="1084980"/>
                  <a:pt x="-77012" y="381563"/>
                  <a:pt x="149321" y="148928"/>
                </a:cubicBezTo>
                <a:cubicBezTo>
                  <a:pt x="375654" y="-83707"/>
                  <a:pt x="1190718" y="22093"/>
                  <a:pt x="1604097" y="36070"/>
                </a:cubicBezTo>
                <a:cubicBezTo>
                  <a:pt x="2017476" y="50047"/>
                  <a:pt x="2434685" y="-28897"/>
                  <a:pt x="2629594" y="232787"/>
                </a:cubicBezTo>
                <a:cubicBezTo>
                  <a:pt x="2824503" y="494471"/>
                  <a:pt x="2768749" y="1148285"/>
                  <a:pt x="2773550" y="1606172"/>
                </a:cubicBezTo>
                <a:cubicBezTo>
                  <a:pt x="2778351" y="2064059"/>
                  <a:pt x="2902845" y="2720557"/>
                  <a:pt x="2658402" y="2980110"/>
                </a:cubicBezTo>
                <a:cubicBezTo>
                  <a:pt x="2413959" y="3239663"/>
                  <a:pt x="1738468" y="3164838"/>
                  <a:pt x="1306893" y="3163490"/>
                </a:cubicBezTo>
                <a:cubicBezTo>
                  <a:pt x="875318" y="3162142"/>
                  <a:pt x="199765" y="3262591"/>
                  <a:pt x="79649" y="3029487"/>
                </a:cubicBezTo>
                <a:cubicBezTo>
                  <a:pt x="-40467" y="2796383"/>
                  <a:pt x="7748" y="2045166"/>
                  <a:pt x="19360" y="15650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t">
            <a:noAutofit/>
          </a:bodyPr>
          <a:lstStyle/>
          <a:p>
            <a:pPr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69351" y="2000634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>
                <a:latin typeface="Code Bold" pitchFamily="50" charset="0"/>
              </a:rPr>
              <a:t>416 Water St. New York, NY 10002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363749" y="2318912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>
                <a:latin typeface="Code Bold" pitchFamily="50" charset="0"/>
              </a:rPr>
              <a:t>+2-324-1234567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358145" y="2637192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ourcompany</a:t>
            </a:r>
            <a:r>
              <a:rPr lang="en-US" sz="900" dirty="0">
                <a:latin typeface="Code Bold" pitchFamily="50" charset="0"/>
              </a:rPr>
              <a:t>.@</a:t>
            </a:r>
            <a:r>
              <a:rPr lang="en-US" sz="900" dirty="0" err="1">
                <a:latin typeface="Code Bold" pitchFamily="50" charset="0"/>
              </a:rPr>
              <a:t>gmail.com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52543" y="2955471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>
                <a:latin typeface="Code Bold" pitchFamily="50" charset="0"/>
              </a:rPr>
              <a:t>+2-324-1234567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380558" y="1682356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ourcompany.com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358145" y="3273750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 err="1">
                <a:latin typeface="Code Bold" pitchFamily="50" charset="0"/>
              </a:rPr>
              <a:t>facebook</a:t>
            </a:r>
            <a:r>
              <a:rPr lang="en-US" sz="900" dirty="0">
                <a:latin typeface="Code Bold" pitchFamily="50" charset="0"/>
              </a:rPr>
              <a:t>/</a:t>
            </a:r>
            <a:r>
              <a:rPr lang="en-US" sz="900" dirty="0" err="1">
                <a:latin typeface="Code Bold" pitchFamily="50" charset="0"/>
              </a:rPr>
              <a:t>ourcompany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69351" y="3592026"/>
            <a:ext cx="2454064" cy="213024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900" dirty="0">
                <a:latin typeface="Code Bold" pitchFamily="50" charset="0"/>
              </a:rPr>
              <a:t>twitter/</a:t>
            </a:r>
            <a:r>
              <a:rPr lang="en-US" sz="900" dirty="0" err="1">
                <a:latin typeface="Code Bold" pitchFamily="50" charset="0"/>
              </a:rPr>
              <a:t>ourcompany</a:t>
            </a:r>
            <a:endParaRPr lang="en-US" sz="900" dirty="0">
              <a:latin typeface="Code Bold" pitchFamily="50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0" r="12500"/>
          <a:stretch/>
        </p:blipFill>
        <p:spPr>
          <a:xfrm>
            <a:off x="2114548" y="1986788"/>
            <a:ext cx="1197641" cy="1198751"/>
          </a:xfrm>
          <a:prstGeom prst="round2DiagRect">
            <a:avLst>
              <a:gd name="adj1" fmla="val 50000"/>
              <a:gd name="adj2" fmla="val 37726"/>
            </a:avLst>
          </a:prstGeom>
          <a:noFill/>
          <a:ln w="28575">
            <a:solidFill>
              <a:srgbClr val="92D050"/>
            </a:solidFill>
            <a:prstDash val="solid"/>
          </a:ln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19200" y="4404626"/>
            <a:ext cx="578758" cy="579294"/>
          </a:xfrm>
          <a:prstGeom prst="rect">
            <a:avLst/>
          </a:prstGeom>
        </p:spPr>
      </p:pic>
      <p:sp>
        <p:nvSpPr>
          <p:cNvPr id="69" name="Oval 68"/>
          <p:cNvSpPr/>
          <p:nvPr/>
        </p:nvSpPr>
        <p:spPr>
          <a:xfrm>
            <a:off x="4972052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200650" y="4430975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1" name="Isosceles Triangle 70"/>
          <p:cNvSpPr/>
          <p:nvPr/>
        </p:nvSpPr>
        <p:spPr>
          <a:xfrm>
            <a:off x="5133916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2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CONTACT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US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21</a:t>
            </a:r>
          </a:p>
        </p:txBody>
      </p:sp>
      <p:sp>
        <p:nvSpPr>
          <p:cNvPr id="75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6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7179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90861E-6 L 1.15816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99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7" grpId="0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/>
        </p:nvCxnSpPr>
        <p:spPr>
          <a:xfrm>
            <a:off x="622736" y="4587991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508170" y="4429795"/>
            <a:ext cx="196678" cy="196860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>
            <a:stCxn id="58" idx="4"/>
          </p:cNvCxnSpPr>
          <p:nvPr/>
        </p:nvCxnSpPr>
        <p:spPr>
          <a:xfrm>
            <a:off x="831441" y="4429578"/>
            <a:ext cx="0" cy="376054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736769" y="4240059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9" name="Oval 6"/>
          <p:cNvSpPr/>
          <p:nvPr/>
        </p:nvSpPr>
        <p:spPr>
          <a:xfrm>
            <a:off x="1743348" y="710561"/>
            <a:ext cx="5652008" cy="3135824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6260 w 2822025"/>
              <a:gd name="connsiteY0" fmla="*/ 1127291 h 2822734"/>
              <a:gd name="connsiteX1" fmla="*/ 263244 w 2822025"/>
              <a:gd name="connsiteY1" fmla="*/ 137504 h 2822734"/>
              <a:gd name="connsiteX2" fmla="*/ 1562476 w 2822025"/>
              <a:gd name="connsiteY2" fmla="*/ 14604 h 2822734"/>
              <a:gd name="connsiteX3" fmla="*/ 2683704 w 2822025"/>
              <a:gd name="connsiteY3" fmla="*/ 199274 h 2822734"/>
              <a:gd name="connsiteX4" fmla="*/ 2801482 w 2822025"/>
              <a:gd name="connsiteY4" fmla="*/ 1561830 h 2822734"/>
              <a:gd name="connsiteX5" fmla="*/ 2662822 w 2822025"/>
              <a:gd name="connsiteY5" fmla="*/ 2705449 h 2822734"/>
              <a:gd name="connsiteX6" fmla="*/ 1349284 w 2822025"/>
              <a:gd name="connsiteY6" fmla="*/ 2784501 h 2822734"/>
              <a:gd name="connsiteX7" fmla="*/ 155191 w 2822025"/>
              <a:gd name="connsiteY7" fmla="*/ 2651161 h 2822734"/>
              <a:gd name="connsiteX8" fmla="*/ 26260 w 2822025"/>
              <a:gd name="connsiteY8" fmla="*/ 1127291 h 2822734"/>
              <a:gd name="connsiteX0" fmla="*/ 4805 w 2800570"/>
              <a:gd name="connsiteY0" fmla="*/ 1127291 h 2835808"/>
              <a:gd name="connsiteX1" fmla="*/ 241789 w 2800570"/>
              <a:gd name="connsiteY1" fmla="*/ 137504 h 2835808"/>
              <a:gd name="connsiteX2" fmla="*/ 1541021 w 2800570"/>
              <a:gd name="connsiteY2" fmla="*/ 14604 h 2835808"/>
              <a:gd name="connsiteX3" fmla="*/ 2662249 w 2800570"/>
              <a:gd name="connsiteY3" fmla="*/ 199274 h 2835808"/>
              <a:gd name="connsiteX4" fmla="*/ 2780027 w 2800570"/>
              <a:gd name="connsiteY4" fmla="*/ 1561830 h 2835808"/>
              <a:gd name="connsiteX5" fmla="*/ 2641367 w 2800570"/>
              <a:gd name="connsiteY5" fmla="*/ 2705449 h 2835808"/>
              <a:gd name="connsiteX6" fmla="*/ 1327829 w 2800570"/>
              <a:gd name="connsiteY6" fmla="*/ 2784501 h 2835808"/>
              <a:gd name="connsiteX7" fmla="*/ 194031 w 2800570"/>
              <a:gd name="connsiteY7" fmla="*/ 2678298 h 2835808"/>
              <a:gd name="connsiteX8" fmla="*/ 4805 w 2800570"/>
              <a:gd name="connsiteY8" fmla="*/ 1127291 h 2835808"/>
              <a:gd name="connsiteX0" fmla="*/ 4805 w 2800570"/>
              <a:gd name="connsiteY0" fmla="*/ 1127291 h 2849812"/>
              <a:gd name="connsiteX1" fmla="*/ 241789 w 2800570"/>
              <a:gd name="connsiteY1" fmla="*/ 137504 h 2849812"/>
              <a:gd name="connsiteX2" fmla="*/ 1541021 w 2800570"/>
              <a:gd name="connsiteY2" fmla="*/ 14604 h 2849812"/>
              <a:gd name="connsiteX3" fmla="*/ 2662249 w 2800570"/>
              <a:gd name="connsiteY3" fmla="*/ 199274 h 2849812"/>
              <a:gd name="connsiteX4" fmla="*/ 2780027 w 2800570"/>
              <a:gd name="connsiteY4" fmla="*/ 1561830 h 2849812"/>
              <a:gd name="connsiteX5" fmla="*/ 2641367 w 2800570"/>
              <a:gd name="connsiteY5" fmla="*/ 2705449 h 2849812"/>
              <a:gd name="connsiteX6" fmla="*/ 1327829 w 2800570"/>
              <a:gd name="connsiteY6" fmla="*/ 2811638 h 2849812"/>
              <a:gd name="connsiteX7" fmla="*/ 194031 w 2800570"/>
              <a:gd name="connsiteY7" fmla="*/ 2678298 h 2849812"/>
              <a:gd name="connsiteX8" fmla="*/ 4805 w 2800570"/>
              <a:gd name="connsiteY8" fmla="*/ 1127291 h 2849812"/>
              <a:gd name="connsiteX0" fmla="*/ 4805 w 2800570"/>
              <a:gd name="connsiteY0" fmla="*/ 1137271 h 2859792"/>
              <a:gd name="connsiteX1" fmla="*/ 241789 w 2800570"/>
              <a:gd name="connsiteY1" fmla="*/ 147484 h 2859792"/>
              <a:gd name="connsiteX2" fmla="*/ 1541021 w 2800570"/>
              <a:gd name="connsiteY2" fmla="*/ 24584 h 2859792"/>
              <a:gd name="connsiteX3" fmla="*/ 2662249 w 2800570"/>
              <a:gd name="connsiteY3" fmla="*/ 209254 h 2859792"/>
              <a:gd name="connsiteX4" fmla="*/ 2780027 w 2800570"/>
              <a:gd name="connsiteY4" fmla="*/ 1571810 h 2859792"/>
              <a:gd name="connsiteX5" fmla="*/ 2641367 w 2800570"/>
              <a:gd name="connsiteY5" fmla="*/ 2715429 h 2859792"/>
              <a:gd name="connsiteX6" fmla="*/ 1327829 w 2800570"/>
              <a:gd name="connsiteY6" fmla="*/ 2821618 h 2859792"/>
              <a:gd name="connsiteX7" fmla="*/ 194031 w 2800570"/>
              <a:gd name="connsiteY7" fmla="*/ 2688278 h 2859792"/>
              <a:gd name="connsiteX8" fmla="*/ 4805 w 2800570"/>
              <a:gd name="connsiteY8" fmla="*/ 1137271 h 2859792"/>
              <a:gd name="connsiteX0" fmla="*/ 4805 w 2818126"/>
              <a:gd name="connsiteY0" fmla="*/ 1137271 h 2859792"/>
              <a:gd name="connsiteX1" fmla="*/ 241789 w 2818126"/>
              <a:gd name="connsiteY1" fmla="*/ 147484 h 2859792"/>
              <a:gd name="connsiteX2" fmla="*/ 1541021 w 2818126"/>
              <a:gd name="connsiteY2" fmla="*/ 24584 h 2859792"/>
              <a:gd name="connsiteX3" fmla="*/ 2662249 w 2818126"/>
              <a:gd name="connsiteY3" fmla="*/ 209254 h 2859792"/>
              <a:gd name="connsiteX4" fmla="*/ 2806651 w 2818126"/>
              <a:gd name="connsiteY4" fmla="*/ 1563822 h 2859792"/>
              <a:gd name="connsiteX5" fmla="*/ 2641367 w 2818126"/>
              <a:gd name="connsiteY5" fmla="*/ 2715429 h 2859792"/>
              <a:gd name="connsiteX6" fmla="*/ 1327829 w 2818126"/>
              <a:gd name="connsiteY6" fmla="*/ 2821618 h 2859792"/>
              <a:gd name="connsiteX7" fmla="*/ 194031 w 2818126"/>
              <a:gd name="connsiteY7" fmla="*/ 2688278 h 2859792"/>
              <a:gd name="connsiteX8" fmla="*/ 4805 w 2818126"/>
              <a:gd name="connsiteY8" fmla="*/ 1137271 h 2859792"/>
              <a:gd name="connsiteX0" fmla="*/ 13780 w 2827101"/>
              <a:gd name="connsiteY0" fmla="*/ 1137271 h 2847648"/>
              <a:gd name="connsiteX1" fmla="*/ 250764 w 2827101"/>
              <a:gd name="connsiteY1" fmla="*/ 147484 h 2847648"/>
              <a:gd name="connsiteX2" fmla="*/ 1549996 w 2827101"/>
              <a:gd name="connsiteY2" fmla="*/ 24584 h 2847648"/>
              <a:gd name="connsiteX3" fmla="*/ 2671224 w 2827101"/>
              <a:gd name="connsiteY3" fmla="*/ 209254 h 2847648"/>
              <a:gd name="connsiteX4" fmla="*/ 2815626 w 2827101"/>
              <a:gd name="connsiteY4" fmla="*/ 1563822 h 2847648"/>
              <a:gd name="connsiteX5" fmla="*/ 2650342 w 2827101"/>
              <a:gd name="connsiteY5" fmla="*/ 2715429 h 2847648"/>
              <a:gd name="connsiteX6" fmla="*/ 1336804 w 2827101"/>
              <a:gd name="connsiteY6" fmla="*/ 2821618 h 2847648"/>
              <a:gd name="connsiteX7" fmla="*/ 203006 w 2827101"/>
              <a:gd name="connsiteY7" fmla="*/ 2688278 h 2847648"/>
              <a:gd name="connsiteX8" fmla="*/ 47010 w 2827101"/>
              <a:gd name="connsiteY8" fmla="*/ 2244690 h 2847648"/>
              <a:gd name="connsiteX9" fmla="*/ 13780 w 2827101"/>
              <a:gd name="connsiteY9" fmla="*/ 1137271 h 2847648"/>
              <a:gd name="connsiteX0" fmla="*/ 13780 w 2827101"/>
              <a:gd name="connsiteY0" fmla="*/ 1137271 h 2847648"/>
              <a:gd name="connsiteX1" fmla="*/ 250764 w 2827101"/>
              <a:gd name="connsiteY1" fmla="*/ 147484 h 2847648"/>
              <a:gd name="connsiteX2" fmla="*/ 1549996 w 2827101"/>
              <a:gd name="connsiteY2" fmla="*/ 24584 h 2847648"/>
              <a:gd name="connsiteX3" fmla="*/ 2671224 w 2827101"/>
              <a:gd name="connsiteY3" fmla="*/ 209254 h 2847648"/>
              <a:gd name="connsiteX4" fmla="*/ 2815626 w 2827101"/>
              <a:gd name="connsiteY4" fmla="*/ 1563822 h 2847648"/>
              <a:gd name="connsiteX5" fmla="*/ 2650342 w 2827101"/>
              <a:gd name="connsiteY5" fmla="*/ 2715429 h 2847648"/>
              <a:gd name="connsiteX6" fmla="*/ 1336804 w 2827101"/>
              <a:gd name="connsiteY6" fmla="*/ 2821618 h 2847648"/>
              <a:gd name="connsiteX7" fmla="*/ 296189 w 2827101"/>
              <a:gd name="connsiteY7" fmla="*/ 2728219 h 2847648"/>
              <a:gd name="connsiteX8" fmla="*/ 47010 w 2827101"/>
              <a:gd name="connsiteY8" fmla="*/ 2244690 h 2847648"/>
              <a:gd name="connsiteX9" fmla="*/ 13780 w 2827101"/>
              <a:gd name="connsiteY9" fmla="*/ 1137271 h 2847648"/>
              <a:gd name="connsiteX0" fmla="*/ 13780 w 2827101"/>
              <a:gd name="connsiteY0" fmla="*/ 1137271 h 2853315"/>
              <a:gd name="connsiteX1" fmla="*/ 250764 w 2827101"/>
              <a:gd name="connsiteY1" fmla="*/ 147484 h 2853315"/>
              <a:gd name="connsiteX2" fmla="*/ 1549996 w 2827101"/>
              <a:gd name="connsiteY2" fmla="*/ 24584 h 2853315"/>
              <a:gd name="connsiteX3" fmla="*/ 2671224 w 2827101"/>
              <a:gd name="connsiteY3" fmla="*/ 209254 h 2853315"/>
              <a:gd name="connsiteX4" fmla="*/ 2815626 w 2827101"/>
              <a:gd name="connsiteY4" fmla="*/ 1563822 h 2853315"/>
              <a:gd name="connsiteX5" fmla="*/ 2650342 w 2827101"/>
              <a:gd name="connsiteY5" fmla="*/ 2715429 h 2853315"/>
              <a:gd name="connsiteX6" fmla="*/ 1861865 w 2827101"/>
              <a:gd name="connsiteY6" fmla="*/ 2843807 h 2853315"/>
              <a:gd name="connsiteX7" fmla="*/ 1336804 w 2827101"/>
              <a:gd name="connsiteY7" fmla="*/ 2821618 h 2853315"/>
              <a:gd name="connsiteX8" fmla="*/ 296189 w 2827101"/>
              <a:gd name="connsiteY8" fmla="*/ 2728219 h 2853315"/>
              <a:gd name="connsiteX9" fmla="*/ 47010 w 2827101"/>
              <a:gd name="connsiteY9" fmla="*/ 2244690 h 2853315"/>
              <a:gd name="connsiteX10" fmla="*/ 13780 w 2827101"/>
              <a:gd name="connsiteY10" fmla="*/ 1137271 h 2853315"/>
              <a:gd name="connsiteX0" fmla="*/ 13780 w 2827101"/>
              <a:gd name="connsiteY0" fmla="*/ 1137271 h 2831532"/>
              <a:gd name="connsiteX1" fmla="*/ 250764 w 2827101"/>
              <a:gd name="connsiteY1" fmla="*/ 147484 h 2831532"/>
              <a:gd name="connsiteX2" fmla="*/ 1549996 w 2827101"/>
              <a:gd name="connsiteY2" fmla="*/ 24584 h 2831532"/>
              <a:gd name="connsiteX3" fmla="*/ 2671224 w 2827101"/>
              <a:gd name="connsiteY3" fmla="*/ 209254 h 2831532"/>
              <a:gd name="connsiteX4" fmla="*/ 2815626 w 2827101"/>
              <a:gd name="connsiteY4" fmla="*/ 1563822 h 2831532"/>
              <a:gd name="connsiteX5" fmla="*/ 2650342 w 2827101"/>
              <a:gd name="connsiteY5" fmla="*/ 2715429 h 2831532"/>
              <a:gd name="connsiteX6" fmla="*/ 1923987 w 2827101"/>
              <a:gd name="connsiteY6" fmla="*/ 2803866 h 2831532"/>
              <a:gd name="connsiteX7" fmla="*/ 1336804 w 2827101"/>
              <a:gd name="connsiteY7" fmla="*/ 2821618 h 2831532"/>
              <a:gd name="connsiteX8" fmla="*/ 296189 w 2827101"/>
              <a:gd name="connsiteY8" fmla="*/ 2728219 h 2831532"/>
              <a:gd name="connsiteX9" fmla="*/ 47010 w 2827101"/>
              <a:gd name="connsiteY9" fmla="*/ 2244690 h 2831532"/>
              <a:gd name="connsiteX10" fmla="*/ 13780 w 2827101"/>
              <a:gd name="connsiteY10" fmla="*/ 1137271 h 2831532"/>
              <a:gd name="connsiteX0" fmla="*/ 13780 w 2815910"/>
              <a:gd name="connsiteY0" fmla="*/ 1137888 h 2832149"/>
              <a:gd name="connsiteX1" fmla="*/ 250764 w 2815910"/>
              <a:gd name="connsiteY1" fmla="*/ 148101 h 2832149"/>
              <a:gd name="connsiteX2" fmla="*/ 1549996 w 2815910"/>
              <a:gd name="connsiteY2" fmla="*/ 25201 h 2832149"/>
              <a:gd name="connsiteX3" fmla="*/ 2092604 w 2815910"/>
              <a:gd name="connsiteY3" fmla="*/ 16594 h 2832149"/>
              <a:gd name="connsiteX4" fmla="*/ 2671224 w 2815910"/>
              <a:gd name="connsiteY4" fmla="*/ 209871 h 2832149"/>
              <a:gd name="connsiteX5" fmla="*/ 2815626 w 2815910"/>
              <a:gd name="connsiteY5" fmla="*/ 1564439 h 2832149"/>
              <a:gd name="connsiteX6" fmla="*/ 2650342 w 2815910"/>
              <a:gd name="connsiteY6" fmla="*/ 2716046 h 2832149"/>
              <a:gd name="connsiteX7" fmla="*/ 1923987 w 2815910"/>
              <a:gd name="connsiteY7" fmla="*/ 2804483 h 2832149"/>
              <a:gd name="connsiteX8" fmla="*/ 1336804 w 2815910"/>
              <a:gd name="connsiteY8" fmla="*/ 2822235 h 2832149"/>
              <a:gd name="connsiteX9" fmla="*/ 296189 w 2815910"/>
              <a:gd name="connsiteY9" fmla="*/ 2728836 h 2832149"/>
              <a:gd name="connsiteX10" fmla="*/ 47010 w 2815910"/>
              <a:gd name="connsiteY10" fmla="*/ 2245307 h 2832149"/>
              <a:gd name="connsiteX11" fmla="*/ 13780 w 2815910"/>
              <a:gd name="connsiteY11" fmla="*/ 1137888 h 2832149"/>
              <a:gd name="connsiteX0" fmla="*/ 13780 w 2815910"/>
              <a:gd name="connsiteY0" fmla="*/ 1133716 h 2827977"/>
              <a:gd name="connsiteX1" fmla="*/ 250764 w 2815910"/>
              <a:gd name="connsiteY1" fmla="*/ 143929 h 2827977"/>
              <a:gd name="connsiteX2" fmla="*/ 1266009 w 2815910"/>
              <a:gd name="connsiteY2" fmla="*/ 37006 h 2827977"/>
              <a:gd name="connsiteX3" fmla="*/ 2092604 w 2815910"/>
              <a:gd name="connsiteY3" fmla="*/ 12422 h 2827977"/>
              <a:gd name="connsiteX4" fmla="*/ 2671224 w 2815910"/>
              <a:gd name="connsiteY4" fmla="*/ 205699 h 2827977"/>
              <a:gd name="connsiteX5" fmla="*/ 2815626 w 2815910"/>
              <a:gd name="connsiteY5" fmla="*/ 1560267 h 2827977"/>
              <a:gd name="connsiteX6" fmla="*/ 2650342 w 2815910"/>
              <a:gd name="connsiteY6" fmla="*/ 2711874 h 2827977"/>
              <a:gd name="connsiteX7" fmla="*/ 1923987 w 2815910"/>
              <a:gd name="connsiteY7" fmla="*/ 2800311 h 2827977"/>
              <a:gd name="connsiteX8" fmla="*/ 1336804 w 2815910"/>
              <a:gd name="connsiteY8" fmla="*/ 2818063 h 2827977"/>
              <a:gd name="connsiteX9" fmla="*/ 296189 w 2815910"/>
              <a:gd name="connsiteY9" fmla="*/ 2724664 h 2827977"/>
              <a:gd name="connsiteX10" fmla="*/ 47010 w 2815910"/>
              <a:gd name="connsiteY10" fmla="*/ 2241135 h 2827977"/>
              <a:gd name="connsiteX11" fmla="*/ 13780 w 2815910"/>
              <a:gd name="connsiteY11" fmla="*/ 1133716 h 2827977"/>
              <a:gd name="connsiteX0" fmla="*/ 13780 w 2815882"/>
              <a:gd name="connsiteY0" fmla="*/ 1115652 h 2809913"/>
              <a:gd name="connsiteX1" fmla="*/ 250764 w 2815882"/>
              <a:gd name="connsiteY1" fmla="*/ 125865 h 2809913"/>
              <a:gd name="connsiteX2" fmla="*/ 1266009 w 2815882"/>
              <a:gd name="connsiteY2" fmla="*/ 18942 h 2809913"/>
              <a:gd name="connsiteX3" fmla="*/ 2114791 w 2815882"/>
              <a:gd name="connsiteY3" fmla="*/ 18323 h 2809913"/>
              <a:gd name="connsiteX4" fmla="*/ 2671224 w 2815882"/>
              <a:gd name="connsiteY4" fmla="*/ 187635 h 2809913"/>
              <a:gd name="connsiteX5" fmla="*/ 2815626 w 2815882"/>
              <a:gd name="connsiteY5" fmla="*/ 1542203 h 2809913"/>
              <a:gd name="connsiteX6" fmla="*/ 2650342 w 2815882"/>
              <a:gd name="connsiteY6" fmla="*/ 2693810 h 2809913"/>
              <a:gd name="connsiteX7" fmla="*/ 1923987 w 2815882"/>
              <a:gd name="connsiteY7" fmla="*/ 2782247 h 2809913"/>
              <a:gd name="connsiteX8" fmla="*/ 1336804 w 2815882"/>
              <a:gd name="connsiteY8" fmla="*/ 2799999 h 2809913"/>
              <a:gd name="connsiteX9" fmla="*/ 296189 w 2815882"/>
              <a:gd name="connsiteY9" fmla="*/ 2706600 h 2809913"/>
              <a:gd name="connsiteX10" fmla="*/ 47010 w 2815882"/>
              <a:gd name="connsiteY10" fmla="*/ 2223071 h 2809913"/>
              <a:gd name="connsiteX11" fmla="*/ 13780 w 2815882"/>
              <a:gd name="connsiteY11" fmla="*/ 1115652 h 2809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15882" h="2809913">
                <a:moveTo>
                  <a:pt x="13780" y="1115652"/>
                </a:moveTo>
                <a:cubicBezTo>
                  <a:pt x="21740" y="692186"/>
                  <a:pt x="42059" y="308650"/>
                  <a:pt x="250764" y="125865"/>
                </a:cubicBezTo>
                <a:cubicBezTo>
                  <a:pt x="459469" y="-56920"/>
                  <a:pt x="955338" y="36866"/>
                  <a:pt x="1266009" y="18942"/>
                </a:cubicBezTo>
                <a:cubicBezTo>
                  <a:pt x="1576680" y="1018"/>
                  <a:pt x="1927920" y="-12455"/>
                  <a:pt x="2114791" y="18323"/>
                </a:cubicBezTo>
                <a:cubicBezTo>
                  <a:pt x="2301662" y="49101"/>
                  <a:pt x="2554418" y="-66345"/>
                  <a:pt x="2671224" y="187635"/>
                </a:cubicBezTo>
                <a:cubicBezTo>
                  <a:pt x="2788030" y="441615"/>
                  <a:pt x="2819106" y="1124507"/>
                  <a:pt x="2815626" y="1542203"/>
                </a:cubicBezTo>
                <a:cubicBezTo>
                  <a:pt x="2812146" y="1959899"/>
                  <a:pt x="2798948" y="2487136"/>
                  <a:pt x="2650342" y="2693810"/>
                </a:cubicBezTo>
                <a:cubicBezTo>
                  <a:pt x="2501736" y="2900484"/>
                  <a:pt x="2142910" y="2764549"/>
                  <a:pt x="1923987" y="2782247"/>
                </a:cubicBezTo>
                <a:cubicBezTo>
                  <a:pt x="1705064" y="2799945"/>
                  <a:pt x="1597750" y="2819264"/>
                  <a:pt x="1336804" y="2799999"/>
                </a:cubicBezTo>
                <a:cubicBezTo>
                  <a:pt x="1075858" y="2780734"/>
                  <a:pt x="511155" y="2802755"/>
                  <a:pt x="296189" y="2706600"/>
                </a:cubicBezTo>
                <a:cubicBezTo>
                  <a:pt x="81223" y="2610445"/>
                  <a:pt x="78548" y="2481572"/>
                  <a:pt x="47010" y="2223071"/>
                </a:cubicBezTo>
                <a:cubicBezTo>
                  <a:pt x="15472" y="1964570"/>
                  <a:pt x="-20179" y="1465186"/>
                  <a:pt x="13780" y="111565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sp>
        <p:nvSpPr>
          <p:cNvPr id="63" name="Isosceles Triangle 43"/>
          <p:cNvSpPr/>
          <p:nvPr/>
        </p:nvSpPr>
        <p:spPr>
          <a:xfrm rot="16200000">
            <a:off x="3421211" y="576267"/>
            <a:ext cx="2575709" cy="3353040"/>
          </a:xfrm>
          <a:custGeom>
            <a:avLst/>
            <a:gdLst>
              <a:gd name="connsiteX0" fmla="*/ 0 w 3810000"/>
              <a:gd name="connsiteY0" fmla="*/ 5238750 h 5238750"/>
              <a:gd name="connsiteX1" fmla="*/ 1905000 w 3810000"/>
              <a:gd name="connsiteY1" fmla="*/ 0 h 5238750"/>
              <a:gd name="connsiteX2" fmla="*/ 3810000 w 3810000"/>
              <a:gd name="connsiteY2" fmla="*/ 5238750 h 5238750"/>
              <a:gd name="connsiteX3" fmla="*/ 0 w 3810000"/>
              <a:gd name="connsiteY3" fmla="*/ 5238750 h 5238750"/>
              <a:gd name="connsiteX0" fmla="*/ 0 w 2186152"/>
              <a:gd name="connsiteY0" fmla="*/ 5222984 h 5238750"/>
              <a:gd name="connsiteX1" fmla="*/ 281152 w 2186152"/>
              <a:gd name="connsiteY1" fmla="*/ 0 h 5238750"/>
              <a:gd name="connsiteX2" fmla="*/ 2186152 w 2186152"/>
              <a:gd name="connsiteY2" fmla="*/ 5238750 h 5238750"/>
              <a:gd name="connsiteX3" fmla="*/ 0 w 2186152"/>
              <a:gd name="connsiteY3" fmla="*/ 5222984 h 5238750"/>
              <a:gd name="connsiteX0" fmla="*/ 18393 w 1905000"/>
              <a:gd name="connsiteY0" fmla="*/ 5222984 h 5238750"/>
              <a:gd name="connsiteX1" fmla="*/ 0 w 1905000"/>
              <a:gd name="connsiteY1" fmla="*/ 0 h 5238750"/>
              <a:gd name="connsiteX2" fmla="*/ 1905000 w 1905000"/>
              <a:gd name="connsiteY2" fmla="*/ 5238750 h 5238750"/>
              <a:gd name="connsiteX3" fmla="*/ 18393 w 1905000"/>
              <a:gd name="connsiteY3" fmla="*/ 5222984 h 5238750"/>
              <a:gd name="connsiteX0" fmla="*/ 0 w 1933903"/>
              <a:gd name="connsiteY0" fmla="*/ 5207218 h 5238750"/>
              <a:gd name="connsiteX1" fmla="*/ 28903 w 1933903"/>
              <a:gd name="connsiteY1" fmla="*/ 0 h 5238750"/>
              <a:gd name="connsiteX2" fmla="*/ 1933903 w 1933903"/>
              <a:gd name="connsiteY2" fmla="*/ 5238750 h 5238750"/>
              <a:gd name="connsiteX3" fmla="*/ 0 w 1933903"/>
              <a:gd name="connsiteY3" fmla="*/ 5207218 h 5238750"/>
              <a:gd name="connsiteX0" fmla="*/ 49924 w 1905000"/>
              <a:gd name="connsiteY0" fmla="*/ 5207221 h 5238750"/>
              <a:gd name="connsiteX1" fmla="*/ 0 w 1905000"/>
              <a:gd name="connsiteY1" fmla="*/ 0 h 5238750"/>
              <a:gd name="connsiteX2" fmla="*/ 1905000 w 1905000"/>
              <a:gd name="connsiteY2" fmla="*/ 5238750 h 5238750"/>
              <a:gd name="connsiteX3" fmla="*/ 49924 w 1905000"/>
              <a:gd name="connsiteY3" fmla="*/ 5207221 h 5238750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1905000 w 1905000"/>
              <a:gd name="connsiteY2" fmla="*/ 5238750 h 5238752"/>
              <a:gd name="connsiteX3" fmla="*/ 2628 w 1905000"/>
              <a:gd name="connsiteY3" fmla="*/ 5238752 h 5238752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714202 w 1905000"/>
              <a:gd name="connsiteY2" fmla="*/ 1972934 h 5238752"/>
              <a:gd name="connsiteX3" fmla="*/ 1905000 w 1905000"/>
              <a:gd name="connsiteY3" fmla="*/ 5238750 h 5238752"/>
              <a:gd name="connsiteX4" fmla="*/ 2628 w 1905000"/>
              <a:gd name="connsiteY4" fmla="*/ 5238752 h 5238752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714202 w 1905000"/>
              <a:gd name="connsiteY2" fmla="*/ 1972934 h 5238752"/>
              <a:gd name="connsiteX3" fmla="*/ 1276495 w 1905000"/>
              <a:gd name="connsiteY3" fmla="*/ 3492760 h 5238752"/>
              <a:gd name="connsiteX4" fmla="*/ 1905000 w 1905000"/>
              <a:gd name="connsiteY4" fmla="*/ 5238750 h 5238752"/>
              <a:gd name="connsiteX5" fmla="*/ 2628 w 1905000"/>
              <a:gd name="connsiteY5" fmla="*/ 5238752 h 5238752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714202 w 1905000"/>
              <a:gd name="connsiteY2" fmla="*/ 1972934 h 5238752"/>
              <a:gd name="connsiteX3" fmla="*/ 1276495 w 1905000"/>
              <a:gd name="connsiteY3" fmla="*/ 3492760 h 5238752"/>
              <a:gd name="connsiteX4" fmla="*/ 1905000 w 1905000"/>
              <a:gd name="connsiteY4" fmla="*/ 5238750 h 5238752"/>
              <a:gd name="connsiteX5" fmla="*/ 1796006 w 1905000"/>
              <a:gd name="connsiteY5" fmla="*/ 5235319 h 5238752"/>
              <a:gd name="connsiteX6" fmla="*/ 2628 w 1905000"/>
              <a:gd name="connsiteY6" fmla="*/ 5238752 h 5238752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714202 w 1905000"/>
              <a:gd name="connsiteY2" fmla="*/ 1972934 h 5238752"/>
              <a:gd name="connsiteX3" fmla="*/ 1276495 w 1905000"/>
              <a:gd name="connsiteY3" fmla="*/ 3492760 h 5238752"/>
              <a:gd name="connsiteX4" fmla="*/ 1832677 w 1905000"/>
              <a:gd name="connsiteY4" fmla="*/ 5038789 h 5238752"/>
              <a:gd name="connsiteX5" fmla="*/ 1905000 w 1905000"/>
              <a:gd name="connsiteY5" fmla="*/ 5238750 h 5238752"/>
              <a:gd name="connsiteX6" fmla="*/ 1796006 w 1905000"/>
              <a:gd name="connsiteY6" fmla="*/ 5235319 h 5238752"/>
              <a:gd name="connsiteX7" fmla="*/ 2628 w 1905000"/>
              <a:gd name="connsiteY7" fmla="*/ 5238752 h 5238752"/>
              <a:gd name="connsiteX0" fmla="*/ 2628 w 1832677"/>
              <a:gd name="connsiteY0" fmla="*/ 5238752 h 5238752"/>
              <a:gd name="connsiteX1" fmla="*/ 0 w 1832677"/>
              <a:gd name="connsiteY1" fmla="*/ 0 h 5238752"/>
              <a:gd name="connsiteX2" fmla="*/ 714202 w 1832677"/>
              <a:gd name="connsiteY2" fmla="*/ 1972934 h 5238752"/>
              <a:gd name="connsiteX3" fmla="*/ 1276495 w 1832677"/>
              <a:gd name="connsiteY3" fmla="*/ 3492760 h 5238752"/>
              <a:gd name="connsiteX4" fmla="*/ 1832677 w 1832677"/>
              <a:gd name="connsiteY4" fmla="*/ 5038789 h 5238752"/>
              <a:gd name="connsiteX5" fmla="*/ 1796006 w 1832677"/>
              <a:gd name="connsiteY5" fmla="*/ 5235319 h 5238752"/>
              <a:gd name="connsiteX6" fmla="*/ 2628 w 1832677"/>
              <a:gd name="connsiteY6" fmla="*/ 5238752 h 5238752"/>
              <a:gd name="connsiteX0" fmla="*/ 2628 w 1832677"/>
              <a:gd name="connsiteY0" fmla="*/ 5238752 h 5238752"/>
              <a:gd name="connsiteX1" fmla="*/ 0 w 1832677"/>
              <a:gd name="connsiteY1" fmla="*/ 0 h 5238752"/>
              <a:gd name="connsiteX2" fmla="*/ 714202 w 1832677"/>
              <a:gd name="connsiteY2" fmla="*/ 1972934 h 5238752"/>
              <a:gd name="connsiteX3" fmla="*/ 1276495 w 1832677"/>
              <a:gd name="connsiteY3" fmla="*/ 3492760 h 5238752"/>
              <a:gd name="connsiteX4" fmla="*/ 1832677 w 1832677"/>
              <a:gd name="connsiteY4" fmla="*/ 5038789 h 5238752"/>
              <a:gd name="connsiteX5" fmla="*/ 1796006 w 1832677"/>
              <a:gd name="connsiteY5" fmla="*/ 5235319 h 5238752"/>
              <a:gd name="connsiteX6" fmla="*/ 964789 w 1832677"/>
              <a:gd name="connsiteY6" fmla="*/ 5235320 h 5238752"/>
              <a:gd name="connsiteX7" fmla="*/ 2628 w 1832677"/>
              <a:gd name="connsiteY7" fmla="*/ 5238752 h 5238752"/>
              <a:gd name="connsiteX0" fmla="*/ 2628 w 1832677"/>
              <a:gd name="connsiteY0" fmla="*/ 5238752 h 5238752"/>
              <a:gd name="connsiteX1" fmla="*/ 0 w 1832677"/>
              <a:gd name="connsiteY1" fmla="*/ 0 h 5238752"/>
              <a:gd name="connsiteX2" fmla="*/ 714202 w 1832677"/>
              <a:gd name="connsiteY2" fmla="*/ 1972934 h 5238752"/>
              <a:gd name="connsiteX3" fmla="*/ 1276495 w 1832677"/>
              <a:gd name="connsiteY3" fmla="*/ 3492760 h 5238752"/>
              <a:gd name="connsiteX4" fmla="*/ 1832677 w 1832677"/>
              <a:gd name="connsiteY4" fmla="*/ 5038789 h 5238752"/>
              <a:gd name="connsiteX5" fmla="*/ 1796006 w 1832677"/>
              <a:gd name="connsiteY5" fmla="*/ 5235319 h 5238752"/>
              <a:gd name="connsiteX6" fmla="*/ 964789 w 1832677"/>
              <a:gd name="connsiteY6" fmla="*/ 5235320 h 5238752"/>
              <a:gd name="connsiteX7" fmla="*/ 54118 w 1832677"/>
              <a:gd name="connsiteY7" fmla="*/ 5235320 h 5238752"/>
              <a:gd name="connsiteX8" fmla="*/ 2628 w 1832677"/>
              <a:gd name="connsiteY8" fmla="*/ 5238752 h 5238752"/>
              <a:gd name="connsiteX0" fmla="*/ 2628 w 1832677"/>
              <a:gd name="connsiteY0" fmla="*/ 5238752 h 5238752"/>
              <a:gd name="connsiteX1" fmla="*/ 5223 w 1832677"/>
              <a:gd name="connsiteY1" fmla="*/ 5130504 h 5238752"/>
              <a:gd name="connsiteX2" fmla="*/ 0 w 1832677"/>
              <a:gd name="connsiteY2" fmla="*/ 0 h 5238752"/>
              <a:gd name="connsiteX3" fmla="*/ 714202 w 1832677"/>
              <a:gd name="connsiteY3" fmla="*/ 1972934 h 5238752"/>
              <a:gd name="connsiteX4" fmla="*/ 1276495 w 1832677"/>
              <a:gd name="connsiteY4" fmla="*/ 3492760 h 5238752"/>
              <a:gd name="connsiteX5" fmla="*/ 1832677 w 1832677"/>
              <a:gd name="connsiteY5" fmla="*/ 5038789 h 5238752"/>
              <a:gd name="connsiteX6" fmla="*/ 1796006 w 1832677"/>
              <a:gd name="connsiteY6" fmla="*/ 5235319 h 5238752"/>
              <a:gd name="connsiteX7" fmla="*/ 964789 w 1832677"/>
              <a:gd name="connsiteY7" fmla="*/ 5235320 h 5238752"/>
              <a:gd name="connsiteX8" fmla="*/ 54118 w 1832677"/>
              <a:gd name="connsiteY8" fmla="*/ 5235320 h 5238752"/>
              <a:gd name="connsiteX9" fmla="*/ 2628 w 1832677"/>
              <a:gd name="connsiteY9" fmla="*/ 5238752 h 5238752"/>
              <a:gd name="connsiteX0" fmla="*/ 54118 w 1832677"/>
              <a:gd name="connsiteY0" fmla="*/ 5235320 h 5235320"/>
              <a:gd name="connsiteX1" fmla="*/ 5223 w 1832677"/>
              <a:gd name="connsiteY1" fmla="*/ 5130504 h 5235320"/>
              <a:gd name="connsiteX2" fmla="*/ 0 w 1832677"/>
              <a:gd name="connsiteY2" fmla="*/ 0 h 5235320"/>
              <a:gd name="connsiteX3" fmla="*/ 714202 w 1832677"/>
              <a:gd name="connsiteY3" fmla="*/ 1972934 h 5235320"/>
              <a:gd name="connsiteX4" fmla="*/ 1276495 w 1832677"/>
              <a:gd name="connsiteY4" fmla="*/ 3492760 h 5235320"/>
              <a:gd name="connsiteX5" fmla="*/ 1832677 w 1832677"/>
              <a:gd name="connsiteY5" fmla="*/ 5038789 h 5235320"/>
              <a:gd name="connsiteX6" fmla="*/ 1796006 w 1832677"/>
              <a:gd name="connsiteY6" fmla="*/ 5235319 h 5235320"/>
              <a:gd name="connsiteX7" fmla="*/ 964789 w 1832677"/>
              <a:gd name="connsiteY7" fmla="*/ 5235320 h 5235320"/>
              <a:gd name="connsiteX8" fmla="*/ 54118 w 1832677"/>
              <a:gd name="connsiteY8" fmla="*/ 5235320 h 5235320"/>
              <a:gd name="connsiteX0" fmla="*/ 54118 w 1832677"/>
              <a:gd name="connsiteY0" fmla="*/ 5235320 h 5235320"/>
              <a:gd name="connsiteX1" fmla="*/ 5223 w 1832677"/>
              <a:gd name="connsiteY1" fmla="*/ 5130504 h 5235320"/>
              <a:gd name="connsiteX2" fmla="*/ 5223 w 1832677"/>
              <a:gd name="connsiteY2" fmla="*/ 138664 h 5235320"/>
              <a:gd name="connsiteX3" fmla="*/ 0 w 1832677"/>
              <a:gd name="connsiteY3" fmla="*/ 0 h 5235320"/>
              <a:gd name="connsiteX4" fmla="*/ 714202 w 1832677"/>
              <a:gd name="connsiteY4" fmla="*/ 1972934 h 5235320"/>
              <a:gd name="connsiteX5" fmla="*/ 1276495 w 1832677"/>
              <a:gd name="connsiteY5" fmla="*/ 3492760 h 5235320"/>
              <a:gd name="connsiteX6" fmla="*/ 1832677 w 1832677"/>
              <a:gd name="connsiteY6" fmla="*/ 5038789 h 5235320"/>
              <a:gd name="connsiteX7" fmla="*/ 1796006 w 1832677"/>
              <a:gd name="connsiteY7" fmla="*/ 5235319 h 5235320"/>
              <a:gd name="connsiteX8" fmla="*/ 964789 w 1832677"/>
              <a:gd name="connsiteY8" fmla="*/ 5235320 h 5235320"/>
              <a:gd name="connsiteX9" fmla="*/ 54118 w 1832677"/>
              <a:gd name="connsiteY9" fmla="*/ 5235320 h 5235320"/>
              <a:gd name="connsiteX0" fmla="*/ 54118 w 1832677"/>
              <a:gd name="connsiteY0" fmla="*/ 5235320 h 5235320"/>
              <a:gd name="connsiteX1" fmla="*/ 5223 w 1832677"/>
              <a:gd name="connsiteY1" fmla="*/ 5130504 h 5235320"/>
              <a:gd name="connsiteX2" fmla="*/ 5223 w 1832677"/>
              <a:gd name="connsiteY2" fmla="*/ 138664 h 5235320"/>
              <a:gd name="connsiteX3" fmla="*/ 0 w 1832677"/>
              <a:gd name="connsiteY3" fmla="*/ 0 h 5235320"/>
              <a:gd name="connsiteX4" fmla="*/ 41895 w 1832677"/>
              <a:gd name="connsiteY4" fmla="*/ 138664 h 5235320"/>
              <a:gd name="connsiteX5" fmla="*/ 714202 w 1832677"/>
              <a:gd name="connsiteY5" fmla="*/ 1972934 h 5235320"/>
              <a:gd name="connsiteX6" fmla="*/ 1276495 w 1832677"/>
              <a:gd name="connsiteY6" fmla="*/ 3492760 h 5235320"/>
              <a:gd name="connsiteX7" fmla="*/ 1832677 w 1832677"/>
              <a:gd name="connsiteY7" fmla="*/ 5038789 h 5235320"/>
              <a:gd name="connsiteX8" fmla="*/ 1796006 w 1832677"/>
              <a:gd name="connsiteY8" fmla="*/ 5235319 h 5235320"/>
              <a:gd name="connsiteX9" fmla="*/ 964789 w 1832677"/>
              <a:gd name="connsiteY9" fmla="*/ 5235320 h 5235320"/>
              <a:gd name="connsiteX10" fmla="*/ 54118 w 1832677"/>
              <a:gd name="connsiteY10" fmla="*/ 5235320 h 5235320"/>
              <a:gd name="connsiteX0" fmla="*/ 48895 w 1827454"/>
              <a:gd name="connsiteY0" fmla="*/ 5096656 h 5096656"/>
              <a:gd name="connsiteX1" fmla="*/ 0 w 1827454"/>
              <a:gd name="connsiteY1" fmla="*/ 4991840 h 5096656"/>
              <a:gd name="connsiteX2" fmla="*/ 0 w 1827454"/>
              <a:gd name="connsiteY2" fmla="*/ 0 h 5096656"/>
              <a:gd name="connsiteX3" fmla="*/ 36672 w 1827454"/>
              <a:gd name="connsiteY3" fmla="*/ 0 h 5096656"/>
              <a:gd name="connsiteX4" fmla="*/ 708979 w 1827454"/>
              <a:gd name="connsiteY4" fmla="*/ 1834270 h 5096656"/>
              <a:gd name="connsiteX5" fmla="*/ 1271272 w 1827454"/>
              <a:gd name="connsiteY5" fmla="*/ 3354096 h 5096656"/>
              <a:gd name="connsiteX6" fmla="*/ 1827454 w 1827454"/>
              <a:gd name="connsiteY6" fmla="*/ 4900125 h 5096656"/>
              <a:gd name="connsiteX7" fmla="*/ 1790783 w 1827454"/>
              <a:gd name="connsiteY7" fmla="*/ 5096655 h 5096656"/>
              <a:gd name="connsiteX8" fmla="*/ 959566 w 1827454"/>
              <a:gd name="connsiteY8" fmla="*/ 5096656 h 5096656"/>
              <a:gd name="connsiteX9" fmla="*/ 48895 w 1827454"/>
              <a:gd name="connsiteY9" fmla="*/ 5096656 h 5096656"/>
              <a:gd name="connsiteX0" fmla="*/ 48895 w 1827454"/>
              <a:gd name="connsiteY0" fmla="*/ 5096656 h 5096656"/>
              <a:gd name="connsiteX1" fmla="*/ 0 w 1827454"/>
              <a:gd name="connsiteY1" fmla="*/ 4991840 h 5096656"/>
              <a:gd name="connsiteX2" fmla="*/ 6112 w 1827454"/>
              <a:gd name="connsiteY2" fmla="*/ 1899782 h 5096656"/>
              <a:gd name="connsiteX3" fmla="*/ 0 w 1827454"/>
              <a:gd name="connsiteY3" fmla="*/ 0 h 5096656"/>
              <a:gd name="connsiteX4" fmla="*/ 36672 w 1827454"/>
              <a:gd name="connsiteY4" fmla="*/ 0 h 5096656"/>
              <a:gd name="connsiteX5" fmla="*/ 708979 w 1827454"/>
              <a:gd name="connsiteY5" fmla="*/ 1834270 h 5096656"/>
              <a:gd name="connsiteX6" fmla="*/ 1271272 w 1827454"/>
              <a:gd name="connsiteY6" fmla="*/ 3354096 h 5096656"/>
              <a:gd name="connsiteX7" fmla="*/ 1827454 w 1827454"/>
              <a:gd name="connsiteY7" fmla="*/ 4900125 h 5096656"/>
              <a:gd name="connsiteX8" fmla="*/ 1790783 w 1827454"/>
              <a:gd name="connsiteY8" fmla="*/ 5096655 h 5096656"/>
              <a:gd name="connsiteX9" fmla="*/ 959566 w 1827454"/>
              <a:gd name="connsiteY9" fmla="*/ 5096656 h 5096656"/>
              <a:gd name="connsiteX10" fmla="*/ 48895 w 1827454"/>
              <a:gd name="connsiteY10" fmla="*/ 5096656 h 5096656"/>
              <a:gd name="connsiteX0" fmla="*/ 52753 w 1831312"/>
              <a:gd name="connsiteY0" fmla="*/ 5096656 h 5096656"/>
              <a:gd name="connsiteX1" fmla="*/ 3858 w 1831312"/>
              <a:gd name="connsiteY1" fmla="*/ 4991840 h 5096656"/>
              <a:gd name="connsiteX2" fmla="*/ 3859 w 1831312"/>
              <a:gd name="connsiteY2" fmla="*/ 3380301 h 5096656"/>
              <a:gd name="connsiteX3" fmla="*/ 9970 w 1831312"/>
              <a:gd name="connsiteY3" fmla="*/ 1899782 h 5096656"/>
              <a:gd name="connsiteX4" fmla="*/ 3858 w 1831312"/>
              <a:gd name="connsiteY4" fmla="*/ 0 h 5096656"/>
              <a:gd name="connsiteX5" fmla="*/ 40530 w 1831312"/>
              <a:gd name="connsiteY5" fmla="*/ 0 h 5096656"/>
              <a:gd name="connsiteX6" fmla="*/ 712837 w 1831312"/>
              <a:gd name="connsiteY6" fmla="*/ 1834270 h 5096656"/>
              <a:gd name="connsiteX7" fmla="*/ 1275130 w 1831312"/>
              <a:gd name="connsiteY7" fmla="*/ 3354096 h 5096656"/>
              <a:gd name="connsiteX8" fmla="*/ 1831312 w 1831312"/>
              <a:gd name="connsiteY8" fmla="*/ 4900125 h 5096656"/>
              <a:gd name="connsiteX9" fmla="*/ 1794641 w 1831312"/>
              <a:gd name="connsiteY9" fmla="*/ 5096655 h 5096656"/>
              <a:gd name="connsiteX10" fmla="*/ 963424 w 1831312"/>
              <a:gd name="connsiteY10" fmla="*/ 5096656 h 5096656"/>
              <a:gd name="connsiteX11" fmla="*/ 52753 w 183131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8110 w 1829452"/>
              <a:gd name="connsiteY3" fmla="*/ 1899782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710977 w 1829452"/>
              <a:gd name="connsiteY6" fmla="*/ 1834270 h 5096656"/>
              <a:gd name="connsiteX7" fmla="*/ 1273270 w 1829452"/>
              <a:gd name="connsiteY7" fmla="*/ 3354096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961564 w 1829452"/>
              <a:gd name="connsiteY10" fmla="*/ 5096656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710977 w 1829452"/>
              <a:gd name="connsiteY6" fmla="*/ 1834270 h 5096656"/>
              <a:gd name="connsiteX7" fmla="*/ 1273270 w 1829452"/>
              <a:gd name="connsiteY7" fmla="*/ 3354096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961564 w 1829452"/>
              <a:gd name="connsiteY10" fmla="*/ 5096656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698753 w 1829452"/>
              <a:gd name="connsiteY6" fmla="*/ 1860475 h 5096656"/>
              <a:gd name="connsiteX7" fmla="*/ 1273270 w 1829452"/>
              <a:gd name="connsiteY7" fmla="*/ 3354096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961564 w 1829452"/>
              <a:gd name="connsiteY10" fmla="*/ 5096656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698753 w 1829452"/>
              <a:gd name="connsiteY6" fmla="*/ 1860475 h 5096656"/>
              <a:gd name="connsiteX7" fmla="*/ 1291606 w 1829452"/>
              <a:gd name="connsiteY7" fmla="*/ 3393402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961564 w 1829452"/>
              <a:gd name="connsiteY10" fmla="*/ 5096656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698753 w 1829452"/>
              <a:gd name="connsiteY6" fmla="*/ 1860475 h 5096656"/>
              <a:gd name="connsiteX7" fmla="*/ 1291606 w 1829452"/>
              <a:gd name="connsiteY7" fmla="*/ 3393402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882109 w 1829452"/>
              <a:gd name="connsiteY10" fmla="*/ 5070453 h 5096656"/>
              <a:gd name="connsiteX11" fmla="*/ 50893 w 1829452"/>
              <a:gd name="connsiteY11" fmla="*/ 5096656 h 5096656"/>
              <a:gd name="connsiteX0" fmla="*/ 50893 w 1829452"/>
              <a:gd name="connsiteY0" fmla="*/ 5096656 h 5096656"/>
              <a:gd name="connsiteX1" fmla="*/ 1998 w 1829452"/>
              <a:gd name="connsiteY1" fmla="*/ 4991840 h 5096656"/>
              <a:gd name="connsiteX2" fmla="*/ 14222 w 1829452"/>
              <a:gd name="connsiteY2" fmla="*/ 3367198 h 5096656"/>
              <a:gd name="connsiteX3" fmla="*/ 26446 w 1829452"/>
              <a:gd name="connsiteY3" fmla="*/ 1912883 h 5096656"/>
              <a:gd name="connsiteX4" fmla="*/ 1998 w 1829452"/>
              <a:gd name="connsiteY4" fmla="*/ 0 h 5096656"/>
              <a:gd name="connsiteX5" fmla="*/ 38670 w 1829452"/>
              <a:gd name="connsiteY5" fmla="*/ 0 h 5096656"/>
              <a:gd name="connsiteX6" fmla="*/ 698753 w 1829452"/>
              <a:gd name="connsiteY6" fmla="*/ 1860475 h 5096656"/>
              <a:gd name="connsiteX7" fmla="*/ 1291606 w 1829452"/>
              <a:gd name="connsiteY7" fmla="*/ 3393402 h 5096656"/>
              <a:gd name="connsiteX8" fmla="*/ 1829452 w 1829452"/>
              <a:gd name="connsiteY8" fmla="*/ 4900125 h 5096656"/>
              <a:gd name="connsiteX9" fmla="*/ 1792781 w 1829452"/>
              <a:gd name="connsiteY9" fmla="*/ 5096655 h 5096656"/>
              <a:gd name="connsiteX10" fmla="*/ 882109 w 1829452"/>
              <a:gd name="connsiteY10" fmla="*/ 5070453 h 5096656"/>
              <a:gd name="connsiteX11" fmla="*/ 50893 w 1829452"/>
              <a:gd name="connsiteY11" fmla="*/ 5096656 h 5096656"/>
              <a:gd name="connsiteX0" fmla="*/ 50893 w 1839369"/>
              <a:gd name="connsiteY0" fmla="*/ 5096656 h 5096656"/>
              <a:gd name="connsiteX1" fmla="*/ 1998 w 1839369"/>
              <a:gd name="connsiteY1" fmla="*/ 4991840 h 5096656"/>
              <a:gd name="connsiteX2" fmla="*/ 14222 w 1839369"/>
              <a:gd name="connsiteY2" fmla="*/ 3367198 h 5096656"/>
              <a:gd name="connsiteX3" fmla="*/ 26446 w 1839369"/>
              <a:gd name="connsiteY3" fmla="*/ 1912883 h 5096656"/>
              <a:gd name="connsiteX4" fmla="*/ 1998 w 1839369"/>
              <a:gd name="connsiteY4" fmla="*/ 0 h 5096656"/>
              <a:gd name="connsiteX5" fmla="*/ 38670 w 1839369"/>
              <a:gd name="connsiteY5" fmla="*/ 0 h 5096656"/>
              <a:gd name="connsiteX6" fmla="*/ 698753 w 1839369"/>
              <a:gd name="connsiteY6" fmla="*/ 1860475 h 5096656"/>
              <a:gd name="connsiteX7" fmla="*/ 1291606 w 1839369"/>
              <a:gd name="connsiteY7" fmla="*/ 3393402 h 5096656"/>
              <a:gd name="connsiteX8" fmla="*/ 1829452 w 1839369"/>
              <a:gd name="connsiteY8" fmla="*/ 4900125 h 5096656"/>
              <a:gd name="connsiteX9" fmla="*/ 1792781 w 1839369"/>
              <a:gd name="connsiteY9" fmla="*/ 5096655 h 5096656"/>
              <a:gd name="connsiteX10" fmla="*/ 882109 w 1839369"/>
              <a:gd name="connsiteY10" fmla="*/ 5070453 h 5096656"/>
              <a:gd name="connsiteX11" fmla="*/ 50893 w 1839369"/>
              <a:gd name="connsiteY11" fmla="*/ 5096656 h 5096656"/>
              <a:gd name="connsiteX0" fmla="*/ 51228 w 1839704"/>
              <a:gd name="connsiteY0" fmla="*/ 5096656 h 5096656"/>
              <a:gd name="connsiteX1" fmla="*/ 2333 w 1839704"/>
              <a:gd name="connsiteY1" fmla="*/ 4991840 h 5096656"/>
              <a:gd name="connsiteX2" fmla="*/ 14557 w 1839704"/>
              <a:gd name="connsiteY2" fmla="*/ 3367198 h 5096656"/>
              <a:gd name="connsiteX3" fmla="*/ 26781 w 1839704"/>
              <a:gd name="connsiteY3" fmla="*/ 1912883 h 5096656"/>
              <a:gd name="connsiteX4" fmla="*/ 2333 w 1839704"/>
              <a:gd name="connsiteY4" fmla="*/ 0 h 5096656"/>
              <a:gd name="connsiteX5" fmla="*/ 39005 w 1839704"/>
              <a:gd name="connsiteY5" fmla="*/ 0 h 5096656"/>
              <a:gd name="connsiteX6" fmla="*/ 699088 w 1839704"/>
              <a:gd name="connsiteY6" fmla="*/ 1860475 h 5096656"/>
              <a:gd name="connsiteX7" fmla="*/ 1291941 w 1839704"/>
              <a:gd name="connsiteY7" fmla="*/ 3393402 h 5096656"/>
              <a:gd name="connsiteX8" fmla="*/ 1829787 w 1839704"/>
              <a:gd name="connsiteY8" fmla="*/ 4900125 h 5096656"/>
              <a:gd name="connsiteX9" fmla="*/ 1793116 w 1839704"/>
              <a:gd name="connsiteY9" fmla="*/ 5096655 h 5096656"/>
              <a:gd name="connsiteX10" fmla="*/ 882444 w 1839704"/>
              <a:gd name="connsiteY10" fmla="*/ 5070453 h 5096656"/>
              <a:gd name="connsiteX11" fmla="*/ 51228 w 1839704"/>
              <a:gd name="connsiteY11" fmla="*/ 5096656 h 5096656"/>
              <a:gd name="connsiteX0" fmla="*/ 51228 w 1839704"/>
              <a:gd name="connsiteY0" fmla="*/ 5138691 h 5138691"/>
              <a:gd name="connsiteX1" fmla="*/ 2333 w 1839704"/>
              <a:gd name="connsiteY1" fmla="*/ 5033875 h 5138691"/>
              <a:gd name="connsiteX2" fmla="*/ 14557 w 1839704"/>
              <a:gd name="connsiteY2" fmla="*/ 3409233 h 5138691"/>
              <a:gd name="connsiteX3" fmla="*/ 26781 w 1839704"/>
              <a:gd name="connsiteY3" fmla="*/ 1954918 h 5138691"/>
              <a:gd name="connsiteX4" fmla="*/ 2333 w 1839704"/>
              <a:gd name="connsiteY4" fmla="*/ 42035 h 5138691"/>
              <a:gd name="connsiteX5" fmla="*/ 39005 w 1839704"/>
              <a:gd name="connsiteY5" fmla="*/ 42035 h 5138691"/>
              <a:gd name="connsiteX6" fmla="*/ 699088 w 1839704"/>
              <a:gd name="connsiteY6" fmla="*/ 1902510 h 5138691"/>
              <a:gd name="connsiteX7" fmla="*/ 1291941 w 1839704"/>
              <a:gd name="connsiteY7" fmla="*/ 3435437 h 5138691"/>
              <a:gd name="connsiteX8" fmla="*/ 1829787 w 1839704"/>
              <a:gd name="connsiteY8" fmla="*/ 4942160 h 5138691"/>
              <a:gd name="connsiteX9" fmla="*/ 1793116 w 1839704"/>
              <a:gd name="connsiteY9" fmla="*/ 5138690 h 5138691"/>
              <a:gd name="connsiteX10" fmla="*/ 882444 w 1839704"/>
              <a:gd name="connsiteY10" fmla="*/ 5112488 h 5138691"/>
              <a:gd name="connsiteX11" fmla="*/ 51228 w 1839704"/>
              <a:gd name="connsiteY11" fmla="*/ 5138691 h 5138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39704" h="5138691">
                <a:moveTo>
                  <a:pt x="51228" y="5138691"/>
                </a:moveTo>
                <a:cubicBezTo>
                  <a:pt x="34930" y="5103752"/>
                  <a:pt x="-10782" y="5131870"/>
                  <a:pt x="2333" y="5033875"/>
                </a:cubicBezTo>
                <a:cubicBezTo>
                  <a:pt x="-5816" y="4747816"/>
                  <a:pt x="13538" y="3924576"/>
                  <a:pt x="14557" y="3409233"/>
                </a:cubicBezTo>
                <a:cubicBezTo>
                  <a:pt x="15576" y="2893890"/>
                  <a:pt x="26781" y="2518301"/>
                  <a:pt x="26781" y="1954918"/>
                </a:cubicBezTo>
                <a:cubicBezTo>
                  <a:pt x="24744" y="1321657"/>
                  <a:pt x="4370" y="675296"/>
                  <a:pt x="2333" y="42035"/>
                </a:cubicBezTo>
                <a:cubicBezTo>
                  <a:pt x="4752" y="-52545"/>
                  <a:pt x="26781" y="42035"/>
                  <a:pt x="39005" y="42035"/>
                </a:cubicBezTo>
                <a:cubicBezTo>
                  <a:pt x="314040" y="675295"/>
                  <a:pt x="479060" y="1282352"/>
                  <a:pt x="699088" y="1902510"/>
                </a:cubicBezTo>
                <a:lnTo>
                  <a:pt x="1291941" y="3435437"/>
                </a:lnTo>
                <a:lnTo>
                  <a:pt x="1829787" y="4942160"/>
                </a:lnTo>
                <a:cubicBezTo>
                  <a:pt x="1817563" y="5007670"/>
                  <a:pt x="1878874" y="5104706"/>
                  <a:pt x="1793116" y="5138690"/>
                </a:cubicBezTo>
                <a:lnTo>
                  <a:pt x="882444" y="5112488"/>
                </a:lnTo>
                <a:lnTo>
                  <a:pt x="51228" y="513869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Isosceles Triangle 43"/>
          <p:cNvSpPr/>
          <p:nvPr/>
        </p:nvSpPr>
        <p:spPr>
          <a:xfrm rot="16200000">
            <a:off x="3718476" y="893751"/>
            <a:ext cx="2240244" cy="2855267"/>
          </a:xfrm>
          <a:custGeom>
            <a:avLst/>
            <a:gdLst>
              <a:gd name="connsiteX0" fmla="*/ 0 w 3810000"/>
              <a:gd name="connsiteY0" fmla="*/ 5238750 h 5238750"/>
              <a:gd name="connsiteX1" fmla="*/ 1905000 w 3810000"/>
              <a:gd name="connsiteY1" fmla="*/ 0 h 5238750"/>
              <a:gd name="connsiteX2" fmla="*/ 3810000 w 3810000"/>
              <a:gd name="connsiteY2" fmla="*/ 5238750 h 5238750"/>
              <a:gd name="connsiteX3" fmla="*/ 0 w 3810000"/>
              <a:gd name="connsiteY3" fmla="*/ 5238750 h 5238750"/>
              <a:gd name="connsiteX0" fmla="*/ 0 w 2186152"/>
              <a:gd name="connsiteY0" fmla="*/ 5222984 h 5238750"/>
              <a:gd name="connsiteX1" fmla="*/ 281152 w 2186152"/>
              <a:gd name="connsiteY1" fmla="*/ 0 h 5238750"/>
              <a:gd name="connsiteX2" fmla="*/ 2186152 w 2186152"/>
              <a:gd name="connsiteY2" fmla="*/ 5238750 h 5238750"/>
              <a:gd name="connsiteX3" fmla="*/ 0 w 2186152"/>
              <a:gd name="connsiteY3" fmla="*/ 5222984 h 5238750"/>
              <a:gd name="connsiteX0" fmla="*/ 18393 w 1905000"/>
              <a:gd name="connsiteY0" fmla="*/ 5222984 h 5238750"/>
              <a:gd name="connsiteX1" fmla="*/ 0 w 1905000"/>
              <a:gd name="connsiteY1" fmla="*/ 0 h 5238750"/>
              <a:gd name="connsiteX2" fmla="*/ 1905000 w 1905000"/>
              <a:gd name="connsiteY2" fmla="*/ 5238750 h 5238750"/>
              <a:gd name="connsiteX3" fmla="*/ 18393 w 1905000"/>
              <a:gd name="connsiteY3" fmla="*/ 5222984 h 5238750"/>
              <a:gd name="connsiteX0" fmla="*/ 0 w 1933903"/>
              <a:gd name="connsiteY0" fmla="*/ 5207218 h 5238750"/>
              <a:gd name="connsiteX1" fmla="*/ 28903 w 1933903"/>
              <a:gd name="connsiteY1" fmla="*/ 0 h 5238750"/>
              <a:gd name="connsiteX2" fmla="*/ 1933903 w 1933903"/>
              <a:gd name="connsiteY2" fmla="*/ 5238750 h 5238750"/>
              <a:gd name="connsiteX3" fmla="*/ 0 w 1933903"/>
              <a:gd name="connsiteY3" fmla="*/ 5207218 h 5238750"/>
              <a:gd name="connsiteX0" fmla="*/ 49924 w 1905000"/>
              <a:gd name="connsiteY0" fmla="*/ 5207221 h 5238750"/>
              <a:gd name="connsiteX1" fmla="*/ 0 w 1905000"/>
              <a:gd name="connsiteY1" fmla="*/ 0 h 5238750"/>
              <a:gd name="connsiteX2" fmla="*/ 1905000 w 1905000"/>
              <a:gd name="connsiteY2" fmla="*/ 5238750 h 5238750"/>
              <a:gd name="connsiteX3" fmla="*/ 49924 w 1905000"/>
              <a:gd name="connsiteY3" fmla="*/ 5207221 h 5238750"/>
              <a:gd name="connsiteX0" fmla="*/ 2628 w 1905000"/>
              <a:gd name="connsiteY0" fmla="*/ 5238752 h 5238752"/>
              <a:gd name="connsiteX1" fmla="*/ 0 w 1905000"/>
              <a:gd name="connsiteY1" fmla="*/ 0 h 5238752"/>
              <a:gd name="connsiteX2" fmla="*/ 1905000 w 1905000"/>
              <a:gd name="connsiteY2" fmla="*/ 5238750 h 5238752"/>
              <a:gd name="connsiteX3" fmla="*/ 2628 w 1905000"/>
              <a:gd name="connsiteY3" fmla="*/ 5238752 h 5238752"/>
              <a:gd name="connsiteX0" fmla="*/ 2628 w 1746091"/>
              <a:gd name="connsiteY0" fmla="*/ 5238752 h 5238752"/>
              <a:gd name="connsiteX1" fmla="*/ 0 w 1746091"/>
              <a:gd name="connsiteY1" fmla="*/ 0 h 5238752"/>
              <a:gd name="connsiteX2" fmla="*/ 1746091 w 1746091"/>
              <a:gd name="connsiteY2" fmla="*/ 5042223 h 5238752"/>
              <a:gd name="connsiteX3" fmla="*/ 2628 w 1746091"/>
              <a:gd name="connsiteY3" fmla="*/ 5238752 h 5238752"/>
              <a:gd name="connsiteX0" fmla="*/ 0 w 1743463"/>
              <a:gd name="connsiteY0" fmla="*/ 4662267 h 4662267"/>
              <a:gd name="connsiteX1" fmla="*/ 76826 w 1743463"/>
              <a:gd name="connsiteY1" fmla="*/ 0 h 4662267"/>
              <a:gd name="connsiteX2" fmla="*/ 1743463 w 1743463"/>
              <a:gd name="connsiteY2" fmla="*/ 4465738 h 4662267"/>
              <a:gd name="connsiteX3" fmla="*/ 0 w 1743463"/>
              <a:gd name="connsiteY3" fmla="*/ 4662267 h 4662267"/>
              <a:gd name="connsiteX0" fmla="*/ 0 w 1694568"/>
              <a:gd name="connsiteY0" fmla="*/ 4413330 h 4465738"/>
              <a:gd name="connsiteX1" fmla="*/ 27931 w 1694568"/>
              <a:gd name="connsiteY1" fmla="*/ 0 h 4465738"/>
              <a:gd name="connsiteX2" fmla="*/ 1694568 w 1694568"/>
              <a:gd name="connsiteY2" fmla="*/ 4465738 h 4465738"/>
              <a:gd name="connsiteX3" fmla="*/ 0 w 1694568"/>
              <a:gd name="connsiteY3" fmla="*/ 4413330 h 4465738"/>
              <a:gd name="connsiteX0" fmla="*/ 0 w 1694568"/>
              <a:gd name="connsiteY0" fmla="*/ 4413330 h 4465738"/>
              <a:gd name="connsiteX1" fmla="*/ 27931 w 1694568"/>
              <a:gd name="connsiteY1" fmla="*/ 0 h 4465738"/>
              <a:gd name="connsiteX2" fmla="*/ 1694568 w 1694568"/>
              <a:gd name="connsiteY2" fmla="*/ 4465738 h 4465738"/>
              <a:gd name="connsiteX3" fmla="*/ 879585 w 1694568"/>
              <a:gd name="connsiteY3" fmla="*/ 4426274 h 4465738"/>
              <a:gd name="connsiteX4" fmla="*/ 0 w 1694568"/>
              <a:gd name="connsiteY4" fmla="*/ 4413330 h 4465738"/>
              <a:gd name="connsiteX0" fmla="*/ 0 w 1694568"/>
              <a:gd name="connsiteY0" fmla="*/ 4413330 h 4465738"/>
              <a:gd name="connsiteX1" fmla="*/ 27931 w 1694568"/>
              <a:gd name="connsiteY1" fmla="*/ 0 h 4465738"/>
              <a:gd name="connsiteX2" fmla="*/ 1044606 w 1694568"/>
              <a:gd name="connsiteY2" fmla="*/ 2683716 h 4465738"/>
              <a:gd name="connsiteX3" fmla="*/ 1694568 w 1694568"/>
              <a:gd name="connsiteY3" fmla="*/ 4465738 h 4465738"/>
              <a:gd name="connsiteX4" fmla="*/ 879585 w 1694568"/>
              <a:gd name="connsiteY4" fmla="*/ 4426274 h 4465738"/>
              <a:gd name="connsiteX5" fmla="*/ 0 w 1694568"/>
              <a:gd name="connsiteY5" fmla="*/ 4413330 h 4465738"/>
              <a:gd name="connsiteX0" fmla="*/ 0 w 1694568"/>
              <a:gd name="connsiteY0" fmla="*/ 4413330 h 4465738"/>
              <a:gd name="connsiteX1" fmla="*/ 17810 w 1694568"/>
              <a:gd name="connsiteY1" fmla="*/ 1950007 h 4465738"/>
              <a:gd name="connsiteX2" fmla="*/ 27931 w 1694568"/>
              <a:gd name="connsiteY2" fmla="*/ 0 h 4465738"/>
              <a:gd name="connsiteX3" fmla="*/ 1044606 w 1694568"/>
              <a:gd name="connsiteY3" fmla="*/ 2683716 h 4465738"/>
              <a:gd name="connsiteX4" fmla="*/ 1694568 w 1694568"/>
              <a:gd name="connsiteY4" fmla="*/ 4465738 h 4465738"/>
              <a:gd name="connsiteX5" fmla="*/ 879585 w 1694568"/>
              <a:gd name="connsiteY5" fmla="*/ 4426274 h 4465738"/>
              <a:gd name="connsiteX6" fmla="*/ 0 w 1694568"/>
              <a:gd name="connsiteY6" fmla="*/ 4413330 h 4465738"/>
              <a:gd name="connsiteX0" fmla="*/ 0 w 1694568"/>
              <a:gd name="connsiteY0" fmla="*/ 4413330 h 4465738"/>
              <a:gd name="connsiteX1" fmla="*/ 48370 w 1694568"/>
              <a:gd name="connsiteY1" fmla="*/ 2028619 h 4465738"/>
              <a:gd name="connsiteX2" fmla="*/ 27931 w 1694568"/>
              <a:gd name="connsiteY2" fmla="*/ 0 h 4465738"/>
              <a:gd name="connsiteX3" fmla="*/ 1044606 w 1694568"/>
              <a:gd name="connsiteY3" fmla="*/ 2683716 h 4465738"/>
              <a:gd name="connsiteX4" fmla="*/ 1694568 w 1694568"/>
              <a:gd name="connsiteY4" fmla="*/ 4465738 h 4465738"/>
              <a:gd name="connsiteX5" fmla="*/ 879585 w 1694568"/>
              <a:gd name="connsiteY5" fmla="*/ 4426274 h 4465738"/>
              <a:gd name="connsiteX6" fmla="*/ 0 w 1694568"/>
              <a:gd name="connsiteY6" fmla="*/ 4413330 h 4465738"/>
              <a:gd name="connsiteX0" fmla="*/ 41590 w 1736158"/>
              <a:gd name="connsiteY0" fmla="*/ 4473223 h 4525631"/>
              <a:gd name="connsiteX1" fmla="*/ 89960 w 1736158"/>
              <a:gd name="connsiteY1" fmla="*/ 2088512 h 4525631"/>
              <a:gd name="connsiteX2" fmla="*/ 89959 w 1736158"/>
              <a:gd name="connsiteY2" fmla="*/ 974846 h 4525631"/>
              <a:gd name="connsiteX3" fmla="*/ 69521 w 1736158"/>
              <a:gd name="connsiteY3" fmla="*/ 59893 h 4525631"/>
              <a:gd name="connsiteX4" fmla="*/ 1086196 w 1736158"/>
              <a:gd name="connsiteY4" fmla="*/ 2743609 h 4525631"/>
              <a:gd name="connsiteX5" fmla="*/ 1736158 w 1736158"/>
              <a:gd name="connsiteY5" fmla="*/ 4525631 h 4525631"/>
              <a:gd name="connsiteX6" fmla="*/ 921175 w 1736158"/>
              <a:gd name="connsiteY6" fmla="*/ 4486167 h 4525631"/>
              <a:gd name="connsiteX7" fmla="*/ 41590 w 1736158"/>
              <a:gd name="connsiteY7" fmla="*/ 4473223 h 4525631"/>
              <a:gd name="connsiteX0" fmla="*/ 41590 w 1736158"/>
              <a:gd name="connsiteY0" fmla="*/ 4473223 h 4525631"/>
              <a:gd name="connsiteX1" fmla="*/ 77736 w 1736158"/>
              <a:gd name="connsiteY1" fmla="*/ 3372503 h 4525631"/>
              <a:gd name="connsiteX2" fmla="*/ 89960 w 1736158"/>
              <a:gd name="connsiteY2" fmla="*/ 2088512 h 4525631"/>
              <a:gd name="connsiteX3" fmla="*/ 89959 w 1736158"/>
              <a:gd name="connsiteY3" fmla="*/ 974846 h 4525631"/>
              <a:gd name="connsiteX4" fmla="*/ 69521 w 1736158"/>
              <a:gd name="connsiteY4" fmla="*/ 59893 h 4525631"/>
              <a:gd name="connsiteX5" fmla="*/ 1086196 w 1736158"/>
              <a:gd name="connsiteY5" fmla="*/ 2743609 h 4525631"/>
              <a:gd name="connsiteX6" fmla="*/ 1736158 w 1736158"/>
              <a:gd name="connsiteY6" fmla="*/ 4525631 h 4525631"/>
              <a:gd name="connsiteX7" fmla="*/ 921175 w 1736158"/>
              <a:gd name="connsiteY7" fmla="*/ 4486167 h 4525631"/>
              <a:gd name="connsiteX8" fmla="*/ 41590 w 1736158"/>
              <a:gd name="connsiteY8" fmla="*/ 4473223 h 4525631"/>
              <a:gd name="connsiteX0" fmla="*/ 41590 w 1736158"/>
              <a:gd name="connsiteY0" fmla="*/ 4473223 h 4525631"/>
              <a:gd name="connsiteX1" fmla="*/ 77736 w 1736158"/>
              <a:gd name="connsiteY1" fmla="*/ 3372503 h 4525631"/>
              <a:gd name="connsiteX2" fmla="*/ 89960 w 1736158"/>
              <a:gd name="connsiteY2" fmla="*/ 2088512 h 4525631"/>
              <a:gd name="connsiteX3" fmla="*/ 89959 w 1736158"/>
              <a:gd name="connsiteY3" fmla="*/ 974846 h 4525631"/>
              <a:gd name="connsiteX4" fmla="*/ 69521 w 1736158"/>
              <a:gd name="connsiteY4" fmla="*/ 59893 h 4525631"/>
              <a:gd name="connsiteX5" fmla="*/ 1086196 w 1736158"/>
              <a:gd name="connsiteY5" fmla="*/ 2743609 h 4525631"/>
              <a:gd name="connsiteX6" fmla="*/ 1736158 w 1736158"/>
              <a:gd name="connsiteY6" fmla="*/ 4525631 h 4525631"/>
              <a:gd name="connsiteX7" fmla="*/ 1232882 w 1736158"/>
              <a:gd name="connsiteY7" fmla="*/ 4512373 h 4525631"/>
              <a:gd name="connsiteX8" fmla="*/ 921175 w 1736158"/>
              <a:gd name="connsiteY8" fmla="*/ 4486167 h 4525631"/>
              <a:gd name="connsiteX9" fmla="*/ 41590 w 1736158"/>
              <a:gd name="connsiteY9" fmla="*/ 4473223 h 4525631"/>
              <a:gd name="connsiteX0" fmla="*/ 41590 w 1736158"/>
              <a:gd name="connsiteY0" fmla="*/ 4473223 h 4525631"/>
              <a:gd name="connsiteX1" fmla="*/ 77736 w 1736158"/>
              <a:gd name="connsiteY1" fmla="*/ 3372503 h 4525631"/>
              <a:gd name="connsiteX2" fmla="*/ 89960 w 1736158"/>
              <a:gd name="connsiteY2" fmla="*/ 2088512 h 4525631"/>
              <a:gd name="connsiteX3" fmla="*/ 89959 w 1736158"/>
              <a:gd name="connsiteY3" fmla="*/ 974846 h 4525631"/>
              <a:gd name="connsiteX4" fmla="*/ 69521 w 1736158"/>
              <a:gd name="connsiteY4" fmla="*/ 59893 h 4525631"/>
              <a:gd name="connsiteX5" fmla="*/ 1086196 w 1736158"/>
              <a:gd name="connsiteY5" fmla="*/ 2743609 h 4525631"/>
              <a:gd name="connsiteX6" fmla="*/ 1736158 w 1736158"/>
              <a:gd name="connsiteY6" fmla="*/ 4525631 h 4525631"/>
              <a:gd name="connsiteX7" fmla="*/ 1232882 w 1736158"/>
              <a:gd name="connsiteY7" fmla="*/ 4512373 h 4525631"/>
              <a:gd name="connsiteX8" fmla="*/ 921175 w 1736158"/>
              <a:gd name="connsiteY8" fmla="*/ 4486167 h 4525631"/>
              <a:gd name="connsiteX9" fmla="*/ 438337 w 1736158"/>
              <a:gd name="connsiteY9" fmla="*/ 4473067 h 4525631"/>
              <a:gd name="connsiteX10" fmla="*/ 41590 w 1736158"/>
              <a:gd name="connsiteY10" fmla="*/ 4473223 h 4525631"/>
              <a:gd name="connsiteX0" fmla="*/ 15467 w 1710035"/>
              <a:gd name="connsiteY0" fmla="*/ 4429768 h 4482176"/>
              <a:gd name="connsiteX1" fmla="*/ 51613 w 1710035"/>
              <a:gd name="connsiteY1" fmla="*/ 3329048 h 4482176"/>
              <a:gd name="connsiteX2" fmla="*/ 63837 w 1710035"/>
              <a:gd name="connsiteY2" fmla="*/ 2045057 h 4482176"/>
              <a:gd name="connsiteX3" fmla="*/ 63836 w 1710035"/>
              <a:gd name="connsiteY3" fmla="*/ 931391 h 4482176"/>
              <a:gd name="connsiteX4" fmla="*/ 43398 w 1710035"/>
              <a:gd name="connsiteY4" fmla="*/ 16438 h 4482176"/>
              <a:gd name="connsiteX5" fmla="*/ 705584 w 1710035"/>
              <a:gd name="connsiteY5" fmla="*/ 1730611 h 4482176"/>
              <a:gd name="connsiteX6" fmla="*/ 1060073 w 1710035"/>
              <a:gd name="connsiteY6" fmla="*/ 2700154 h 4482176"/>
              <a:gd name="connsiteX7" fmla="*/ 1710035 w 1710035"/>
              <a:gd name="connsiteY7" fmla="*/ 4482176 h 4482176"/>
              <a:gd name="connsiteX8" fmla="*/ 1206759 w 1710035"/>
              <a:gd name="connsiteY8" fmla="*/ 4468918 h 4482176"/>
              <a:gd name="connsiteX9" fmla="*/ 895052 w 1710035"/>
              <a:gd name="connsiteY9" fmla="*/ 4442712 h 4482176"/>
              <a:gd name="connsiteX10" fmla="*/ 412214 w 1710035"/>
              <a:gd name="connsiteY10" fmla="*/ 4429612 h 4482176"/>
              <a:gd name="connsiteX11" fmla="*/ 15467 w 1710035"/>
              <a:gd name="connsiteY11" fmla="*/ 4429768 h 4482176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90117 w 1694568"/>
              <a:gd name="connsiteY6" fmla="*/ 1714173 h 4465738"/>
              <a:gd name="connsiteX7" fmla="*/ 1044606 w 1694568"/>
              <a:gd name="connsiteY7" fmla="*/ 2683716 h 4465738"/>
              <a:gd name="connsiteX8" fmla="*/ 1694568 w 1694568"/>
              <a:gd name="connsiteY8" fmla="*/ 4465738 h 4465738"/>
              <a:gd name="connsiteX9" fmla="*/ 1191292 w 1694568"/>
              <a:gd name="connsiteY9" fmla="*/ 4452480 h 4465738"/>
              <a:gd name="connsiteX10" fmla="*/ 879585 w 1694568"/>
              <a:gd name="connsiteY10" fmla="*/ 4426274 h 4465738"/>
              <a:gd name="connsiteX11" fmla="*/ 396747 w 1694568"/>
              <a:gd name="connsiteY11" fmla="*/ 4413174 h 4465738"/>
              <a:gd name="connsiteX12" fmla="*/ 0 w 1694568"/>
              <a:gd name="connsiteY12" fmla="*/ 4413330 h 4465738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90117 w 1694568"/>
              <a:gd name="connsiteY6" fmla="*/ 1714173 h 4465738"/>
              <a:gd name="connsiteX7" fmla="*/ 1044606 w 1694568"/>
              <a:gd name="connsiteY7" fmla="*/ 2683716 h 4465738"/>
              <a:gd name="connsiteX8" fmla="*/ 1295193 w 1694568"/>
              <a:gd name="connsiteY8" fmla="*/ 3378118 h 4465738"/>
              <a:gd name="connsiteX9" fmla="*/ 1694568 w 1694568"/>
              <a:gd name="connsiteY9" fmla="*/ 4465738 h 4465738"/>
              <a:gd name="connsiteX10" fmla="*/ 1191292 w 1694568"/>
              <a:gd name="connsiteY10" fmla="*/ 4452480 h 4465738"/>
              <a:gd name="connsiteX11" fmla="*/ 879585 w 1694568"/>
              <a:gd name="connsiteY11" fmla="*/ 4426274 h 4465738"/>
              <a:gd name="connsiteX12" fmla="*/ 396747 w 1694568"/>
              <a:gd name="connsiteY12" fmla="*/ 4413174 h 4465738"/>
              <a:gd name="connsiteX13" fmla="*/ 0 w 1694568"/>
              <a:gd name="connsiteY13" fmla="*/ 4413330 h 4465738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65670 w 1694568"/>
              <a:gd name="connsiteY6" fmla="*/ 1792785 h 4465738"/>
              <a:gd name="connsiteX7" fmla="*/ 1044606 w 1694568"/>
              <a:gd name="connsiteY7" fmla="*/ 2683716 h 4465738"/>
              <a:gd name="connsiteX8" fmla="*/ 1295193 w 1694568"/>
              <a:gd name="connsiteY8" fmla="*/ 3378118 h 4465738"/>
              <a:gd name="connsiteX9" fmla="*/ 1694568 w 1694568"/>
              <a:gd name="connsiteY9" fmla="*/ 4465738 h 4465738"/>
              <a:gd name="connsiteX10" fmla="*/ 1191292 w 1694568"/>
              <a:gd name="connsiteY10" fmla="*/ 4452480 h 4465738"/>
              <a:gd name="connsiteX11" fmla="*/ 879585 w 1694568"/>
              <a:gd name="connsiteY11" fmla="*/ 4426274 h 4465738"/>
              <a:gd name="connsiteX12" fmla="*/ 396747 w 1694568"/>
              <a:gd name="connsiteY12" fmla="*/ 4413174 h 4465738"/>
              <a:gd name="connsiteX13" fmla="*/ 0 w 1694568"/>
              <a:gd name="connsiteY13" fmla="*/ 4413330 h 4465738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65670 w 1694568"/>
              <a:gd name="connsiteY6" fmla="*/ 1792785 h 4465738"/>
              <a:gd name="connsiteX7" fmla="*/ 1044606 w 1694568"/>
              <a:gd name="connsiteY7" fmla="*/ 2683716 h 4465738"/>
              <a:gd name="connsiteX8" fmla="*/ 1264634 w 1694568"/>
              <a:gd name="connsiteY8" fmla="*/ 3456729 h 4465738"/>
              <a:gd name="connsiteX9" fmla="*/ 1694568 w 1694568"/>
              <a:gd name="connsiteY9" fmla="*/ 4465738 h 4465738"/>
              <a:gd name="connsiteX10" fmla="*/ 1191292 w 1694568"/>
              <a:gd name="connsiteY10" fmla="*/ 4452480 h 4465738"/>
              <a:gd name="connsiteX11" fmla="*/ 879585 w 1694568"/>
              <a:gd name="connsiteY11" fmla="*/ 4426274 h 4465738"/>
              <a:gd name="connsiteX12" fmla="*/ 396747 w 1694568"/>
              <a:gd name="connsiteY12" fmla="*/ 4413174 h 4465738"/>
              <a:gd name="connsiteX13" fmla="*/ 0 w 1694568"/>
              <a:gd name="connsiteY13" fmla="*/ 4413330 h 4465738"/>
              <a:gd name="connsiteX0" fmla="*/ 0 w 1694568"/>
              <a:gd name="connsiteY0" fmla="*/ 4413330 h 4465738"/>
              <a:gd name="connsiteX1" fmla="*/ 36146 w 1694568"/>
              <a:gd name="connsiteY1" fmla="*/ 3312610 h 4465738"/>
              <a:gd name="connsiteX2" fmla="*/ 48370 w 1694568"/>
              <a:gd name="connsiteY2" fmla="*/ 2028619 h 4465738"/>
              <a:gd name="connsiteX3" fmla="*/ 48369 w 1694568"/>
              <a:gd name="connsiteY3" fmla="*/ 914953 h 4465738"/>
              <a:gd name="connsiteX4" fmla="*/ 27931 w 1694568"/>
              <a:gd name="connsiteY4" fmla="*/ 0 h 4465738"/>
              <a:gd name="connsiteX5" fmla="*/ 341739 w 1694568"/>
              <a:gd name="connsiteY5" fmla="*/ 823240 h 4465738"/>
              <a:gd name="connsiteX6" fmla="*/ 665670 w 1694568"/>
              <a:gd name="connsiteY6" fmla="*/ 1792785 h 4465738"/>
              <a:gd name="connsiteX7" fmla="*/ 916257 w 1694568"/>
              <a:gd name="connsiteY7" fmla="*/ 2460982 h 4465738"/>
              <a:gd name="connsiteX8" fmla="*/ 1264634 w 1694568"/>
              <a:gd name="connsiteY8" fmla="*/ 3456729 h 4465738"/>
              <a:gd name="connsiteX9" fmla="*/ 1694568 w 1694568"/>
              <a:gd name="connsiteY9" fmla="*/ 4465738 h 4465738"/>
              <a:gd name="connsiteX10" fmla="*/ 1191292 w 1694568"/>
              <a:gd name="connsiteY10" fmla="*/ 4452480 h 4465738"/>
              <a:gd name="connsiteX11" fmla="*/ 879585 w 1694568"/>
              <a:gd name="connsiteY11" fmla="*/ 4426274 h 4465738"/>
              <a:gd name="connsiteX12" fmla="*/ 396747 w 1694568"/>
              <a:gd name="connsiteY12" fmla="*/ 4413174 h 4465738"/>
              <a:gd name="connsiteX13" fmla="*/ 0 w 1694568"/>
              <a:gd name="connsiteY13" fmla="*/ 4413330 h 4465738"/>
              <a:gd name="connsiteX0" fmla="*/ 0 w 1602890"/>
              <a:gd name="connsiteY0" fmla="*/ 4413330 h 4452480"/>
              <a:gd name="connsiteX1" fmla="*/ 36146 w 1602890"/>
              <a:gd name="connsiteY1" fmla="*/ 3312610 h 4452480"/>
              <a:gd name="connsiteX2" fmla="*/ 48370 w 1602890"/>
              <a:gd name="connsiteY2" fmla="*/ 2028619 h 4452480"/>
              <a:gd name="connsiteX3" fmla="*/ 48369 w 1602890"/>
              <a:gd name="connsiteY3" fmla="*/ 914953 h 4452480"/>
              <a:gd name="connsiteX4" fmla="*/ 27931 w 1602890"/>
              <a:gd name="connsiteY4" fmla="*/ 0 h 4452480"/>
              <a:gd name="connsiteX5" fmla="*/ 341739 w 1602890"/>
              <a:gd name="connsiteY5" fmla="*/ 823240 h 4452480"/>
              <a:gd name="connsiteX6" fmla="*/ 665670 w 1602890"/>
              <a:gd name="connsiteY6" fmla="*/ 1792785 h 4452480"/>
              <a:gd name="connsiteX7" fmla="*/ 916257 w 1602890"/>
              <a:gd name="connsiteY7" fmla="*/ 2460982 h 4452480"/>
              <a:gd name="connsiteX8" fmla="*/ 1264634 w 1602890"/>
              <a:gd name="connsiteY8" fmla="*/ 3456729 h 4452480"/>
              <a:gd name="connsiteX9" fmla="*/ 1602890 w 1602890"/>
              <a:gd name="connsiteY9" fmla="*/ 4400229 h 4452480"/>
              <a:gd name="connsiteX10" fmla="*/ 1191292 w 1602890"/>
              <a:gd name="connsiteY10" fmla="*/ 4452480 h 4452480"/>
              <a:gd name="connsiteX11" fmla="*/ 879585 w 1602890"/>
              <a:gd name="connsiteY11" fmla="*/ 4426274 h 4452480"/>
              <a:gd name="connsiteX12" fmla="*/ 396747 w 1602890"/>
              <a:gd name="connsiteY12" fmla="*/ 4413174 h 4452480"/>
              <a:gd name="connsiteX13" fmla="*/ 0 w 1602890"/>
              <a:gd name="connsiteY13" fmla="*/ 4413330 h 4452480"/>
              <a:gd name="connsiteX0" fmla="*/ 0 w 1602890"/>
              <a:gd name="connsiteY0" fmla="*/ 4413330 h 4455924"/>
              <a:gd name="connsiteX1" fmla="*/ 36146 w 1602890"/>
              <a:gd name="connsiteY1" fmla="*/ 3312610 h 4455924"/>
              <a:gd name="connsiteX2" fmla="*/ 48370 w 1602890"/>
              <a:gd name="connsiteY2" fmla="*/ 2028619 h 4455924"/>
              <a:gd name="connsiteX3" fmla="*/ 48369 w 1602890"/>
              <a:gd name="connsiteY3" fmla="*/ 914953 h 4455924"/>
              <a:gd name="connsiteX4" fmla="*/ 27931 w 1602890"/>
              <a:gd name="connsiteY4" fmla="*/ 0 h 4455924"/>
              <a:gd name="connsiteX5" fmla="*/ 341739 w 1602890"/>
              <a:gd name="connsiteY5" fmla="*/ 823240 h 4455924"/>
              <a:gd name="connsiteX6" fmla="*/ 665670 w 1602890"/>
              <a:gd name="connsiteY6" fmla="*/ 1792785 h 4455924"/>
              <a:gd name="connsiteX7" fmla="*/ 916257 w 1602890"/>
              <a:gd name="connsiteY7" fmla="*/ 2460982 h 4455924"/>
              <a:gd name="connsiteX8" fmla="*/ 1264634 w 1602890"/>
              <a:gd name="connsiteY8" fmla="*/ 3456729 h 4455924"/>
              <a:gd name="connsiteX9" fmla="*/ 1602890 w 1602890"/>
              <a:gd name="connsiteY9" fmla="*/ 4400229 h 4455924"/>
              <a:gd name="connsiteX10" fmla="*/ 1191292 w 1602890"/>
              <a:gd name="connsiteY10" fmla="*/ 4452480 h 4455924"/>
              <a:gd name="connsiteX11" fmla="*/ 879585 w 1602890"/>
              <a:gd name="connsiteY11" fmla="*/ 4426274 h 4455924"/>
              <a:gd name="connsiteX12" fmla="*/ 396747 w 1602890"/>
              <a:gd name="connsiteY12" fmla="*/ 4413174 h 4455924"/>
              <a:gd name="connsiteX13" fmla="*/ 0 w 1602890"/>
              <a:gd name="connsiteY13" fmla="*/ 4413330 h 4455924"/>
              <a:gd name="connsiteX0" fmla="*/ 0 w 1602890"/>
              <a:gd name="connsiteY0" fmla="*/ 4413330 h 4455924"/>
              <a:gd name="connsiteX1" fmla="*/ 36146 w 1602890"/>
              <a:gd name="connsiteY1" fmla="*/ 3312610 h 4455924"/>
              <a:gd name="connsiteX2" fmla="*/ 48370 w 1602890"/>
              <a:gd name="connsiteY2" fmla="*/ 2028619 h 4455924"/>
              <a:gd name="connsiteX3" fmla="*/ 48369 w 1602890"/>
              <a:gd name="connsiteY3" fmla="*/ 914953 h 4455924"/>
              <a:gd name="connsiteX4" fmla="*/ 27931 w 1602890"/>
              <a:gd name="connsiteY4" fmla="*/ 0 h 4455924"/>
              <a:gd name="connsiteX5" fmla="*/ 341739 w 1602890"/>
              <a:gd name="connsiteY5" fmla="*/ 823240 h 4455924"/>
              <a:gd name="connsiteX6" fmla="*/ 665670 w 1602890"/>
              <a:gd name="connsiteY6" fmla="*/ 1792785 h 4455924"/>
              <a:gd name="connsiteX7" fmla="*/ 916257 w 1602890"/>
              <a:gd name="connsiteY7" fmla="*/ 2460982 h 4455924"/>
              <a:gd name="connsiteX8" fmla="*/ 1264634 w 1602890"/>
              <a:gd name="connsiteY8" fmla="*/ 3456729 h 4455924"/>
              <a:gd name="connsiteX9" fmla="*/ 1602890 w 1602890"/>
              <a:gd name="connsiteY9" fmla="*/ 4400229 h 4455924"/>
              <a:gd name="connsiteX10" fmla="*/ 1191292 w 1602890"/>
              <a:gd name="connsiteY10" fmla="*/ 4452480 h 4455924"/>
              <a:gd name="connsiteX11" fmla="*/ 879585 w 1602890"/>
              <a:gd name="connsiteY11" fmla="*/ 4426274 h 4455924"/>
              <a:gd name="connsiteX12" fmla="*/ 396747 w 1602890"/>
              <a:gd name="connsiteY12" fmla="*/ 4413174 h 4455924"/>
              <a:gd name="connsiteX13" fmla="*/ 0 w 1602890"/>
              <a:gd name="connsiteY13" fmla="*/ 4413330 h 4455924"/>
              <a:gd name="connsiteX0" fmla="*/ 0 w 1602890"/>
              <a:gd name="connsiteY0" fmla="*/ 4413330 h 4455924"/>
              <a:gd name="connsiteX1" fmla="*/ 36146 w 1602890"/>
              <a:gd name="connsiteY1" fmla="*/ 3312610 h 4455924"/>
              <a:gd name="connsiteX2" fmla="*/ 48370 w 1602890"/>
              <a:gd name="connsiteY2" fmla="*/ 2028619 h 4455924"/>
              <a:gd name="connsiteX3" fmla="*/ 48369 w 1602890"/>
              <a:gd name="connsiteY3" fmla="*/ 914953 h 4455924"/>
              <a:gd name="connsiteX4" fmla="*/ 27931 w 1602890"/>
              <a:gd name="connsiteY4" fmla="*/ 0 h 4455924"/>
              <a:gd name="connsiteX5" fmla="*/ 341739 w 1602890"/>
              <a:gd name="connsiteY5" fmla="*/ 823240 h 4455924"/>
              <a:gd name="connsiteX6" fmla="*/ 665670 w 1602890"/>
              <a:gd name="connsiteY6" fmla="*/ 1792785 h 4455924"/>
              <a:gd name="connsiteX7" fmla="*/ 916257 w 1602890"/>
              <a:gd name="connsiteY7" fmla="*/ 2460982 h 4455924"/>
              <a:gd name="connsiteX8" fmla="*/ 1264634 w 1602890"/>
              <a:gd name="connsiteY8" fmla="*/ 3456729 h 4455924"/>
              <a:gd name="connsiteX9" fmla="*/ 1602890 w 1602890"/>
              <a:gd name="connsiteY9" fmla="*/ 4400229 h 4455924"/>
              <a:gd name="connsiteX10" fmla="*/ 1191292 w 1602890"/>
              <a:gd name="connsiteY10" fmla="*/ 4452480 h 4455924"/>
              <a:gd name="connsiteX11" fmla="*/ 879585 w 1602890"/>
              <a:gd name="connsiteY11" fmla="*/ 4426274 h 4455924"/>
              <a:gd name="connsiteX12" fmla="*/ 396747 w 1602890"/>
              <a:gd name="connsiteY12" fmla="*/ 4413174 h 4455924"/>
              <a:gd name="connsiteX13" fmla="*/ 85041 w 1602890"/>
              <a:gd name="connsiteY13" fmla="*/ 4413173 h 4455924"/>
              <a:gd name="connsiteX14" fmla="*/ 0 w 1602890"/>
              <a:gd name="connsiteY14" fmla="*/ 4413330 h 4455924"/>
              <a:gd name="connsiteX0" fmla="*/ 0 w 1602890"/>
              <a:gd name="connsiteY0" fmla="*/ 4413330 h 4455924"/>
              <a:gd name="connsiteX1" fmla="*/ 11698 w 1602890"/>
              <a:gd name="connsiteY1" fmla="*/ 4216643 h 4455924"/>
              <a:gd name="connsiteX2" fmla="*/ 36146 w 1602890"/>
              <a:gd name="connsiteY2" fmla="*/ 3312610 h 4455924"/>
              <a:gd name="connsiteX3" fmla="*/ 48370 w 1602890"/>
              <a:gd name="connsiteY3" fmla="*/ 2028619 h 4455924"/>
              <a:gd name="connsiteX4" fmla="*/ 48369 w 1602890"/>
              <a:gd name="connsiteY4" fmla="*/ 914953 h 4455924"/>
              <a:gd name="connsiteX5" fmla="*/ 27931 w 1602890"/>
              <a:gd name="connsiteY5" fmla="*/ 0 h 4455924"/>
              <a:gd name="connsiteX6" fmla="*/ 341739 w 1602890"/>
              <a:gd name="connsiteY6" fmla="*/ 823240 h 4455924"/>
              <a:gd name="connsiteX7" fmla="*/ 665670 w 1602890"/>
              <a:gd name="connsiteY7" fmla="*/ 1792785 h 4455924"/>
              <a:gd name="connsiteX8" fmla="*/ 916257 w 1602890"/>
              <a:gd name="connsiteY8" fmla="*/ 2460982 h 4455924"/>
              <a:gd name="connsiteX9" fmla="*/ 1264634 w 1602890"/>
              <a:gd name="connsiteY9" fmla="*/ 3456729 h 4455924"/>
              <a:gd name="connsiteX10" fmla="*/ 1602890 w 1602890"/>
              <a:gd name="connsiteY10" fmla="*/ 4400229 h 4455924"/>
              <a:gd name="connsiteX11" fmla="*/ 1191292 w 1602890"/>
              <a:gd name="connsiteY11" fmla="*/ 4452480 h 4455924"/>
              <a:gd name="connsiteX12" fmla="*/ 879585 w 1602890"/>
              <a:gd name="connsiteY12" fmla="*/ 4426274 h 4455924"/>
              <a:gd name="connsiteX13" fmla="*/ 396747 w 1602890"/>
              <a:gd name="connsiteY13" fmla="*/ 4413174 h 4455924"/>
              <a:gd name="connsiteX14" fmla="*/ 85041 w 1602890"/>
              <a:gd name="connsiteY14" fmla="*/ 4413173 h 4455924"/>
              <a:gd name="connsiteX15" fmla="*/ 0 w 1602890"/>
              <a:gd name="connsiteY15" fmla="*/ 4413330 h 4455924"/>
              <a:gd name="connsiteX0" fmla="*/ 75095 w 1592944"/>
              <a:gd name="connsiteY0" fmla="*/ 4413173 h 4455924"/>
              <a:gd name="connsiteX1" fmla="*/ 1752 w 1592944"/>
              <a:gd name="connsiteY1" fmla="*/ 4216643 h 4455924"/>
              <a:gd name="connsiteX2" fmla="*/ 26200 w 1592944"/>
              <a:gd name="connsiteY2" fmla="*/ 3312610 h 4455924"/>
              <a:gd name="connsiteX3" fmla="*/ 38424 w 1592944"/>
              <a:gd name="connsiteY3" fmla="*/ 2028619 h 4455924"/>
              <a:gd name="connsiteX4" fmla="*/ 38423 w 1592944"/>
              <a:gd name="connsiteY4" fmla="*/ 914953 h 4455924"/>
              <a:gd name="connsiteX5" fmla="*/ 17985 w 1592944"/>
              <a:gd name="connsiteY5" fmla="*/ 0 h 4455924"/>
              <a:gd name="connsiteX6" fmla="*/ 331793 w 1592944"/>
              <a:gd name="connsiteY6" fmla="*/ 823240 h 4455924"/>
              <a:gd name="connsiteX7" fmla="*/ 655724 w 1592944"/>
              <a:gd name="connsiteY7" fmla="*/ 1792785 h 4455924"/>
              <a:gd name="connsiteX8" fmla="*/ 906311 w 1592944"/>
              <a:gd name="connsiteY8" fmla="*/ 2460982 h 4455924"/>
              <a:gd name="connsiteX9" fmla="*/ 1254688 w 1592944"/>
              <a:gd name="connsiteY9" fmla="*/ 3456729 h 4455924"/>
              <a:gd name="connsiteX10" fmla="*/ 1592944 w 1592944"/>
              <a:gd name="connsiteY10" fmla="*/ 4400229 h 4455924"/>
              <a:gd name="connsiteX11" fmla="*/ 1181346 w 1592944"/>
              <a:gd name="connsiteY11" fmla="*/ 4452480 h 4455924"/>
              <a:gd name="connsiteX12" fmla="*/ 869639 w 1592944"/>
              <a:gd name="connsiteY12" fmla="*/ 4426274 h 4455924"/>
              <a:gd name="connsiteX13" fmla="*/ 386801 w 1592944"/>
              <a:gd name="connsiteY13" fmla="*/ 4413174 h 4455924"/>
              <a:gd name="connsiteX14" fmla="*/ 75095 w 1592944"/>
              <a:gd name="connsiteY14" fmla="*/ 4413173 h 4455924"/>
              <a:gd name="connsiteX0" fmla="*/ 84981 w 1602830"/>
              <a:gd name="connsiteY0" fmla="*/ 4451438 h 4494189"/>
              <a:gd name="connsiteX1" fmla="*/ 11638 w 1602830"/>
              <a:gd name="connsiteY1" fmla="*/ 4254908 h 4494189"/>
              <a:gd name="connsiteX2" fmla="*/ 36086 w 1602830"/>
              <a:gd name="connsiteY2" fmla="*/ 3350875 h 4494189"/>
              <a:gd name="connsiteX3" fmla="*/ 48310 w 1602830"/>
              <a:gd name="connsiteY3" fmla="*/ 2066884 h 4494189"/>
              <a:gd name="connsiteX4" fmla="*/ 48309 w 1602830"/>
              <a:gd name="connsiteY4" fmla="*/ 953218 h 4494189"/>
              <a:gd name="connsiteX5" fmla="*/ 17750 w 1602830"/>
              <a:gd name="connsiteY5" fmla="*/ 219509 h 4494189"/>
              <a:gd name="connsiteX6" fmla="*/ 27871 w 1602830"/>
              <a:gd name="connsiteY6" fmla="*/ 38265 h 4494189"/>
              <a:gd name="connsiteX7" fmla="*/ 341679 w 1602830"/>
              <a:gd name="connsiteY7" fmla="*/ 861505 h 4494189"/>
              <a:gd name="connsiteX8" fmla="*/ 665610 w 1602830"/>
              <a:gd name="connsiteY8" fmla="*/ 1831050 h 4494189"/>
              <a:gd name="connsiteX9" fmla="*/ 916197 w 1602830"/>
              <a:gd name="connsiteY9" fmla="*/ 2499247 h 4494189"/>
              <a:gd name="connsiteX10" fmla="*/ 1264574 w 1602830"/>
              <a:gd name="connsiteY10" fmla="*/ 3494994 h 4494189"/>
              <a:gd name="connsiteX11" fmla="*/ 1602830 w 1602830"/>
              <a:gd name="connsiteY11" fmla="*/ 4438494 h 4494189"/>
              <a:gd name="connsiteX12" fmla="*/ 1191232 w 1602830"/>
              <a:gd name="connsiteY12" fmla="*/ 4490745 h 4494189"/>
              <a:gd name="connsiteX13" fmla="*/ 879525 w 1602830"/>
              <a:gd name="connsiteY13" fmla="*/ 4464539 h 4494189"/>
              <a:gd name="connsiteX14" fmla="*/ 396687 w 1602830"/>
              <a:gd name="connsiteY14" fmla="*/ 4451439 h 4494189"/>
              <a:gd name="connsiteX15" fmla="*/ 84981 w 1602830"/>
              <a:gd name="connsiteY15" fmla="*/ 4451438 h 4494189"/>
              <a:gd name="connsiteX0" fmla="*/ 73343 w 1591192"/>
              <a:gd name="connsiteY0" fmla="*/ 4413173 h 4455924"/>
              <a:gd name="connsiteX1" fmla="*/ 0 w 1591192"/>
              <a:gd name="connsiteY1" fmla="*/ 4216643 h 4455924"/>
              <a:gd name="connsiteX2" fmla="*/ 24448 w 1591192"/>
              <a:gd name="connsiteY2" fmla="*/ 3312610 h 4455924"/>
              <a:gd name="connsiteX3" fmla="*/ 36672 w 1591192"/>
              <a:gd name="connsiteY3" fmla="*/ 2028619 h 4455924"/>
              <a:gd name="connsiteX4" fmla="*/ 36671 w 1591192"/>
              <a:gd name="connsiteY4" fmla="*/ 914953 h 4455924"/>
              <a:gd name="connsiteX5" fmla="*/ 6112 w 1591192"/>
              <a:gd name="connsiteY5" fmla="*/ 181244 h 4455924"/>
              <a:gd name="connsiteX6" fmla="*/ 16233 w 1591192"/>
              <a:gd name="connsiteY6" fmla="*/ 0 h 4455924"/>
              <a:gd name="connsiteX7" fmla="*/ 61119 w 1591192"/>
              <a:gd name="connsiteY7" fmla="*/ 155040 h 4455924"/>
              <a:gd name="connsiteX8" fmla="*/ 330041 w 1591192"/>
              <a:gd name="connsiteY8" fmla="*/ 823240 h 4455924"/>
              <a:gd name="connsiteX9" fmla="*/ 653972 w 1591192"/>
              <a:gd name="connsiteY9" fmla="*/ 1792785 h 4455924"/>
              <a:gd name="connsiteX10" fmla="*/ 904559 w 1591192"/>
              <a:gd name="connsiteY10" fmla="*/ 2460982 h 4455924"/>
              <a:gd name="connsiteX11" fmla="*/ 1252936 w 1591192"/>
              <a:gd name="connsiteY11" fmla="*/ 3456729 h 4455924"/>
              <a:gd name="connsiteX12" fmla="*/ 1591192 w 1591192"/>
              <a:gd name="connsiteY12" fmla="*/ 4400229 h 4455924"/>
              <a:gd name="connsiteX13" fmla="*/ 1179594 w 1591192"/>
              <a:gd name="connsiteY13" fmla="*/ 4452480 h 4455924"/>
              <a:gd name="connsiteX14" fmla="*/ 867887 w 1591192"/>
              <a:gd name="connsiteY14" fmla="*/ 4426274 h 4455924"/>
              <a:gd name="connsiteX15" fmla="*/ 385049 w 1591192"/>
              <a:gd name="connsiteY15" fmla="*/ 4413174 h 4455924"/>
              <a:gd name="connsiteX16" fmla="*/ 73343 w 1591192"/>
              <a:gd name="connsiteY16" fmla="*/ 4413173 h 4455924"/>
              <a:gd name="connsiteX0" fmla="*/ 73343 w 1591192"/>
              <a:gd name="connsiteY0" fmla="*/ 4333081 h 4375832"/>
              <a:gd name="connsiteX1" fmla="*/ 0 w 1591192"/>
              <a:gd name="connsiteY1" fmla="*/ 4136551 h 4375832"/>
              <a:gd name="connsiteX2" fmla="*/ 24448 w 1591192"/>
              <a:gd name="connsiteY2" fmla="*/ 3232518 h 4375832"/>
              <a:gd name="connsiteX3" fmla="*/ 36672 w 1591192"/>
              <a:gd name="connsiteY3" fmla="*/ 1948527 h 4375832"/>
              <a:gd name="connsiteX4" fmla="*/ 36671 w 1591192"/>
              <a:gd name="connsiteY4" fmla="*/ 834861 h 4375832"/>
              <a:gd name="connsiteX5" fmla="*/ 6112 w 1591192"/>
              <a:gd name="connsiteY5" fmla="*/ 101152 h 4375832"/>
              <a:gd name="connsiteX6" fmla="*/ 61119 w 1591192"/>
              <a:gd name="connsiteY6" fmla="*/ 74948 h 4375832"/>
              <a:gd name="connsiteX7" fmla="*/ 330041 w 1591192"/>
              <a:gd name="connsiteY7" fmla="*/ 743148 h 4375832"/>
              <a:gd name="connsiteX8" fmla="*/ 653972 w 1591192"/>
              <a:gd name="connsiteY8" fmla="*/ 1712693 h 4375832"/>
              <a:gd name="connsiteX9" fmla="*/ 904559 w 1591192"/>
              <a:gd name="connsiteY9" fmla="*/ 2380890 h 4375832"/>
              <a:gd name="connsiteX10" fmla="*/ 1252936 w 1591192"/>
              <a:gd name="connsiteY10" fmla="*/ 3376637 h 4375832"/>
              <a:gd name="connsiteX11" fmla="*/ 1591192 w 1591192"/>
              <a:gd name="connsiteY11" fmla="*/ 4320137 h 4375832"/>
              <a:gd name="connsiteX12" fmla="*/ 1179594 w 1591192"/>
              <a:gd name="connsiteY12" fmla="*/ 4372388 h 4375832"/>
              <a:gd name="connsiteX13" fmla="*/ 867887 w 1591192"/>
              <a:gd name="connsiteY13" fmla="*/ 4346182 h 4375832"/>
              <a:gd name="connsiteX14" fmla="*/ 385049 w 1591192"/>
              <a:gd name="connsiteY14" fmla="*/ 4333082 h 4375832"/>
              <a:gd name="connsiteX15" fmla="*/ 73343 w 1591192"/>
              <a:gd name="connsiteY15" fmla="*/ 4333081 h 4375832"/>
              <a:gd name="connsiteX0" fmla="*/ 79455 w 1597304"/>
              <a:gd name="connsiteY0" fmla="*/ 4333081 h 4375832"/>
              <a:gd name="connsiteX1" fmla="*/ 0 w 1597304"/>
              <a:gd name="connsiteY1" fmla="*/ 4228265 h 4375832"/>
              <a:gd name="connsiteX2" fmla="*/ 30560 w 1597304"/>
              <a:gd name="connsiteY2" fmla="*/ 3232518 h 4375832"/>
              <a:gd name="connsiteX3" fmla="*/ 42784 w 1597304"/>
              <a:gd name="connsiteY3" fmla="*/ 1948527 h 4375832"/>
              <a:gd name="connsiteX4" fmla="*/ 42783 w 1597304"/>
              <a:gd name="connsiteY4" fmla="*/ 834861 h 4375832"/>
              <a:gd name="connsiteX5" fmla="*/ 12224 w 1597304"/>
              <a:gd name="connsiteY5" fmla="*/ 101152 h 4375832"/>
              <a:gd name="connsiteX6" fmla="*/ 67231 w 1597304"/>
              <a:gd name="connsiteY6" fmla="*/ 74948 h 4375832"/>
              <a:gd name="connsiteX7" fmla="*/ 336153 w 1597304"/>
              <a:gd name="connsiteY7" fmla="*/ 743148 h 4375832"/>
              <a:gd name="connsiteX8" fmla="*/ 660084 w 1597304"/>
              <a:gd name="connsiteY8" fmla="*/ 1712693 h 4375832"/>
              <a:gd name="connsiteX9" fmla="*/ 910671 w 1597304"/>
              <a:gd name="connsiteY9" fmla="*/ 2380890 h 4375832"/>
              <a:gd name="connsiteX10" fmla="*/ 1259048 w 1597304"/>
              <a:gd name="connsiteY10" fmla="*/ 3376637 h 4375832"/>
              <a:gd name="connsiteX11" fmla="*/ 1597304 w 1597304"/>
              <a:gd name="connsiteY11" fmla="*/ 4320137 h 4375832"/>
              <a:gd name="connsiteX12" fmla="*/ 1185706 w 1597304"/>
              <a:gd name="connsiteY12" fmla="*/ 4372388 h 4375832"/>
              <a:gd name="connsiteX13" fmla="*/ 873999 w 1597304"/>
              <a:gd name="connsiteY13" fmla="*/ 4346182 h 4375832"/>
              <a:gd name="connsiteX14" fmla="*/ 391161 w 1597304"/>
              <a:gd name="connsiteY14" fmla="*/ 4333082 h 4375832"/>
              <a:gd name="connsiteX15" fmla="*/ 79455 w 1597304"/>
              <a:gd name="connsiteY15" fmla="*/ 4333081 h 4375832"/>
              <a:gd name="connsiteX0" fmla="*/ 82247 w 1600096"/>
              <a:gd name="connsiteY0" fmla="*/ 4333081 h 4375832"/>
              <a:gd name="connsiteX1" fmla="*/ 2792 w 1600096"/>
              <a:gd name="connsiteY1" fmla="*/ 4228265 h 4375832"/>
              <a:gd name="connsiteX2" fmla="*/ 33352 w 1600096"/>
              <a:gd name="connsiteY2" fmla="*/ 3232518 h 4375832"/>
              <a:gd name="connsiteX3" fmla="*/ 45576 w 1600096"/>
              <a:gd name="connsiteY3" fmla="*/ 1948527 h 4375832"/>
              <a:gd name="connsiteX4" fmla="*/ 45575 w 1600096"/>
              <a:gd name="connsiteY4" fmla="*/ 834861 h 4375832"/>
              <a:gd name="connsiteX5" fmla="*/ 15016 w 1600096"/>
              <a:gd name="connsiteY5" fmla="*/ 101152 h 4375832"/>
              <a:gd name="connsiteX6" fmla="*/ 70023 w 1600096"/>
              <a:gd name="connsiteY6" fmla="*/ 74948 h 4375832"/>
              <a:gd name="connsiteX7" fmla="*/ 338945 w 1600096"/>
              <a:gd name="connsiteY7" fmla="*/ 743148 h 4375832"/>
              <a:gd name="connsiteX8" fmla="*/ 662876 w 1600096"/>
              <a:gd name="connsiteY8" fmla="*/ 1712693 h 4375832"/>
              <a:gd name="connsiteX9" fmla="*/ 913463 w 1600096"/>
              <a:gd name="connsiteY9" fmla="*/ 2380890 h 4375832"/>
              <a:gd name="connsiteX10" fmla="*/ 1261840 w 1600096"/>
              <a:gd name="connsiteY10" fmla="*/ 3376637 h 4375832"/>
              <a:gd name="connsiteX11" fmla="*/ 1600096 w 1600096"/>
              <a:gd name="connsiteY11" fmla="*/ 4320137 h 4375832"/>
              <a:gd name="connsiteX12" fmla="*/ 1188498 w 1600096"/>
              <a:gd name="connsiteY12" fmla="*/ 4372388 h 4375832"/>
              <a:gd name="connsiteX13" fmla="*/ 876791 w 1600096"/>
              <a:gd name="connsiteY13" fmla="*/ 4346182 h 4375832"/>
              <a:gd name="connsiteX14" fmla="*/ 393953 w 1600096"/>
              <a:gd name="connsiteY14" fmla="*/ 4333082 h 4375832"/>
              <a:gd name="connsiteX15" fmla="*/ 82247 w 1600096"/>
              <a:gd name="connsiteY15" fmla="*/ 4333081 h 437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00096" h="4375832">
                <a:moveTo>
                  <a:pt x="82247" y="4333081"/>
                </a:moveTo>
                <a:cubicBezTo>
                  <a:pt x="55762" y="4298142"/>
                  <a:pt x="-14843" y="4399820"/>
                  <a:pt x="2792" y="4228265"/>
                </a:cubicBezTo>
                <a:lnTo>
                  <a:pt x="33352" y="3232518"/>
                </a:lnTo>
                <a:lnTo>
                  <a:pt x="45576" y="1948527"/>
                </a:lnTo>
                <a:cubicBezTo>
                  <a:pt x="53637" y="1365464"/>
                  <a:pt x="48981" y="1172964"/>
                  <a:pt x="45575" y="834861"/>
                </a:cubicBezTo>
                <a:cubicBezTo>
                  <a:pt x="40482" y="526965"/>
                  <a:pt x="10941" y="227804"/>
                  <a:pt x="15016" y="101152"/>
                </a:cubicBezTo>
                <a:cubicBezTo>
                  <a:pt x="19091" y="-25500"/>
                  <a:pt x="16035" y="-32051"/>
                  <a:pt x="70023" y="74948"/>
                </a:cubicBezTo>
                <a:lnTo>
                  <a:pt x="338945" y="743148"/>
                </a:lnTo>
                <a:lnTo>
                  <a:pt x="662876" y="1712693"/>
                </a:lnTo>
                <a:lnTo>
                  <a:pt x="913463" y="2380890"/>
                </a:lnTo>
                <a:lnTo>
                  <a:pt x="1261840" y="3376637"/>
                </a:lnTo>
                <a:cubicBezTo>
                  <a:pt x="1374592" y="3691137"/>
                  <a:pt x="1560686" y="4136656"/>
                  <a:pt x="1600096" y="4320137"/>
                </a:cubicBezTo>
                <a:cubicBezTo>
                  <a:pt x="1560687" y="4416166"/>
                  <a:pt x="1325697" y="4354971"/>
                  <a:pt x="1188498" y="4372388"/>
                </a:cubicBezTo>
                <a:lnTo>
                  <a:pt x="876791" y="4346182"/>
                </a:lnTo>
                <a:lnTo>
                  <a:pt x="393953" y="4333082"/>
                </a:lnTo>
                <a:lnTo>
                  <a:pt x="82247" y="433308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2258745" y="1325803"/>
            <a:ext cx="2520401" cy="993498"/>
          </a:xfrm>
          <a:prstGeom prst="rect">
            <a:avLst/>
          </a:prstGeom>
          <a:noFill/>
        </p:spPr>
        <p:txBody>
          <a:bodyPr wrap="none" lIns="68585" tIns="34292" rIns="68585" bIns="34292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THANK</a:t>
            </a:r>
            <a:r>
              <a:rPr lang="en-US" sz="6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 </a:t>
            </a:r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chise" pitchFamily="49" charset="0"/>
                <a:ea typeface="Franchise" pitchFamily="49" charset="0"/>
              </a:rPr>
              <a:t>YOU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6924238" y="4252063"/>
            <a:ext cx="390962" cy="552983"/>
            <a:chOff x="6988434" y="5664171"/>
            <a:chExt cx="521283" cy="736629"/>
          </a:xfrm>
        </p:grpSpPr>
        <p:grpSp>
          <p:nvGrpSpPr>
            <p:cNvPr id="67" name="Group 66"/>
            <p:cNvGrpSpPr/>
            <p:nvPr/>
          </p:nvGrpSpPr>
          <p:grpSpPr>
            <a:xfrm>
              <a:off x="7463998" y="5664171"/>
              <a:ext cx="45719" cy="736629"/>
              <a:chOff x="4613473" y="5816656"/>
              <a:chExt cx="60421" cy="576261"/>
            </a:xfrm>
          </p:grpSpPr>
          <p:sp>
            <p:nvSpPr>
              <p:cNvPr id="71" name="Rounded Rectangle 70"/>
              <p:cNvSpPr/>
              <p:nvPr/>
            </p:nvSpPr>
            <p:spPr>
              <a:xfrm>
                <a:off x="4613473" y="5816656"/>
                <a:ext cx="60421" cy="576261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ounded Rectangle 38"/>
              <p:cNvSpPr/>
              <p:nvPr/>
            </p:nvSpPr>
            <p:spPr>
              <a:xfrm>
                <a:off x="4625289" y="5816861"/>
                <a:ext cx="30313" cy="568721"/>
              </a:xfrm>
              <a:custGeom>
                <a:avLst/>
                <a:gdLst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7314 w 47314"/>
                  <a:gd name="connsiteY3" fmla="*/ 7886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4763 w 47314"/>
                  <a:gd name="connsiteY0" fmla="*/ 43604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4763 w 47314"/>
                  <a:gd name="connsiteY8" fmla="*/ 43604 h 1058358"/>
                  <a:gd name="connsiteX0" fmla="*/ 4763 w 47314"/>
                  <a:gd name="connsiteY0" fmla="*/ 43604 h 1082171"/>
                  <a:gd name="connsiteX1" fmla="*/ 7886 w 47314"/>
                  <a:gd name="connsiteY1" fmla="*/ 0 h 1082171"/>
                  <a:gd name="connsiteX2" fmla="*/ 39428 w 47314"/>
                  <a:gd name="connsiteY2" fmla="*/ 0 h 1082171"/>
                  <a:gd name="connsiteX3" fmla="*/ 40170 w 47314"/>
                  <a:gd name="connsiteY3" fmla="*/ 38843 h 1082171"/>
                  <a:gd name="connsiteX4" fmla="*/ 47314 w 47314"/>
                  <a:gd name="connsiteY4" fmla="*/ 1050472 h 1082171"/>
                  <a:gd name="connsiteX5" fmla="*/ 39428 w 47314"/>
                  <a:gd name="connsiteY5" fmla="*/ 1058358 h 1082171"/>
                  <a:gd name="connsiteX6" fmla="*/ 7886 w 47314"/>
                  <a:gd name="connsiteY6" fmla="*/ 1082171 h 1082171"/>
                  <a:gd name="connsiteX7" fmla="*/ 0 w 47314"/>
                  <a:gd name="connsiteY7" fmla="*/ 1050472 h 1082171"/>
                  <a:gd name="connsiteX8" fmla="*/ 4763 w 47314"/>
                  <a:gd name="connsiteY8" fmla="*/ 43604 h 1082171"/>
                  <a:gd name="connsiteX0" fmla="*/ 4763 w 47474"/>
                  <a:gd name="connsiteY0" fmla="*/ 43604 h 1082171"/>
                  <a:gd name="connsiteX1" fmla="*/ 7886 w 47474"/>
                  <a:gd name="connsiteY1" fmla="*/ 0 h 1082171"/>
                  <a:gd name="connsiteX2" fmla="*/ 39428 w 47474"/>
                  <a:gd name="connsiteY2" fmla="*/ 0 h 1082171"/>
                  <a:gd name="connsiteX3" fmla="*/ 40170 w 47474"/>
                  <a:gd name="connsiteY3" fmla="*/ 38843 h 1082171"/>
                  <a:gd name="connsiteX4" fmla="*/ 47314 w 47474"/>
                  <a:gd name="connsiteY4" fmla="*/ 1050472 h 1082171"/>
                  <a:gd name="connsiteX5" fmla="*/ 44190 w 47474"/>
                  <a:gd name="connsiteY5" fmla="*/ 1070264 h 1082171"/>
                  <a:gd name="connsiteX6" fmla="*/ 7886 w 47474"/>
                  <a:gd name="connsiteY6" fmla="*/ 1082171 h 1082171"/>
                  <a:gd name="connsiteX7" fmla="*/ 0 w 47474"/>
                  <a:gd name="connsiteY7" fmla="*/ 1050472 h 1082171"/>
                  <a:gd name="connsiteX8" fmla="*/ 4763 w 47474"/>
                  <a:gd name="connsiteY8" fmla="*/ 43604 h 108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74" h="1082171">
                    <a:moveTo>
                      <a:pt x="4763" y="43604"/>
                    </a:moveTo>
                    <a:cubicBezTo>
                      <a:pt x="4763" y="39249"/>
                      <a:pt x="3531" y="0"/>
                      <a:pt x="7886" y="0"/>
                    </a:cubicBezTo>
                    <a:lnTo>
                      <a:pt x="39428" y="0"/>
                    </a:lnTo>
                    <a:cubicBezTo>
                      <a:pt x="43783" y="0"/>
                      <a:pt x="40170" y="34488"/>
                      <a:pt x="40170" y="38843"/>
                    </a:cubicBezTo>
                    <a:cubicBezTo>
                      <a:pt x="40170" y="386372"/>
                      <a:pt x="47314" y="702943"/>
                      <a:pt x="47314" y="1050472"/>
                    </a:cubicBezTo>
                    <a:cubicBezTo>
                      <a:pt x="47314" y="1054827"/>
                      <a:pt x="48545" y="1070264"/>
                      <a:pt x="44190" y="1070264"/>
                    </a:cubicBezTo>
                    <a:lnTo>
                      <a:pt x="7886" y="1082171"/>
                    </a:lnTo>
                    <a:cubicBezTo>
                      <a:pt x="3531" y="1082171"/>
                      <a:pt x="0" y="1054827"/>
                      <a:pt x="0" y="1050472"/>
                    </a:cubicBezTo>
                    <a:cubicBezTo>
                      <a:pt x="1588" y="714849"/>
                      <a:pt x="3175" y="379227"/>
                      <a:pt x="4763" y="43604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6988434" y="5680074"/>
              <a:ext cx="459191" cy="352411"/>
              <a:chOff x="3262182" y="2090708"/>
              <a:chExt cx="4657601" cy="3574525"/>
            </a:xfrm>
          </p:grpSpPr>
          <p:sp>
            <p:nvSpPr>
              <p:cNvPr id="69" name="Isosceles Triangle 43"/>
              <p:cNvSpPr/>
              <p:nvPr/>
            </p:nvSpPr>
            <p:spPr>
              <a:xfrm rot="16200000">
                <a:off x="3803720" y="1549170"/>
                <a:ext cx="3574525" cy="4657601"/>
              </a:xfrm>
              <a:custGeom>
                <a:avLst/>
                <a:gdLst>
                  <a:gd name="connsiteX0" fmla="*/ 0 w 3810000"/>
                  <a:gd name="connsiteY0" fmla="*/ 5238750 h 5238750"/>
                  <a:gd name="connsiteX1" fmla="*/ 1905000 w 3810000"/>
                  <a:gd name="connsiteY1" fmla="*/ 0 h 5238750"/>
                  <a:gd name="connsiteX2" fmla="*/ 3810000 w 3810000"/>
                  <a:gd name="connsiteY2" fmla="*/ 5238750 h 5238750"/>
                  <a:gd name="connsiteX3" fmla="*/ 0 w 3810000"/>
                  <a:gd name="connsiteY3" fmla="*/ 5238750 h 5238750"/>
                  <a:gd name="connsiteX0" fmla="*/ 0 w 2186152"/>
                  <a:gd name="connsiteY0" fmla="*/ 5222984 h 5238750"/>
                  <a:gd name="connsiteX1" fmla="*/ 281152 w 2186152"/>
                  <a:gd name="connsiteY1" fmla="*/ 0 h 5238750"/>
                  <a:gd name="connsiteX2" fmla="*/ 2186152 w 2186152"/>
                  <a:gd name="connsiteY2" fmla="*/ 5238750 h 5238750"/>
                  <a:gd name="connsiteX3" fmla="*/ 0 w 2186152"/>
                  <a:gd name="connsiteY3" fmla="*/ 5222984 h 5238750"/>
                  <a:gd name="connsiteX0" fmla="*/ 18393 w 1905000"/>
                  <a:gd name="connsiteY0" fmla="*/ 5222984 h 5238750"/>
                  <a:gd name="connsiteX1" fmla="*/ 0 w 1905000"/>
                  <a:gd name="connsiteY1" fmla="*/ 0 h 5238750"/>
                  <a:gd name="connsiteX2" fmla="*/ 1905000 w 1905000"/>
                  <a:gd name="connsiteY2" fmla="*/ 5238750 h 5238750"/>
                  <a:gd name="connsiteX3" fmla="*/ 18393 w 1905000"/>
                  <a:gd name="connsiteY3" fmla="*/ 5222984 h 5238750"/>
                  <a:gd name="connsiteX0" fmla="*/ 0 w 1933903"/>
                  <a:gd name="connsiteY0" fmla="*/ 5207218 h 5238750"/>
                  <a:gd name="connsiteX1" fmla="*/ 28903 w 1933903"/>
                  <a:gd name="connsiteY1" fmla="*/ 0 h 5238750"/>
                  <a:gd name="connsiteX2" fmla="*/ 1933903 w 1933903"/>
                  <a:gd name="connsiteY2" fmla="*/ 5238750 h 5238750"/>
                  <a:gd name="connsiteX3" fmla="*/ 0 w 1933903"/>
                  <a:gd name="connsiteY3" fmla="*/ 5207218 h 5238750"/>
                  <a:gd name="connsiteX0" fmla="*/ 49924 w 1905000"/>
                  <a:gd name="connsiteY0" fmla="*/ 5207221 h 5238750"/>
                  <a:gd name="connsiteX1" fmla="*/ 0 w 1905000"/>
                  <a:gd name="connsiteY1" fmla="*/ 0 h 5238750"/>
                  <a:gd name="connsiteX2" fmla="*/ 1905000 w 1905000"/>
                  <a:gd name="connsiteY2" fmla="*/ 5238750 h 5238750"/>
                  <a:gd name="connsiteX3" fmla="*/ 49924 w 1905000"/>
                  <a:gd name="connsiteY3" fmla="*/ 5207221 h 5238750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1905000 w 1905000"/>
                  <a:gd name="connsiteY2" fmla="*/ 5238750 h 5238752"/>
                  <a:gd name="connsiteX3" fmla="*/ 2628 w 1905000"/>
                  <a:gd name="connsiteY3" fmla="*/ 5238752 h 5238752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714202 w 1905000"/>
                  <a:gd name="connsiteY2" fmla="*/ 1972934 h 5238752"/>
                  <a:gd name="connsiteX3" fmla="*/ 1905000 w 1905000"/>
                  <a:gd name="connsiteY3" fmla="*/ 5238750 h 5238752"/>
                  <a:gd name="connsiteX4" fmla="*/ 2628 w 1905000"/>
                  <a:gd name="connsiteY4" fmla="*/ 5238752 h 5238752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714202 w 1905000"/>
                  <a:gd name="connsiteY2" fmla="*/ 1972934 h 5238752"/>
                  <a:gd name="connsiteX3" fmla="*/ 1276495 w 1905000"/>
                  <a:gd name="connsiteY3" fmla="*/ 3492760 h 5238752"/>
                  <a:gd name="connsiteX4" fmla="*/ 1905000 w 1905000"/>
                  <a:gd name="connsiteY4" fmla="*/ 5238750 h 5238752"/>
                  <a:gd name="connsiteX5" fmla="*/ 2628 w 1905000"/>
                  <a:gd name="connsiteY5" fmla="*/ 5238752 h 5238752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714202 w 1905000"/>
                  <a:gd name="connsiteY2" fmla="*/ 1972934 h 5238752"/>
                  <a:gd name="connsiteX3" fmla="*/ 1276495 w 1905000"/>
                  <a:gd name="connsiteY3" fmla="*/ 3492760 h 5238752"/>
                  <a:gd name="connsiteX4" fmla="*/ 1905000 w 1905000"/>
                  <a:gd name="connsiteY4" fmla="*/ 5238750 h 5238752"/>
                  <a:gd name="connsiteX5" fmla="*/ 1796006 w 1905000"/>
                  <a:gd name="connsiteY5" fmla="*/ 5235319 h 5238752"/>
                  <a:gd name="connsiteX6" fmla="*/ 2628 w 1905000"/>
                  <a:gd name="connsiteY6" fmla="*/ 5238752 h 5238752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714202 w 1905000"/>
                  <a:gd name="connsiteY2" fmla="*/ 1972934 h 5238752"/>
                  <a:gd name="connsiteX3" fmla="*/ 1276495 w 1905000"/>
                  <a:gd name="connsiteY3" fmla="*/ 3492760 h 5238752"/>
                  <a:gd name="connsiteX4" fmla="*/ 1832677 w 1905000"/>
                  <a:gd name="connsiteY4" fmla="*/ 5038789 h 5238752"/>
                  <a:gd name="connsiteX5" fmla="*/ 1905000 w 1905000"/>
                  <a:gd name="connsiteY5" fmla="*/ 5238750 h 5238752"/>
                  <a:gd name="connsiteX6" fmla="*/ 1796006 w 1905000"/>
                  <a:gd name="connsiteY6" fmla="*/ 5235319 h 5238752"/>
                  <a:gd name="connsiteX7" fmla="*/ 2628 w 1905000"/>
                  <a:gd name="connsiteY7" fmla="*/ 5238752 h 5238752"/>
                  <a:gd name="connsiteX0" fmla="*/ 2628 w 1832677"/>
                  <a:gd name="connsiteY0" fmla="*/ 5238752 h 5238752"/>
                  <a:gd name="connsiteX1" fmla="*/ 0 w 1832677"/>
                  <a:gd name="connsiteY1" fmla="*/ 0 h 5238752"/>
                  <a:gd name="connsiteX2" fmla="*/ 714202 w 1832677"/>
                  <a:gd name="connsiteY2" fmla="*/ 1972934 h 5238752"/>
                  <a:gd name="connsiteX3" fmla="*/ 1276495 w 1832677"/>
                  <a:gd name="connsiteY3" fmla="*/ 3492760 h 5238752"/>
                  <a:gd name="connsiteX4" fmla="*/ 1832677 w 1832677"/>
                  <a:gd name="connsiteY4" fmla="*/ 5038789 h 5238752"/>
                  <a:gd name="connsiteX5" fmla="*/ 1796006 w 1832677"/>
                  <a:gd name="connsiteY5" fmla="*/ 5235319 h 5238752"/>
                  <a:gd name="connsiteX6" fmla="*/ 2628 w 1832677"/>
                  <a:gd name="connsiteY6" fmla="*/ 5238752 h 5238752"/>
                  <a:gd name="connsiteX0" fmla="*/ 2628 w 1832677"/>
                  <a:gd name="connsiteY0" fmla="*/ 5238752 h 5238752"/>
                  <a:gd name="connsiteX1" fmla="*/ 0 w 1832677"/>
                  <a:gd name="connsiteY1" fmla="*/ 0 h 5238752"/>
                  <a:gd name="connsiteX2" fmla="*/ 714202 w 1832677"/>
                  <a:gd name="connsiteY2" fmla="*/ 1972934 h 5238752"/>
                  <a:gd name="connsiteX3" fmla="*/ 1276495 w 1832677"/>
                  <a:gd name="connsiteY3" fmla="*/ 3492760 h 5238752"/>
                  <a:gd name="connsiteX4" fmla="*/ 1832677 w 1832677"/>
                  <a:gd name="connsiteY4" fmla="*/ 5038789 h 5238752"/>
                  <a:gd name="connsiteX5" fmla="*/ 1796006 w 1832677"/>
                  <a:gd name="connsiteY5" fmla="*/ 5235319 h 5238752"/>
                  <a:gd name="connsiteX6" fmla="*/ 964789 w 1832677"/>
                  <a:gd name="connsiteY6" fmla="*/ 5235320 h 5238752"/>
                  <a:gd name="connsiteX7" fmla="*/ 2628 w 1832677"/>
                  <a:gd name="connsiteY7" fmla="*/ 5238752 h 5238752"/>
                  <a:gd name="connsiteX0" fmla="*/ 2628 w 1832677"/>
                  <a:gd name="connsiteY0" fmla="*/ 5238752 h 5238752"/>
                  <a:gd name="connsiteX1" fmla="*/ 0 w 1832677"/>
                  <a:gd name="connsiteY1" fmla="*/ 0 h 5238752"/>
                  <a:gd name="connsiteX2" fmla="*/ 714202 w 1832677"/>
                  <a:gd name="connsiteY2" fmla="*/ 1972934 h 5238752"/>
                  <a:gd name="connsiteX3" fmla="*/ 1276495 w 1832677"/>
                  <a:gd name="connsiteY3" fmla="*/ 3492760 h 5238752"/>
                  <a:gd name="connsiteX4" fmla="*/ 1832677 w 1832677"/>
                  <a:gd name="connsiteY4" fmla="*/ 5038789 h 5238752"/>
                  <a:gd name="connsiteX5" fmla="*/ 1796006 w 1832677"/>
                  <a:gd name="connsiteY5" fmla="*/ 5235319 h 5238752"/>
                  <a:gd name="connsiteX6" fmla="*/ 964789 w 1832677"/>
                  <a:gd name="connsiteY6" fmla="*/ 5235320 h 5238752"/>
                  <a:gd name="connsiteX7" fmla="*/ 54118 w 1832677"/>
                  <a:gd name="connsiteY7" fmla="*/ 5235320 h 5238752"/>
                  <a:gd name="connsiteX8" fmla="*/ 2628 w 1832677"/>
                  <a:gd name="connsiteY8" fmla="*/ 5238752 h 5238752"/>
                  <a:gd name="connsiteX0" fmla="*/ 2628 w 1832677"/>
                  <a:gd name="connsiteY0" fmla="*/ 5238752 h 5238752"/>
                  <a:gd name="connsiteX1" fmla="*/ 5223 w 1832677"/>
                  <a:gd name="connsiteY1" fmla="*/ 5130504 h 5238752"/>
                  <a:gd name="connsiteX2" fmla="*/ 0 w 1832677"/>
                  <a:gd name="connsiteY2" fmla="*/ 0 h 5238752"/>
                  <a:gd name="connsiteX3" fmla="*/ 714202 w 1832677"/>
                  <a:gd name="connsiteY3" fmla="*/ 1972934 h 5238752"/>
                  <a:gd name="connsiteX4" fmla="*/ 1276495 w 1832677"/>
                  <a:gd name="connsiteY4" fmla="*/ 3492760 h 5238752"/>
                  <a:gd name="connsiteX5" fmla="*/ 1832677 w 1832677"/>
                  <a:gd name="connsiteY5" fmla="*/ 5038789 h 5238752"/>
                  <a:gd name="connsiteX6" fmla="*/ 1796006 w 1832677"/>
                  <a:gd name="connsiteY6" fmla="*/ 5235319 h 5238752"/>
                  <a:gd name="connsiteX7" fmla="*/ 964789 w 1832677"/>
                  <a:gd name="connsiteY7" fmla="*/ 5235320 h 5238752"/>
                  <a:gd name="connsiteX8" fmla="*/ 54118 w 1832677"/>
                  <a:gd name="connsiteY8" fmla="*/ 5235320 h 5238752"/>
                  <a:gd name="connsiteX9" fmla="*/ 2628 w 1832677"/>
                  <a:gd name="connsiteY9" fmla="*/ 5238752 h 5238752"/>
                  <a:gd name="connsiteX0" fmla="*/ 54118 w 1832677"/>
                  <a:gd name="connsiteY0" fmla="*/ 5235320 h 5235320"/>
                  <a:gd name="connsiteX1" fmla="*/ 5223 w 1832677"/>
                  <a:gd name="connsiteY1" fmla="*/ 5130504 h 5235320"/>
                  <a:gd name="connsiteX2" fmla="*/ 0 w 1832677"/>
                  <a:gd name="connsiteY2" fmla="*/ 0 h 5235320"/>
                  <a:gd name="connsiteX3" fmla="*/ 714202 w 1832677"/>
                  <a:gd name="connsiteY3" fmla="*/ 1972934 h 5235320"/>
                  <a:gd name="connsiteX4" fmla="*/ 1276495 w 1832677"/>
                  <a:gd name="connsiteY4" fmla="*/ 3492760 h 5235320"/>
                  <a:gd name="connsiteX5" fmla="*/ 1832677 w 1832677"/>
                  <a:gd name="connsiteY5" fmla="*/ 5038789 h 5235320"/>
                  <a:gd name="connsiteX6" fmla="*/ 1796006 w 1832677"/>
                  <a:gd name="connsiteY6" fmla="*/ 5235319 h 5235320"/>
                  <a:gd name="connsiteX7" fmla="*/ 964789 w 1832677"/>
                  <a:gd name="connsiteY7" fmla="*/ 5235320 h 5235320"/>
                  <a:gd name="connsiteX8" fmla="*/ 54118 w 1832677"/>
                  <a:gd name="connsiteY8" fmla="*/ 5235320 h 5235320"/>
                  <a:gd name="connsiteX0" fmla="*/ 54118 w 1832677"/>
                  <a:gd name="connsiteY0" fmla="*/ 5235320 h 5235320"/>
                  <a:gd name="connsiteX1" fmla="*/ 5223 w 1832677"/>
                  <a:gd name="connsiteY1" fmla="*/ 5130504 h 5235320"/>
                  <a:gd name="connsiteX2" fmla="*/ 5223 w 1832677"/>
                  <a:gd name="connsiteY2" fmla="*/ 138664 h 5235320"/>
                  <a:gd name="connsiteX3" fmla="*/ 0 w 1832677"/>
                  <a:gd name="connsiteY3" fmla="*/ 0 h 5235320"/>
                  <a:gd name="connsiteX4" fmla="*/ 714202 w 1832677"/>
                  <a:gd name="connsiteY4" fmla="*/ 1972934 h 5235320"/>
                  <a:gd name="connsiteX5" fmla="*/ 1276495 w 1832677"/>
                  <a:gd name="connsiteY5" fmla="*/ 3492760 h 5235320"/>
                  <a:gd name="connsiteX6" fmla="*/ 1832677 w 1832677"/>
                  <a:gd name="connsiteY6" fmla="*/ 5038789 h 5235320"/>
                  <a:gd name="connsiteX7" fmla="*/ 1796006 w 1832677"/>
                  <a:gd name="connsiteY7" fmla="*/ 5235319 h 5235320"/>
                  <a:gd name="connsiteX8" fmla="*/ 964789 w 1832677"/>
                  <a:gd name="connsiteY8" fmla="*/ 5235320 h 5235320"/>
                  <a:gd name="connsiteX9" fmla="*/ 54118 w 1832677"/>
                  <a:gd name="connsiteY9" fmla="*/ 5235320 h 5235320"/>
                  <a:gd name="connsiteX0" fmla="*/ 54118 w 1832677"/>
                  <a:gd name="connsiteY0" fmla="*/ 5235320 h 5235320"/>
                  <a:gd name="connsiteX1" fmla="*/ 5223 w 1832677"/>
                  <a:gd name="connsiteY1" fmla="*/ 5130504 h 5235320"/>
                  <a:gd name="connsiteX2" fmla="*/ 5223 w 1832677"/>
                  <a:gd name="connsiteY2" fmla="*/ 138664 h 5235320"/>
                  <a:gd name="connsiteX3" fmla="*/ 0 w 1832677"/>
                  <a:gd name="connsiteY3" fmla="*/ 0 h 5235320"/>
                  <a:gd name="connsiteX4" fmla="*/ 41895 w 1832677"/>
                  <a:gd name="connsiteY4" fmla="*/ 138664 h 5235320"/>
                  <a:gd name="connsiteX5" fmla="*/ 714202 w 1832677"/>
                  <a:gd name="connsiteY5" fmla="*/ 1972934 h 5235320"/>
                  <a:gd name="connsiteX6" fmla="*/ 1276495 w 1832677"/>
                  <a:gd name="connsiteY6" fmla="*/ 3492760 h 5235320"/>
                  <a:gd name="connsiteX7" fmla="*/ 1832677 w 1832677"/>
                  <a:gd name="connsiteY7" fmla="*/ 5038789 h 5235320"/>
                  <a:gd name="connsiteX8" fmla="*/ 1796006 w 1832677"/>
                  <a:gd name="connsiteY8" fmla="*/ 5235319 h 5235320"/>
                  <a:gd name="connsiteX9" fmla="*/ 964789 w 1832677"/>
                  <a:gd name="connsiteY9" fmla="*/ 5235320 h 5235320"/>
                  <a:gd name="connsiteX10" fmla="*/ 54118 w 1832677"/>
                  <a:gd name="connsiteY10" fmla="*/ 5235320 h 5235320"/>
                  <a:gd name="connsiteX0" fmla="*/ 48895 w 1827454"/>
                  <a:gd name="connsiteY0" fmla="*/ 5096656 h 5096656"/>
                  <a:gd name="connsiteX1" fmla="*/ 0 w 1827454"/>
                  <a:gd name="connsiteY1" fmla="*/ 4991840 h 5096656"/>
                  <a:gd name="connsiteX2" fmla="*/ 0 w 1827454"/>
                  <a:gd name="connsiteY2" fmla="*/ 0 h 5096656"/>
                  <a:gd name="connsiteX3" fmla="*/ 36672 w 1827454"/>
                  <a:gd name="connsiteY3" fmla="*/ 0 h 5096656"/>
                  <a:gd name="connsiteX4" fmla="*/ 708979 w 1827454"/>
                  <a:gd name="connsiteY4" fmla="*/ 1834270 h 5096656"/>
                  <a:gd name="connsiteX5" fmla="*/ 1271272 w 1827454"/>
                  <a:gd name="connsiteY5" fmla="*/ 3354096 h 5096656"/>
                  <a:gd name="connsiteX6" fmla="*/ 1827454 w 1827454"/>
                  <a:gd name="connsiteY6" fmla="*/ 4900125 h 5096656"/>
                  <a:gd name="connsiteX7" fmla="*/ 1790783 w 1827454"/>
                  <a:gd name="connsiteY7" fmla="*/ 5096655 h 5096656"/>
                  <a:gd name="connsiteX8" fmla="*/ 959566 w 1827454"/>
                  <a:gd name="connsiteY8" fmla="*/ 5096656 h 5096656"/>
                  <a:gd name="connsiteX9" fmla="*/ 48895 w 1827454"/>
                  <a:gd name="connsiteY9" fmla="*/ 5096656 h 5096656"/>
                  <a:gd name="connsiteX0" fmla="*/ 48895 w 1827454"/>
                  <a:gd name="connsiteY0" fmla="*/ 5096656 h 5096656"/>
                  <a:gd name="connsiteX1" fmla="*/ 0 w 1827454"/>
                  <a:gd name="connsiteY1" fmla="*/ 4991840 h 5096656"/>
                  <a:gd name="connsiteX2" fmla="*/ 6112 w 1827454"/>
                  <a:gd name="connsiteY2" fmla="*/ 1899782 h 5096656"/>
                  <a:gd name="connsiteX3" fmla="*/ 0 w 1827454"/>
                  <a:gd name="connsiteY3" fmla="*/ 0 h 5096656"/>
                  <a:gd name="connsiteX4" fmla="*/ 36672 w 1827454"/>
                  <a:gd name="connsiteY4" fmla="*/ 0 h 5096656"/>
                  <a:gd name="connsiteX5" fmla="*/ 708979 w 1827454"/>
                  <a:gd name="connsiteY5" fmla="*/ 1834270 h 5096656"/>
                  <a:gd name="connsiteX6" fmla="*/ 1271272 w 1827454"/>
                  <a:gd name="connsiteY6" fmla="*/ 3354096 h 5096656"/>
                  <a:gd name="connsiteX7" fmla="*/ 1827454 w 1827454"/>
                  <a:gd name="connsiteY7" fmla="*/ 4900125 h 5096656"/>
                  <a:gd name="connsiteX8" fmla="*/ 1790783 w 1827454"/>
                  <a:gd name="connsiteY8" fmla="*/ 5096655 h 5096656"/>
                  <a:gd name="connsiteX9" fmla="*/ 959566 w 1827454"/>
                  <a:gd name="connsiteY9" fmla="*/ 5096656 h 5096656"/>
                  <a:gd name="connsiteX10" fmla="*/ 48895 w 1827454"/>
                  <a:gd name="connsiteY10" fmla="*/ 5096656 h 5096656"/>
                  <a:gd name="connsiteX0" fmla="*/ 52753 w 1831312"/>
                  <a:gd name="connsiteY0" fmla="*/ 5096656 h 5096656"/>
                  <a:gd name="connsiteX1" fmla="*/ 3858 w 1831312"/>
                  <a:gd name="connsiteY1" fmla="*/ 4991840 h 5096656"/>
                  <a:gd name="connsiteX2" fmla="*/ 3859 w 1831312"/>
                  <a:gd name="connsiteY2" fmla="*/ 3380301 h 5096656"/>
                  <a:gd name="connsiteX3" fmla="*/ 9970 w 1831312"/>
                  <a:gd name="connsiteY3" fmla="*/ 1899782 h 5096656"/>
                  <a:gd name="connsiteX4" fmla="*/ 3858 w 1831312"/>
                  <a:gd name="connsiteY4" fmla="*/ 0 h 5096656"/>
                  <a:gd name="connsiteX5" fmla="*/ 40530 w 1831312"/>
                  <a:gd name="connsiteY5" fmla="*/ 0 h 5096656"/>
                  <a:gd name="connsiteX6" fmla="*/ 712837 w 1831312"/>
                  <a:gd name="connsiteY6" fmla="*/ 1834270 h 5096656"/>
                  <a:gd name="connsiteX7" fmla="*/ 1275130 w 1831312"/>
                  <a:gd name="connsiteY7" fmla="*/ 3354096 h 5096656"/>
                  <a:gd name="connsiteX8" fmla="*/ 1831312 w 1831312"/>
                  <a:gd name="connsiteY8" fmla="*/ 4900125 h 5096656"/>
                  <a:gd name="connsiteX9" fmla="*/ 1794641 w 1831312"/>
                  <a:gd name="connsiteY9" fmla="*/ 5096655 h 5096656"/>
                  <a:gd name="connsiteX10" fmla="*/ 963424 w 1831312"/>
                  <a:gd name="connsiteY10" fmla="*/ 5096656 h 5096656"/>
                  <a:gd name="connsiteX11" fmla="*/ 52753 w 183131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8110 w 1829452"/>
                  <a:gd name="connsiteY3" fmla="*/ 1899782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710977 w 1829452"/>
                  <a:gd name="connsiteY6" fmla="*/ 1834270 h 5096656"/>
                  <a:gd name="connsiteX7" fmla="*/ 1273270 w 1829452"/>
                  <a:gd name="connsiteY7" fmla="*/ 3354096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961564 w 1829452"/>
                  <a:gd name="connsiteY10" fmla="*/ 5096656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710977 w 1829452"/>
                  <a:gd name="connsiteY6" fmla="*/ 1834270 h 5096656"/>
                  <a:gd name="connsiteX7" fmla="*/ 1273270 w 1829452"/>
                  <a:gd name="connsiteY7" fmla="*/ 3354096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961564 w 1829452"/>
                  <a:gd name="connsiteY10" fmla="*/ 5096656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698753 w 1829452"/>
                  <a:gd name="connsiteY6" fmla="*/ 1860475 h 5096656"/>
                  <a:gd name="connsiteX7" fmla="*/ 1273270 w 1829452"/>
                  <a:gd name="connsiteY7" fmla="*/ 3354096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961564 w 1829452"/>
                  <a:gd name="connsiteY10" fmla="*/ 5096656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698753 w 1829452"/>
                  <a:gd name="connsiteY6" fmla="*/ 1860475 h 5096656"/>
                  <a:gd name="connsiteX7" fmla="*/ 1291606 w 1829452"/>
                  <a:gd name="connsiteY7" fmla="*/ 3393402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961564 w 1829452"/>
                  <a:gd name="connsiteY10" fmla="*/ 5096656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698753 w 1829452"/>
                  <a:gd name="connsiteY6" fmla="*/ 1860475 h 5096656"/>
                  <a:gd name="connsiteX7" fmla="*/ 1291606 w 1829452"/>
                  <a:gd name="connsiteY7" fmla="*/ 3393402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882109 w 1829452"/>
                  <a:gd name="connsiteY10" fmla="*/ 5070453 h 5096656"/>
                  <a:gd name="connsiteX11" fmla="*/ 50893 w 1829452"/>
                  <a:gd name="connsiteY11" fmla="*/ 5096656 h 5096656"/>
                  <a:gd name="connsiteX0" fmla="*/ 50893 w 1829452"/>
                  <a:gd name="connsiteY0" fmla="*/ 5096656 h 5096656"/>
                  <a:gd name="connsiteX1" fmla="*/ 1998 w 1829452"/>
                  <a:gd name="connsiteY1" fmla="*/ 4991840 h 5096656"/>
                  <a:gd name="connsiteX2" fmla="*/ 14222 w 1829452"/>
                  <a:gd name="connsiteY2" fmla="*/ 3367198 h 5096656"/>
                  <a:gd name="connsiteX3" fmla="*/ 26446 w 1829452"/>
                  <a:gd name="connsiteY3" fmla="*/ 1912883 h 5096656"/>
                  <a:gd name="connsiteX4" fmla="*/ 1998 w 1829452"/>
                  <a:gd name="connsiteY4" fmla="*/ 0 h 5096656"/>
                  <a:gd name="connsiteX5" fmla="*/ 38670 w 1829452"/>
                  <a:gd name="connsiteY5" fmla="*/ 0 h 5096656"/>
                  <a:gd name="connsiteX6" fmla="*/ 698753 w 1829452"/>
                  <a:gd name="connsiteY6" fmla="*/ 1860475 h 5096656"/>
                  <a:gd name="connsiteX7" fmla="*/ 1291606 w 1829452"/>
                  <a:gd name="connsiteY7" fmla="*/ 3393402 h 5096656"/>
                  <a:gd name="connsiteX8" fmla="*/ 1829452 w 1829452"/>
                  <a:gd name="connsiteY8" fmla="*/ 4900125 h 5096656"/>
                  <a:gd name="connsiteX9" fmla="*/ 1792781 w 1829452"/>
                  <a:gd name="connsiteY9" fmla="*/ 5096655 h 5096656"/>
                  <a:gd name="connsiteX10" fmla="*/ 882109 w 1829452"/>
                  <a:gd name="connsiteY10" fmla="*/ 5070453 h 5096656"/>
                  <a:gd name="connsiteX11" fmla="*/ 50893 w 1829452"/>
                  <a:gd name="connsiteY11" fmla="*/ 5096656 h 5096656"/>
                  <a:gd name="connsiteX0" fmla="*/ 50893 w 1839369"/>
                  <a:gd name="connsiteY0" fmla="*/ 5096656 h 5096656"/>
                  <a:gd name="connsiteX1" fmla="*/ 1998 w 1839369"/>
                  <a:gd name="connsiteY1" fmla="*/ 4991840 h 5096656"/>
                  <a:gd name="connsiteX2" fmla="*/ 14222 w 1839369"/>
                  <a:gd name="connsiteY2" fmla="*/ 3367198 h 5096656"/>
                  <a:gd name="connsiteX3" fmla="*/ 26446 w 1839369"/>
                  <a:gd name="connsiteY3" fmla="*/ 1912883 h 5096656"/>
                  <a:gd name="connsiteX4" fmla="*/ 1998 w 1839369"/>
                  <a:gd name="connsiteY4" fmla="*/ 0 h 5096656"/>
                  <a:gd name="connsiteX5" fmla="*/ 38670 w 1839369"/>
                  <a:gd name="connsiteY5" fmla="*/ 0 h 5096656"/>
                  <a:gd name="connsiteX6" fmla="*/ 698753 w 1839369"/>
                  <a:gd name="connsiteY6" fmla="*/ 1860475 h 5096656"/>
                  <a:gd name="connsiteX7" fmla="*/ 1291606 w 1839369"/>
                  <a:gd name="connsiteY7" fmla="*/ 3393402 h 5096656"/>
                  <a:gd name="connsiteX8" fmla="*/ 1829452 w 1839369"/>
                  <a:gd name="connsiteY8" fmla="*/ 4900125 h 5096656"/>
                  <a:gd name="connsiteX9" fmla="*/ 1792781 w 1839369"/>
                  <a:gd name="connsiteY9" fmla="*/ 5096655 h 5096656"/>
                  <a:gd name="connsiteX10" fmla="*/ 882109 w 1839369"/>
                  <a:gd name="connsiteY10" fmla="*/ 5070453 h 5096656"/>
                  <a:gd name="connsiteX11" fmla="*/ 50893 w 1839369"/>
                  <a:gd name="connsiteY11" fmla="*/ 5096656 h 5096656"/>
                  <a:gd name="connsiteX0" fmla="*/ 51228 w 1839704"/>
                  <a:gd name="connsiteY0" fmla="*/ 5096656 h 5096656"/>
                  <a:gd name="connsiteX1" fmla="*/ 2333 w 1839704"/>
                  <a:gd name="connsiteY1" fmla="*/ 4991840 h 5096656"/>
                  <a:gd name="connsiteX2" fmla="*/ 14557 w 1839704"/>
                  <a:gd name="connsiteY2" fmla="*/ 3367198 h 5096656"/>
                  <a:gd name="connsiteX3" fmla="*/ 26781 w 1839704"/>
                  <a:gd name="connsiteY3" fmla="*/ 1912883 h 5096656"/>
                  <a:gd name="connsiteX4" fmla="*/ 2333 w 1839704"/>
                  <a:gd name="connsiteY4" fmla="*/ 0 h 5096656"/>
                  <a:gd name="connsiteX5" fmla="*/ 39005 w 1839704"/>
                  <a:gd name="connsiteY5" fmla="*/ 0 h 5096656"/>
                  <a:gd name="connsiteX6" fmla="*/ 699088 w 1839704"/>
                  <a:gd name="connsiteY6" fmla="*/ 1860475 h 5096656"/>
                  <a:gd name="connsiteX7" fmla="*/ 1291941 w 1839704"/>
                  <a:gd name="connsiteY7" fmla="*/ 3393402 h 5096656"/>
                  <a:gd name="connsiteX8" fmla="*/ 1829787 w 1839704"/>
                  <a:gd name="connsiteY8" fmla="*/ 4900125 h 5096656"/>
                  <a:gd name="connsiteX9" fmla="*/ 1793116 w 1839704"/>
                  <a:gd name="connsiteY9" fmla="*/ 5096655 h 5096656"/>
                  <a:gd name="connsiteX10" fmla="*/ 882444 w 1839704"/>
                  <a:gd name="connsiteY10" fmla="*/ 5070453 h 5096656"/>
                  <a:gd name="connsiteX11" fmla="*/ 51228 w 1839704"/>
                  <a:gd name="connsiteY11" fmla="*/ 5096656 h 5096656"/>
                  <a:gd name="connsiteX0" fmla="*/ 51228 w 1839704"/>
                  <a:gd name="connsiteY0" fmla="*/ 5138691 h 5138691"/>
                  <a:gd name="connsiteX1" fmla="*/ 2333 w 1839704"/>
                  <a:gd name="connsiteY1" fmla="*/ 5033875 h 5138691"/>
                  <a:gd name="connsiteX2" fmla="*/ 14557 w 1839704"/>
                  <a:gd name="connsiteY2" fmla="*/ 3409233 h 5138691"/>
                  <a:gd name="connsiteX3" fmla="*/ 26781 w 1839704"/>
                  <a:gd name="connsiteY3" fmla="*/ 1954918 h 5138691"/>
                  <a:gd name="connsiteX4" fmla="*/ 2333 w 1839704"/>
                  <a:gd name="connsiteY4" fmla="*/ 42035 h 5138691"/>
                  <a:gd name="connsiteX5" fmla="*/ 39005 w 1839704"/>
                  <a:gd name="connsiteY5" fmla="*/ 42035 h 5138691"/>
                  <a:gd name="connsiteX6" fmla="*/ 699088 w 1839704"/>
                  <a:gd name="connsiteY6" fmla="*/ 1902510 h 5138691"/>
                  <a:gd name="connsiteX7" fmla="*/ 1291941 w 1839704"/>
                  <a:gd name="connsiteY7" fmla="*/ 3435437 h 5138691"/>
                  <a:gd name="connsiteX8" fmla="*/ 1829787 w 1839704"/>
                  <a:gd name="connsiteY8" fmla="*/ 4942160 h 5138691"/>
                  <a:gd name="connsiteX9" fmla="*/ 1793116 w 1839704"/>
                  <a:gd name="connsiteY9" fmla="*/ 5138690 h 5138691"/>
                  <a:gd name="connsiteX10" fmla="*/ 882444 w 1839704"/>
                  <a:gd name="connsiteY10" fmla="*/ 5112488 h 5138691"/>
                  <a:gd name="connsiteX11" fmla="*/ 51228 w 1839704"/>
                  <a:gd name="connsiteY11" fmla="*/ 5138691 h 513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9704" h="5138691">
                    <a:moveTo>
                      <a:pt x="51228" y="5138691"/>
                    </a:moveTo>
                    <a:cubicBezTo>
                      <a:pt x="34930" y="5103752"/>
                      <a:pt x="-10782" y="5131870"/>
                      <a:pt x="2333" y="5033875"/>
                    </a:cubicBezTo>
                    <a:cubicBezTo>
                      <a:pt x="-5816" y="4747816"/>
                      <a:pt x="13538" y="3924576"/>
                      <a:pt x="14557" y="3409233"/>
                    </a:cubicBezTo>
                    <a:cubicBezTo>
                      <a:pt x="15576" y="2893890"/>
                      <a:pt x="26781" y="2518301"/>
                      <a:pt x="26781" y="1954918"/>
                    </a:cubicBezTo>
                    <a:cubicBezTo>
                      <a:pt x="24744" y="1321657"/>
                      <a:pt x="4370" y="675296"/>
                      <a:pt x="2333" y="42035"/>
                    </a:cubicBezTo>
                    <a:cubicBezTo>
                      <a:pt x="4752" y="-52545"/>
                      <a:pt x="26781" y="42035"/>
                      <a:pt x="39005" y="42035"/>
                    </a:cubicBezTo>
                    <a:cubicBezTo>
                      <a:pt x="314040" y="675295"/>
                      <a:pt x="479060" y="1282352"/>
                      <a:pt x="699088" y="1902510"/>
                    </a:cubicBezTo>
                    <a:lnTo>
                      <a:pt x="1291941" y="3435437"/>
                    </a:lnTo>
                    <a:lnTo>
                      <a:pt x="1829787" y="4942160"/>
                    </a:lnTo>
                    <a:cubicBezTo>
                      <a:pt x="1817563" y="5007670"/>
                      <a:pt x="1878874" y="5104706"/>
                      <a:pt x="1793116" y="5138690"/>
                    </a:cubicBezTo>
                    <a:lnTo>
                      <a:pt x="882444" y="5112488"/>
                    </a:lnTo>
                    <a:lnTo>
                      <a:pt x="51228" y="5138691"/>
                    </a:lnTo>
                    <a:close/>
                  </a:path>
                </a:pathLst>
              </a:custGeom>
              <a:solidFill>
                <a:srgbClr val="85C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Isosceles Triangle 43"/>
              <p:cNvSpPr/>
              <p:nvPr/>
            </p:nvSpPr>
            <p:spPr>
              <a:xfrm rot="16200000">
                <a:off x="4195395" y="2009805"/>
                <a:ext cx="3108969" cy="3966158"/>
              </a:xfrm>
              <a:custGeom>
                <a:avLst/>
                <a:gdLst>
                  <a:gd name="connsiteX0" fmla="*/ 0 w 3810000"/>
                  <a:gd name="connsiteY0" fmla="*/ 5238750 h 5238750"/>
                  <a:gd name="connsiteX1" fmla="*/ 1905000 w 3810000"/>
                  <a:gd name="connsiteY1" fmla="*/ 0 h 5238750"/>
                  <a:gd name="connsiteX2" fmla="*/ 3810000 w 3810000"/>
                  <a:gd name="connsiteY2" fmla="*/ 5238750 h 5238750"/>
                  <a:gd name="connsiteX3" fmla="*/ 0 w 3810000"/>
                  <a:gd name="connsiteY3" fmla="*/ 5238750 h 5238750"/>
                  <a:gd name="connsiteX0" fmla="*/ 0 w 2186152"/>
                  <a:gd name="connsiteY0" fmla="*/ 5222984 h 5238750"/>
                  <a:gd name="connsiteX1" fmla="*/ 281152 w 2186152"/>
                  <a:gd name="connsiteY1" fmla="*/ 0 h 5238750"/>
                  <a:gd name="connsiteX2" fmla="*/ 2186152 w 2186152"/>
                  <a:gd name="connsiteY2" fmla="*/ 5238750 h 5238750"/>
                  <a:gd name="connsiteX3" fmla="*/ 0 w 2186152"/>
                  <a:gd name="connsiteY3" fmla="*/ 5222984 h 5238750"/>
                  <a:gd name="connsiteX0" fmla="*/ 18393 w 1905000"/>
                  <a:gd name="connsiteY0" fmla="*/ 5222984 h 5238750"/>
                  <a:gd name="connsiteX1" fmla="*/ 0 w 1905000"/>
                  <a:gd name="connsiteY1" fmla="*/ 0 h 5238750"/>
                  <a:gd name="connsiteX2" fmla="*/ 1905000 w 1905000"/>
                  <a:gd name="connsiteY2" fmla="*/ 5238750 h 5238750"/>
                  <a:gd name="connsiteX3" fmla="*/ 18393 w 1905000"/>
                  <a:gd name="connsiteY3" fmla="*/ 5222984 h 5238750"/>
                  <a:gd name="connsiteX0" fmla="*/ 0 w 1933903"/>
                  <a:gd name="connsiteY0" fmla="*/ 5207218 h 5238750"/>
                  <a:gd name="connsiteX1" fmla="*/ 28903 w 1933903"/>
                  <a:gd name="connsiteY1" fmla="*/ 0 h 5238750"/>
                  <a:gd name="connsiteX2" fmla="*/ 1933903 w 1933903"/>
                  <a:gd name="connsiteY2" fmla="*/ 5238750 h 5238750"/>
                  <a:gd name="connsiteX3" fmla="*/ 0 w 1933903"/>
                  <a:gd name="connsiteY3" fmla="*/ 5207218 h 5238750"/>
                  <a:gd name="connsiteX0" fmla="*/ 49924 w 1905000"/>
                  <a:gd name="connsiteY0" fmla="*/ 5207221 h 5238750"/>
                  <a:gd name="connsiteX1" fmla="*/ 0 w 1905000"/>
                  <a:gd name="connsiteY1" fmla="*/ 0 h 5238750"/>
                  <a:gd name="connsiteX2" fmla="*/ 1905000 w 1905000"/>
                  <a:gd name="connsiteY2" fmla="*/ 5238750 h 5238750"/>
                  <a:gd name="connsiteX3" fmla="*/ 49924 w 1905000"/>
                  <a:gd name="connsiteY3" fmla="*/ 5207221 h 5238750"/>
                  <a:gd name="connsiteX0" fmla="*/ 2628 w 1905000"/>
                  <a:gd name="connsiteY0" fmla="*/ 5238752 h 5238752"/>
                  <a:gd name="connsiteX1" fmla="*/ 0 w 1905000"/>
                  <a:gd name="connsiteY1" fmla="*/ 0 h 5238752"/>
                  <a:gd name="connsiteX2" fmla="*/ 1905000 w 1905000"/>
                  <a:gd name="connsiteY2" fmla="*/ 5238750 h 5238752"/>
                  <a:gd name="connsiteX3" fmla="*/ 2628 w 1905000"/>
                  <a:gd name="connsiteY3" fmla="*/ 5238752 h 5238752"/>
                  <a:gd name="connsiteX0" fmla="*/ 2628 w 1746091"/>
                  <a:gd name="connsiteY0" fmla="*/ 5238752 h 5238752"/>
                  <a:gd name="connsiteX1" fmla="*/ 0 w 1746091"/>
                  <a:gd name="connsiteY1" fmla="*/ 0 h 5238752"/>
                  <a:gd name="connsiteX2" fmla="*/ 1746091 w 1746091"/>
                  <a:gd name="connsiteY2" fmla="*/ 5042223 h 5238752"/>
                  <a:gd name="connsiteX3" fmla="*/ 2628 w 1746091"/>
                  <a:gd name="connsiteY3" fmla="*/ 5238752 h 5238752"/>
                  <a:gd name="connsiteX0" fmla="*/ 0 w 1743463"/>
                  <a:gd name="connsiteY0" fmla="*/ 4662267 h 4662267"/>
                  <a:gd name="connsiteX1" fmla="*/ 76826 w 1743463"/>
                  <a:gd name="connsiteY1" fmla="*/ 0 h 4662267"/>
                  <a:gd name="connsiteX2" fmla="*/ 1743463 w 1743463"/>
                  <a:gd name="connsiteY2" fmla="*/ 4465738 h 4662267"/>
                  <a:gd name="connsiteX3" fmla="*/ 0 w 1743463"/>
                  <a:gd name="connsiteY3" fmla="*/ 4662267 h 4662267"/>
                  <a:gd name="connsiteX0" fmla="*/ 0 w 1694568"/>
                  <a:gd name="connsiteY0" fmla="*/ 4413330 h 4465738"/>
                  <a:gd name="connsiteX1" fmla="*/ 27931 w 1694568"/>
                  <a:gd name="connsiteY1" fmla="*/ 0 h 4465738"/>
                  <a:gd name="connsiteX2" fmla="*/ 1694568 w 1694568"/>
                  <a:gd name="connsiteY2" fmla="*/ 4465738 h 4465738"/>
                  <a:gd name="connsiteX3" fmla="*/ 0 w 1694568"/>
                  <a:gd name="connsiteY3" fmla="*/ 4413330 h 4465738"/>
                  <a:gd name="connsiteX0" fmla="*/ 0 w 1694568"/>
                  <a:gd name="connsiteY0" fmla="*/ 4413330 h 4465738"/>
                  <a:gd name="connsiteX1" fmla="*/ 27931 w 1694568"/>
                  <a:gd name="connsiteY1" fmla="*/ 0 h 4465738"/>
                  <a:gd name="connsiteX2" fmla="*/ 1694568 w 1694568"/>
                  <a:gd name="connsiteY2" fmla="*/ 4465738 h 4465738"/>
                  <a:gd name="connsiteX3" fmla="*/ 879585 w 1694568"/>
                  <a:gd name="connsiteY3" fmla="*/ 4426274 h 4465738"/>
                  <a:gd name="connsiteX4" fmla="*/ 0 w 1694568"/>
                  <a:gd name="connsiteY4" fmla="*/ 4413330 h 4465738"/>
                  <a:gd name="connsiteX0" fmla="*/ 0 w 1694568"/>
                  <a:gd name="connsiteY0" fmla="*/ 4413330 h 4465738"/>
                  <a:gd name="connsiteX1" fmla="*/ 27931 w 1694568"/>
                  <a:gd name="connsiteY1" fmla="*/ 0 h 4465738"/>
                  <a:gd name="connsiteX2" fmla="*/ 1044606 w 1694568"/>
                  <a:gd name="connsiteY2" fmla="*/ 2683716 h 4465738"/>
                  <a:gd name="connsiteX3" fmla="*/ 1694568 w 1694568"/>
                  <a:gd name="connsiteY3" fmla="*/ 4465738 h 4465738"/>
                  <a:gd name="connsiteX4" fmla="*/ 879585 w 1694568"/>
                  <a:gd name="connsiteY4" fmla="*/ 4426274 h 4465738"/>
                  <a:gd name="connsiteX5" fmla="*/ 0 w 1694568"/>
                  <a:gd name="connsiteY5" fmla="*/ 4413330 h 4465738"/>
                  <a:gd name="connsiteX0" fmla="*/ 0 w 1694568"/>
                  <a:gd name="connsiteY0" fmla="*/ 4413330 h 4465738"/>
                  <a:gd name="connsiteX1" fmla="*/ 17810 w 1694568"/>
                  <a:gd name="connsiteY1" fmla="*/ 1950007 h 4465738"/>
                  <a:gd name="connsiteX2" fmla="*/ 27931 w 1694568"/>
                  <a:gd name="connsiteY2" fmla="*/ 0 h 4465738"/>
                  <a:gd name="connsiteX3" fmla="*/ 1044606 w 1694568"/>
                  <a:gd name="connsiteY3" fmla="*/ 2683716 h 4465738"/>
                  <a:gd name="connsiteX4" fmla="*/ 1694568 w 1694568"/>
                  <a:gd name="connsiteY4" fmla="*/ 4465738 h 4465738"/>
                  <a:gd name="connsiteX5" fmla="*/ 879585 w 1694568"/>
                  <a:gd name="connsiteY5" fmla="*/ 4426274 h 4465738"/>
                  <a:gd name="connsiteX6" fmla="*/ 0 w 1694568"/>
                  <a:gd name="connsiteY6" fmla="*/ 4413330 h 4465738"/>
                  <a:gd name="connsiteX0" fmla="*/ 0 w 1694568"/>
                  <a:gd name="connsiteY0" fmla="*/ 4413330 h 4465738"/>
                  <a:gd name="connsiteX1" fmla="*/ 48370 w 1694568"/>
                  <a:gd name="connsiteY1" fmla="*/ 2028619 h 4465738"/>
                  <a:gd name="connsiteX2" fmla="*/ 27931 w 1694568"/>
                  <a:gd name="connsiteY2" fmla="*/ 0 h 4465738"/>
                  <a:gd name="connsiteX3" fmla="*/ 1044606 w 1694568"/>
                  <a:gd name="connsiteY3" fmla="*/ 2683716 h 4465738"/>
                  <a:gd name="connsiteX4" fmla="*/ 1694568 w 1694568"/>
                  <a:gd name="connsiteY4" fmla="*/ 4465738 h 4465738"/>
                  <a:gd name="connsiteX5" fmla="*/ 879585 w 1694568"/>
                  <a:gd name="connsiteY5" fmla="*/ 4426274 h 4465738"/>
                  <a:gd name="connsiteX6" fmla="*/ 0 w 1694568"/>
                  <a:gd name="connsiteY6" fmla="*/ 4413330 h 4465738"/>
                  <a:gd name="connsiteX0" fmla="*/ 41590 w 1736158"/>
                  <a:gd name="connsiteY0" fmla="*/ 4473223 h 4525631"/>
                  <a:gd name="connsiteX1" fmla="*/ 89960 w 1736158"/>
                  <a:gd name="connsiteY1" fmla="*/ 2088512 h 4525631"/>
                  <a:gd name="connsiteX2" fmla="*/ 89959 w 1736158"/>
                  <a:gd name="connsiteY2" fmla="*/ 974846 h 4525631"/>
                  <a:gd name="connsiteX3" fmla="*/ 69521 w 1736158"/>
                  <a:gd name="connsiteY3" fmla="*/ 59893 h 4525631"/>
                  <a:gd name="connsiteX4" fmla="*/ 1086196 w 1736158"/>
                  <a:gd name="connsiteY4" fmla="*/ 2743609 h 4525631"/>
                  <a:gd name="connsiteX5" fmla="*/ 1736158 w 1736158"/>
                  <a:gd name="connsiteY5" fmla="*/ 4525631 h 4525631"/>
                  <a:gd name="connsiteX6" fmla="*/ 921175 w 1736158"/>
                  <a:gd name="connsiteY6" fmla="*/ 4486167 h 4525631"/>
                  <a:gd name="connsiteX7" fmla="*/ 41590 w 1736158"/>
                  <a:gd name="connsiteY7" fmla="*/ 4473223 h 4525631"/>
                  <a:gd name="connsiteX0" fmla="*/ 41590 w 1736158"/>
                  <a:gd name="connsiteY0" fmla="*/ 4473223 h 4525631"/>
                  <a:gd name="connsiteX1" fmla="*/ 77736 w 1736158"/>
                  <a:gd name="connsiteY1" fmla="*/ 3372503 h 4525631"/>
                  <a:gd name="connsiteX2" fmla="*/ 89960 w 1736158"/>
                  <a:gd name="connsiteY2" fmla="*/ 2088512 h 4525631"/>
                  <a:gd name="connsiteX3" fmla="*/ 89959 w 1736158"/>
                  <a:gd name="connsiteY3" fmla="*/ 974846 h 4525631"/>
                  <a:gd name="connsiteX4" fmla="*/ 69521 w 1736158"/>
                  <a:gd name="connsiteY4" fmla="*/ 59893 h 4525631"/>
                  <a:gd name="connsiteX5" fmla="*/ 1086196 w 1736158"/>
                  <a:gd name="connsiteY5" fmla="*/ 2743609 h 4525631"/>
                  <a:gd name="connsiteX6" fmla="*/ 1736158 w 1736158"/>
                  <a:gd name="connsiteY6" fmla="*/ 4525631 h 4525631"/>
                  <a:gd name="connsiteX7" fmla="*/ 921175 w 1736158"/>
                  <a:gd name="connsiteY7" fmla="*/ 4486167 h 4525631"/>
                  <a:gd name="connsiteX8" fmla="*/ 41590 w 1736158"/>
                  <a:gd name="connsiteY8" fmla="*/ 4473223 h 4525631"/>
                  <a:gd name="connsiteX0" fmla="*/ 41590 w 1736158"/>
                  <a:gd name="connsiteY0" fmla="*/ 4473223 h 4525631"/>
                  <a:gd name="connsiteX1" fmla="*/ 77736 w 1736158"/>
                  <a:gd name="connsiteY1" fmla="*/ 3372503 h 4525631"/>
                  <a:gd name="connsiteX2" fmla="*/ 89960 w 1736158"/>
                  <a:gd name="connsiteY2" fmla="*/ 2088512 h 4525631"/>
                  <a:gd name="connsiteX3" fmla="*/ 89959 w 1736158"/>
                  <a:gd name="connsiteY3" fmla="*/ 974846 h 4525631"/>
                  <a:gd name="connsiteX4" fmla="*/ 69521 w 1736158"/>
                  <a:gd name="connsiteY4" fmla="*/ 59893 h 4525631"/>
                  <a:gd name="connsiteX5" fmla="*/ 1086196 w 1736158"/>
                  <a:gd name="connsiteY5" fmla="*/ 2743609 h 4525631"/>
                  <a:gd name="connsiteX6" fmla="*/ 1736158 w 1736158"/>
                  <a:gd name="connsiteY6" fmla="*/ 4525631 h 4525631"/>
                  <a:gd name="connsiteX7" fmla="*/ 1232882 w 1736158"/>
                  <a:gd name="connsiteY7" fmla="*/ 4512373 h 4525631"/>
                  <a:gd name="connsiteX8" fmla="*/ 921175 w 1736158"/>
                  <a:gd name="connsiteY8" fmla="*/ 4486167 h 4525631"/>
                  <a:gd name="connsiteX9" fmla="*/ 41590 w 1736158"/>
                  <a:gd name="connsiteY9" fmla="*/ 4473223 h 4525631"/>
                  <a:gd name="connsiteX0" fmla="*/ 41590 w 1736158"/>
                  <a:gd name="connsiteY0" fmla="*/ 4473223 h 4525631"/>
                  <a:gd name="connsiteX1" fmla="*/ 77736 w 1736158"/>
                  <a:gd name="connsiteY1" fmla="*/ 3372503 h 4525631"/>
                  <a:gd name="connsiteX2" fmla="*/ 89960 w 1736158"/>
                  <a:gd name="connsiteY2" fmla="*/ 2088512 h 4525631"/>
                  <a:gd name="connsiteX3" fmla="*/ 89959 w 1736158"/>
                  <a:gd name="connsiteY3" fmla="*/ 974846 h 4525631"/>
                  <a:gd name="connsiteX4" fmla="*/ 69521 w 1736158"/>
                  <a:gd name="connsiteY4" fmla="*/ 59893 h 4525631"/>
                  <a:gd name="connsiteX5" fmla="*/ 1086196 w 1736158"/>
                  <a:gd name="connsiteY5" fmla="*/ 2743609 h 4525631"/>
                  <a:gd name="connsiteX6" fmla="*/ 1736158 w 1736158"/>
                  <a:gd name="connsiteY6" fmla="*/ 4525631 h 4525631"/>
                  <a:gd name="connsiteX7" fmla="*/ 1232882 w 1736158"/>
                  <a:gd name="connsiteY7" fmla="*/ 4512373 h 4525631"/>
                  <a:gd name="connsiteX8" fmla="*/ 921175 w 1736158"/>
                  <a:gd name="connsiteY8" fmla="*/ 4486167 h 4525631"/>
                  <a:gd name="connsiteX9" fmla="*/ 438337 w 1736158"/>
                  <a:gd name="connsiteY9" fmla="*/ 4473067 h 4525631"/>
                  <a:gd name="connsiteX10" fmla="*/ 41590 w 1736158"/>
                  <a:gd name="connsiteY10" fmla="*/ 4473223 h 4525631"/>
                  <a:gd name="connsiteX0" fmla="*/ 15467 w 1710035"/>
                  <a:gd name="connsiteY0" fmla="*/ 4429768 h 4482176"/>
                  <a:gd name="connsiteX1" fmla="*/ 51613 w 1710035"/>
                  <a:gd name="connsiteY1" fmla="*/ 3329048 h 4482176"/>
                  <a:gd name="connsiteX2" fmla="*/ 63837 w 1710035"/>
                  <a:gd name="connsiteY2" fmla="*/ 2045057 h 4482176"/>
                  <a:gd name="connsiteX3" fmla="*/ 63836 w 1710035"/>
                  <a:gd name="connsiteY3" fmla="*/ 931391 h 4482176"/>
                  <a:gd name="connsiteX4" fmla="*/ 43398 w 1710035"/>
                  <a:gd name="connsiteY4" fmla="*/ 16438 h 4482176"/>
                  <a:gd name="connsiteX5" fmla="*/ 705584 w 1710035"/>
                  <a:gd name="connsiteY5" fmla="*/ 1730611 h 4482176"/>
                  <a:gd name="connsiteX6" fmla="*/ 1060073 w 1710035"/>
                  <a:gd name="connsiteY6" fmla="*/ 2700154 h 4482176"/>
                  <a:gd name="connsiteX7" fmla="*/ 1710035 w 1710035"/>
                  <a:gd name="connsiteY7" fmla="*/ 4482176 h 4482176"/>
                  <a:gd name="connsiteX8" fmla="*/ 1206759 w 1710035"/>
                  <a:gd name="connsiteY8" fmla="*/ 4468918 h 4482176"/>
                  <a:gd name="connsiteX9" fmla="*/ 895052 w 1710035"/>
                  <a:gd name="connsiteY9" fmla="*/ 4442712 h 4482176"/>
                  <a:gd name="connsiteX10" fmla="*/ 412214 w 1710035"/>
                  <a:gd name="connsiteY10" fmla="*/ 4429612 h 4482176"/>
                  <a:gd name="connsiteX11" fmla="*/ 15467 w 1710035"/>
                  <a:gd name="connsiteY11" fmla="*/ 4429768 h 4482176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90117 w 1694568"/>
                  <a:gd name="connsiteY6" fmla="*/ 1714173 h 4465738"/>
                  <a:gd name="connsiteX7" fmla="*/ 1044606 w 1694568"/>
                  <a:gd name="connsiteY7" fmla="*/ 2683716 h 4465738"/>
                  <a:gd name="connsiteX8" fmla="*/ 1694568 w 1694568"/>
                  <a:gd name="connsiteY8" fmla="*/ 4465738 h 4465738"/>
                  <a:gd name="connsiteX9" fmla="*/ 1191292 w 1694568"/>
                  <a:gd name="connsiteY9" fmla="*/ 4452480 h 4465738"/>
                  <a:gd name="connsiteX10" fmla="*/ 879585 w 1694568"/>
                  <a:gd name="connsiteY10" fmla="*/ 4426274 h 4465738"/>
                  <a:gd name="connsiteX11" fmla="*/ 396747 w 1694568"/>
                  <a:gd name="connsiteY11" fmla="*/ 4413174 h 4465738"/>
                  <a:gd name="connsiteX12" fmla="*/ 0 w 1694568"/>
                  <a:gd name="connsiteY12" fmla="*/ 4413330 h 4465738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90117 w 1694568"/>
                  <a:gd name="connsiteY6" fmla="*/ 1714173 h 4465738"/>
                  <a:gd name="connsiteX7" fmla="*/ 1044606 w 1694568"/>
                  <a:gd name="connsiteY7" fmla="*/ 2683716 h 4465738"/>
                  <a:gd name="connsiteX8" fmla="*/ 1295193 w 1694568"/>
                  <a:gd name="connsiteY8" fmla="*/ 3378118 h 4465738"/>
                  <a:gd name="connsiteX9" fmla="*/ 1694568 w 1694568"/>
                  <a:gd name="connsiteY9" fmla="*/ 4465738 h 4465738"/>
                  <a:gd name="connsiteX10" fmla="*/ 1191292 w 1694568"/>
                  <a:gd name="connsiteY10" fmla="*/ 4452480 h 4465738"/>
                  <a:gd name="connsiteX11" fmla="*/ 879585 w 1694568"/>
                  <a:gd name="connsiteY11" fmla="*/ 4426274 h 4465738"/>
                  <a:gd name="connsiteX12" fmla="*/ 396747 w 1694568"/>
                  <a:gd name="connsiteY12" fmla="*/ 4413174 h 4465738"/>
                  <a:gd name="connsiteX13" fmla="*/ 0 w 1694568"/>
                  <a:gd name="connsiteY13" fmla="*/ 4413330 h 4465738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65670 w 1694568"/>
                  <a:gd name="connsiteY6" fmla="*/ 1792785 h 4465738"/>
                  <a:gd name="connsiteX7" fmla="*/ 1044606 w 1694568"/>
                  <a:gd name="connsiteY7" fmla="*/ 2683716 h 4465738"/>
                  <a:gd name="connsiteX8" fmla="*/ 1295193 w 1694568"/>
                  <a:gd name="connsiteY8" fmla="*/ 3378118 h 4465738"/>
                  <a:gd name="connsiteX9" fmla="*/ 1694568 w 1694568"/>
                  <a:gd name="connsiteY9" fmla="*/ 4465738 h 4465738"/>
                  <a:gd name="connsiteX10" fmla="*/ 1191292 w 1694568"/>
                  <a:gd name="connsiteY10" fmla="*/ 4452480 h 4465738"/>
                  <a:gd name="connsiteX11" fmla="*/ 879585 w 1694568"/>
                  <a:gd name="connsiteY11" fmla="*/ 4426274 h 4465738"/>
                  <a:gd name="connsiteX12" fmla="*/ 396747 w 1694568"/>
                  <a:gd name="connsiteY12" fmla="*/ 4413174 h 4465738"/>
                  <a:gd name="connsiteX13" fmla="*/ 0 w 1694568"/>
                  <a:gd name="connsiteY13" fmla="*/ 4413330 h 4465738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65670 w 1694568"/>
                  <a:gd name="connsiteY6" fmla="*/ 1792785 h 4465738"/>
                  <a:gd name="connsiteX7" fmla="*/ 1044606 w 1694568"/>
                  <a:gd name="connsiteY7" fmla="*/ 2683716 h 4465738"/>
                  <a:gd name="connsiteX8" fmla="*/ 1264634 w 1694568"/>
                  <a:gd name="connsiteY8" fmla="*/ 3456729 h 4465738"/>
                  <a:gd name="connsiteX9" fmla="*/ 1694568 w 1694568"/>
                  <a:gd name="connsiteY9" fmla="*/ 4465738 h 4465738"/>
                  <a:gd name="connsiteX10" fmla="*/ 1191292 w 1694568"/>
                  <a:gd name="connsiteY10" fmla="*/ 4452480 h 4465738"/>
                  <a:gd name="connsiteX11" fmla="*/ 879585 w 1694568"/>
                  <a:gd name="connsiteY11" fmla="*/ 4426274 h 4465738"/>
                  <a:gd name="connsiteX12" fmla="*/ 396747 w 1694568"/>
                  <a:gd name="connsiteY12" fmla="*/ 4413174 h 4465738"/>
                  <a:gd name="connsiteX13" fmla="*/ 0 w 1694568"/>
                  <a:gd name="connsiteY13" fmla="*/ 4413330 h 4465738"/>
                  <a:gd name="connsiteX0" fmla="*/ 0 w 1694568"/>
                  <a:gd name="connsiteY0" fmla="*/ 4413330 h 4465738"/>
                  <a:gd name="connsiteX1" fmla="*/ 36146 w 1694568"/>
                  <a:gd name="connsiteY1" fmla="*/ 3312610 h 4465738"/>
                  <a:gd name="connsiteX2" fmla="*/ 48370 w 1694568"/>
                  <a:gd name="connsiteY2" fmla="*/ 2028619 h 4465738"/>
                  <a:gd name="connsiteX3" fmla="*/ 48369 w 1694568"/>
                  <a:gd name="connsiteY3" fmla="*/ 914953 h 4465738"/>
                  <a:gd name="connsiteX4" fmla="*/ 27931 w 1694568"/>
                  <a:gd name="connsiteY4" fmla="*/ 0 h 4465738"/>
                  <a:gd name="connsiteX5" fmla="*/ 341739 w 1694568"/>
                  <a:gd name="connsiteY5" fmla="*/ 823240 h 4465738"/>
                  <a:gd name="connsiteX6" fmla="*/ 665670 w 1694568"/>
                  <a:gd name="connsiteY6" fmla="*/ 1792785 h 4465738"/>
                  <a:gd name="connsiteX7" fmla="*/ 916257 w 1694568"/>
                  <a:gd name="connsiteY7" fmla="*/ 2460982 h 4465738"/>
                  <a:gd name="connsiteX8" fmla="*/ 1264634 w 1694568"/>
                  <a:gd name="connsiteY8" fmla="*/ 3456729 h 4465738"/>
                  <a:gd name="connsiteX9" fmla="*/ 1694568 w 1694568"/>
                  <a:gd name="connsiteY9" fmla="*/ 4465738 h 4465738"/>
                  <a:gd name="connsiteX10" fmla="*/ 1191292 w 1694568"/>
                  <a:gd name="connsiteY10" fmla="*/ 4452480 h 4465738"/>
                  <a:gd name="connsiteX11" fmla="*/ 879585 w 1694568"/>
                  <a:gd name="connsiteY11" fmla="*/ 4426274 h 4465738"/>
                  <a:gd name="connsiteX12" fmla="*/ 396747 w 1694568"/>
                  <a:gd name="connsiteY12" fmla="*/ 4413174 h 4465738"/>
                  <a:gd name="connsiteX13" fmla="*/ 0 w 1694568"/>
                  <a:gd name="connsiteY13" fmla="*/ 4413330 h 4465738"/>
                  <a:gd name="connsiteX0" fmla="*/ 0 w 1602890"/>
                  <a:gd name="connsiteY0" fmla="*/ 4413330 h 4452480"/>
                  <a:gd name="connsiteX1" fmla="*/ 36146 w 1602890"/>
                  <a:gd name="connsiteY1" fmla="*/ 3312610 h 4452480"/>
                  <a:gd name="connsiteX2" fmla="*/ 48370 w 1602890"/>
                  <a:gd name="connsiteY2" fmla="*/ 2028619 h 4452480"/>
                  <a:gd name="connsiteX3" fmla="*/ 48369 w 1602890"/>
                  <a:gd name="connsiteY3" fmla="*/ 914953 h 4452480"/>
                  <a:gd name="connsiteX4" fmla="*/ 27931 w 1602890"/>
                  <a:gd name="connsiteY4" fmla="*/ 0 h 4452480"/>
                  <a:gd name="connsiteX5" fmla="*/ 341739 w 1602890"/>
                  <a:gd name="connsiteY5" fmla="*/ 823240 h 4452480"/>
                  <a:gd name="connsiteX6" fmla="*/ 665670 w 1602890"/>
                  <a:gd name="connsiteY6" fmla="*/ 1792785 h 4452480"/>
                  <a:gd name="connsiteX7" fmla="*/ 916257 w 1602890"/>
                  <a:gd name="connsiteY7" fmla="*/ 2460982 h 4452480"/>
                  <a:gd name="connsiteX8" fmla="*/ 1264634 w 1602890"/>
                  <a:gd name="connsiteY8" fmla="*/ 3456729 h 4452480"/>
                  <a:gd name="connsiteX9" fmla="*/ 1602890 w 1602890"/>
                  <a:gd name="connsiteY9" fmla="*/ 4400229 h 4452480"/>
                  <a:gd name="connsiteX10" fmla="*/ 1191292 w 1602890"/>
                  <a:gd name="connsiteY10" fmla="*/ 4452480 h 4452480"/>
                  <a:gd name="connsiteX11" fmla="*/ 879585 w 1602890"/>
                  <a:gd name="connsiteY11" fmla="*/ 4426274 h 4452480"/>
                  <a:gd name="connsiteX12" fmla="*/ 396747 w 1602890"/>
                  <a:gd name="connsiteY12" fmla="*/ 4413174 h 4452480"/>
                  <a:gd name="connsiteX13" fmla="*/ 0 w 1602890"/>
                  <a:gd name="connsiteY13" fmla="*/ 4413330 h 4452480"/>
                  <a:gd name="connsiteX0" fmla="*/ 0 w 1602890"/>
                  <a:gd name="connsiteY0" fmla="*/ 4413330 h 4455924"/>
                  <a:gd name="connsiteX1" fmla="*/ 36146 w 1602890"/>
                  <a:gd name="connsiteY1" fmla="*/ 3312610 h 4455924"/>
                  <a:gd name="connsiteX2" fmla="*/ 48370 w 1602890"/>
                  <a:gd name="connsiteY2" fmla="*/ 2028619 h 4455924"/>
                  <a:gd name="connsiteX3" fmla="*/ 48369 w 1602890"/>
                  <a:gd name="connsiteY3" fmla="*/ 914953 h 4455924"/>
                  <a:gd name="connsiteX4" fmla="*/ 27931 w 1602890"/>
                  <a:gd name="connsiteY4" fmla="*/ 0 h 4455924"/>
                  <a:gd name="connsiteX5" fmla="*/ 341739 w 1602890"/>
                  <a:gd name="connsiteY5" fmla="*/ 823240 h 4455924"/>
                  <a:gd name="connsiteX6" fmla="*/ 665670 w 1602890"/>
                  <a:gd name="connsiteY6" fmla="*/ 1792785 h 4455924"/>
                  <a:gd name="connsiteX7" fmla="*/ 916257 w 1602890"/>
                  <a:gd name="connsiteY7" fmla="*/ 2460982 h 4455924"/>
                  <a:gd name="connsiteX8" fmla="*/ 1264634 w 1602890"/>
                  <a:gd name="connsiteY8" fmla="*/ 3456729 h 4455924"/>
                  <a:gd name="connsiteX9" fmla="*/ 1602890 w 1602890"/>
                  <a:gd name="connsiteY9" fmla="*/ 4400229 h 4455924"/>
                  <a:gd name="connsiteX10" fmla="*/ 1191292 w 1602890"/>
                  <a:gd name="connsiteY10" fmla="*/ 4452480 h 4455924"/>
                  <a:gd name="connsiteX11" fmla="*/ 879585 w 1602890"/>
                  <a:gd name="connsiteY11" fmla="*/ 4426274 h 4455924"/>
                  <a:gd name="connsiteX12" fmla="*/ 396747 w 1602890"/>
                  <a:gd name="connsiteY12" fmla="*/ 4413174 h 4455924"/>
                  <a:gd name="connsiteX13" fmla="*/ 0 w 1602890"/>
                  <a:gd name="connsiteY13" fmla="*/ 4413330 h 4455924"/>
                  <a:gd name="connsiteX0" fmla="*/ 0 w 1602890"/>
                  <a:gd name="connsiteY0" fmla="*/ 4413330 h 4455924"/>
                  <a:gd name="connsiteX1" fmla="*/ 36146 w 1602890"/>
                  <a:gd name="connsiteY1" fmla="*/ 3312610 h 4455924"/>
                  <a:gd name="connsiteX2" fmla="*/ 48370 w 1602890"/>
                  <a:gd name="connsiteY2" fmla="*/ 2028619 h 4455924"/>
                  <a:gd name="connsiteX3" fmla="*/ 48369 w 1602890"/>
                  <a:gd name="connsiteY3" fmla="*/ 914953 h 4455924"/>
                  <a:gd name="connsiteX4" fmla="*/ 27931 w 1602890"/>
                  <a:gd name="connsiteY4" fmla="*/ 0 h 4455924"/>
                  <a:gd name="connsiteX5" fmla="*/ 341739 w 1602890"/>
                  <a:gd name="connsiteY5" fmla="*/ 823240 h 4455924"/>
                  <a:gd name="connsiteX6" fmla="*/ 665670 w 1602890"/>
                  <a:gd name="connsiteY6" fmla="*/ 1792785 h 4455924"/>
                  <a:gd name="connsiteX7" fmla="*/ 916257 w 1602890"/>
                  <a:gd name="connsiteY7" fmla="*/ 2460982 h 4455924"/>
                  <a:gd name="connsiteX8" fmla="*/ 1264634 w 1602890"/>
                  <a:gd name="connsiteY8" fmla="*/ 3456729 h 4455924"/>
                  <a:gd name="connsiteX9" fmla="*/ 1602890 w 1602890"/>
                  <a:gd name="connsiteY9" fmla="*/ 4400229 h 4455924"/>
                  <a:gd name="connsiteX10" fmla="*/ 1191292 w 1602890"/>
                  <a:gd name="connsiteY10" fmla="*/ 4452480 h 4455924"/>
                  <a:gd name="connsiteX11" fmla="*/ 879585 w 1602890"/>
                  <a:gd name="connsiteY11" fmla="*/ 4426274 h 4455924"/>
                  <a:gd name="connsiteX12" fmla="*/ 396747 w 1602890"/>
                  <a:gd name="connsiteY12" fmla="*/ 4413174 h 4455924"/>
                  <a:gd name="connsiteX13" fmla="*/ 0 w 1602890"/>
                  <a:gd name="connsiteY13" fmla="*/ 4413330 h 4455924"/>
                  <a:gd name="connsiteX0" fmla="*/ 0 w 1602890"/>
                  <a:gd name="connsiteY0" fmla="*/ 4413330 h 4455924"/>
                  <a:gd name="connsiteX1" fmla="*/ 36146 w 1602890"/>
                  <a:gd name="connsiteY1" fmla="*/ 3312610 h 4455924"/>
                  <a:gd name="connsiteX2" fmla="*/ 48370 w 1602890"/>
                  <a:gd name="connsiteY2" fmla="*/ 2028619 h 4455924"/>
                  <a:gd name="connsiteX3" fmla="*/ 48369 w 1602890"/>
                  <a:gd name="connsiteY3" fmla="*/ 914953 h 4455924"/>
                  <a:gd name="connsiteX4" fmla="*/ 27931 w 1602890"/>
                  <a:gd name="connsiteY4" fmla="*/ 0 h 4455924"/>
                  <a:gd name="connsiteX5" fmla="*/ 341739 w 1602890"/>
                  <a:gd name="connsiteY5" fmla="*/ 823240 h 4455924"/>
                  <a:gd name="connsiteX6" fmla="*/ 665670 w 1602890"/>
                  <a:gd name="connsiteY6" fmla="*/ 1792785 h 4455924"/>
                  <a:gd name="connsiteX7" fmla="*/ 916257 w 1602890"/>
                  <a:gd name="connsiteY7" fmla="*/ 2460982 h 4455924"/>
                  <a:gd name="connsiteX8" fmla="*/ 1264634 w 1602890"/>
                  <a:gd name="connsiteY8" fmla="*/ 3456729 h 4455924"/>
                  <a:gd name="connsiteX9" fmla="*/ 1602890 w 1602890"/>
                  <a:gd name="connsiteY9" fmla="*/ 4400229 h 4455924"/>
                  <a:gd name="connsiteX10" fmla="*/ 1191292 w 1602890"/>
                  <a:gd name="connsiteY10" fmla="*/ 4452480 h 4455924"/>
                  <a:gd name="connsiteX11" fmla="*/ 879585 w 1602890"/>
                  <a:gd name="connsiteY11" fmla="*/ 4426274 h 4455924"/>
                  <a:gd name="connsiteX12" fmla="*/ 396747 w 1602890"/>
                  <a:gd name="connsiteY12" fmla="*/ 4413174 h 4455924"/>
                  <a:gd name="connsiteX13" fmla="*/ 85041 w 1602890"/>
                  <a:gd name="connsiteY13" fmla="*/ 4413173 h 4455924"/>
                  <a:gd name="connsiteX14" fmla="*/ 0 w 1602890"/>
                  <a:gd name="connsiteY14" fmla="*/ 4413330 h 4455924"/>
                  <a:gd name="connsiteX0" fmla="*/ 0 w 1602890"/>
                  <a:gd name="connsiteY0" fmla="*/ 4413330 h 4455924"/>
                  <a:gd name="connsiteX1" fmla="*/ 11698 w 1602890"/>
                  <a:gd name="connsiteY1" fmla="*/ 4216643 h 4455924"/>
                  <a:gd name="connsiteX2" fmla="*/ 36146 w 1602890"/>
                  <a:gd name="connsiteY2" fmla="*/ 3312610 h 4455924"/>
                  <a:gd name="connsiteX3" fmla="*/ 48370 w 1602890"/>
                  <a:gd name="connsiteY3" fmla="*/ 2028619 h 4455924"/>
                  <a:gd name="connsiteX4" fmla="*/ 48369 w 1602890"/>
                  <a:gd name="connsiteY4" fmla="*/ 914953 h 4455924"/>
                  <a:gd name="connsiteX5" fmla="*/ 27931 w 1602890"/>
                  <a:gd name="connsiteY5" fmla="*/ 0 h 4455924"/>
                  <a:gd name="connsiteX6" fmla="*/ 341739 w 1602890"/>
                  <a:gd name="connsiteY6" fmla="*/ 823240 h 4455924"/>
                  <a:gd name="connsiteX7" fmla="*/ 665670 w 1602890"/>
                  <a:gd name="connsiteY7" fmla="*/ 1792785 h 4455924"/>
                  <a:gd name="connsiteX8" fmla="*/ 916257 w 1602890"/>
                  <a:gd name="connsiteY8" fmla="*/ 2460982 h 4455924"/>
                  <a:gd name="connsiteX9" fmla="*/ 1264634 w 1602890"/>
                  <a:gd name="connsiteY9" fmla="*/ 3456729 h 4455924"/>
                  <a:gd name="connsiteX10" fmla="*/ 1602890 w 1602890"/>
                  <a:gd name="connsiteY10" fmla="*/ 4400229 h 4455924"/>
                  <a:gd name="connsiteX11" fmla="*/ 1191292 w 1602890"/>
                  <a:gd name="connsiteY11" fmla="*/ 4452480 h 4455924"/>
                  <a:gd name="connsiteX12" fmla="*/ 879585 w 1602890"/>
                  <a:gd name="connsiteY12" fmla="*/ 4426274 h 4455924"/>
                  <a:gd name="connsiteX13" fmla="*/ 396747 w 1602890"/>
                  <a:gd name="connsiteY13" fmla="*/ 4413174 h 4455924"/>
                  <a:gd name="connsiteX14" fmla="*/ 85041 w 1602890"/>
                  <a:gd name="connsiteY14" fmla="*/ 4413173 h 4455924"/>
                  <a:gd name="connsiteX15" fmla="*/ 0 w 1602890"/>
                  <a:gd name="connsiteY15" fmla="*/ 4413330 h 4455924"/>
                  <a:gd name="connsiteX0" fmla="*/ 75095 w 1592944"/>
                  <a:gd name="connsiteY0" fmla="*/ 4413173 h 4455924"/>
                  <a:gd name="connsiteX1" fmla="*/ 1752 w 1592944"/>
                  <a:gd name="connsiteY1" fmla="*/ 4216643 h 4455924"/>
                  <a:gd name="connsiteX2" fmla="*/ 26200 w 1592944"/>
                  <a:gd name="connsiteY2" fmla="*/ 3312610 h 4455924"/>
                  <a:gd name="connsiteX3" fmla="*/ 38424 w 1592944"/>
                  <a:gd name="connsiteY3" fmla="*/ 2028619 h 4455924"/>
                  <a:gd name="connsiteX4" fmla="*/ 38423 w 1592944"/>
                  <a:gd name="connsiteY4" fmla="*/ 914953 h 4455924"/>
                  <a:gd name="connsiteX5" fmla="*/ 17985 w 1592944"/>
                  <a:gd name="connsiteY5" fmla="*/ 0 h 4455924"/>
                  <a:gd name="connsiteX6" fmla="*/ 331793 w 1592944"/>
                  <a:gd name="connsiteY6" fmla="*/ 823240 h 4455924"/>
                  <a:gd name="connsiteX7" fmla="*/ 655724 w 1592944"/>
                  <a:gd name="connsiteY7" fmla="*/ 1792785 h 4455924"/>
                  <a:gd name="connsiteX8" fmla="*/ 906311 w 1592944"/>
                  <a:gd name="connsiteY8" fmla="*/ 2460982 h 4455924"/>
                  <a:gd name="connsiteX9" fmla="*/ 1254688 w 1592944"/>
                  <a:gd name="connsiteY9" fmla="*/ 3456729 h 4455924"/>
                  <a:gd name="connsiteX10" fmla="*/ 1592944 w 1592944"/>
                  <a:gd name="connsiteY10" fmla="*/ 4400229 h 4455924"/>
                  <a:gd name="connsiteX11" fmla="*/ 1181346 w 1592944"/>
                  <a:gd name="connsiteY11" fmla="*/ 4452480 h 4455924"/>
                  <a:gd name="connsiteX12" fmla="*/ 869639 w 1592944"/>
                  <a:gd name="connsiteY12" fmla="*/ 4426274 h 4455924"/>
                  <a:gd name="connsiteX13" fmla="*/ 386801 w 1592944"/>
                  <a:gd name="connsiteY13" fmla="*/ 4413174 h 4455924"/>
                  <a:gd name="connsiteX14" fmla="*/ 75095 w 1592944"/>
                  <a:gd name="connsiteY14" fmla="*/ 4413173 h 4455924"/>
                  <a:gd name="connsiteX0" fmla="*/ 84981 w 1602830"/>
                  <a:gd name="connsiteY0" fmla="*/ 4451438 h 4494189"/>
                  <a:gd name="connsiteX1" fmla="*/ 11638 w 1602830"/>
                  <a:gd name="connsiteY1" fmla="*/ 4254908 h 4494189"/>
                  <a:gd name="connsiteX2" fmla="*/ 36086 w 1602830"/>
                  <a:gd name="connsiteY2" fmla="*/ 3350875 h 4494189"/>
                  <a:gd name="connsiteX3" fmla="*/ 48310 w 1602830"/>
                  <a:gd name="connsiteY3" fmla="*/ 2066884 h 4494189"/>
                  <a:gd name="connsiteX4" fmla="*/ 48309 w 1602830"/>
                  <a:gd name="connsiteY4" fmla="*/ 953218 h 4494189"/>
                  <a:gd name="connsiteX5" fmla="*/ 17750 w 1602830"/>
                  <a:gd name="connsiteY5" fmla="*/ 219509 h 4494189"/>
                  <a:gd name="connsiteX6" fmla="*/ 27871 w 1602830"/>
                  <a:gd name="connsiteY6" fmla="*/ 38265 h 4494189"/>
                  <a:gd name="connsiteX7" fmla="*/ 341679 w 1602830"/>
                  <a:gd name="connsiteY7" fmla="*/ 861505 h 4494189"/>
                  <a:gd name="connsiteX8" fmla="*/ 665610 w 1602830"/>
                  <a:gd name="connsiteY8" fmla="*/ 1831050 h 4494189"/>
                  <a:gd name="connsiteX9" fmla="*/ 916197 w 1602830"/>
                  <a:gd name="connsiteY9" fmla="*/ 2499247 h 4494189"/>
                  <a:gd name="connsiteX10" fmla="*/ 1264574 w 1602830"/>
                  <a:gd name="connsiteY10" fmla="*/ 3494994 h 4494189"/>
                  <a:gd name="connsiteX11" fmla="*/ 1602830 w 1602830"/>
                  <a:gd name="connsiteY11" fmla="*/ 4438494 h 4494189"/>
                  <a:gd name="connsiteX12" fmla="*/ 1191232 w 1602830"/>
                  <a:gd name="connsiteY12" fmla="*/ 4490745 h 4494189"/>
                  <a:gd name="connsiteX13" fmla="*/ 879525 w 1602830"/>
                  <a:gd name="connsiteY13" fmla="*/ 4464539 h 4494189"/>
                  <a:gd name="connsiteX14" fmla="*/ 396687 w 1602830"/>
                  <a:gd name="connsiteY14" fmla="*/ 4451439 h 4494189"/>
                  <a:gd name="connsiteX15" fmla="*/ 84981 w 1602830"/>
                  <a:gd name="connsiteY15" fmla="*/ 4451438 h 4494189"/>
                  <a:gd name="connsiteX0" fmla="*/ 73343 w 1591192"/>
                  <a:gd name="connsiteY0" fmla="*/ 4413173 h 4455924"/>
                  <a:gd name="connsiteX1" fmla="*/ 0 w 1591192"/>
                  <a:gd name="connsiteY1" fmla="*/ 4216643 h 4455924"/>
                  <a:gd name="connsiteX2" fmla="*/ 24448 w 1591192"/>
                  <a:gd name="connsiteY2" fmla="*/ 3312610 h 4455924"/>
                  <a:gd name="connsiteX3" fmla="*/ 36672 w 1591192"/>
                  <a:gd name="connsiteY3" fmla="*/ 2028619 h 4455924"/>
                  <a:gd name="connsiteX4" fmla="*/ 36671 w 1591192"/>
                  <a:gd name="connsiteY4" fmla="*/ 914953 h 4455924"/>
                  <a:gd name="connsiteX5" fmla="*/ 6112 w 1591192"/>
                  <a:gd name="connsiteY5" fmla="*/ 181244 h 4455924"/>
                  <a:gd name="connsiteX6" fmla="*/ 16233 w 1591192"/>
                  <a:gd name="connsiteY6" fmla="*/ 0 h 4455924"/>
                  <a:gd name="connsiteX7" fmla="*/ 61119 w 1591192"/>
                  <a:gd name="connsiteY7" fmla="*/ 155040 h 4455924"/>
                  <a:gd name="connsiteX8" fmla="*/ 330041 w 1591192"/>
                  <a:gd name="connsiteY8" fmla="*/ 823240 h 4455924"/>
                  <a:gd name="connsiteX9" fmla="*/ 653972 w 1591192"/>
                  <a:gd name="connsiteY9" fmla="*/ 1792785 h 4455924"/>
                  <a:gd name="connsiteX10" fmla="*/ 904559 w 1591192"/>
                  <a:gd name="connsiteY10" fmla="*/ 2460982 h 4455924"/>
                  <a:gd name="connsiteX11" fmla="*/ 1252936 w 1591192"/>
                  <a:gd name="connsiteY11" fmla="*/ 3456729 h 4455924"/>
                  <a:gd name="connsiteX12" fmla="*/ 1591192 w 1591192"/>
                  <a:gd name="connsiteY12" fmla="*/ 4400229 h 4455924"/>
                  <a:gd name="connsiteX13" fmla="*/ 1179594 w 1591192"/>
                  <a:gd name="connsiteY13" fmla="*/ 4452480 h 4455924"/>
                  <a:gd name="connsiteX14" fmla="*/ 867887 w 1591192"/>
                  <a:gd name="connsiteY14" fmla="*/ 4426274 h 4455924"/>
                  <a:gd name="connsiteX15" fmla="*/ 385049 w 1591192"/>
                  <a:gd name="connsiteY15" fmla="*/ 4413174 h 4455924"/>
                  <a:gd name="connsiteX16" fmla="*/ 73343 w 1591192"/>
                  <a:gd name="connsiteY16" fmla="*/ 4413173 h 4455924"/>
                  <a:gd name="connsiteX0" fmla="*/ 73343 w 1591192"/>
                  <a:gd name="connsiteY0" fmla="*/ 4333081 h 4375832"/>
                  <a:gd name="connsiteX1" fmla="*/ 0 w 1591192"/>
                  <a:gd name="connsiteY1" fmla="*/ 4136551 h 4375832"/>
                  <a:gd name="connsiteX2" fmla="*/ 24448 w 1591192"/>
                  <a:gd name="connsiteY2" fmla="*/ 3232518 h 4375832"/>
                  <a:gd name="connsiteX3" fmla="*/ 36672 w 1591192"/>
                  <a:gd name="connsiteY3" fmla="*/ 1948527 h 4375832"/>
                  <a:gd name="connsiteX4" fmla="*/ 36671 w 1591192"/>
                  <a:gd name="connsiteY4" fmla="*/ 834861 h 4375832"/>
                  <a:gd name="connsiteX5" fmla="*/ 6112 w 1591192"/>
                  <a:gd name="connsiteY5" fmla="*/ 101152 h 4375832"/>
                  <a:gd name="connsiteX6" fmla="*/ 61119 w 1591192"/>
                  <a:gd name="connsiteY6" fmla="*/ 74948 h 4375832"/>
                  <a:gd name="connsiteX7" fmla="*/ 330041 w 1591192"/>
                  <a:gd name="connsiteY7" fmla="*/ 743148 h 4375832"/>
                  <a:gd name="connsiteX8" fmla="*/ 653972 w 1591192"/>
                  <a:gd name="connsiteY8" fmla="*/ 1712693 h 4375832"/>
                  <a:gd name="connsiteX9" fmla="*/ 904559 w 1591192"/>
                  <a:gd name="connsiteY9" fmla="*/ 2380890 h 4375832"/>
                  <a:gd name="connsiteX10" fmla="*/ 1252936 w 1591192"/>
                  <a:gd name="connsiteY10" fmla="*/ 3376637 h 4375832"/>
                  <a:gd name="connsiteX11" fmla="*/ 1591192 w 1591192"/>
                  <a:gd name="connsiteY11" fmla="*/ 4320137 h 4375832"/>
                  <a:gd name="connsiteX12" fmla="*/ 1179594 w 1591192"/>
                  <a:gd name="connsiteY12" fmla="*/ 4372388 h 4375832"/>
                  <a:gd name="connsiteX13" fmla="*/ 867887 w 1591192"/>
                  <a:gd name="connsiteY13" fmla="*/ 4346182 h 4375832"/>
                  <a:gd name="connsiteX14" fmla="*/ 385049 w 1591192"/>
                  <a:gd name="connsiteY14" fmla="*/ 4333082 h 4375832"/>
                  <a:gd name="connsiteX15" fmla="*/ 73343 w 1591192"/>
                  <a:gd name="connsiteY15" fmla="*/ 4333081 h 4375832"/>
                  <a:gd name="connsiteX0" fmla="*/ 79455 w 1597304"/>
                  <a:gd name="connsiteY0" fmla="*/ 4333081 h 4375832"/>
                  <a:gd name="connsiteX1" fmla="*/ 0 w 1597304"/>
                  <a:gd name="connsiteY1" fmla="*/ 4228265 h 4375832"/>
                  <a:gd name="connsiteX2" fmla="*/ 30560 w 1597304"/>
                  <a:gd name="connsiteY2" fmla="*/ 3232518 h 4375832"/>
                  <a:gd name="connsiteX3" fmla="*/ 42784 w 1597304"/>
                  <a:gd name="connsiteY3" fmla="*/ 1948527 h 4375832"/>
                  <a:gd name="connsiteX4" fmla="*/ 42783 w 1597304"/>
                  <a:gd name="connsiteY4" fmla="*/ 834861 h 4375832"/>
                  <a:gd name="connsiteX5" fmla="*/ 12224 w 1597304"/>
                  <a:gd name="connsiteY5" fmla="*/ 101152 h 4375832"/>
                  <a:gd name="connsiteX6" fmla="*/ 67231 w 1597304"/>
                  <a:gd name="connsiteY6" fmla="*/ 74948 h 4375832"/>
                  <a:gd name="connsiteX7" fmla="*/ 336153 w 1597304"/>
                  <a:gd name="connsiteY7" fmla="*/ 743148 h 4375832"/>
                  <a:gd name="connsiteX8" fmla="*/ 660084 w 1597304"/>
                  <a:gd name="connsiteY8" fmla="*/ 1712693 h 4375832"/>
                  <a:gd name="connsiteX9" fmla="*/ 910671 w 1597304"/>
                  <a:gd name="connsiteY9" fmla="*/ 2380890 h 4375832"/>
                  <a:gd name="connsiteX10" fmla="*/ 1259048 w 1597304"/>
                  <a:gd name="connsiteY10" fmla="*/ 3376637 h 4375832"/>
                  <a:gd name="connsiteX11" fmla="*/ 1597304 w 1597304"/>
                  <a:gd name="connsiteY11" fmla="*/ 4320137 h 4375832"/>
                  <a:gd name="connsiteX12" fmla="*/ 1185706 w 1597304"/>
                  <a:gd name="connsiteY12" fmla="*/ 4372388 h 4375832"/>
                  <a:gd name="connsiteX13" fmla="*/ 873999 w 1597304"/>
                  <a:gd name="connsiteY13" fmla="*/ 4346182 h 4375832"/>
                  <a:gd name="connsiteX14" fmla="*/ 391161 w 1597304"/>
                  <a:gd name="connsiteY14" fmla="*/ 4333082 h 4375832"/>
                  <a:gd name="connsiteX15" fmla="*/ 79455 w 1597304"/>
                  <a:gd name="connsiteY15" fmla="*/ 4333081 h 4375832"/>
                  <a:gd name="connsiteX0" fmla="*/ 82247 w 1600096"/>
                  <a:gd name="connsiteY0" fmla="*/ 4333081 h 4375832"/>
                  <a:gd name="connsiteX1" fmla="*/ 2792 w 1600096"/>
                  <a:gd name="connsiteY1" fmla="*/ 4228265 h 4375832"/>
                  <a:gd name="connsiteX2" fmla="*/ 33352 w 1600096"/>
                  <a:gd name="connsiteY2" fmla="*/ 3232518 h 4375832"/>
                  <a:gd name="connsiteX3" fmla="*/ 45576 w 1600096"/>
                  <a:gd name="connsiteY3" fmla="*/ 1948527 h 4375832"/>
                  <a:gd name="connsiteX4" fmla="*/ 45575 w 1600096"/>
                  <a:gd name="connsiteY4" fmla="*/ 834861 h 4375832"/>
                  <a:gd name="connsiteX5" fmla="*/ 15016 w 1600096"/>
                  <a:gd name="connsiteY5" fmla="*/ 101152 h 4375832"/>
                  <a:gd name="connsiteX6" fmla="*/ 70023 w 1600096"/>
                  <a:gd name="connsiteY6" fmla="*/ 74948 h 4375832"/>
                  <a:gd name="connsiteX7" fmla="*/ 338945 w 1600096"/>
                  <a:gd name="connsiteY7" fmla="*/ 743148 h 4375832"/>
                  <a:gd name="connsiteX8" fmla="*/ 662876 w 1600096"/>
                  <a:gd name="connsiteY8" fmla="*/ 1712693 h 4375832"/>
                  <a:gd name="connsiteX9" fmla="*/ 913463 w 1600096"/>
                  <a:gd name="connsiteY9" fmla="*/ 2380890 h 4375832"/>
                  <a:gd name="connsiteX10" fmla="*/ 1261840 w 1600096"/>
                  <a:gd name="connsiteY10" fmla="*/ 3376637 h 4375832"/>
                  <a:gd name="connsiteX11" fmla="*/ 1600096 w 1600096"/>
                  <a:gd name="connsiteY11" fmla="*/ 4320137 h 4375832"/>
                  <a:gd name="connsiteX12" fmla="*/ 1188498 w 1600096"/>
                  <a:gd name="connsiteY12" fmla="*/ 4372388 h 4375832"/>
                  <a:gd name="connsiteX13" fmla="*/ 876791 w 1600096"/>
                  <a:gd name="connsiteY13" fmla="*/ 4346182 h 4375832"/>
                  <a:gd name="connsiteX14" fmla="*/ 393953 w 1600096"/>
                  <a:gd name="connsiteY14" fmla="*/ 4333082 h 4375832"/>
                  <a:gd name="connsiteX15" fmla="*/ 82247 w 1600096"/>
                  <a:gd name="connsiteY15" fmla="*/ 4333081 h 437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00096" h="4375832">
                    <a:moveTo>
                      <a:pt x="82247" y="4333081"/>
                    </a:moveTo>
                    <a:cubicBezTo>
                      <a:pt x="55762" y="4298142"/>
                      <a:pt x="-14843" y="4399820"/>
                      <a:pt x="2792" y="4228265"/>
                    </a:cubicBezTo>
                    <a:lnTo>
                      <a:pt x="33352" y="3232518"/>
                    </a:lnTo>
                    <a:lnTo>
                      <a:pt x="45576" y="1948527"/>
                    </a:lnTo>
                    <a:cubicBezTo>
                      <a:pt x="53637" y="1365464"/>
                      <a:pt x="48981" y="1172964"/>
                      <a:pt x="45575" y="834861"/>
                    </a:cubicBezTo>
                    <a:cubicBezTo>
                      <a:pt x="40482" y="526965"/>
                      <a:pt x="10941" y="227804"/>
                      <a:pt x="15016" y="101152"/>
                    </a:cubicBezTo>
                    <a:cubicBezTo>
                      <a:pt x="19091" y="-25500"/>
                      <a:pt x="16035" y="-32051"/>
                      <a:pt x="70023" y="74948"/>
                    </a:cubicBezTo>
                    <a:lnTo>
                      <a:pt x="338945" y="743148"/>
                    </a:lnTo>
                    <a:lnTo>
                      <a:pt x="662876" y="1712693"/>
                    </a:lnTo>
                    <a:lnTo>
                      <a:pt x="913463" y="2380890"/>
                    </a:lnTo>
                    <a:lnTo>
                      <a:pt x="1261840" y="3376637"/>
                    </a:lnTo>
                    <a:cubicBezTo>
                      <a:pt x="1374592" y="3691137"/>
                      <a:pt x="1560686" y="4136656"/>
                      <a:pt x="1600096" y="4320137"/>
                    </a:cubicBezTo>
                    <a:cubicBezTo>
                      <a:pt x="1560687" y="4416166"/>
                      <a:pt x="1325697" y="4354971"/>
                      <a:pt x="1188498" y="4372388"/>
                    </a:cubicBezTo>
                    <a:lnTo>
                      <a:pt x="876791" y="4346182"/>
                    </a:lnTo>
                    <a:lnTo>
                      <a:pt x="393953" y="4333082"/>
                    </a:lnTo>
                    <a:lnTo>
                      <a:pt x="82247" y="4333081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3" name="TextBox 72">
            <a:hlinkClick r:id="" action="ppaction://hlinkshowjump?jump=endshow"/>
          </p:cNvPr>
          <p:cNvSpPr txBox="1"/>
          <p:nvPr/>
        </p:nvSpPr>
        <p:spPr>
          <a:xfrm>
            <a:off x="5562600" y="3031755"/>
            <a:ext cx="723898" cy="397786"/>
          </a:xfrm>
          <a:prstGeom prst="rect">
            <a:avLst/>
          </a:prstGeom>
          <a:noFill/>
        </p:spPr>
        <p:txBody>
          <a:bodyPr wrap="square" lIns="68585" tIns="34292" rIns="68585" bIns="34292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END </a:t>
            </a: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76" name="Rectangle 7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7" name="Isosceles Triangle 76"/>
          <p:cNvSpPr/>
          <p:nvPr/>
        </p:nvSpPr>
        <p:spPr>
          <a:xfrm>
            <a:off x="704846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78" name="Isosceles Triangle 77"/>
          <p:cNvSpPr/>
          <p:nvPr/>
        </p:nvSpPr>
        <p:spPr>
          <a:xfrm>
            <a:off x="304800" y="472365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79" name="Straight Connector 78"/>
          <p:cNvCxnSpPr/>
          <p:nvPr/>
        </p:nvCxnSpPr>
        <p:spPr>
          <a:xfrm>
            <a:off x="7582163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>
            <a:off x="7467600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/>
          <p:cNvCxnSpPr>
            <a:stCxn id="82" idx="4"/>
          </p:cNvCxnSpPr>
          <p:nvPr/>
        </p:nvCxnSpPr>
        <p:spPr>
          <a:xfrm>
            <a:off x="7829076" y="4620496"/>
            <a:ext cx="0" cy="231863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/>
          <p:cNvSpPr/>
          <p:nvPr/>
        </p:nvSpPr>
        <p:spPr>
          <a:xfrm>
            <a:off x="7734403" y="4430975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3" name="Isosceles Triangle 82"/>
          <p:cNvSpPr/>
          <p:nvPr/>
        </p:nvSpPr>
        <p:spPr>
          <a:xfrm>
            <a:off x="7629462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1918572" y="4595654"/>
            <a:ext cx="261983" cy="209178"/>
            <a:chOff x="3232090" y="6108976"/>
            <a:chExt cx="349310" cy="278646"/>
          </a:xfrm>
        </p:grpSpPr>
        <p:grpSp>
          <p:nvGrpSpPr>
            <p:cNvPr id="85" name="Group 84"/>
            <p:cNvGrpSpPr/>
            <p:nvPr/>
          </p:nvGrpSpPr>
          <p:grpSpPr>
            <a:xfrm>
              <a:off x="3353882" y="6177140"/>
              <a:ext cx="45719" cy="210482"/>
              <a:chOff x="4613473" y="5816656"/>
              <a:chExt cx="60421" cy="576261"/>
            </a:xfrm>
          </p:grpSpPr>
          <p:sp>
            <p:nvSpPr>
              <p:cNvPr id="87" name="Rounded Rectangle 86"/>
              <p:cNvSpPr/>
              <p:nvPr/>
            </p:nvSpPr>
            <p:spPr>
              <a:xfrm>
                <a:off x="4613473" y="5816656"/>
                <a:ext cx="60421" cy="576261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ounded Rectangle 38"/>
              <p:cNvSpPr/>
              <p:nvPr/>
            </p:nvSpPr>
            <p:spPr>
              <a:xfrm>
                <a:off x="4625289" y="5816861"/>
                <a:ext cx="30313" cy="568721"/>
              </a:xfrm>
              <a:custGeom>
                <a:avLst/>
                <a:gdLst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7314 w 47314"/>
                  <a:gd name="connsiteY3" fmla="*/ 7886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4763 w 47314"/>
                  <a:gd name="connsiteY0" fmla="*/ 43604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4763 w 47314"/>
                  <a:gd name="connsiteY8" fmla="*/ 43604 h 1058358"/>
                  <a:gd name="connsiteX0" fmla="*/ 4763 w 47314"/>
                  <a:gd name="connsiteY0" fmla="*/ 43604 h 1082171"/>
                  <a:gd name="connsiteX1" fmla="*/ 7886 w 47314"/>
                  <a:gd name="connsiteY1" fmla="*/ 0 h 1082171"/>
                  <a:gd name="connsiteX2" fmla="*/ 39428 w 47314"/>
                  <a:gd name="connsiteY2" fmla="*/ 0 h 1082171"/>
                  <a:gd name="connsiteX3" fmla="*/ 40170 w 47314"/>
                  <a:gd name="connsiteY3" fmla="*/ 38843 h 1082171"/>
                  <a:gd name="connsiteX4" fmla="*/ 47314 w 47314"/>
                  <a:gd name="connsiteY4" fmla="*/ 1050472 h 1082171"/>
                  <a:gd name="connsiteX5" fmla="*/ 39428 w 47314"/>
                  <a:gd name="connsiteY5" fmla="*/ 1058358 h 1082171"/>
                  <a:gd name="connsiteX6" fmla="*/ 7886 w 47314"/>
                  <a:gd name="connsiteY6" fmla="*/ 1082171 h 1082171"/>
                  <a:gd name="connsiteX7" fmla="*/ 0 w 47314"/>
                  <a:gd name="connsiteY7" fmla="*/ 1050472 h 1082171"/>
                  <a:gd name="connsiteX8" fmla="*/ 4763 w 47314"/>
                  <a:gd name="connsiteY8" fmla="*/ 43604 h 1082171"/>
                  <a:gd name="connsiteX0" fmla="*/ 4763 w 47474"/>
                  <a:gd name="connsiteY0" fmla="*/ 43604 h 1082171"/>
                  <a:gd name="connsiteX1" fmla="*/ 7886 w 47474"/>
                  <a:gd name="connsiteY1" fmla="*/ 0 h 1082171"/>
                  <a:gd name="connsiteX2" fmla="*/ 39428 w 47474"/>
                  <a:gd name="connsiteY2" fmla="*/ 0 h 1082171"/>
                  <a:gd name="connsiteX3" fmla="*/ 40170 w 47474"/>
                  <a:gd name="connsiteY3" fmla="*/ 38843 h 1082171"/>
                  <a:gd name="connsiteX4" fmla="*/ 47314 w 47474"/>
                  <a:gd name="connsiteY4" fmla="*/ 1050472 h 1082171"/>
                  <a:gd name="connsiteX5" fmla="*/ 44190 w 47474"/>
                  <a:gd name="connsiteY5" fmla="*/ 1070264 h 1082171"/>
                  <a:gd name="connsiteX6" fmla="*/ 7886 w 47474"/>
                  <a:gd name="connsiteY6" fmla="*/ 1082171 h 1082171"/>
                  <a:gd name="connsiteX7" fmla="*/ 0 w 47474"/>
                  <a:gd name="connsiteY7" fmla="*/ 1050472 h 1082171"/>
                  <a:gd name="connsiteX8" fmla="*/ 4763 w 47474"/>
                  <a:gd name="connsiteY8" fmla="*/ 43604 h 108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74" h="1082171">
                    <a:moveTo>
                      <a:pt x="4763" y="43604"/>
                    </a:moveTo>
                    <a:cubicBezTo>
                      <a:pt x="4763" y="39249"/>
                      <a:pt x="3531" y="0"/>
                      <a:pt x="7886" y="0"/>
                    </a:cubicBezTo>
                    <a:lnTo>
                      <a:pt x="39428" y="0"/>
                    </a:lnTo>
                    <a:cubicBezTo>
                      <a:pt x="43783" y="0"/>
                      <a:pt x="40170" y="34488"/>
                      <a:pt x="40170" y="38843"/>
                    </a:cubicBezTo>
                    <a:cubicBezTo>
                      <a:pt x="40170" y="386372"/>
                      <a:pt x="47314" y="702943"/>
                      <a:pt x="47314" y="1050472"/>
                    </a:cubicBezTo>
                    <a:cubicBezTo>
                      <a:pt x="47314" y="1054827"/>
                      <a:pt x="48545" y="1070264"/>
                      <a:pt x="44190" y="1070264"/>
                    </a:cubicBezTo>
                    <a:lnTo>
                      <a:pt x="7886" y="1082171"/>
                    </a:lnTo>
                    <a:cubicBezTo>
                      <a:pt x="3531" y="1082171"/>
                      <a:pt x="0" y="1054827"/>
                      <a:pt x="0" y="1050472"/>
                    </a:cubicBezTo>
                    <a:cubicBezTo>
                      <a:pt x="1588" y="714849"/>
                      <a:pt x="3175" y="379227"/>
                      <a:pt x="4763" y="4360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6" name="Pentagon 85"/>
            <p:cNvSpPr/>
            <p:nvPr/>
          </p:nvSpPr>
          <p:spPr>
            <a:xfrm>
              <a:off x="3232090" y="6108976"/>
              <a:ext cx="349310" cy="115099"/>
            </a:xfrm>
            <a:prstGeom prst="homePlate">
              <a:avLst/>
            </a:prstGeom>
            <a:solidFill>
              <a:srgbClr val="92D050"/>
            </a:solidFill>
            <a:ln w="9525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>
            <a:stCxn id="90" idx="4"/>
          </p:cNvCxnSpPr>
          <p:nvPr/>
        </p:nvCxnSpPr>
        <p:spPr>
          <a:xfrm>
            <a:off x="8044902" y="4551792"/>
            <a:ext cx="0" cy="24336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89"/>
          <p:cNvSpPr/>
          <p:nvPr/>
        </p:nvSpPr>
        <p:spPr>
          <a:xfrm>
            <a:off x="7905852" y="4273434"/>
            <a:ext cx="278100" cy="27835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22</a:t>
            </a:r>
          </a:p>
        </p:txBody>
      </p:sp>
      <p:sp>
        <p:nvSpPr>
          <p:cNvPr id="92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93" name="Chevron 10">
            <a:hlinkClick r:id="" action="ppaction://hlinkshowjump?jump=endshow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753756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84115 4.44444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3" grpId="0" animBg="1"/>
      <p:bldP spid="64" grpId="0" animBg="1"/>
      <p:bldP spid="65" grpId="0"/>
      <p:bldP spid="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980104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52"/>
          <p:cNvSpPr/>
          <p:nvPr/>
        </p:nvSpPr>
        <p:spPr>
          <a:xfrm>
            <a:off x="1143000" y="1028981"/>
            <a:ext cx="6770286" cy="3146835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4884464 w 7180137"/>
              <a:gd name="connsiteY3" fmla="*/ 9092 h 3898571"/>
              <a:gd name="connsiteX4" fmla="*/ 6541439 w 7180137"/>
              <a:gd name="connsiteY4" fmla="*/ 66460 h 3898571"/>
              <a:gd name="connsiteX5" fmla="*/ 7180137 w 7180137"/>
              <a:gd name="connsiteY5" fmla="*/ 705158 h 3898571"/>
              <a:gd name="connsiteX6" fmla="*/ 7092464 w 7180137"/>
              <a:gd name="connsiteY6" fmla="*/ 2251739 h 3898571"/>
              <a:gd name="connsiteX7" fmla="*/ 7180137 w 7180137"/>
              <a:gd name="connsiteY7" fmla="*/ 3259873 h 3898571"/>
              <a:gd name="connsiteX8" fmla="*/ 6541439 w 7180137"/>
              <a:gd name="connsiteY8" fmla="*/ 3898571 h 3898571"/>
              <a:gd name="connsiteX9" fmla="*/ 5399997 w 7180137"/>
              <a:gd name="connsiteY9" fmla="*/ 3883320 h 3898571"/>
              <a:gd name="connsiteX10" fmla="*/ 4647764 w 7180137"/>
              <a:gd name="connsiteY10" fmla="*/ 3810001 h 3898571"/>
              <a:gd name="connsiteX11" fmla="*/ 4166164 w 7180137"/>
              <a:gd name="connsiteY11" fmla="*/ 3873316 h 3898571"/>
              <a:gd name="connsiteX12" fmla="*/ 2598081 w 7180137"/>
              <a:gd name="connsiteY12" fmla="*/ 3827133 h 3898571"/>
              <a:gd name="connsiteX13" fmla="*/ 658128 w 7180137"/>
              <a:gd name="connsiteY13" fmla="*/ 3898571 h 3898571"/>
              <a:gd name="connsiteX14" fmla="*/ 91063 w 7180137"/>
              <a:gd name="connsiteY14" fmla="*/ 3379932 h 3898571"/>
              <a:gd name="connsiteX15" fmla="*/ 7598 w 7180137"/>
              <a:gd name="connsiteY15" fmla="*/ 2515561 h 3898571"/>
              <a:gd name="connsiteX16" fmla="*/ 13264 w 7180137"/>
              <a:gd name="connsiteY16" fmla="*/ 1434916 h 3898571"/>
              <a:gd name="connsiteX17" fmla="*/ 53098 w 7180137"/>
              <a:gd name="connsiteY17" fmla="*/ 1099142 h 3898571"/>
              <a:gd name="connsiteX18" fmla="*/ 19430 w 7180137"/>
              <a:gd name="connsiteY18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5091144 w 7180137"/>
              <a:gd name="connsiteY3" fmla="*/ 9092 h 3898571"/>
              <a:gd name="connsiteX4" fmla="*/ 6541439 w 7180137"/>
              <a:gd name="connsiteY4" fmla="*/ 66460 h 3898571"/>
              <a:gd name="connsiteX5" fmla="*/ 7180137 w 7180137"/>
              <a:gd name="connsiteY5" fmla="*/ 705158 h 3898571"/>
              <a:gd name="connsiteX6" fmla="*/ 7092464 w 7180137"/>
              <a:gd name="connsiteY6" fmla="*/ 2251739 h 3898571"/>
              <a:gd name="connsiteX7" fmla="*/ 7180137 w 7180137"/>
              <a:gd name="connsiteY7" fmla="*/ 3259873 h 3898571"/>
              <a:gd name="connsiteX8" fmla="*/ 6541439 w 7180137"/>
              <a:gd name="connsiteY8" fmla="*/ 3898571 h 3898571"/>
              <a:gd name="connsiteX9" fmla="*/ 5399997 w 7180137"/>
              <a:gd name="connsiteY9" fmla="*/ 3883320 h 3898571"/>
              <a:gd name="connsiteX10" fmla="*/ 4647764 w 7180137"/>
              <a:gd name="connsiteY10" fmla="*/ 3810001 h 3898571"/>
              <a:gd name="connsiteX11" fmla="*/ 4166164 w 7180137"/>
              <a:gd name="connsiteY11" fmla="*/ 3873316 h 3898571"/>
              <a:gd name="connsiteX12" fmla="*/ 2598081 w 7180137"/>
              <a:gd name="connsiteY12" fmla="*/ 3827133 h 3898571"/>
              <a:gd name="connsiteX13" fmla="*/ 658128 w 7180137"/>
              <a:gd name="connsiteY13" fmla="*/ 3898571 h 3898571"/>
              <a:gd name="connsiteX14" fmla="*/ 91063 w 7180137"/>
              <a:gd name="connsiteY14" fmla="*/ 3379932 h 3898571"/>
              <a:gd name="connsiteX15" fmla="*/ 7598 w 7180137"/>
              <a:gd name="connsiteY15" fmla="*/ 2515561 h 3898571"/>
              <a:gd name="connsiteX16" fmla="*/ 13264 w 7180137"/>
              <a:gd name="connsiteY16" fmla="*/ 1434916 h 3898571"/>
              <a:gd name="connsiteX17" fmla="*/ 53098 w 7180137"/>
              <a:gd name="connsiteY17" fmla="*/ 1099142 h 3898571"/>
              <a:gd name="connsiteX18" fmla="*/ 19430 w 7180137"/>
              <a:gd name="connsiteY18" fmla="*/ 705158 h 389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80137" h="3898571">
                <a:moveTo>
                  <a:pt x="19430" y="705158"/>
                </a:moveTo>
                <a:cubicBezTo>
                  <a:pt x="19430" y="352415"/>
                  <a:pt x="39319" y="16435"/>
                  <a:pt x="392062" y="16435"/>
                </a:cubicBezTo>
                <a:lnTo>
                  <a:pt x="3427464" y="0"/>
                </a:lnTo>
                <a:lnTo>
                  <a:pt x="5091144" y="9092"/>
                </a:lnTo>
                <a:lnTo>
                  <a:pt x="6541439" y="66460"/>
                </a:lnTo>
                <a:cubicBezTo>
                  <a:pt x="6894182" y="66460"/>
                  <a:pt x="7180137" y="352415"/>
                  <a:pt x="7180137" y="705158"/>
                </a:cubicBezTo>
                <a:cubicBezTo>
                  <a:pt x="7178779" y="1157961"/>
                  <a:pt x="7093822" y="1798936"/>
                  <a:pt x="7092464" y="2251739"/>
                </a:cubicBezTo>
                <a:cubicBezTo>
                  <a:pt x="7093822" y="2650508"/>
                  <a:pt x="7178779" y="2861104"/>
                  <a:pt x="7180137" y="3259873"/>
                </a:cubicBezTo>
                <a:cubicBezTo>
                  <a:pt x="7180137" y="3612616"/>
                  <a:pt x="6894182" y="3898571"/>
                  <a:pt x="6541439" y="3898571"/>
                </a:cubicBezTo>
                <a:lnTo>
                  <a:pt x="5399997" y="3883320"/>
                </a:lnTo>
                <a:lnTo>
                  <a:pt x="4647764" y="3810001"/>
                </a:lnTo>
                <a:lnTo>
                  <a:pt x="4166164" y="3873316"/>
                </a:lnTo>
                <a:lnTo>
                  <a:pt x="2598081" y="3827133"/>
                </a:lnTo>
                <a:lnTo>
                  <a:pt x="658128" y="3898571"/>
                </a:lnTo>
                <a:cubicBezTo>
                  <a:pt x="305385" y="3898571"/>
                  <a:pt x="91063" y="3732675"/>
                  <a:pt x="91063" y="3379932"/>
                </a:cubicBezTo>
                <a:cubicBezTo>
                  <a:pt x="-16414" y="3121723"/>
                  <a:pt x="8626" y="2819720"/>
                  <a:pt x="7598" y="2515561"/>
                </a:cubicBezTo>
                <a:cubicBezTo>
                  <a:pt x="6570" y="2211402"/>
                  <a:pt x="-12136" y="1634941"/>
                  <a:pt x="13264" y="1434916"/>
                </a:cubicBezTo>
                <a:cubicBezTo>
                  <a:pt x="38664" y="1234891"/>
                  <a:pt x="52070" y="1220768"/>
                  <a:pt x="53098" y="1099142"/>
                </a:cubicBezTo>
                <a:cubicBezTo>
                  <a:pt x="55153" y="957489"/>
                  <a:pt x="17375" y="846811"/>
                  <a:pt x="19430" y="705158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50" name="Rounded Rectangle 52"/>
          <p:cNvSpPr/>
          <p:nvPr/>
        </p:nvSpPr>
        <p:spPr>
          <a:xfrm>
            <a:off x="1303232" y="1168722"/>
            <a:ext cx="6472147" cy="2864903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151081 w 7657621"/>
              <a:gd name="connsiteY0" fmla="*/ 421672 h 3870414"/>
              <a:gd name="connsiteX1" fmla="*/ 756843 w 7657621"/>
              <a:gd name="connsiteY1" fmla="*/ 38303 h 3870414"/>
              <a:gd name="connsiteX2" fmla="*/ 3061722 w 7657621"/>
              <a:gd name="connsiteY2" fmla="*/ 0 h 3870414"/>
              <a:gd name="connsiteX3" fmla="*/ 6640154 w 7657621"/>
              <a:gd name="connsiteY3" fmla="*/ 38303 h 3870414"/>
              <a:gd name="connsiteX4" fmla="*/ 7657621 w 7657621"/>
              <a:gd name="connsiteY4" fmla="*/ 581253 h 3870414"/>
              <a:gd name="connsiteX5" fmla="*/ 7430416 w 7657621"/>
              <a:gd name="connsiteY5" fmla="*/ 2205245 h 3870414"/>
              <a:gd name="connsiteX6" fmla="*/ 7533600 w 7657621"/>
              <a:gd name="connsiteY6" fmla="*/ 3290644 h 3870414"/>
              <a:gd name="connsiteX7" fmla="*/ 6640154 w 7657621"/>
              <a:gd name="connsiteY7" fmla="*/ 3870414 h 3870414"/>
              <a:gd name="connsiteX8" fmla="*/ 5776411 w 7657621"/>
              <a:gd name="connsiteY8" fmla="*/ 3856067 h 3870414"/>
              <a:gd name="connsiteX9" fmla="*/ 4748093 w 7657621"/>
              <a:gd name="connsiteY9" fmla="*/ 3686605 h 3870414"/>
              <a:gd name="connsiteX10" fmla="*/ 4096743 w 7657621"/>
              <a:gd name="connsiteY10" fmla="*/ 3789757 h 3870414"/>
              <a:gd name="connsiteX11" fmla="*/ 2619258 w 7657621"/>
              <a:gd name="connsiteY11" fmla="*/ 3851261 h 3870414"/>
              <a:gd name="connsiteX12" fmla="*/ 756843 w 7657621"/>
              <a:gd name="connsiteY12" fmla="*/ 3870414 h 3870414"/>
              <a:gd name="connsiteX13" fmla="*/ 227904 w 7657621"/>
              <a:gd name="connsiteY13" fmla="*/ 3413080 h 3870414"/>
              <a:gd name="connsiteX14" fmla="*/ 188179 w 7657621"/>
              <a:gd name="connsiteY14" fmla="*/ 2397359 h 3870414"/>
              <a:gd name="connsiteX15" fmla="*/ 2527 w 7657621"/>
              <a:gd name="connsiteY15" fmla="*/ 1505585 h 3870414"/>
              <a:gd name="connsiteX16" fmla="*/ 198506 w 7657621"/>
              <a:gd name="connsiteY16" fmla="*/ 1105050 h 3870414"/>
              <a:gd name="connsiteX17" fmla="*/ 151081 w 7657621"/>
              <a:gd name="connsiteY17" fmla="*/ 421672 h 3870414"/>
              <a:gd name="connsiteX0" fmla="*/ 168285 w 7674825"/>
              <a:gd name="connsiteY0" fmla="*/ 421672 h 3870414"/>
              <a:gd name="connsiteX1" fmla="*/ 774047 w 7674825"/>
              <a:gd name="connsiteY1" fmla="*/ 38303 h 3870414"/>
              <a:gd name="connsiteX2" fmla="*/ 3078926 w 7674825"/>
              <a:gd name="connsiteY2" fmla="*/ 0 h 3870414"/>
              <a:gd name="connsiteX3" fmla="*/ 6657358 w 7674825"/>
              <a:gd name="connsiteY3" fmla="*/ 38303 h 3870414"/>
              <a:gd name="connsiteX4" fmla="*/ 7674825 w 7674825"/>
              <a:gd name="connsiteY4" fmla="*/ 581253 h 3870414"/>
              <a:gd name="connsiteX5" fmla="*/ 7447620 w 7674825"/>
              <a:gd name="connsiteY5" fmla="*/ 2205245 h 3870414"/>
              <a:gd name="connsiteX6" fmla="*/ 7550804 w 7674825"/>
              <a:gd name="connsiteY6" fmla="*/ 3290644 h 3870414"/>
              <a:gd name="connsiteX7" fmla="*/ 6657358 w 7674825"/>
              <a:gd name="connsiteY7" fmla="*/ 3870414 h 3870414"/>
              <a:gd name="connsiteX8" fmla="*/ 5793615 w 7674825"/>
              <a:gd name="connsiteY8" fmla="*/ 3856067 h 3870414"/>
              <a:gd name="connsiteX9" fmla="*/ 4765297 w 7674825"/>
              <a:gd name="connsiteY9" fmla="*/ 3686605 h 3870414"/>
              <a:gd name="connsiteX10" fmla="*/ 4113947 w 7674825"/>
              <a:gd name="connsiteY10" fmla="*/ 3789757 h 3870414"/>
              <a:gd name="connsiteX11" fmla="*/ 2636462 w 7674825"/>
              <a:gd name="connsiteY11" fmla="*/ 3851261 h 3870414"/>
              <a:gd name="connsiteX12" fmla="*/ 774047 w 7674825"/>
              <a:gd name="connsiteY12" fmla="*/ 3870414 h 3870414"/>
              <a:gd name="connsiteX13" fmla="*/ 245108 w 7674825"/>
              <a:gd name="connsiteY13" fmla="*/ 3413080 h 3870414"/>
              <a:gd name="connsiteX14" fmla="*/ 27525 w 7674825"/>
              <a:gd name="connsiteY14" fmla="*/ 2595012 h 3870414"/>
              <a:gd name="connsiteX15" fmla="*/ 19731 w 7674825"/>
              <a:gd name="connsiteY15" fmla="*/ 1505585 h 3870414"/>
              <a:gd name="connsiteX16" fmla="*/ 215710 w 7674825"/>
              <a:gd name="connsiteY16" fmla="*/ 1105050 h 3870414"/>
              <a:gd name="connsiteX17" fmla="*/ 168285 w 7674825"/>
              <a:gd name="connsiteY17" fmla="*/ 421672 h 3870414"/>
              <a:gd name="connsiteX0" fmla="*/ 163005 w 7669545"/>
              <a:gd name="connsiteY0" fmla="*/ 421672 h 3870414"/>
              <a:gd name="connsiteX1" fmla="*/ 768767 w 7669545"/>
              <a:gd name="connsiteY1" fmla="*/ 38303 h 3870414"/>
              <a:gd name="connsiteX2" fmla="*/ 3073646 w 7669545"/>
              <a:gd name="connsiteY2" fmla="*/ 0 h 3870414"/>
              <a:gd name="connsiteX3" fmla="*/ 6652078 w 7669545"/>
              <a:gd name="connsiteY3" fmla="*/ 38303 h 3870414"/>
              <a:gd name="connsiteX4" fmla="*/ 7669545 w 7669545"/>
              <a:gd name="connsiteY4" fmla="*/ 581253 h 3870414"/>
              <a:gd name="connsiteX5" fmla="*/ 7442340 w 7669545"/>
              <a:gd name="connsiteY5" fmla="*/ 2205245 h 3870414"/>
              <a:gd name="connsiteX6" fmla="*/ 7545524 w 7669545"/>
              <a:gd name="connsiteY6" fmla="*/ 3290644 h 3870414"/>
              <a:gd name="connsiteX7" fmla="*/ 6652078 w 7669545"/>
              <a:gd name="connsiteY7" fmla="*/ 3870414 h 3870414"/>
              <a:gd name="connsiteX8" fmla="*/ 5788335 w 7669545"/>
              <a:gd name="connsiteY8" fmla="*/ 3856067 h 3870414"/>
              <a:gd name="connsiteX9" fmla="*/ 4760017 w 7669545"/>
              <a:gd name="connsiteY9" fmla="*/ 3686605 h 3870414"/>
              <a:gd name="connsiteX10" fmla="*/ 4108667 w 7669545"/>
              <a:gd name="connsiteY10" fmla="*/ 3789757 h 3870414"/>
              <a:gd name="connsiteX11" fmla="*/ 2631182 w 7669545"/>
              <a:gd name="connsiteY11" fmla="*/ 3851261 h 3870414"/>
              <a:gd name="connsiteX12" fmla="*/ 768767 w 7669545"/>
              <a:gd name="connsiteY12" fmla="*/ 3870414 h 3870414"/>
              <a:gd name="connsiteX13" fmla="*/ 144058 w 7669545"/>
              <a:gd name="connsiteY13" fmla="*/ 3478965 h 3870414"/>
              <a:gd name="connsiteX14" fmla="*/ 22245 w 7669545"/>
              <a:gd name="connsiteY14" fmla="*/ 2595012 h 3870414"/>
              <a:gd name="connsiteX15" fmla="*/ 14451 w 7669545"/>
              <a:gd name="connsiteY15" fmla="*/ 1505585 h 3870414"/>
              <a:gd name="connsiteX16" fmla="*/ 210430 w 7669545"/>
              <a:gd name="connsiteY16" fmla="*/ 1105050 h 3870414"/>
              <a:gd name="connsiteX17" fmla="*/ 163005 w 7669545"/>
              <a:gd name="connsiteY17" fmla="*/ 421672 h 3870414"/>
              <a:gd name="connsiteX0" fmla="*/ 163005 w 7669545"/>
              <a:gd name="connsiteY0" fmla="*/ 421672 h 3870414"/>
              <a:gd name="connsiteX1" fmla="*/ 768767 w 7669545"/>
              <a:gd name="connsiteY1" fmla="*/ 38303 h 3870414"/>
              <a:gd name="connsiteX2" fmla="*/ 3073646 w 7669545"/>
              <a:gd name="connsiteY2" fmla="*/ 0 h 3870414"/>
              <a:gd name="connsiteX3" fmla="*/ 6652078 w 7669545"/>
              <a:gd name="connsiteY3" fmla="*/ 38303 h 3870414"/>
              <a:gd name="connsiteX4" fmla="*/ 7669545 w 7669545"/>
              <a:gd name="connsiteY4" fmla="*/ 581253 h 3870414"/>
              <a:gd name="connsiteX5" fmla="*/ 7442340 w 7669545"/>
              <a:gd name="connsiteY5" fmla="*/ 2205245 h 3870414"/>
              <a:gd name="connsiteX6" fmla="*/ 7545524 w 7669545"/>
              <a:gd name="connsiteY6" fmla="*/ 3290644 h 3870414"/>
              <a:gd name="connsiteX7" fmla="*/ 6652078 w 7669545"/>
              <a:gd name="connsiteY7" fmla="*/ 3870414 h 3870414"/>
              <a:gd name="connsiteX8" fmla="*/ 5788335 w 7669545"/>
              <a:gd name="connsiteY8" fmla="*/ 3856067 h 3870414"/>
              <a:gd name="connsiteX9" fmla="*/ 4760017 w 7669545"/>
              <a:gd name="connsiteY9" fmla="*/ 3686605 h 3870414"/>
              <a:gd name="connsiteX10" fmla="*/ 4108667 w 7669545"/>
              <a:gd name="connsiteY10" fmla="*/ 3789757 h 3870414"/>
              <a:gd name="connsiteX11" fmla="*/ 2631182 w 7669545"/>
              <a:gd name="connsiteY11" fmla="*/ 3851261 h 3870414"/>
              <a:gd name="connsiteX12" fmla="*/ 768767 w 7669545"/>
              <a:gd name="connsiteY12" fmla="*/ 3870414 h 3870414"/>
              <a:gd name="connsiteX13" fmla="*/ 144058 w 7669545"/>
              <a:gd name="connsiteY13" fmla="*/ 3478965 h 3870414"/>
              <a:gd name="connsiteX14" fmla="*/ 22245 w 7669545"/>
              <a:gd name="connsiteY14" fmla="*/ 2595012 h 3870414"/>
              <a:gd name="connsiteX15" fmla="*/ 14451 w 7669545"/>
              <a:gd name="connsiteY15" fmla="*/ 1505585 h 3870414"/>
              <a:gd name="connsiteX16" fmla="*/ 100978 w 7669545"/>
              <a:gd name="connsiteY16" fmla="*/ 1039165 h 3870414"/>
              <a:gd name="connsiteX17" fmla="*/ 163005 w 7669545"/>
              <a:gd name="connsiteY17" fmla="*/ 421672 h 3870414"/>
              <a:gd name="connsiteX0" fmla="*/ 67235 w 7669545"/>
              <a:gd name="connsiteY0" fmla="*/ 322845 h 3870414"/>
              <a:gd name="connsiteX1" fmla="*/ 768767 w 7669545"/>
              <a:gd name="connsiteY1" fmla="*/ 38303 h 3870414"/>
              <a:gd name="connsiteX2" fmla="*/ 3073646 w 7669545"/>
              <a:gd name="connsiteY2" fmla="*/ 0 h 3870414"/>
              <a:gd name="connsiteX3" fmla="*/ 6652078 w 7669545"/>
              <a:gd name="connsiteY3" fmla="*/ 38303 h 3870414"/>
              <a:gd name="connsiteX4" fmla="*/ 7669545 w 7669545"/>
              <a:gd name="connsiteY4" fmla="*/ 581253 h 3870414"/>
              <a:gd name="connsiteX5" fmla="*/ 7442340 w 7669545"/>
              <a:gd name="connsiteY5" fmla="*/ 2205245 h 3870414"/>
              <a:gd name="connsiteX6" fmla="*/ 7545524 w 7669545"/>
              <a:gd name="connsiteY6" fmla="*/ 3290644 h 3870414"/>
              <a:gd name="connsiteX7" fmla="*/ 6652078 w 7669545"/>
              <a:gd name="connsiteY7" fmla="*/ 3870414 h 3870414"/>
              <a:gd name="connsiteX8" fmla="*/ 5788335 w 7669545"/>
              <a:gd name="connsiteY8" fmla="*/ 3856067 h 3870414"/>
              <a:gd name="connsiteX9" fmla="*/ 4760017 w 7669545"/>
              <a:gd name="connsiteY9" fmla="*/ 3686605 h 3870414"/>
              <a:gd name="connsiteX10" fmla="*/ 4108667 w 7669545"/>
              <a:gd name="connsiteY10" fmla="*/ 3789757 h 3870414"/>
              <a:gd name="connsiteX11" fmla="*/ 2631182 w 7669545"/>
              <a:gd name="connsiteY11" fmla="*/ 3851261 h 3870414"/>
              <a:gd name="connsiteX12" fmla="*/ 768767 w 7669545"/>
              <a:gd name="connsiteY12" fmla="*/ 3870414 h 3870414"/>
              <a:gd name="connsiteX13" fmla="*/ 144058 w 7669545"/>
              <a:gd name="connsiteY13" fmla="*/ 3478965 h 3870414"/>
              <a:gd name="connsiteX14" fmla="*/ 22245 w 7669545"/>
              <a:gd name="connsiteY14" fmla="*/ 2595012 h 3870414"/>
              <a:gd name="connsiteX15" fmla="*/ 14451 w 7669545"/>
              <a:gd name="connsiteY15" fmla="*/ 1505585 h 3870414"/>
              <a:gd name="connsiteX16" fmla="*/ 100978 w 7669545"/>
              <a:gd name="connsiteY16" fmla="*/ 1039165 h 3870414"/>
              <a:gd name="connsiteX17" fmla="*/ 67235 w 7669545"/>
              <a:gd name="connsiteY17" fmla="*/ 322845 h 3870414"/>
              <a:gd name="connsiteX0" fmla="*/ 67235 w 7669545"/>
              <a:gd name="connsiteY0" fmla="*/ 322845 h 3870414"/>
              <a:gd name="connsiteX1" fmla="*/ 768767 w 7669545"/>
              <a:gd name="connsiteY1" fmla="*/ 38303 h 3870414"/>
              <a:gd name="connsiteX2" fmla="*/ 3073646 w 7669545"/>
              <a:gd name="connsiteY2" fmla="*/ 0 h 3870414"/>
              <a:gd name="connsiteX3" fmla="*/ 6652078 w 7669545"/>
              <a:gd name="connsiteY3" fmla="*/ 38303 h 3870414"/>
              <a:gd name="connsiteX4" fmla="*/ 7669545 w 7669545"/>
              <a:gd name="connsiteY4" fmla="*/ 581253 h 3870414"/>
              <a:gd name="connsiteX5" fmla="*/ 7579154 w 7669545"/>
              <a:gd name="connsiteY5" fmla="*/ 2238187 h 3870414"/>
              <a:gd name="connsiteX6" fmla="*/ 7545524 w 7669545"/>
              <a:gd name="connsiteY6" fmla="*/ 3290644 h 3870414"/>
              <a:gd name="connsiteX7" fmla="*/ 6652078 w 7669545"/>
              <a:gd name="connsiteY7" fmla="*/ 3870414 h 3870414"/>
              <a:gd name="connsiteX8" fmla="*/ 5788335 w 7669545"/>
              <a:gd name="connsiteY8" fmla="*/ 3856067 h 3870414"/>
              <a:gd name="connsiteX9" fmla="*/ 4760017 w 7669545"/>
              <a:gd name="connsiteY9" fmla="*/ 3686605 h 3870414"/>
              <a:gd name="connsiteX10" fmla="*/ 4108667 w 7669545"/>
              <a:gd name="connsiteY10" fmla="*/ 3789757 h 3870414"/>
              <a:gd name="connsiteX11" fmla="*/ 2631182 w 7669545"/>
              <a:gd name="connsiteY11" fmla="*/ 3851261 h 3870414"/>
              <a:gd name="connsiteX12" fmla="*/ 768767 w 7669545"/>
              <a:gd name="connsiteY12" fmla="*/ 3870414 h 3870414"/>
              <a:gd name="connsiteX13" fmla="*/ 144058 w 7669545"/>
              <a:gd name="connsiteY13" fmla="*/ 3478965 h 3870414"/>
              <a:gd name="connsiteX14" fmla="*/ 22245 w 7669545"/>
              <a:gd name="connsiteY14" fmla="*/ 2595012 h 3870414"/>
              <a:gd name="connsiteX15" fmla="*/ 14451 w 7669545"/>
              <a:gd name="connsiteY15" fmla="*/ 1505585 h 3870414"/>
              <a:gd name="connsiteX16" fmla="*/ 100978 w 7669545"/>
              <a:gd name="connsiteY16" fmla="*/ 1039165 h 3870414"/>
              <a:gd name="connsiteX17" fmla="*/ 67235 w 7669545"/>
              <a:gd name="connsiteY17" fmla="*/ 322845 h 3870414"/>
              <a:gd name="connsiteX0" fmla="*/ 67235 w 7737065"/>
              <a:gd name="connsiteY0" fmla="*/ 322845 h 3870414"/>
              <a:gd name="connsiteX1" fmla="*/ 768767 w 7737065"/>
              <a:gd name="connsiteY1" fmla="*/ 38303 h 3870414"/>
              <a:gd name="connsiteX2" fmla="*/ 3073646 w 7737065"/>
              <a:gd name="connsiteY2" fmla="*/ 0 h 3870414"/>
              <a:gd name="connsiteX3" fmla="*/ 6652078 w 7737065"/>
              <a:gd name="connsiteY3" fmla="*/ 38303 h 3870414"/>
              <a:gd name="connsiteX4" fmla="*/ 7669545 w 7737065"/>
              <a:gd name="connsiteY4" fmla="*/ 581253 h 3870414"/>
              <a:gd name="connsiteX5" fmla="*/ 7579154 w 7737065"/>
              <a:gd name="connsiteY5" fmla="*/ 2238187 h 3870414"/>
              <a:gd name="connsiteX6" fmla="*/ 7737065 w 7737065"/>
              <a:gd name="connsiteY6" fmla="*/ 3422413 h 3870414"/>
              <a:gd name="connsiteX7" fmla="*/ 6652078 w 7737065"/>
              <a:gd name="connsiteY7" fmla="*/ 3870414 h 3870414"/>
              <a:gd name="connsiteX8" fmla="*/ 5788335 w 7737065"/>
              <a:gd name="connsiteY8" fmla="*/ 3856067 h 3870414"/>
              <a:gd name="connsiteX9" fmla="*/ 4760017 w 7737065"/>
              <a:gd name="connsiteY9" fmla="*/ 3686605 h 3870414"/>
              <a:gd name="connsiteX10" fmla="*/ 4108667 w 7737065"/>
              <a:gd name="connsiteY10" fmla="*/ 3789757 h 3870414"/>
              <a:gd name="connsiteX11" fmla="*/ 2631182 w 7737065"/>
              <a:gd name="connsiteY11" fmla="*/ 3851261 h 3870414"/>
              <a:gd name="connsiteX12" fmla="*/ 768767 w 7737065"/>
              <a:gd name="connsiteY12" fmla="*/ 3870414 h 3870414"/>
              <a:gd name="connsiteX13" fmla="*/ 144058 w 7737065"/>
              <a:gd name="connsiteY13" fmla="*/ 3478965 h 3870414"/>
              <a:gd name="connsiteX14" fmla="*/ 22245 w 7737065"/>
              <a:gd name="connsiteY14" fmla="*/ 2595012 h 3870414"/>
              <a:gd name="connsiteX15" fmla="*/ 14451 w 7737065"/>
              <a:gd name="connsiteY15" fmla="*/ 1505585 h 3870414"/>
              <a:gd name="connsiteX16" fmla="*/ 100978 w 7737065"/>
              <a:gd name="connsiteY16" fmla="*/ 1039165 h 3870414"/>
              <a:gd name="connsiteX17" fmla="*/ 67235 w 7737065"/>
              <a:gd name="connsiteY17" fmla="*/ 322845 h 3870414"/>
              <a:gd name="connsiteX0" fmla="*/ 67235 w 7696021"/>
              <a:gd name="connsiteY0" fmla="*/ 322845 h 3870414"/>
              <a:gd name="connsiteX1" fmla="*/ 768767 w 7696021"/>
              <a:gd name="connsiteY1" fmla="*/ 38303 h 3870414"/>
              <a:gd name="connsiteX2" fmla="*/ 3073646 w 7696021"/>
              <a:gd name="connsiteY2" fmla="*/ 0 h 3870414"/>
              <a:gd name="connsiteX3" fmla="*/ 6652078 w 7696021"/>
              <a:gd name="connsiteY3" fmla="*/ 38303 h 3870414"/>
              <a:gd name="connsiteX4" fmla="*/ 7669545 w 7696021"/>
              <a:gd name="connsiteY4" fmla="*/ 581253 h 3870414"/>
              <a:gd name="connsiteX5" fmla="*/ 7579154 w 7696021"/>
              <a:gd name="connsiteY5" fmla="*/ 2238187 h 3870414"/>
              <a:gd name="connsiteX6" fmla="*/ 7696021 w 7696021"/>
              <a:gd name="connsiteY6" fmla="*/ 3455355 h 3870414"/>
              <a:gd name="connsiteX7" fmla="*/ 6652078 w 7696021"/>
              <a:gd name="connsiteY7" fmla="*/ 3870414 h 3870414"/>
              <a:gd name="connsiteX8" fmla="*/ 5788335 w 7696021"/>
              <a:gd name="connsiteY8" fmla="*/ 3856067 h 3870414"/>
              <a:gd name="connsiteX9" fmla="*/ 4760017 w 7696021"/>
              <a:gd name="connsiteY9" fmla="*/ 3686605 h 3870414"/>
              <a:gd name="connsiteX10" fmla="*/ 4108667 w 7696021"/>
              <a:gd name="connsiteY10" fmla="*/ 3789757 h 3870414"/>
              <a:gd name="connsiteX11" fmla="*/ 2631182 w 7696021"/>
              <a:gd name="connsiteY11" fmla="*/ 3851261 h 3870414"/>
              <a:gd name="connsiteX12" fmla="*/ 768767 w 7696021"/>
              <a:gd name="connsiteY12" fmla="*/ 3870414 h 3870414"/>
              <a:gd name="connsiteX13" fmla="*/ 144058 w 7696021"/>
              <a:gd name="connsiteY13" fmla="*/ 3478965 h 3870414"/>
              <a:gd name="connsiteX14" fmla="*/ 22245 w 7696021"/>
              <a:gd name="connsiteY14" fmla="*/ 2595012 h 3870414"/>
              <a:gd name="connsiteX15" fmla="*/ 14451 w 7696021"/>
              <a:gd name="connsiteY15" fmla="*/ 1505585 h 3870414"/>
              <a:gd name="connsiteX16" fmla="*/ 100978 w 7696021"/>
              <a:gd name="connsiteY16" fmla="*/ 1039165 h 3870414"/>
              <a:gd name="connsiteX17" fmla="*/ 67235 w 7696021"/>
              <a:gd name="connsiteY17" fmla="*/ 322845 h 3870414"/>
              <a:gd name="connsiteX0" fmla="*/ 67235 w 7724272"/>
              <a:gd name="connsiteY0" fmla="*/ 322845 h 3870414"/>
              <a:gd name="connsiteX1" fmla="*/ 768767 w 7724272"/>
              <a:gd name="connsiteY1" fmla="*/ 38303 h 3870414"/>
              <a:gd name="connsiteX2" fmla="*/ 3073646 w 7724272"/>
              <a:gd name="connsiteY2" fmla="*/ 0 h 3870414"/>
              <a:gd name="connsiteX3" fmla="*/ 6652078 w 7724272"/>
              <a:gd name="connsiteY3" fmla="*/ 38303 h 3870414"/>
              <a:gd name="connsiteX4" fmla="*/ 7724272 w 7724272"/>
              <a:gd name="connsiteY4" fmla="*/ 548311 h 3870414"/>
              <a:gd name="connsiteX5" fmla="*/ 7579154 w 7724272"/>
              <a:gd name="connsiteY5" fmla="*/ 2238187 h 3870414"/>
              <a:gd name="connsiteX6" fmla="*/ 7696021 w 7724272"/>
              <a:gd name="connsiteY6" fmla="*/ 3455355 h 3870414"/>
              <a:gd name="connsiteX7" fmla="*/ 6652078 w 7724272"/>
              <a:gd name="connsiteY7" fmla="*/ 3870414 h 3870414"/>
              <a:gd name="connsiteX8" fmla="*/ 5788335 w 7724272"/>
              <a:gd name="connsiteY8" fmla="*/ 3856067 h 3870414"/>
              <a:gd name="connsiteX9" fmla="*/ 4760017 w 7724272"/>
              <a:gd name="connsiteY9" fmla="*/ 3686605 h 3870414"/>
              <a:gd name="connsiteX10" fmla="*/ 4108667 w 7724272"/>
              <a:gd name="connsiteY10" fmla="*/ 3789757 h 3870414"/>
              <a:gd name="connsiteX11" fmla="*/ 2631182 w 7724272"/>
              <a:gd name="connsiteY11" fmla="*/ 3851261 h 3870414"/>
              <a:gd name="connsiteX12" fmla="*/ 768767 w 7724272"/>
              <a:gd name="connsiteY12" fmla="*/ 3870414 h 3870414"/>
              <a:gd name="connsiteX13" fmla="*/ 144058 w 7724272"/>
              <a:gd name="connsiteY13" fmla="*/ 3478965 h 3870414"/>
              <a:gd name="connsiteX14" fmla="*/ 22245 w 7724272"/>
              <a:gd name="connsiteY14" fmla="*/ 2595012 h 3870414"/>
              <a:gd name="connsiteX15" fmla="*/ 14451 w 7724272"/>
              <a:gd name="connsiteY15" fmla="*/ 1505585 h 3870414"/>
              <a:gd name="connsiteX16" fmla="*/ 100978 w 7724272"/>
              <a:gd name="connsiteY16" fmla="*/ 1039165 h 3870414"/>
              <a:gd name="connsiteX17" fmla="*/ 67235 w 7724272"/>
              <a:gd name="connsiteY17" fmla="*/ 322845 h 3870414"/>
              <a:gd name="connsiteX0" fmla="*/ 67235 w 7724272"/>
              <a:gd name="connsiteY0" fmla="*/ 322845 h 3870414"/>
              <a:gd name="connsiteX1" fmla="*/ 768767 w 7724272"/>
              <a:gd name="connsiteY1" fmla="*/ 38303 h 3870414"/>
              <a:gd name="connsiteX2" fmla="*/ 3073646 w 7724272"/>
              <a:gd name="connsiteY2" fmla="*/ 0 h 3870414"/>
              <a:gd name="connsiteX3" fmla="*/ 6652078 w 7724272"/>
              <a:gd name="connsiteY3" fmla="*/ 38303 h 3870414"/>
              <a:gd name="connsiteX4" fmla="*/ 7724272 w 7724272"/>
              <a:gd name="connsiteY4" fmla="*/ 548311 h 3870414"/>
              <a:gd name="connsiteX5" fmla="*/ 7592836 w 7724272"/>
              <a:gd name="connsiteY5" fmla="*/ 2238187 h 3870414"/>
              <a:gd name="connsiteX6" fmla="*/ 7696021 w 7724272"/>
              <a:gd name="connsiteY6" fmla="*/ 3455355 h 3870414"/>
              <a:gd name="connsiteX7" fmla="*/ 6652078 w 7724272"/>
              <a:gd name="connsiteY7" fmla="*/ 3870414 h 3870414"/>
              <a:gd name="connsiteX8" fmla="*/ 5788335 w 7724272"/>
              <a:gd name="connsiteY8" fmla="*/ 3856067 h 3870414"/>
              <a:gd name="connsiteX9" fmla="*/ 4760017 w 7724272"/>
              <a:gd name="connsiteY9" fmla="*/ 3686605 h 3870414"/>
              <a:gd name="connsiteX10" fmla="*/ 4108667 w 7724272"/>
              <a:gd name="connsiteY10" fmla="*/ 3789757 h 3870414"/>
              <a:gd name="connsiteX11" fmla="*/ 2631182 w 7724272"/>
              <a:gd name="connsiteY11" fmla="*/ 3851261 h 3870414"/>
              <a:gd name="connsiteX12" fmla="*/ 768767 w 7724272"/>
              <a:gd name="connsiteY12" fmla="*/ 3870414 h 3870414"/>
              <a:gd name="connsiteX13" fmla="*/ 144058 w 7724272"/>
              <a:gd name="connsiteY13" fmla="*/ 3478965 h 3870414"/>
              <a:gd name="connsiteX14" fmla="*/ 22245 w 7724272"/>
              <a:gd name="connsiteY14" fmla="*/ 2595012 h 3870414"/>
              <a:gd name="connsiteX15" fmla="*/ 14451 w 7724272"/>
              <a:gd name="connsiteY15" fmla="*/ 1505585 h 3870414"/>
              <a:gd name="connsiteX16" fmla="*/ 100978 w 7724272"/>
              <a:gd name="connsiteY16" fmla="*/ 1039165 h 3870414"/>
              <a:gd name="connsiteX17" fmla="*/ 67235 w 7724272"/>
              <a:gd name="connsiteY17" fmla="*/ 322845 h 387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724272" h="3870414">
                <a:moveTo>
                  <a:pt x="67235" y="322845"/>
                </a:moveTo>
                <a:cubicBezTo>
                  <a:pt x="67235" y="-29898"/>
                  <a:pt x="416024" y="38303"/>
                  <a:pt x="768767" y="38303"/>
                </a:cubicBezTo>
                <a:lnTo>
                  <a:pt x="3073646" y="0"/>
                </a:lnTo>
                <a:lnTo>
                  <a:pt x="6652078" y="38303"/>
                </a:lnTo>
                <a:cubicBezTo>
                  <a:pt x="7004821" y="38303"/>
                  <a:pt x="7724272" y="195568"/>
                  <a:pt x="7724272" y="548311"/>
                </a:cubicBezTo>
                <a:cubicBezTo>
                  <a:pt x="7722914" y="1001114"/>
                  <a:pt x="7594194" y="1785384"/>
                  <a:pt x="7592836" y="2238187"/>
                </a:cubicBezTo>
                <a:cubicBezTo>
                  <a:pt x="7594194" y="2636956"/>
                  <a:pt x="7694663" y="3056586"/>
                  <a:pt x="7696021" y="3455355"/>
                </a:cubicBezTo>
                <a:cubicBezTo>
                  <a:pt x="7696021" y="3808098"/>
                  <a:pt x="7004821" y="3870414"/>
                  <a:pt x="6652078" y="3870414"/>
                </a:cubicBezTo>
                <a:lnTo>
                  <a:pt x="5788335" y="3856067"/>
                </a:lnTo>
                <a:cubicBezTo>
                  <a:pt x="5432275" y="3790623"/>
                  <a:pt x="5334351" y="3948453"/>
                  <a:pt x="4760017" y="3686605"/>
                </a:cubicBezTo>
                <a:cubicBezTo>
                  <a:pt x="4660364" y="3746730"/>
                  <a:pt x="4364230" y="3880713"/>
                  <a:pt x="4108667" y="3789757"/>
                </a:cubicBezTo>
                <a:lnTo>
                  <a:pt x="2631182" y="3851261"/>
                </a:lnTo>
                <a:lnTo>
                  <a:pt x="768767" y="3870414"/>
                </a:lnTo>
                <a:cubicBezTo>
                  <a:pt x="416024" y="3870414"/>
                  <a:pt x="144058" y="3831708"/>
                  <a:pt x="144058" y="3478965"/>
                </a:cubicBezTo>
                <a:cubicBezTo>
                  <a:pt x="36581" y="3220756"/>
                  <a:pt x="43846" y="2923909"/>
                  <a:pt x="22245" y="2595012"/>
                </a:cubicBezTo>
                <a:cubicBezTo>
                  <a:pt x="644" y="2266115"/>
                  <a:pt x="-10949" y="1705610"/>
                  <a:pt x="14451" y="1505585"/>
                </a:cubicBezTo>
                <a:cubicBezTo>
                  <a:pt x="39851" y="1305560"/>
                  <a:pt x="99950" y="1160791"/>
                  <a:pt x="100978" y="1039165"/>
                </a:cubicBezTo>
                <a:cubicBezTo>
                  <a:pt x="103033" y="897512"/>
                  <a:pt x="65180" y="464498"/>
                  <a:pt x="67235" y="32284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10000" contras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7756" y="4362081"/>
            <a:ext cx="460800" cy="461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10000" contrast="4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1406" y="4364284"/>
            <a:ext cx="460800" cy="46122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10000" contras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7653" y="4366488"/>
            <a:ext cx="460800" cy="4612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Straight Connector 58"/>
          <p:cNvCxnSpPr>
            <a:stCxn id="60" idx="4"/>
          </p:cNvCxnSpPr>
          <p:nvPr/>
        </p:nvCxnSpPr>
        <p:spPr>
          <a:xfrm>
            <a:off x="8058187" y="4670771"/>
            <a:ext cx="0" cy="1815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381000" y="4491659"/>
            <a:ext cx="525792" cy="313388"/>
            <a:chOff x="1177291" y="5983337"/>
            <a:chExt cx="701056" cy="417463"/>
          </a:xfrm>
        </p:grpSpPr>
        <p:sp>
          <p:nvSpPr>
            <p:cNvPr id="65" name="Oval 13"/>
            <p:cNvSpPr/>
            <p:nvPr/>
          </p:nvSpPr>
          <p:spPr>
            <a:xfrm>
              <a:off x="1177291" y="5983337"/>
              <a:ext cx="701056" cy="41746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13"/>
            <p:cNvSpPr/>
            <p:nvPr/>
          </p:nvSpPr>
          <p:spPr>
            <a:xfrm>
              <a:off x="1316279" y="6031529"/>
              <a:ext cx="423079" cy="190403"/>
            </a:xfrm>
            <a:custGeom>
              <a:avLst/>
              <a:gdLst>
                <a:gd name="connsiteX0" fmla="*/ 0 w 685800"/>
                <a:gd name="connsiteY0" fmla="*/ 342900 h 685800"/>
                <a:gd name="connsiteX1" fmla="*/ 342900 w 685800"/>
                <a:gd name="connsiteY1" fmla="*/ 0 h 685800"/>
                <a:gd name="connsiteX2" fmla="*/ 685800 w 685800"/>
                <a:gd name="connsiteY2" fmla="*/ 342900 h 685800"/>
                <a:gd name="connsiteX3" fmla="*/ 342900 w 685800"/>
                <a:gd name="connsiteY3" fmla="*/ 685800 h 685800"/>
                <a:gd name="connsiteX4" fmla="*/ 0 w 685800"/>
                <a:gd name="connsiteY4" fmla="*/ 342900 h 685800"/>
                <a:gd name="connsiteX0" fmla="*/ 0 w 685800"/>
                <a:gd name="connsiteY0" fmla="*/ 342900 h 342900"/>
                <a:gd name="connsiteX1" fmla="*/ 342900 w 685800"/>
                <a:gd name="connsiteY1" fmla="*/ 0 h 342900"/>
                <a:gd name="connsiteX2" fmla="*/ 685800 w 685800"/>
                <a:gd name="connsiteY2" fmla="*/ 342900 h 342900"/>
                <a:gd name="connsiteX3" fmla="*/ 0 w 685800"/>
                <a:gd name="connsiteY3" fmla="*/ 342900 h 342900"/>
                <a:gd name="connsiteX0" fmla="*/ 0 w 685800"/>
                <a:gd name="connsiteY0" fmla="*/ 342900 h 376293"/>
                <a:gd name="connsiteX1" fmla="*/ 342900 w 685800"/>
                <a:gd name="connsiteY1" fmla="*/ 0 h 376293"/>
                <a:gd name="connsiteX2" fmla="*/ 685800 w 685800"/>
                <a:gd name="connsiteY2" fmla="*/ 342900 h 376293"/>
                <a:gd name="connsiteX3" fmla="*/ 0 w 685800"/>
                <a:gd name="connsiteY3" fmla="*/ 342900 h 376293"/>
                <a:gd name="connsiteX0" fmla="*/ 5 w 685812"/>
                <a:gd name="connsiteY0" fmla="*/ 342900 h 377519"/>
                <a:gd name="connsiteX1" fmla="*/ 342905 w 685812"/>
                <a:gd name="connsiteY1" fmla="*/ 0 h 377519"/>
                <a:gd name="connsiteX2" fmla="*/ 685805 w 685812"/>
                <a:gd name="connsiteY2" fmla="*/ 342900 h 377519"/>
                <a:gd name="connsiteX3" fmla="*/ 335285 w 685812"/>
                <a:gd name="connsiteY3" fmla="*/ 365760 h 377519"/>
                <a:gd name="connsiteX4" fmla="*/ 5 w 685812"/>
                <a:gd name="connsiteY4" fmla="*/ 342900 h 377519"/>
                <a:gd name="connsiteX0" fmla="*/ 12 w 685819"/>
                <a:gd name="connsiteY0" fmla="*/ 342900 h 374599"/>
                <a:gd name="connsiteX1" fmla="*/ 342912 w 685819"/>
                <a:gd name="connsiteY1" fmla="*/ 0 h 374599"/>
                <a:gd name="connsiteX2" fmla="*/ 685812 w 685819"/>
                <a:gd name="connsiteY2" fmla="*/ 342900 h 374599"/>
                <a:gd name="connsiteX3" fmla="*/ 331482 w 685819"/>
                <a:gd name="connsiteY3" fmla="*/ 358140 h 374599"/>
                <a:gd name="connsiteX4" fmla="*/ 12 w 685819"/>
                <a:gd name="connsiteY4" fmla="*/ 342900 h 374599"/>
                <a:gd name="connsiteX0" fmla="*/ 12 w 685819"/>
                <a:gd name="connsiteY0" fmla="*/ 342900 h 379432"/>
                <a:gd name="connsiteX1" fmla="*/ 342912 w 685819"/>
                <a:gd name="connsiteY1" fmla="*/ 0 h 379432"/>
                <a:gd name="connsiteX2" fmla="*/ 685812 w 685819"/>
                <a:gd name="connsiteY2" fmla="*/ 342900 h 379432"/>
                <a:gd name="connsiteX3" fmla="*/ 331482 w 685819"/>
                <a:gd name="connsiteY3" fmla="*/ 369570 h 379432"/>
                <a:gd name="connsiteX4" fmla="*/ 12 w 685819"/>
                <a:gd name="connsiteY4" fmla="*/ 342900 h 379432"/>
                <a:gd name="connsiteX0" fmla="*/ 12 w 685819"/>
                <a:gd name="connsiteY0" fmla="*/ 342900 h 386017"/>
                <a:gd name="connsiteX1" fmla="*/ 342912 w 685819"/>
                <a:gd name="connsiteY1" fmla="*/ 0 h 386017"/>
                <a:gd name="connsiteX2" fmla="*/ 685812 w 685819"/>
                <a:gd name="connsiteY2" fmla="*/ 342900 h 386017"/>
                <a:gd name="connsiteX3" fmla="*/ 331482 w 685819"/>
                <a:gd name="connsiteY3" fmla="*/ 381000 h 386017"/>
                <a:gd name="connsiteX4" fmla="*/ 12 w 685819"/>
                <a:gd name="connsiteY4" fmla="*/ 342900 h 386017"/>
                <a:gd name="connsiteX0" fmla="*/ 12 w 689627"/>
                <a:gd name="connsiteY0" fmla="*/ 343004 h 408197"/>
                <a:gd name="connsiteX1" fmla="*/ 342912 w 689627"/>
                <a:gd name="connsiteY1" fmla="*/ 104 h 408197"/>
                <a:gd name="connsiteX2" fmla="*/ 689622 w 689627"/>
                <a:gd name="connsiteY2" fmla="*/ 381104 h 408197"/>
                <a:gd name="connsiteX3" fmla="*/ 331482 w 689627"/>
                <a:gd name="connsiteY3" fmla="*/ 381104 h 408197"/>
                <a:gd name="connsiteX4" fmla="*/ 12 w 689627"/>
                <a:gd name="connsiteY4" fmla="*/ 343004 h 408197"/>
                <a:gd name="connsiteX0" fmla="*/ 11 w 701056"/>
                <a:gd name="connsiteY0" fmla="*/ 373384 h 408097"/>
                <a:gd name="connsiteX1" fmla="*/ 354341 w 701056"/>
                <a:gd name="connsiteY1" fmla="*/ 4 h 408097"/>
                <a:gd name="connsiteX2" fmla="*/ 701051 w 701056"/>
                <a:gd name="connsiteY2" fmla="*/ 381004 h 408097"/>
                <a:gd name="connsiteX3" fmla="*/ 342911 w 701056"/>
                <a:gd name="connsiteY3" fmla="*/ 381004 h 408097"/>
                <a:gd name="connsiteX4" fmla="*/ 11 w 701056"/>
                <a:gd name="connsiteY4" fmla="*/ 373384 h 408097"/>
                <a:gd name="connsiteX0" fmla="*/ 48 w 701093"/>
                <a:gd name="connsiteY0" fmla="*/ 373384 h 411414"/>
                <a:gd name="connsiteX1" fmla="*/ 354378 w 701093"/>
                <a:gd name="connsiteY1" fmla="*/ 4 h 411414"/>
                <a:gd name="connsiteX2" fmla="*/ 701088 w 701093"/>
                <a:gd name="connsiteY2" fmla="*/ 381004 h 411414"/>
                <a:gd name="connsiteX3" fmla="*/ 331518 w 701093"/>
                <a:gd name="connsiteY3" fmla="*/ 392434 h 411414"/>
                <a:gd name="connsiteX4" fmla="*/ 48 w 701093"/>
                <a:gd name="connsiteY4" fmla="*/ 373384 h 411414"/>
                <a:gd name="connsiteX0" fmla="*/ 48 w 701093"/>
                <a:gd name="connsiteY0" fmla="*/ 373384 h 415895"/>
                <a:gd name="connsiteX1" fmla="*/ 354378 w 701093"/>
                <a:gd name="connsiteY1" fmla="*/ 4 h 415895"/>
                <a:gd name="connsiteX2" fmla="*/ 701088 w 701093"/>
                <a:gd name="connsiteY2" fmla="*/ 381004 h 415895"/>
                <a:gd name="connsiteX3" fmla="*/ 331518 w 701093"/>
                <a:gd name="connsiteY3" fmla="*/ 392434 h 415895"/>
                <a:gd name="connsiteX4" fmla="*/ 48 w 701093"/>
                <a:gd name="connsiteY4" fmla="*/ 373384 h 415895"/>
                <a:gd name="connsiteX0" fmla="*/ 42 w 701087"/>
                <a:gd name="connsiteY0" fmla="*/ 373384 h 415895"/>
                <a:gd name="connsiteX1" fmla="*/ 354372 w 701087"/>
                <a:gd name="connsiteY1" fmla="*/ 4 h 415895"/>
                <a:gd name="connsiteX2" fmla="*/ 701082 w 701087"/>
                <a:gd name="connsiteY2" fmla="*/ 381004 h 415895"/>
                <a:gd name="connsiteX3" fmla="*/ 331512 w 701087"/>
                <a:gd name="connsiteY3" fmla="*/ 392434 h 415895"/>
                <a:gd name="connsiteX4" fmla="*/ 42 w 701087"/>
                <a:gd name="connsiteY4" fmla="*/ 373384 h 415895"/>
                <a:gd name="connsiteX0" fmla="*/ 42 w 701087"/>
                <a:gd name="connsiteY0" fmla="*/ 373384 h 419173"/>
                <a:gd name="connsiteX1" fmla="*/ 354372 w 701087"/>
                <a:gd name="connsiteY1" fmla="*/ 4 h 419173"/>
                <a:gd name="connsiteX2" fmla="*/ 701082 w 701087"/>
                <a:gd name="connsiteY2" fmla="*/ 381004 h 419173"/>
                <a:gd name="connsiteX3" fmla="*/ 331512 w 701087"/>
                <a:gd name="connsiteY3" fmla="*/ 400054 h 419173"/>
                <a:gd name="connsiteX4" fmla="*/ 42 w 701087"/>
                <a:gd name="connsiteY4" fmla="*/ 373384 h 419173"/>
                <a:gd name="connsiteX0" fmla="*/ 42 w 701087"/>
                <a:gd name="connsiteY0" fmla="*/ 373384 h 414101"/>
                <a:gd name="connsiteX1" fmla="*/ 354372 w 701087"/>
                <a:gd name="connsiteY1" fmla="*/ 4 h 414101"/>
                <a:gd name="connsiteX2" fmla="*/ 701082 w 701087"/>
                <a:gd name="connsiteY2" fmla="*/ 381004 h 414101"/>
                <a:gd name="connsiteX3" fmla="*/ 331512 w 701087"/>
                <a:gd name="connsiteY3" fmla="*/ 400054 h 414101"/>
                <a:gd name="connsiteX4" fmla="*/ 42 w 701087"/>
                <a:gd name="connsiteY4" fmla="*/ 373384 h 414101"/>
                <a:gd name="connsiteX0" fmla="*/ 11 w 701056"/>
                <a:gd name="connsiteY0" fmla="*/ 373384 h 417463"/>
                <a:gd name="connsiteX1" fmla="*/ 354341 w 701056"/>
                <a:gd name="connsiteY1" fmla="*/ 4 h 417463"/>
                <a:gd name="connsiteX2" fmla="*/ 701051 w 701056"/>
                <a:gd name="connsiteY2" fmla="*/ 381004 h 417463"/>
                <a:gd name="connsiteX3" fmla="*/ 342911 w 701056"/>
                <a:gd name="connsiteY3" fmla="*/ 407674 h 417463"/>
                <a:gd name="connsiteX4" fmla="*/ 11 w 701056"/>
                <a:gd name="connsiteY4" fmla="*/ 373384 h 41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56" h="417463">
                  <a:moveTo>
                    <a:pt x="11" y="373384"/>
                  </a:moveTo>
                  <a:cubicBezTo>
                    <a:pt x="1916" y="305439"/>
                    <a:pt x="237501" y="-1266"/>
                    <a:pt x="354341" y="4"/>
                  </a:cubicBezTo>
                  <a:cubicBezTo>
                    <a:pt x="471181" y="1274"/>
                    <a:pt x="702321" y="320044"/>
                    <a:pt x="701051" y="381004"/>
                  </a:cubicBezTo>
                  <a:cubicBezTo>
                    <a:pt x="699781" y="441964"/>
                    <a:pt x="430541" y="407674"/>
                    <a:pt x="342911" y="407674"/>
                  </a:cubicBezTo>
                  <a:cubicBezTo>
                    <a:pt x="266711" y="411484"/>
                    <a:pt x="-1894" y="441329"/>
                    <a:pt x="11" y="37338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>
            <a:stCxn id="79" idx="4"/>
          </p:cNvCxnSpPr>
          <p:nvPr/>
        </p:nvCxnSpPr>
        <p:spPr>
          <a:xfrm flipH="1">
            <a:off x="1051696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906795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82" name="Straight Connector 81"/>
          <p:cNvCxnSpPr>
            <a:stCxn id="83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82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8" name="Flowchart: Alternate Process 51"/>
          <p:cNvSpPr/>
          <p:nvPr/>
        </p:nvSpPr>
        <p:spPr>
          <a:xfrm>
            <a:off x="1676400" y="2680464"/>
            <a:ext cx="1309817" cy="1201261"/>
          </a:xfrm>
          <a:custGeom>
            <a:avLst/>
            <a:gdLst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266700 w 1876622"/>
              <a:gd name="connsiteY6" fmla="*/ 1600200 h 1600200"/>
              <a:gd name="connsiteX7" fmla="*/ 0 w 1876622"/>
              <a:gd name="connsiteY7" fmla="*/ 1333500 h 1600200"/>
              <a:gd name="connsiteX8" fmla="*/ 0 w 1876622"/>
              <a:gd name="connsiteY8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848158 w 1876622"/>
              <a:gd name="connsiteY2" fmla="*/ 897 h 1600200"/>
              <a:gd name="connsiteX3" fmla="*/ 1609922 w 1876622"/>
              <a:gd name="connsiteY3" fmla="*/ 0 h 1600200"/>
              <a:gd name="connsiteX4" fmla="*/ 1876622 w 1876622"/>
              <a:gd name="connsiteY4" fmla="*/ 266700 h 1600200"/>
              <a:gd name="connsiteX5" fmla="*/ 1876622 w 1876622"/>
              <a:gd name="connsiteY5" fmla="*/ 1333500 h 1600200"/>
              <a:gd name="connsiteX6" fmla="*/ 1609922 w 1876622"/>
              <a:gd name="connsiteY6" fmla="*/ 1600200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837400 w 1876622"/>
              <a:gd name="connsiteY2" fmla="*/ 22412 h 1600200"/>
              <a:gd name="connsiteX3" fmla="*/ 1609922 w 1876622"/>
              <a:gd name="connsiteY3" fmla="*/ 0 h 1600200"/>
              <a:gd name="connsiteX4" fmla="*/ 1876622 w 1876622"/>
              <a:gd name="connsiteY4" fmla="*/ 266700 h 1600200"/>
              <a:gd name="connsiteX5" fmla="*/ 1876622 w 1876622"/>
              <a:gd name="connsiteY5" fmla="*/ 1333500 h 1600200"/>
              <a:gd name="connsiteX6" fmla="*/ 1609922 w 1876622"/>
              <a:gd name="connsiteY6" fmla="*/ 1600200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622" h="16002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837400" y="22412"/>
                </a:lnTo>
                <a:lnTo>
                  <a:pt x="1609922" y="0"/>
                </a:lnTo>
                <a:cubicBezTo>
                  <a:pt x="1757216" y="0"/>
                  <a:pt x="1876622" y="119406"/>
                  <a:pt x="1876622" y="266700"/>
                </a:cubicBezTo>
                <a:lnTo>
                  <a:pt x="1876622" y="1333500"/>
                </a:lnTo>
                <a:cubicBezTo>
                  <a:pt x="1876622" y="1480794"/>
                  <a:pt x="1757216" y="1600200"/>
                  <a:pt x="1609922" y="1600200"/>
                </a:cubicBezTo>
                <a:lnTo>
                  <a:pt x="266700" y="1600200"/>
                </a:lnTo>
                <a:cubicBezTo>
                  <a:pt x="119406" y="1600200"/>
                  <a:pt x="0" y="1480794"/>
                  <a:pt x="0" y="1333500"/>
                </a:cubicBezTo>
                <a:lnTo>
                  <a:pt x="0" y="2667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137171" rIns="68585" bIns="0" rtlCol="0" anchor="t" anchorCtr="0"/>
          <a:lstStyle/>
          <a:p>
            <a:r>
              <a:rPr lang="en-US" sz="1200" dirty="0">
                <a:solidFill>
                  <a:schemeClr val="tx1"/>
                </a:solidFill>
                <a:latin typeface="Code Bold" pitchFamily="50" charset="0"/>
              </a:rPr>
              <a:t>John Doe</a:t>
            </a:r>
          </a:p>
          <a:p>
            <a:endParaRPr lang="en-US" sz="1200" dirty="0">
              <a:solidFill>
                <a:srgbClr val="00B050"/>
              </a:solidFill>
              <a:latin typeface="Code Bold" pitchFamily="50" charset="0"/>
            </a:endParaRPr>
          </a:p>
          <a:p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Code Bold" pitchFamily="50" charset="0"/>
              </a:rPr>
              <a:t>PROJECT MANAGER</a:t>
            </a:r>
          </a:p>
          <a:p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1990863" y="1209627"/>
            <a:ext cx="680899" cy="524705"/>
            <a:chOff x="1940373" y="1611343"/>
            <a:chExt cx="907865" cy="698960"/>
          </a:xfrm>
        </p:grpSpPr>
        <p:cxnSp>
          <p:nvCxnSpPr>
            <p:cNvPr id="92" name="Straight Connector 91"/>
            <p:cNvCxnSpPr>
              <a:stCxn id="94" idx="5"/>
            </p:cNvCxnSpPr>
            <p:nvPr/>
          </p:nvCxnSpPr>
          <p:spPr>
            <a:xfrm>
              <a:off x="2435352" y="1710439"/>
              <a:ext cx="412886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>
              <a:stCxn id="94" idx="3"/>
            </p:cNvCxnSpPr>
            <p:nvPr/>
          </p:nvCxnSpPr>
          <p:spPr>
            <a:xfrm flipH="1">
              <a:off x="1940373" y="1710439"/>
              <a:ext cx="412885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Oval 93"/>
            <p:cNvSpPr/>
            <p:nvPr/>
          </p:nvSpPr>
          <p:spPr>
            <a:xfrm>
              <a:off x="2336256" y="1611343"/>
              <a:ext cx="116098" cy="1160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12" r="9086"/>
          <a:stretch/>
        </p:blipFill>
        <p:spPr>
          <a:xfrm>
            <a:off x="1726740" y="1446590"/>
            <a:ext cx="1209142" cy="112754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96" name="Isosceles Triangle 95"/>
          <p:cNvSpPr/>
          <p:nvPr/>
        </p:nvSpPr>
        <p:spPr>
          <a:xfrm>
            <a:off x="542924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7" name="Isosceles Triangle 96"/>
          <p:cNvSpPr/>
          <p:nvPr/>
        </p:nvSpPr>
        <p:spPr>
          <a:xfrm>
            <a:off x="594360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8" name="Straight Connector 97"/>
          <p:cNvCxnSpPr>
            <a:stCxn id="99" idx="4"/>
          </p:cNvCxnSpPr>
          <p:nvPr/>
        </p:nvCxnSpPr>
        <p:spPr>
          <a:xfrm>
            <a:off x="1349115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1240372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00" name="Isosceles Triangle 99"/>
          <p:cNvSpPr/>
          <p:nvPr/>
        </p:nvSpPr>
        <p:spPr>
          <a:xfrm>
            <a:off x="1228307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01" name="Flowchart: Alternate Process 57"/>
          <p:cNvSpPr/>
          <p:nvPr/>
        </p:nvSpPr>
        <p:spPr>
          <a:xfrm>
            <a:off x="3161644" y="2687866"/>
            <a:ext cx="1329116" cy="1201261"/>
          </a:xfrm>
          <a:custGeom>
            <a:avLst/>
            <a:gdLst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266700 w 1876622"/>
              <a:gd name="connsiteY6" fmla="*/ 1600200 h 1600200"/>
              <a:gd name="connsiteX7" fmla="*/ 0 w 1876622"/>
              <a:gd name="connsiteY7" fmla="*/ 1333500 h 1600200"/>
              <a:gd name="connsiteX8" fmla="*/ 0 w 1876622"/>
              <a:gd name="connsiteY8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907668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96910 w 1876622"/>
              <a:gd name="connsiteY6" fmla="*/ 1561651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622" h="16002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1609922" y="0"/>
                </a:lnTo>
                <a:cubicBezTo>
                  <a:pt x="1757216" y="0"/>
                  <a:pt x="1876622" y="119406"/>
                  <a:pt x="1876622" y="266700"/>
                </a:cubicBezTo>
                <a:lnTo>
                  <a:pt x="1876622" y="1333500"/>
                </a:lnTo>
                <a:cubicBezTo>
                  <a:pt x="1876622" y="1480794"/>
                  <a:pt x="1757216" y="1600200"/>
                  <a:pt x="1609922" y="1600200"/>
                </a:cubicBezTo>
                <a:lnTo>
                  <a:pt x="896910" y="1561651"/>
                </a:lnTo>
                <a:lnTo>
                  <a:pt x="266700" y="1600200"/>
                </a:lnTo>
                <a:cubicBezTo>
                  <a:pt x="119406" y="1600200"/>
                  <a:pt x="0" y="1480794"/>
                  <a:pt x="0" y="1333500"/>
                </a:cubicBezTo>
                <a:lnTo>
                  <a:pt x="0" y="2667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137171" rIns="68585" bIns="0" rtlCol="0" anchor="t" anchorCtr="0"/>
          <a:lstStyle/>
          <a:p>
            <a:r>
              <a:rPr lang="en-US" sz="1200" dirty="0">
                <a:solidFill>
                  <a:schemeClr val="tx1"/>
                </a:solidFill>
                <a:latin typeface="Code Bold" pitchFamily="50" charset="0"/>
              </a:rPr>
              <a:t>John Tim</a:t>
            </a:r>
          </a:p>
          <a:p>
            <a:endParaRPr lang="en-US" sz="1200" dirty="0">
              <a:solidFill>
                <a:srgbClr val="00B050"/>
              </a:solidFill>
              <a:latin typeface="Code Bold" pitchFamily="50" charset="0"/>
            </a:endParaRPr>
          </a:p>
          <a:p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Code Bold" pitchFamily="50" charset="0"/>
              </a:rPr>
              <a:t>RESOURCE MANAGER</a:t>
            </a:r>
          </a:p>
          <a:p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</a:t>
            </a:r>
          </a:p>
        </p:txBody>
      </p:sp>
      <p:sp>
        <p:nvSpPr>
          <p:cNvPr id="102" name="Flowchart: Alternate Process 63"/>
          <p:cNvSpPr/>
          <p:nvPr/>
        </p:nvSpPr>
        <p:spPr>
          <a:xfrm>
            <a:off x="4660612" y="2687866"/>
            <a:ext cx="1265465" cy="1201261"/>
          </a:xfrm>
          <a:custGeom>
            <a:avLst/>
            <a:gdLst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266700 w 1876622"/>
              <a:gd name="connsiteY6" fmla="*/ 1600200 h 1600200"/>
              <a:gd name="connsiteX7" fmla="*/ 0 w 1876622"/>
              <a:gd name="connsiteY7" fmla="*/ 1333500 h 1600200"/>
              <a:gd name="connsiteX8" fmla="*/ 0 w 1876622"/>
              <a:gd name="connsiteY8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2390 w 1876622"/>
              <a:gd name="connsiteY9" fmla="*/ 787101 h 1600200"/>
              <a:gd name="connsiteX10" fmla="*/ 0 w 1876622"/>
              <a:gd name="connsiteY10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34663 w 1876622"/>
              <a:gd name="connsiteY9" fmla="*/ 819374 h 1600200"/>
              <a:gd name="connsiteX10" fmla="*/ 0 w 1876622"/>
              <a:gd name="connsiteY10" fmla="*/ 2667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6622" h="16002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1609922" y="0"/>
                </a:lnTo>
                <a:cubicBezTo>
                  <a:pt x="1757216" y="0"/>
                  <a:pt x="1876622" y="119406"/>
                  <a:pt x="1876622" y="266700"/>
                </a:cubicBezTo>
                <a:lnTo>
                  <a:pt x="1876622" y="1333500"/>
                </a:lnTo>
                <a:cubicBezTo>
                  <a:pt x="1876622" y="1480794"/>
                  <a:pt x="1757216" y="1600200"/>
                  <a:pt x="1609922" y="1600200"/>
                </a:cubicBezTo>
                <a:lnTo>
                  <a:pt x="809213" y="1593924"/>
                </a:lnTo>
                <a:lnTo>
                  <a:pt x="266700" y="1600200"/>
                </a:lnTo>
                <a:cubicBezTo>
                  <a:pt x="119406" y="1600200"/>
                  <a:pt x="0" y="1480794"/>
                  <a:pt x="0" y="1333500"/>
                </a:cubicBezTo>
                <a:cubicBezTo>
                  <a:pt x="797" y="1151367"/>
                  <a:pt x="33866" y="1001507"/>
                  <a:pt x="34663" y="819374"/>
                </a:cubicBezTo>
                <a:cubicBezTo>
                  <a:pt x="33866" y="645907"/>
                  <a:pt x="797" y="440167"/>
                  <a:pt x="0" y="2667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137171" rIns="68585" bIns="0" rtlCol="0" anchor="t" anchorCtr="0"/>
          <a:lstStyle/>
          <a:p>
            <a:r>
              <a:rPr lang="en-US" sz="1200" dirty="0">
                <a:solidFill>
                  <a:schemeClr val="tx1"/>
                </a:solidFill>
                <a:latin typeface="Code Bold" pitchFamily="50" charset="0"/>
              </a:rPr>
              <a:t>John Lisa</a:t>
            </a:r>
          </a:p>
          <a:p>
            <a:endParaRPr lang="en-US" sz="1200" dirty="0">
              <a:solidFill>
                <a:srgbClr val="00B050"/>
              </a:solidFill>
              <a:latin typeface="Code Bold" pitchFamily="50" charset="0"/>
            </a:endParaRPr>
          </a:p>
          <a:p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Code Bold" pitchFamily="50" charset="0"/>
              </a:rPr>
              <a:t>ADVISOR</a:t>
            </a:r>
          </a:p>
          <a:p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3464105" y="1221658"/>
            <a:ext cx="680899" cy="524705"/>
            <a:chOff x="1940373" y="1611343"/>
            <a:chExt cx="907865" cy="698960"/>
          </a:xfrm>
        </p:grpSpPr>
        <p:cxnSp>
          <p:nvCxnSpPr>
            <p:cNvPr id="105" name="Straight Connector 104"/>
            <p:cNvCxnSpPr>
              <a:stCxn id="107" idx="5"/>
            </p:cNvCxnSpPr>
            <p:nvPr/>
          </p:nvCxnSpPr>
          <p:spPr>
            <a:xfrm>
              <a:off x="2435352" y="1710439"/>
              <a:ext cx="412886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>
              <a:stCxn id="107" idx="3"/>
            </p:cNvCxnSpPr>
            <p:nvPr/>
          </p:nvCxnSpPr>
          <p:spPr>
            <a:xfrm flipH="1">
              <a:off x="1940373" y="1710439"/>
              <a:ext cx="412885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Oval 106"/>
            <p:cNvSpPr/>
            <p:nvPr/>
          </p:nvSpPr>
          <p:spPr>
            <a:xfrm>
              <a:off x="2336256" y="1611343"/>
              <a:ext cx="116098" cy="1160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12" r="9086"/>
          <a:stretch/>
        </p:blipFill>
        <p:spPr>
          <a:xfrm>
            <a:off x="3221632" y="1458621"/>
            <a:ext cx="1209142" cy="112754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grpSp>
        <p:nvGrpSpPr>
          <p:cNvPr id="109" name="Group 108"/>
          <p:cNvGrpSpPr/>
          <p:nvPr/>
        </p:nvGrpSpPr>
        <p:grpSpPr>
          <a:xfrm>
            <a:off x="4936133" y="1209627"/>
            <a:ext cx="680899" cy="524705"/>
            <a:chOff x="1940373" y="1611343"/>
            <a:chExt cx="907865" cy="698960"/>
          </a:xfrm>
        </p:grpSpPr>
        <p:cxnSp>
          <p:nvCxnSpPr>
            <p:cNvPr id="110" name="Straight Connector 109"/>
            <p:cNvCxnSpPr>
              <a:stCxn id="112" idx="5"/>
            </p:cNvCxnSpPr>
            <p:nvPr/>
          </p:nvCxnSpPr>
          <p:spPr>
            <a:xfrm>
              <a:off x="2435352" y="1710439"/>
              <a:ext cx="412886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>
              <a:stCxn id="112" idx="3"/>
            </p:cNvCxnSpPr>
            <p:nvPr/>
          </p:nvCxnSpPr>
          <p:spPr>
            <a:xfrm flipH="1">
              <a:off x="1940373" y="1710439"/>
              <a:ext cx="412885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1"/>
            <p:cNvSpPr/>
            <p:nvPr/>
          </p:nvSpPr>
          <p:spPr>
            <a:xfrm>
              <a:off x="2336256" y="1611343"/>
              <a:ext cx="116098" cy="1160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12" r="9086"/>
          <a:stretch/>
        </p:blipFill>
        <p:spPr>
          <a:xfrm>
            <a:off x="4688776" y="1446590"/>
            <a:ext cx="1209142" cy="112754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118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MEET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OUR COOL TEAM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19" name="Straight Connector 118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Oval 119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3</a:t>
            </a:r>
          </a:p>
        </p:txBody>
      </p:sp>
      <p:sp>
        <p:nvSpPr>
          <p:cNvPr id="121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22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23" name="Flowchart: Alternate Process 63"/>
          <p:cNvSpPr/>
          <p:nvPr/>
        </p:nvSpPr>
        <p:spPr>
          <a:xfrm>
            <a:off x="6125935" y="2678389"/>
            <a:ext cx="1265465" cy="1201261"/>
          </a:xfrm>
          <a:custGeom>
            <a:avLst/>
            <a:gdLst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266700 w 1876622"/>
              <a:gd name="connsiteY6" fmla="*/ 1600200 h 1600200"/>
              <a:gd name="connsiteX7" fmla="*/ 0 w 1876622"/>
              <a:gd name="connsiteY7" fmla="*/ 1333500 h 1600200"/>
              <a:gd name="connsiteX8" fmla="*/ 0 w 1876622"/>
              <a:gd name="connsiteY8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0 w 1876622"/>
              <a:gd name="connsiteY9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2390 w 1876622"/>
              <a:gd name="connsiteY9" fmla="*/ 787101 h 1600200"/>
              <a:gd name="connsiteX10" fmla="*/ 0 w 1876622"/>
              <a:gd name="connsiteY10" fmla="*/ 266700 h 1600200"/>
              <a:gd name="connsiteX0" fmla="*/ 0 w 1876622"/>
              <a:gd name="connsiteY0" fmla="*/ 266700 h 1600200"/>
              <a:gd name="connsiteX1" fmla="*/ 266700 w 1876622"/>
              <a:gd name="connsiteY1" fmla="*/ 0 h 1600200"/>
              <a:gd name="connsiteX2" fmla="*/ 1609922 w 1876622"/>
              <a:gd name="connsiteY2" fmla="*/ 0 h 1600200"/>
              <a:gd name="connsiteX3" fmla="*/ 1876622 w 1876622"/>
              <a:gd name="connsiteY3" fmla="*/ 266700 h 1600200"/>
              <a:gd name="connsiteX4" fmla="*/ 1876622 w 1876622"/>
              <a:gd name="connsiteY4" fmla="*/ 1333500 h 1600200"/>
              <a:gd name="connsiteX5" fmla="*/ 1609922 w 1876622"/>
              <a:gd name="connsiteY5" fmla="*/ 1600200 h 1600200"/>
              <a:gd name="connsiteX6" fmla="*/ 809213 w 1876622"/>
              <a:gd name="connsiteY6" fmla="*/ 1593924 h 1600200"/>
              <a:gd name="connsiteX7" fmla="*/ 266700 w 1876622"/>
              <a:gd name="connsiteY7" fmla="*/ 1600200 h 1600200"/>
              <a:gd name="connsiteX8" fmla="*/ 0 w 1876622"/>
              <a:gd name="connsiteY8" fmla="*/ 1333500 h 1600200"/>
              <a:gd name="connsiteX9" fmla="*/ 34663 w 1876622"/>
              <a:gd name="connsiteY9" fmla="*/ 819374 h 1600200"/>
              <a:gd name="connsiteX10" fmla="*/ 0 w 1876622"/>
              <a:gd name="connsiteY10" fmla="*/ 2667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6622" h="16002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1609922" y="0"/>
                </a:lnTo>
                <a:cubicBezTo>
                  <a:pt x="1757216" y="0"/>
                  <a:pt x="1876622" y="119406"/>
                  <a:pt x="1876622" y="266700"/>
                </a:cubicBezTo>
                <a:lnTo>
                  <a:pt x="1876622" y="1333500"/>
                </a:lnTo>
                <a:cubicBezTo>
                  <a:pt x="1876622" y="1480794"/>
                  <a:pt x="1757216" y="1600200"/>
                  <a:pt x="1609922" y="1600200"/>
                </a:cubicBezTo>
                <a:lnTo>
                  <a:pt x="809213" y="1593924"/>
                </a:lnTo>
                <a:lnTo>
                  <a:pt x="266700" y="1600200"/>
                </a:lnTo>
                <a:cubicBezTo>
                  <a:pt x="119406" y="1600200"/>
                  <a:pt x="0" y="1480794"/>
                  <a:pt x="0" y="1333500"/>
                </a:cubicBezTo>
                <a:cubicBezTo>
                  <a:pt x="797" y="1151367"/>
                  <a:pt x="33866" y="1001507"/>
                  <a:pt x="34663" y="819374"/>
                </a:cubicBezTo>
                <a:cubicBezTo>
                  <a:pt x="33866" y="645907"/>
                  <a:pt x="797" y="440167"/>
                  <a:pt x="0" y="2667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137171" rIns="68585" bIns="0" rtlCol="0" anchor="t" anchorCtr="0"/>
          <a:lstStyle/>
          <a:p>
            <a:r>
              <a:rPr lang="en-US" sz="1200" dirty="0">
                <a:solidFill>
                  <a:schemeClr val="tx1"/>
                </a:solidFill>
                <a:latin typeface="Code Bold" pitchFamily="50" charset="0"/>
              </a:rPr>
              <a:t>John Mike</a:t>
            </a:r>
          </a:p>
          <a:p>
            <a:endParaRPr lang="en-US" sz="1200" dirty="0">
              <a:solidFill>
                <a:srgbClr val="00B050"/>
              </a:solidFill>
              <a:latin typeface="Code Bold" pitchFamily="50" charset="0"/>
            </a:endParaRPr>
          </a:p>
          <a:p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Code Bold" pitchFamily="50" charset="0"/>
              </a:rPr>
              <a:t>ADVISOR</a:t>
            </a:r>
          </a:p>
          <a:p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  <a:p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Lorem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ipsum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dolor sit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amet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consectetur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adipisicing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elit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, </a:t>
            </a:r>
            <a:r>
              <a:rPr lang="en-US" sz="800" dirty="0" err="1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sed</a:t>
            </a:r>
            <a:r>
              <a:rPr lang="en-US" sz="800" dirty="0">
                <a:solidFill>
                  <a:schemeClr val="tx1"/>
                </a:solidFill>
                <a:latin typeface="Code Bold" pitchFamily="50" charset="0"/>
                <a:ea typeface="Franchise" pitchFamily="49" charset="0"/>
              </a:rPr>
              <a:t> do</a:t>
            </a:r>
          </a:p>
        </p:txBody>
      </p:sp>
      <p:grpSp>
        <p:nvGrpSpPr>
          <p:cNvPr id="124" name="Group 123"/>
          <p:cNvGrpSpPr/>
          <p:nvPr/>
        </p:nvGrpSpPr>
        <p:grpSpPr>
          <a:xfrm>
            <a:off x="6401456" y="1200150"/>
            <a:ext cx="680899" cy="524705"/>
            <a:chOff x="1940373" y="1611343"/>
            <a:chExt cx="907865" cy="698960"/>
          </a:xfrm>
        </p:grpSpPr>
        <p:cxnSp>
          <p:nvCxnSpPr>
            <p:cNvPr id="125" name="Straight Connector 124"/>
            <p:cNvCxnSpPr>
              <a:stCxn id="127" idx="5"/>
            </p:cNvCxnSpPr>
            <p:nvPr/>
          </p:nvCxnSpPr>
          <p:spPr>
            <a:xfrm>
              <a:off x="2435352" y="1710439"/>
              <a:ext cx="412886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>
              <a:stCxn id="127" idx="3"/>
            </p:cNvCxnSpPr>
            <p:nvPr/>
          </p:nvCxnSpPr>
          <p:spPr>
            <a:xfrm flipH="1">
              <a:off x="1940373" y="1710439"/>
              <a:ext cx="412885" cy="599864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Oval 126"/>
            <p:cNvSpPr/>
            <p:nvPr/>
          </p:nvSpPr>
          <p:spPr>
            <a:xfrm>
              <a:off x="2336256" y="1611343"/>
              <a:ext cx="116098" cy="1160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8" name="Picture 12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12" r="9086"/>
          <a:stretch/>
        </p:blipFill>
        <p:spPr>
          <a:xfrm>
            <a:off x="6154099" y="1437113"/>
            <a:ext cx="1209142" cy="112754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10000" contrast="4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8776" y="4364284"/>
            <a:ext cx="460800" cy="46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297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0.00023 L 0.58282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88" grpId="0" animBg="1"/>
      <p:bldP spid="101" grpId="0" animBg="1"/>
      <p:bldP spid="102" grpId="0" animBg="1"/>
      <p:bldP spid="1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" name="Straight Connector 95"/>
          <p:cNvCxnSpPr>
            <a:stCxn id="97" idx="4"/>
          </p:cNvCxnSpPr>
          <p:nvPr/>
        </p:nvCxnSpPr>
        <p:spPr>
          <a:xfrm>
            <a:off x="1023347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52"/>
          <p:cNvSpPr/>
          <p:nvPr/>
        </p:nvSpPr>
        <p:spPr>
          <a:xfrm>
            <a:off x="1694286" y="1028982"/>
            <a:ext cx="5742611" cy="3161852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1932 w 7180137"/>
              <a:gd name="connsiteY16" fmla="*/ 1109147 h 3898571"/>
              <a:gd name="connsiteX17" fmla="*/ 19430 w 7180137"/>
              <a:gd name="connsiteY17" fmla="*/ 705158 h 3898571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47764 w 7180137"/>
              <a:gd name="connsiteY9" fmla="*/ 3810001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57997 w 7180137"/>
              <a:gd name="connsiteY9" fmla="*/ 3860025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4736"/>
              <a:gd name="connsiteY0" fmla="*/ 705158 h 3917177"/>
              <a:gd name="connsiteX1" fmla="*/ 392062 w 7184736"/>
              <a:gd name="connsiteY1" fmla="*/ 16435 h 3917177"/>
              <a:gd name="connsiteX2" fmla="*/ 3427464 w 7184736"/>
              <a:gd name="connsiteY2" fmla="*/ 0 h 3917177"/>
              <a:gd name="connsiteX3" fmla="*/ 6541439 w 7184736"/>
              <a:gd name="connsiteY3" fmla="*/ 66460 h 3917177"/>
              <a:gd name="connsiteX4" fmla="*/ 7180137 w 7184736"/>
              <a:gd name="connsiteY4" fmla="*/ 705158 h 3917177"/>
              <a:gd name="connsiteX5" fmla="*/ 7184564 w 7184736"/>
              <a:gd name="connsiteY5" fmla="*/ 2241735 h 3917177"/>
              <a:gd name="connsiteX6" fmla="*/ 7180137 w 7184736"/>
              <a:gd name="connsiteY6" fmla="*/ 3259873 h 3917177"/>
              <a:gd name="connsiteX7" fmla="*/ 6541439 w 7184736"/>
              <a:gd name="connsiteY7" fmla="*/ 3898571 h 3917177"/>
              <a:gd name="connsiteX8" fmla="*/ 5399997 w 7184736"/>
              <a:gd name="connsiteY8" fmla="*/ 3883320 h 3917177"/>
              <a:gd name="connsiteX9" fmla="*/ 4657997 w 7184736"/>
              <a:gd name="connsiteY9" fmla="*/ 3860025 h 3917177"/>
              <a:gd name="connsiteX10" fmla="*/ 4166164 w 7184736"/>
              <a:gd name="connsiteY10" fmla="*/ 3873316 h 3917177"/>
              <a:gd name="connsiteX11" fmla="*/ 2608315 w 7184736"/>
              <a:gd name="connsiteY11" fmla="*/ 3917177 h 3917177"/>
              <a:gd name="connsiteX12" fmla="*/ 658128 w 7184736"/>
              <a:gd name="connsiteY12" fmla="*/ 3898571 h 3917177"/>
              <a:gd name="connsiteX13" fmla="*/ 91063 w 7184736"/>
              <a:gd name="connsiteY13" fmla="*/ 3379932 h 3917177"/>
              <a:gd name="connsiteX14" fmla="*/ 7598 w 7184736"/>
              <a:gd name="connsiteY14" fmla="*/ 2515561 h 3917177"/>
              <a:gd name="connsiteX15" fmla="*/ 13264 w 7184736"/>
              <a:gd name="connsiteY15" fmla="*/ 1434916 h 3917177"/>
              <a:gd name="connsiteX16" fmla="*/ 1932 w 7184736"/>
              <a:gd name="connsiteY16" fmla="*/ 1109147 h 3917177"/>
              <a:gd name="connsiteX17" fmla="*/ 19430 w 7184736"/>
              <a:gd name="connsiteY17" fmla="*/ 705158 h 3917177"/>
              <a:gd name="connsiteX0" fmla="*/ 17519 w 7182825"/>
              <a:gd name="connsiteY0" fmla="*/ 705158 h 3917177"/>
              <a:gd name="connsiteX1" fmla="*/ 390151 w 7182825"/>
              <a:gd name="connsiteY1" fmla="*/ 16435 h 3917177"/>
              <a:gd name="connsiteX2" fmla="*/ 3425553 w 7182825"/>
              <a:gd name="connsiteY2" fmla="*/ 0 h 3917177"/>
              <a:gd name="connsiteX3" fmla="*/ 6539528 w 7182825"/>
              <a:gd name="connsiteY3" fmla="*/ 66460 h 3917177"/>
              <a:gd name="connsiteX4" fmla="*/ 7178226 w 7182825"/>
              <a:gd name="connsiteY4" fmla="*/ 705158 h 3917177"/>
              <a:gd name="connsiteX5" fmla="*/ 7182653 w 7182825"/>
              <a:gd name="connsiteY5" fmla="*/ 2241735 h 3917177"/>
              <a:gd name="connsiteX6" fmla="*/ 7178226 w 7182825"/>
              <a:gd name="connsiteY6" fmla="*/ 3259873 h 3917177"/>
              <a:gd name="connsiteX7" fmla="*/ 6539528 w 7182825"/>
              <a:gd name="connsiteY7" fmla="*/ 3898571 h 3917177"/>
              <a:gd name="connsiteX8" fmla="*/ 5398086 w 7182825"/>
              <a:gd name="connsiteY8" fmla="*/ 3883320 h 3917177"/>
              <a:gd name="connsiteX9" fmla="*/ 4656086 w 7182825"/>
              <a:gd name="connsiteY9" fmla="*/ 3860025 h 3917177"/>
              <a:gd name="connsiteX10" fmla="*/ 4164253 w 7182825"/>
              <a:gd name="connsiteY10" fmla="*/ 3873316 h 3917177"/>
              <a:gd name="connsiteX11" fmla="*/ 2606404 w 7182825"/>
              <a:gd name="connsiteY11" fmla="*/ 3917177 h 3917177"/>
              <a:gd name="connsiteX12" fmla="*/ 656217 w 7182825"/>
              <a:gd name="connsiteY12" fmla="*/ 3898571 h 3917177"/>
              <a:gd name="connsiteX13" fmla="*/ 89152 w 7182825"/>
              <a:gd name="connsiteY13" fmla="*/ 3379932 h 3917177"/>
              <a:gd name="connsiteX14" fmla="*/ 56853 w 7182825"/>
              <a:gd name="connsiteY14" fmla="*/ 2545575 h 3917177"/>
              <a:gd name="connsiteX15" fmla="*/ 11353 w 7182825"/>
              <a:gd name="connsiteY15" fmla="*/ 1434916 h 3917177"/>
              <a:gd name="connsiteX16" fmla="*/ 21 w 7182825"/>
              <a:gd name="connsiteY16" fmla="*/ 1109147 h 3917177"/>
              <a:gd name="connsiteX17" fmla="*/ 17519 w 7182825"/>
              <a:gd name="connsiteY17" fmla="*/ 705158 h 3917177"/>
              <a:gd name="connsiteX0" fmla="*/ 17519 w 7260092"/>
              <a:gd name="connsiteY0" fmla="*/ 705158 h 3917177"/>
              <a:gd name="connsiteX1" fmla="*/ 390151 w 7260092"/>
              <a:gd name="connsiteY1" fmla="*/ 16435 h 3917177"/>
              <a:gd name="connsiteX2" fmla="*/ 3425553 w 7260092"/>
              <a:gd name="connsiteY2" fmla="*/ 0 h 3917177"/>
              <a:gd name="connsiteX3" fmla="*/ 6539528 w 7260092"/>
              <a:gd name="connsiteY3" fmla="*/ 66460 h 3917177"/>
              <a:gd name="connsiteX4" fmla="*/ 7260092 w 7260092"/>
              <a:gd name="connsiteY4" fmla="*/ 435027 h 3917177"/>
              <a:gd name="connsiteX5" fmla="*/ 7182653 w 7260092"/>
              <a:gd name="connsiteY5" fmla="*/ 2241735 h 3917177"/>
              <a:gd name="connsiteX6" fmla="*/ 7178226 w 7260092"/>
              <a:gd name="connsiteY6" fmla="*/ 3259873 h 3917177"/>
              <a:gd name="connsiteX7" fmla="*/ 6539528 w 7260092"/>
              <a:gd name="connsiteY7" fmla="*/ 3898571 h 3917177"/>
              <a:gd name="connsiteX8" fmla="*/ 5398086 w 7260092"/>
              <a:gd name="connsiteY8" fmla="*/ 3883320 h 3917177"/>
              <a:gd name="connsiteX9" fmla="*/ 4656086 w 7260092"/>
              <a:gd name="connsiteY9" fmla="*/ 3860025 h 3917177"/>
              <a:gd name="connsiteX10" fmla="*/ 4164253 w 7260092"/>
              <a:gd name="connsiteY10" fmla="*/ 3873316 h 3917177"/>
              <a:gd name="connsiteX11" fmla="*/ 2606404 w 7260092"/>
              <a:gd name="connsiteY11" fmla="*/ 3917177 h 3917177"/>
              <a:gd name="connsiteX12" fmla="*/ 656217 w 7260092"/>
              <a:gd name="connsiteY12" fmla="*/ 3898571 h 3917177"/>
              <a:gd name="connsiteX13" fmla="*/ 89152 w 7260092"/>
              <a:gd name="connsiteY13" fmla="*/ 3379932 h 3917177"/>
              <a:gd name="connsiteX14" fmla="*/ 56853 w 7260092"/>
              <a:gd name="connsiteY14" fmla="*/ 2545575 h 3917177"/>
              <a:gd name="connsiteX15" fmla="*/ 11353 w 7260092"/>
              <a:gd name="connsiteY15" fmla="*/ 1434916 h 3917177"/>
              <a:gd name="connsiteX16" fmla="*/ 21 w 7260092"/>
              <a:gd name="connsiteY16" fmla="*/ 1109147 h 3917177"/>
              <a:gd name="connsiteX17" fmla="*/ 17519 w 7260092"/>
              <a:gd name="connsiteY17" fmla="*/ 705158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112674 w 7283614"/>
              <a:gd name="connsiteY13" fmla="*/ 3379932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283614" h="3917177">
                <a:moveTo>
                  <a:pt x="109" y="585099"/>
                </a:moveTo>
                <a:cubicBezTo>
                  <a:pt x="109" y="232356"/>
                  <a:pt x="60930" y="16435"/>
                  <a:pt x="413673" y="16435"/>
                </a:cubicBezTo>
                <a:lnTo>
                  <a:pt x="3449075" y="0"/>
                </a:lnTo>
                <a:lnTo>
                  <a:pt x="6563050" y="66460"/>
                </a:lnTo>
                <a:cubicBezTo>
                  <a:pt x="6915793" y="66460"/>
                  <a:pt x="7283614" y="82284"/>
                  <a:pt x="7283614" y="435027"/>
                </a:cubicBezTo>
                <a:cubicBezTo>
                  <a:pt x="7282256" y="887830"/>
                  <a:pt x="7207533" y="1788932"/>
                  <a:pt x="7206175" y="2241735"/>
                </a:cubicBezTo>
                <a:cubicBezTo>
                  <a:pt x="7207533" y="2640504"/>
                  <a:pt x="7200390" y="2861104"/>
                  <a:pt x="7201748" y="3259873"/>
                </a:cubicBezTo>
                <a:cubicBezTo>
                  <a:pt x="7201748" y="3612616"/>
                  <a:pt x="7069293" y="3898571"/>
                  <a:pt x="6716550" y="3898571"/>
                </a:cubicBezTo>
                <a:lnTo>
                  <a:pt x="5421608" y="3883320"/>
                </a:lnTo>
                <a:lnTo>
                  <a:pt x="4679608" y="3860025"/>
                </a:lnTo>
                <a:lnTo>
                  <a:pt x="4187775" y="3873316"/>
                </a:lnTo>
                <a:lnTo>
                  <a:pt x="2629926" y="3917177"/>
                </a:lnTo>
                <a:lnTo>
                  <a:pt x="679739" y="3898571"/>
                </a:lnTo>
                <a:cubicBezTo>
                  <a:pt x="326996" y="3898571"/>
                  <a:pt x="92207" y="3932773"/>
                  <a:pt x="92207" y="3580030"/>
                </a:cubicBezTo>
                <a:cubicBezTo>
                  <a:pt x="-15270" y="3321821"/>
                  <a:pt x="89930" y="2903094"/>
                  <a:pt x="80375" y="2545575"/>
                </a:cubicBezTo>
                <a:cubicBezTo>
                  <a:pt x="70820" y="2188056"/>
                  <a:pt x="9475" y="1634941"/>
                  <a:pt x="34875" y="1434916"/>
                </a:cubicBezTo>
                <a:cubicBezTo>
                  <a:pt x="60275" y="1234891"/>
                  <a:pt x="22515" y="1230773"/>
                  <a:pt x="23543" y="1109147"/>
                </a:cubicBezTo>
                <a:cubicBezTo>
                  <a:pt x="25598" y="967494"/>
                  <a:pt x="-1946" y="726752"/>
                  <a:pt x="109" y="585099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66" name="Rounded Rectangle 52"/>
          <p:cNvSpPr/>
          <p:nvPr/>
        </p:nvSpPr>
        <p:spPr>
          <a:xfrm>
            <a:off x="1858834" y="1168722"/>
            <a:ext cx="5380421" cy="2869079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82969"/>
              <a:gd name="connsiteX1" fmla="*/ 648975 w 7549753"/>
              <a:gd name="connsiteY1" fmla="*/ 38303 h 3882969"/>
              <a:gd name="connsiteX2" fmla="*/ 2953854 w 7549753"/>
              <a:gd name="connsiteY2" fmla="*/ 0 h 3882969"/>
              <a:gd name="connsiteX3" fmla="*/ 6532286 w 7549753"/>
              <a:gd name="connsiteY3" fmla="*/ 38303 h 3882969"/>
              <a:gd name="connsiteX4" fmla="*/ 7549753 w 7549753"/>
              <a:gd name="connsiteY4" fmla="*/ 581253 h 3882969"/>
              <a:gd name="connsiteX5" fmla="*/ 7322548 w 7549753"/>
              <a:gd name="connsiteY5" fmla="*/ 2205245 h 3882969"/>
              <a:gd name="connsiteX6" fmla="*/ 7425732 w 7549753"/>
              <a:gd name="connsiteY6" fmla="*/ 3290644 h 3882969"/>
              <a:gd name="connsiteX7" fmla="*/ 6532286 w 7549753"/>
              <a:gd name="connsiteY7" fmla="*/ 3870414 h 3882969"/>
              <a:gd name="connsiteX8" fmla="*/ 5668543 w 7549753"/>
              <a:gd name="connsiteY8" fmla="*/ 3856067 h 3882969"/>
              <a:gd name="connsiteX9" fmla="*/ 4720836 w 7549753"/>
              <a:gd name="connsiteY9" fmla="*/ 3752065 h 3882969"/>
              <a:gd name="connsiteX10" fmla="*/ 3988875 w 7549753"/>
              <a:gd name="connsiteY10" fmla="*/ 3789757 h 3882969"/>
              <a:gd name="connsiteX11" fmla="*/ 2511390 w 7549753"/>
              <a:gd name="connsiteY11" fmla="*/ 3851261 h 3882969"/>
              <a:gd name="connsiteX12" fmla="*/ 648975 w 7549753"/>
              <a:gd name="connsiteY12" fmla="*/ 3870414 h 3882969"/>
              <a:gd name="connsiteX13" fmla="*/ 120036 w 7549753"/>
              <a:gd name="connsiteY13" fmla="*/ 3413080 h 3882969"/>
              <a:gd name="connsiteX14" fmla="*/ 80311 w 7549753"/>
              <a:gd name="connsiteY14" fmla="*/ 2397359 h 3882969"/>
              <a:gd name="connsiteX15" fmla="*/ 4111 w 7549753"/>
              <a:gd name="connsiteY15" fmla="*/ 1406759 h 3882969"/>
              <a:gd name="connsiteX16" fmla="*/ 90638 w 7549753"/>
              <a:gd name="connsiteY16" fmla="*/ 1105050 h 3882969"/>
              <a:gd name="connsiteX17" fmla="*/ 43213 w 7549753"/>
              <a:gd name="connsiteY17" fmla="*/ 421672 h 3882969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3988875 w 7549753"/>
              <a:gd name="connsiteY9" fmla="*/ 3789757 h 3870414"/>
              <a:gd name="connsiteX10" fmla="*/ 2511390 w 7549753"/>
              <a:gd name="connsiteY10" fmla="*/ 3851261 h 3870414"/>
              <a:gd name="connsiteX11" fmla="*/ 648975 w 7549753"/>
              <a:gd name="connsiteY11" fmla="*/ 3870414 h 3870414"/>
              <a:gd name="connsiteX12" fmla="*/ 120036 w 7549753"/>
              <a:gd name="connsiteY12" fmla="*/ 3413080 h 3870414"/>
              <a:gd name="connsiteX13" fmla="*/ 80311 w 7549753"/>
              <a:gd name="connsiteY13" fmla="*/ 2397359 h 3870414"/>
              <a:gd name="connsiteX14" fmla="*/ 4111 w 7549753"/>
              <a:gd name="connsiteY14" fmla="*/ 1406759 h 3870414"/>
              <a:gd name="connsiteX15" fmla="*/ 90638 w 7549753"/>
              <a:gd name="connsiteY15" fmla="*/ 1105050 h 3870414"/>
              <a:gd name="connsiteX16" fmla="*/ 43213 w 7549753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335570 w 7562775"/>
              <a:gd name="connsiteY5" fmla="*/ 2205245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531341 w 7562775"/>
              <a:gd name="connsiteY5" fmla="*/ 2227066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658029"/>
              <a:gd name="connsiteY0" fmla="*/ 421672 h 3870414"/>
              <a:gd name="connsiteX1" fmla="*/ 661997 w 7658029"/>
              <a:gd name="connsiteY1" fmla="*/ 38303 h 3870414"/>
              <a:gd name="connsiteX2" fmla="*/ 2966876 w 7658029"/>
              <a:gd name="connsiteY2" fmla="*/ 0 h 3870414"/>
              <a:gd name="connsiteX3" fmla="*/ 6545308 w 7658029"/>
              <a:gd name="connsiteY3" fmla="*/ 38303 h 3870414"/>
              <a:gd name="connsiteX4" fmla="*/ 7562775 w 7658029"/>
              <a:gd name="connsiteY4" fmla="*/ 581253 h 3870414"/>
              <a:gd name="connsiteX5" fmla="*/ 7658016 w 7658029"/>
              <a:gd name="connsiteY5" fmla="*/ 2237975 h 3870414"/>
              <a:gd name="connsiteX6" fmla="*/ 7438754 w 7658029"/>
              <a:gd name="connsiteY6" fmla="*/ 3290644 h 3870414"/>
              <a:gd name="connsiteX7" fmla="*/ 6545308 w 7658029"/>
              <a:gd name="connsiteY7" fmla="*/ 3870414 h 3870414"/>
              <a:gd name="connsiteX8" fmla="*/ 5681565 w 7658029"/>
              <a:gd name="connsiteY8" fmla="*/ 3856067 h 3870414"/>
              <a:gd name="connsiteX9" fmla="*/ 4001897 w 7658029"/>
              <a:gd name="connsiteY9" fmla="*/ 3789757 h 3870414"/>
              <a:gd name="connsiteX10" fmla="*/ 2524412 w 7658029"/>
              <a:gd name="connsiteY10" fmla="*/ 3851261 h 3870414"/>
              <a:gd name="connsiteX11" fmla="*/ 661997 w 7658029"/>
              <a:gd name="connsiteY11" fmla="*/ 3870414 h 3870414"/>
              <a:gd name="connsiteX12" fmla="*/ 133058 w 7658029"/>
              <a:gd name="connsiteY12" fmla="*/ 3413080 h 3870414"/>
              <a:gd name="connsiteX13" fmla="*/ 93333 w 7658029"/>
              <a:gd name="connsiteY13" fmla="*/ 2397359 h 3870414"/>
              <a:gd name="connsiteX14" fmla="*/ 17133 w 7658029"/>
              <a:gd name="connsiteY14" fmla="*/ 1406759 h 3870414"/>
              <a:gd name="connsiteX15" fmla="*/ 17 w 7658029"/>
              <a:gd name="connsiteY15" fmla="*/ 1072320 h 3870414"/>
              <a:gd name="connsiteX16" fmla="*/ 56235 w 7658029"/>
              <a:gd name="connsiteY16" fmla="*/ 421672 h 3870414"/>
              <a:gd name="connsiteX0" fmla="*/ 56235 w 7658034"/>
              <a:gd name="connsiteY0" fmla="*/ 421672 h 3870414"/>
              <a:gd name="connsiteX1" fmla="*/ 661997 w 7658034"/>
              <a:gd name="connsiteY1" fmla="*/ 38303 h 3870414"/>
              <a:gd name="connsiteX2" fmla="*/ 2966876 w 7658034"/>
              <a:gd name="connsiteY2" fmla="*/ 0 h 3870414"/>
              <a:gd name="connsiteX3" fmla="*/ 6545308 w 7658034"/>
              <a:gd name="connsiteY3" fmla="*/ 38303 h 3870414"/>
              <a:gd name="connsiteX4" fmla="*/ 7562775 w 7658034"/>
              <a:gd name="connsiteY4" fmla="*/ 581253 h 3870414"/>
              <a:gd name="connsiteX5" fmla="*/ 7658016 w 7658034"/>
              <a:gd name="connsiteY5" fmla="*/ 2237975 h 3870414"/>
              <a:gd name="connsiteX6" fmla="*/ 7588462 w 7658034"/>
              <a:gd name="connsiteY6" fmla="*/ 3367014 h 3870414"/>
              <a:gd name="connsiteX7" fmla="*/ 6545308 w 7658034"/>
              <a:gd name="connsiteY7" fmla="*/ 3870414 h 3870414"/>
              <a:gd name="connsiteX8" fmla="*/ 5681565 w 7658034"/>
              <a:gd name="connsiteY8" fmla="*/ 3856067 h 3870414"/>
              <a:gd name="connsiteX9" fmla="*/ 4001897 w 7658034"/>
              <a:gd name="connsiteY9" fmla="*/ 3789757 h 3870414"/>
              <a:gd name="connsiteX10" fmla="*/ 2524412 w 7658034"/>
              <a:gd name="connsiteY10" fmla="*/ 3851261 h 3870414"/>
              <a:gd name="connsiteX11" fmla="*/ 661997 w 7658034"/>
              <a:gd name="connsiteY11" fmla="*/ 3870414 h 3870414"/>
              <a:gd name="connsiteX12" fmla="*/ 133058 w 7658034"/>
              <a:gd name="connsiteY12" fmla="*/ 3413080 h 3870414"/>
              <a:gd name="connsiteX13" fmla="*/ 93333 w 7658034"/>
              <a:gd name="connsiteY13" fmla="*/ 2397359 h 3870414"/>
              <a:gd name="connsiteX14" fmla="*/ 17133 w 7658034"/>
              <a:gd name="connsiteY14" fmla="*/ 1406759 h 3870414"/>
              <a:gd name="connsiteX15" fmla="*/ 17 w 7658034"/>
              <a:gd name="connsiteY15" fmla="*/ 1072320 h 3870414"/>
              <a:gd name="connsiteX16" fmla="*/ 56235 w 7658034"/>
              <a:gd name="connsiteY16" fmla="*/ 421672 h 3870414"/>
              <a:gd name="connsiteX0" fmla="*/ 56235 w 7588462"/>
              <a:gd name="connsiteY0" fmla="*/ 421672 h 3870414"/>
              <a:gd name="connsiteX1" fmla="*/ 661997 w 7588462"/>
              <a:gd name="connsiteY1" fmla="*/ 38303 h 3870414"/>
              <a:gd name="connsiteX2" fmla="*/ 2966876 w 7588462"/>
              <a:gd name="connsiteY2" fmla="*/ 0 h 3870414"/>
              <a:gd name="connsiteX3" fmla="*/ 6545308 w 7588462"/>
              <a:gd name="connsiteY3" fmla="*/ 38303 h 3870414"/>
              <a:gd name="connsiteX4" fmla="*/ 7562775 w 7588462"/>
              <a:gd name="connsiteY4" fmla="*/ 581253 h 3870414"/>
              <a:gd name="connsiteX5" fmla="*/ 7531341 w 7588462"/>
              <a:gd name="connsiteY5" fmla="*/ 2227065 h 3870414"/>
              <a:gd name="connsiteX6" fmla="*/ 7588462 w 7588462"/>
              <a:gd name="connsiteY6" fmla="*/ 3367014 h 3870414"/>
              <a:gd name="connsiteX7" fmla="*/ 6545308 w 7588462"/>
              <a:gd name="connsiteY7" fmla="*/ 3870414 h 3870414"/>
              <a:gd name="connsiteX8" fmla="*/ 5681565 w 7588462"/>
              <a:gd name="connsiteY8" fmla="*/ 3856067 h 3870414"/>
              <a:gd name="connsiteX9" fmla="*/ 4001897 w 7588462"/>
              <a:gd name="connsiteY9" fmla="*/ 3789757 h 3870414"/>
              <a:gd name="connsiteX10" fmla="*/ 2524412 w 7588462"/>
              <a:gd name="connsiteY10" fmla="*/ 3851261 h 3870414"/>
              <a:gd name="connsiteX11" fmla="*/ 661997 w 7588462"/>
              <a:gd name="connsiteY11" fmla="*/ 3870414 h 3870414"/>
              <a:gd name="connsiteX12" fmla="*/ 133058 w 7588462"/>
              <a:gd name="connsiteY12" fmla="*/ 3413080 h 3870414"/>
              <a:gd name="connsiteX13" fmla="*/ 93333 w 7588462"/>
              <a:gd name="connsiteY13" fmla="*/ 2397359 h 3870414"/>
              <a:gd name="connsiteX14" fmla="*/ 17133 w 7588462"/>
              <a:gd name="connsiteY14" fmla="*/ 1406759 h 3870414"/>
              <a:gd name="connsiteX15" fmla="*/ 17 w 7588462"/>
              <a:gd name="connsiteY15" fmla="*/ 1072320 h 3870414"/>
              <a:gd name="connsiteX16" fmla="*/ 56235 w 7588462"/>
              <a:gd name="connsiteY16" fmla="*/ 421672 h 3870414"/>
              <a:gd name="connsiteX0" fmla="*/ 172 w 7601495"/>
              <a:gd name="connsiteY0" fmla="*/ 388942 h 3870414"/>
              <a:gd name="connsiteX1" fmla="*/ 675030 w 7601495"/>
              <a:gd name="connsiteY1" fmla="*/ 38303 h 3870414"/>
              <a:gd name="connsiteX2" fmla="*/ 2979909 w 7601495"/>
              <a:gd name="connsiteY2" fmla="*/ 0 h 3870414"/>
              <a:gd name="connsiteX3" fmla="*/ 6558341 w 7601495"/>
              <a:gd name="connsiteY3" fmla="*/ 38303 h 3870414"/>
              <a:gd name="connsiteX4" fmla="*/ 7575808 w 7601495"/>
              <a:gd name="connsiteY4" fmla="*/ 581253 h 3870414"/>
              <a:gd name="connsiteX5" fmla="*/ 7544374 w 7601495"/>
              <a:gd name="connsiteY5" fmla="*/ 2227065 h 3870414"/>
              <a:gd name="connsiteX6" fmla="*/ 7601495 w 7601495"/>
              <a:gd name="connsiteY6" fmla="*/ 3367014 h 3870414"/>
              <a:gd name="connsiteX7" fmla="*/ 6558341 w 7601495"/>
              <a:gd name="connsiteY7" fmla="*/ 3870414 h 3870414"/>
              <a:gd name="connsiteX8" fmla="*/ 5694598 w 7601495"/>
              <a:gd name="connsiteY8" fmla="*/ 3856067 h 3870414"/>
              <a:gd name="connsiteX9" fmla="*/ 4014930 w 7601495"/>
              <a:gd name="connsiteY9" fmla="*/ 3789757 h 3870414"/>
              <a:gd name="connsiteX10" fmla="*/ 2537445 w 7601495"/>
              <a:gd name="connsiteY10" fmla="*/ 3851261 h 3870414"/>
              <a:gd name="connsiteX11" fmla="*/ 675030 w 7601495"/>
              <a:gd name="connsiteY11" fmla="*/ 3870414 h 3870414"/>
              <a:gd name="connsiteX12" fmla="*/ 146091 w 7601495"/>
              <a:gd name="connsiteY12" fmla="*/ 3413080 h 3870414"/>
              <a:gd name="connsiteX13" fmla="*/ 106366 w 7601495"/>
              <a:gd name="connsiteY13" fmla="*/ 2397359 h 3870414"/>
              <a:gd name="connsiteX14" fmla="*/ 30166 w 7601495"/>
              <a:gd name="connsiteY14" fmla="*/ 1406759 h 3870414"/>
              <a:gd name="connsiteX15" fmla="*/ 13050 w 7601495"/>
              <a:gd name="connsiteY15" fmla="*/ 1072320 h 3870414"/>
              <a:gd name="connsiteX16" fmla="*/ 172 w 7601495"/>
              <a:gd name="connsiteY16" fmla="*/ 388942 h 3870414"/>
              <a:gd name="connsiteX0" fmla="*/ 55267 w 7656590"/>
              <a:gd name="connsiteY0" fmla="*/ 388942 h 3876058"/>
              <a:gd name="connsiteX1" fmla="*/ 730125 w 7656590"/>
              <a:gd name="connsiteY1" fmla="*/ 38303 h 3876058"/>
              <a:gd name="connsiteX2" fmla="*/ 3035004 w 7656590"/>
              <a:gd name="connsiteY2" fmla="*/ 0 h 3876058"/>
              <a:gd name="connsiteX3" fmla="*/ 6613436 w 7656590"/>
              <a:gd name="connsiteY3" fmla="*/ 38303 h 3876058"/>
              <a:gd name="connsiteX4" fmla="*/ 7630903 w 7656590"/>
              <a:gd name="connsiteY4" fmla="*/ 581253 h 3876058"/>
              <a:gd name="connsiteX5" fmla="*/ 7599469 w 7656590"/>
              <a:gd name="connsiteY5" fmla="*/ 2227065 h 3876058"/>
              <a:gd name="connsiteX6" fmla="*/ 7656590 w 7656590"/>
              <a:gd name="connsiteY6" fmla="*/ 3367014 h 3876058"/>
              <a:gd name="connsiteX7" fmla="*/ 6613436 w 7656590"/>
              <a:gd name="connsiteY7" fmla="*/ 3870414 h 3876058"/>
              <a:gd name="connsiteX8" fmla="*/ 5749693 w 7656590"/>
              <a:gd name="connsiteY8" fmla="*/ 3856067 h 3876058"/>
              <a:gd name="connsiteX9" fmla="*/ 4070025 w 7656590"/>
              <a:gd name="connsiteY9" fmla="*/ 3789757 h 3876058"/>
              <a:gd name="connsiteX10" fmla="*/ 2592540 w 7656590"/>
              <a:gd name="connsiteY10" fmla="*/ 3851261 h 3876058"/>
              <a:gd name="connsiteX11" fmla="*/ 730125 w 7656590"/>
              <a:gd name="connsiteY11" fmla="*/ 3870414 h 3876058"/>
              <a:gd name="connsiteX12" fmla="*/ 28446 w 7656590"/>
              <a:gd name="connsiteY12" fmla="*/ 3587641 h 3876058"/>
              <a:gd name="connsiteX13" fmla="*/ 161461 w 7656590"/>
              <a:gd name="connsiteY13" fmla="*/ 2397359 h 3876058"/>
              <a:gd name="connsiteX14" fmla="*/ 85261 w 7656590"/>
              <a:gd name="connsiteY14" fmla="*/ 1406759 h 3876058"/>
              <a:gd name="connsiteX15" fmla="*/ 68145 w 7656590"/>
              <a:gd name="connsiteY15" fmla="*/ 1072320 h 3876058"/>
              <a:gd name="connsiteX16" fmla="*/ 55267 w 7656590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653887 w 7679574"/>
              <a:gd name="connsiteY4" fmla="*/ 581253 h 3876058"/>
              <a:gd name="connsiteX5" fmla="*/ 7622453 w 7679574"/>
              <a:gd name="connsiteY5" fmla="*/ 2227065 h 3876058"/>
              <a:gd name="connsiteX6" fmla="*/ 7679574 w 7679574"/>
              <a:gd name="connsiteY6" fmla="*/ 3367014 h 3876058"/>
              <a:gd name="connsiteX7" fmla="*/ 6636420 w 7679574"/>
              <a:gd name="connsiteY7" fmla="*/ 3870414 h 3876058"/>
              <a:gd name="connsiteX8" fmla="*/ 5772677 w 7679574"/>
              <a:gd name="connsiteY8" fmla="*/ 3856067 h 3876058"/>
              <a:gd name="connsiteX9" fmla="*/ 4093009 w 7679574"/>
              <a:gd name="connsiteY9" fmla="*/ 3789757 h 3876058"/>
              <a:gd name="connsiteX10" fmla="*/ 2615524 w 7679574"/>
              <a:gd name="connsiteY10" fmla="*/ 3851261 h 3876058"/>
              <a:gd name="connsiteX11" fmla="*/ 753109 w 7679574"/>
              <a:gd name="connsiteY11" fmla="*/ 3870414 h 3876058"/>
              <a:gd name="connsiteX12" fmla="*/ 51430 w 7679574"/>
              <a:gd name="connsiteY12" fmla="*/ 3587641 h 3876058"/>
              <a:gd name="connsiteX13" fmla="*/ 46254 w 7679574"/>
              <a:gd name="connsiteY13" fmla="*/ 2353720 h 3876058"/>
              <a:gd name="connsiteX14" fmla="*/ 108245 w 7679574"/>
              <a:gd name="connsiteY14" fmla="*/ 1406759 h 3876058"/>
              <a:gd name="connsiteX15" fmla="*/ 91129 w 7679574"/>
              <a:gd name="connsiteY15" fmla="*/ 1072320 h 3876058"/>
              <a:gd name="connsiteX16" fmla="*/ 78251 w 7679574"/>
              <a:gd name="connsiteY16" fmla="*/ 388942 h 387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79574" h="3876058">
                <a:moveTo>
                  <a:pt x="78251" y="388942"/>
                </a:moveTo>
                <a:cubicBezTo>
                  <a:pt x="78251" y="36199"/>
                  <a:pt x="400366" y="38303"/>
                  <a:pt x="753109" y="38303"/>
                </a:cubicBezTo>
                <a:lnTo>
                  <a:pt x="3057988" y="0"/>
                </a:lnTo>
                <a:lnTo>
                  <a:pt x="6636420" y="38303"/>
                </a:lnTo>
                <a:cubicBezTo>
                  <a:pt x="6989163" y="38303"/>
                  <a:pt x="7653887" y="228510"/>
                  <a:pt x="7653887" y="581253"/>
                </a:cubicBezTo>
                <a:cubicBezTo>
                  <a:pt x="7652529" y="1034056"/>
                  <a:pt x="7623811" y="1774262"/>
                  <a:pt x="7622453" y="2227065"/>
                </a:cubicBezTo>
                <a:cubicBezTo>
                  <a:pt x="7623811" y="2625834"/>
                  <a:pt x="7678216" y="2968245"/>
                  <a:pt x="7679574" y="3367014"/>
                </a:cubicBezTo>
                <a:cubicBezTo>
                  <a:pt x="7679574" y="3719757"/>
                  <a:pt x="6989163" y="3870414"/>
                  <a:pt x="6636420" y="3870414"/>
                </a:cubicBezTo>
                <a:lnTo>
                  <a:pt x="5772677" y="3856067"/>
                </a:lnTo>
                <a:cubicBezTo>
                  <a:pt x="5348775" y="3842624"/>
                  <a:pt x="4619201" y="3790558"/>
                  <a:pt x="4093009" y="3789757"/>
                </a:cubicBezTo>
                <a:lnTo>
                  <a:pt x="2615524" y="3851261"/>
                </a:lnTo>
                <a:lnTo>
                  <a:pt x="753109" y="3870414"/>
                </a:lnTo>
                <a:cubicBezTo>
                  <a:pt x="400366" y="3870414"/>
                  <a:pt x="51430" y="3940384"/>
                  <a:pt x="51430" y="3587641"/>
                </a:cubicBezTo>
                <a:cubicBezTo>
                  <a:pt x="-56047" y="3329432"/>
                  <a:pt x="36785" y="2717200"/>
                  <a:pt x="46254" y="2353720"/>
                </a:cubicBezTo>
                <a:cubicBezTo>
                  <a:pt x="55723" y="1990240"/>
                  <a:pt x="82845" y="1606784"/>
                  <a:pt x="108245" y="1406759"/>
                </a:cubicBezTo>
                <a:cubicBezTo>
                  <a:pt x="133645" y="1206734"/>
                  <a:pt x="90101" y="1193946"/>
                  <a:pt x="91129" y="1072320"/>
                </a:cubicBezTo>
                <a:cubicBezTo>
                  <a:pt x="93184" y="930667"/>
                  <a:pt x="76196" y="530595"/>
                  <a:pt x="78251" y="388942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cxnSp>
        <p:nvCxnSpPr>
          <p:cNvPr id="71" name="Straight Connector 70"/>
          <p:cNvCxnSpPr/>
          <p:nvPr/>
        </p:nvCxnSpPr>
        <p:spPr>
          <a:xfrm>
            <a:off x="2781564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2667000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3004453" y="4519033"/>
            <a:ext cx="261983" cy="276123"/>
            <a:chOff x="2546290" y="5943600"/>
            <a:chExt cx="349310" cy="367823"/>
          </a:xfrm>
        </p:grpSpPr>
        <p:sp>
          <p:nvSpPr>
            <p:cNvPr id="81" name="Rounded Rectangle 38"/>
            <p:cNvSpPr/>
            <p:nvPr/>
          </p:nvSpPr>
          <p:spPr>
            <a:xfrm>
              <a:off x="2652309" y="5943600"/>
              <a:ext cx="68635" cy="367823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rgbClr val="EAB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Pentagon 84"/>
            <p:cNvSpPr/>
            <p:nvPr/>
          </p:nvSpPr>
          <p:spPr>
            <a:xfrm>
              <a:off x="2546290" y="5980515"/>
              <a:ext cx="349310" cy="115099"/>
            </a:xfrm>
            <a:prstGeom prst="homePlate">
              <a:avLst/>
            </a:prstGeom>
            <a:solidFill>
              <a:srgbClr val="92D050"/>
            </a:solidFill>
            <a:ln w="9525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6" name="Straight Connector 85"/>
          <p:cNvCxnSpPr>
            <a:stCxn id="91" idx="4"/>
          </p:cNvCxnSpPr>
          <p:nvPr/>
        </p:nvCxnSpPr>
        <p:spPr>
          <a:xfrm flipH="1">
            <a:off x="725928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107" idx="4"/>
          </p:cNvCxnSpPr>
          <p:nvPr/>
        </p:nvCxnSpPr>
        <p:spPr>
          <a:xfrm>
            <a:off x="508083" y="4622313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89" idx="4"/>
          </p:cNvCxnSpPr>
          <p:nvPr/>
        </p:nvCxnSpPr>
        <p:spPr>
          <a:xfrm>
            <a:off x="7797845" y="4670772"/>
            <a:ext cx="0" cy="11484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/>
          <p:cNvSpPr/>
          <p:nvPr/>
        </p:nvSpPr>
        <p:spPr>
          <a:xfrm>
            <a:off x="765294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81027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2" name="Straight Connector 91"/>
          <p:cNvCxnSpPr/>
          <p:nvPr/>
        </p:nvCxnSpPr>
        <p:spPr>
          <a:xfrm>
            <a:off x="8014855" y="4575947"/>
            <a:ext cx="0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/>
        </p:nvSpPr>
        <p:spPr>
          <a:xfrm>
            <a:off x="7869952" y="4261886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4" name="Isosceles Triangle 93"/>
          <p:cNvSpPr/>
          <p:nvPr/>
        </p:nvSpPr>
        <p:spPr>
          <a:xfrm>
            <a:off x="8515354" y="4741885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5" name="Isosceles Triangle 94"/>
          <p:cNvSpPr/>
          <p:nvPr/>
        </p:nvSpPr>
        <p:spPr>
          <a:xfrm>
            <a:off x="82332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914603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8" name="Isosceles Triangle 97"/>
          <p:cNvSpPr/>
          <p:nvPr/>
        </p:nvSpPr>
        <p:spPr>
          <a:xfrm>
            <a:off x="381000" y="4725742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4514853" y="4320199"/>
            <a:ext cx="654579" cy="484847"/>
            <a:chOff x="4495800" y="5754936"/>
            <a:chExt cx="872773" cy="645864"/>
          </a:xfrm>
        </p:grpSpPr>
        <p:sp>
          <p:nvSpPr>
            <p:cNvPr id="100" name="Rectangle 99"/>
            <p:cNvSpPr/>
            <p:nvPr/>
          </p:nvSpPr>
          <p:spPr>
            <a:xfrm>
              <a:off x="4808700" y="5927361"/>
              <a:ext cx="73025" cy="415422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5227824" y="5867399"/>
              <a:ext cx="81270" cy="460375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5036321" y="6123971"/>
              <a:ext cx="191503" cy="225756"/>
            </a:xfrm>
            <a:prstGeom prst="rect">
              <a:avLst/>
            </a:pr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4624046" y="6135071"/>
              <a:ext cx="183751" cy="210960"/>
            </a:xfrm>
            <a:prstGeom prst="rect">
              <a:avLst/>
            </a:prstGeom>
            <a:solidFill>
              <a:srgbClr val="DA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495800" y="5754936"/>
              <a:ext cx="872773" cy="172426"/>
            </a:xfrm>
            <a:prstGeom prst="rect">
              <a:avLst/>
            </a:prstGeom>
            <a:solidFill>
              <a:srgbClr val="00B050"/>
            </a:solidFill>
            <a:ln w="19050">
              <a:solidFill>
                <a:srgbClr val="85C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" dirty="0">
                <a:latin typeface="Code Light" pitchFamily="50" charset="0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495800" y="6327775"/>
              <a:ext cx="858518" cy="73025"/>
            </a:xfrm>
            <a:prstGeom prst="rect">
              <a:avLst/>
            </a:pr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Oval 106"/>
          <p:cNvSpPr/>
          <p:nvPr/>
        </p:nvSpPr>
        <p:spPr>
          <a:xfrm>
            <a:off x="399339" y="4404626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08" name="Straight Connector 107"/>
          <p:cNvCxnSpPr>
            <a:stCxn id="109" idx="4"/>
          </p:cNvCxnSpPr>
          <p:nvPr/>
        </p:nvCxnSpPr>
        <p:spPr>
          <a:xfrm>
            <a:off x="2932144" y="4499386"/>
            <a:ext cx="0" cy="293564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08"/>
          <p:cNvSpPr/>
          <p:nvPr/>
        </p:nvSpPr>
        <p:spPr>
          <a:xfrm>
            <a:off x="2837472" y="4309867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10" name="Straight Connector 109"/>
          <p:cNvCxnSpPr>
            <a:stCxn id="111" idx="4"/>
          </p:cNvCxnSpPr>
          <p:nvPr/>
        </p:nvCxnSpPr>
        <p:spPr>
          <a:xfrm>
            <a:off x="8232305" y="4648597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8123561" y="4430911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66" y="1613389"/>
            <a:ext cx="1102374" cy="827547"/>
          </a:xfrm>
          <a:prstGeom prst="flowChartOffpageConnector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113" name="Rectangular Callout 77"/>
          <p:cNvSpPr/>
          <p:nvPr/>
        </p:nvSpPr>
        <p:spPr>
          <a:xfrm>
            <a:off x="2133600" y="2596157"/>
            <a:ext cx="1102442" cy="893221"/>
          </a:xfrm>
          <a:custGeom>
            <a:avLst/>
            <a:gdLst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0 w 1469832"/>
              <a:gd name="connsiteY8" fmla="*/ 198310 h 1189861"/>
              <a:gd name="connsiteX0" fmla="*/ 3364 w 1473196"/>
              <a:gd name="connsiteY0" fmla="*/ 198310 h 1189861"/>
              <a:gd name="connsiteX1" fmla="*/ 201674 w 1473196"/>
              <a:gd name="connsiteY1" fmla="*/ 0 h 1189861"/>
              <a:gd name="connsiteX2" fmla="*/ 1274886 w 1473196"/>
              <a:gd name="connsiteY2" fmla="*/ 0 h 1189861"/>
              <a:gd name="connsiteX3" fmla="*/ 1473196 w 1473196"/>
              <a:gd name="connsiteY3" fmla="*/ 198310 h 1189861"/>
              <a:gd name="connsiteX4" fmla="*/ 1473196 w 1473196"/>
              <a:gd name="connsiteY4" fmla="*/ 991551 h 1189861"/>
              <a:gd name="connsiteX5" fmla="*/ 1274886 w 1473196"/>
              <a:gd name="connsiteY5" fmla="*/ 1189861 h 1189861"/>
              <a:gd name="connsiteX6" fmla="*/ 201674 w 1473196"/>
              <a:gd name="connsiteY6" fmla="*/ 1189861 h 1189861"/>
              <a:gd name="connsiteX7" fmla="*/ 3364 w 1473196"/>
              <a:gd name="connsiteY7" fmla="*/ 991551 h 1189861"/>
              <a:gd name="connsiteX8" fmla="*/ 0 w 1473196"/>
              <a:gd name="connsiteY8" fmla="*/ 640325 h 1189861"/>
              <a:gd name="connsiteX9" fmla="*/ 3364 w 1473196"/>
              <a:gd name="connsiteY9" fmla="*/ 198310 h 1189861"/>
              <a:gd name="connsiteX0" fmla="*/ 23 w 1469855"/>
              <a:gd name="connsiteY0" fmla="*/ 198310 h 1189861"/>
              <a:gd name="connsiteX1" fmla="*/ 198333 w 1469855"/>
              <a:gd name="connsiteY1" fmla="*/ 0 h 1189861"/>
              <a:gd name="connsiteX2" fmla="*/ 1271545 w 1469855"/>
              <a:gd name="connsiteY2" fmla="*/ 0 h 1189861"/>
              <a:gd name="connsiteX3" fmla="*/ 1469855 w 1469855"/>
              <a:gd name="connsiteY3" fmla="*/ 198310 h 1189861"/>
              <a:gd name="connsiteX4" fmla="*/ 1469855 w 1469855"/>
              <a:gd name="connsiteY4" fmla="*/ 991551 h 1189861"/>
              <a:gd name="connsiteX5" fmla="*/ 1271545 w 1469855"/>
              <a:gd name="connsiteY5" fmla="*/ 1189861 h 1189861"/>
              <a:gd name="connsiteX6" fmla="*/ 198333 w 1469855"/>
              <a:gd name="connsiteY6" fmla="*/ 1189861 h 1189861"/>
              <a:gd name="connsiteX7" fmla="*/ 23 w 1469855"/>
              <a:gd name="connsiteY7" fmla="*/ 991551 h 1189861"/>
              <a:gd name="connsiteX8" fmla="*/ 39690 w 1469855"/>
              <a:gd name="connsiteY8" fmla="*/ 629567 h 1189861"/>
              <a:gd name="connsiteX9" fmla="*/ 23 w 1469855"/>
              <a:gd name="connsiteY9" fmla="*/ 198310 h 1189861"/>
              <a:gd name="connsiteX0" fmla="*/ 23 w 1469855"/>
              <a:gd name="connsiteY0" fmla="*/ 198310 h 1189861"/>
              <a:gd name="connsiteX1" fmla="*/ 198333 w 1469855"/>
              <a:gd name="connsiteY1" fmla="*/ 0 h 1189861"/>
              <a:gd name="connsiteX2" fmla="*/ 1271545 w 1469855"/>
              <a:gd name="connsiteY2" fmla="*/ 0 h 1189861"/>
              <a:gd name="connsiteX3" fmla="*/ 1469855 w 1469855"/>
              <a:gd name="connsiteY3" fmla="*/ 198310 h 1189861"/>
              <a:gd name="connsiteX4" fmla="*/ 1469855 w 1469855"/>
              <a:gd name="connsiteY4" fmla="*/ 991551 h 1189861"/>
              <a:gd name="connsiteX5" fmla="*/ 1271545 w 1469855"/>
              <a:gd name="connsiteY5" fmla="*/ 1189861 h 1189861"/>
              <a:gd name="connsiteX6" fmla="*/ 198333 w 1469855"/>
              <a:gd name="connsiteY6" fmla="*/ 1189861 h 1189861"/>
              <a:gd name="connsiteX7" fmla="*/ 23 w 1469855"/>
              <a:gd name="connsiteY7" fmla="*/ 991551 h 1189861"/>
              <a:gd name="connsiteX8" fmla="*/ 39690 w 1469855"/>
              <a:gd name="connsiteY8" fmla="*/ 629567 h 1189861"/>
              <a:gd name="connsiteX9" fmla="*/ 23 w 1469855"/>
              <a:gd name="connsiteY9" fmla="*/ 198310 h 1189861"/>
              <a:gd name="connsiteX0" fmla="*/ 90 w 1469922"/>
              <a:gd name="connsiteY0" fmla="*/ 198310 h 1189861"/>
              <a:gd name="connsiteX1" fmla="*/ 198400 w 1469922"/>
              <a:gd name="connsiteY1" fmla="*/ 0 h 1189861"/>
              <a:gd name="connsiteX2" fmla="*/ 1271612 w 1469922"/>
              <a:gd name="connsiteY2" fmla="*/ 0 h 1189861"/>
              <a:gd name="connsiteX3" fmla="*/ 1469922 w 1469922"/>
              <a:gd name="connsiteY3" fmla="*/ 198310 h 1189861"/>
              <a:gd name="connsiteX4" fmla="*/ 1469922 w 1469922"/>
              <a:gd name="connsiteY4" fmla="*/ 991551 h 1189861"/>
              <a:gd name="connsiteX5" fmla="*/ 1271612 w 1469922"/>
              <a:gd name="connsiteY5" fmla="*/ 1189861 h 1189861"/>
              <a:gd name="connsiteX6" fmla="*/ 198400 w 1469922"/>
              <a:gd name="connsiteY6" fmla="*/ 1189861 h 1189861"/>
              <a:gd name="connsiteX7" fmla="*/ 90 w 1469922"/>
              <a:gd name="connsiteY7" fmla="*/ 991551 h 1189861"/>
              <a:gd name="connsiteX8" fmla="*/ 7484 w 1469922"/>
              <a:gd name="connsiteY8" fmla="*/ 618809 h 1189861"/>
              <a:gd name="connsiteX9" fmla="*/ 90 w 1469922"/>
              <a:gd name="connsiteY9" fmla="*/ 198310 h 1189861"/>
              <a:gd name="connsiteX0" fmla="*/ 90 w 1469922"/>
              <a:gd name="connsiteY0" fmla="*/ 203444 h 1194995"/>
              <a:gd name="connsiteX1" fmla="*/ 198400 w 1469922"/>
              <a:gd name="connsiteY1" fmla="*/ 5134 h 1194995"/>
              <a:gd name="connsiteX2" fmla="*/ 739003 w 1469922"/>
              <a:gd name="connsiteY2" fmla="*/ 0 h 1194995"/>
              <a:gd name="connsiteX3" fmla="*/ 1271612 w 1469922"/>
              <a:gd name="connsiteY3" fmla="*/ 5134 h 1194995"/>
              <a:gd name="connsiteX4" fmla="*/ 1469922 w 1469922"/>
              <a:gd name="connsiteY4" fmla="*/ 203444 h 1194995"/>
              <a:gd name="connsiteX5" fmla="*/ 1469922 w 1469922"/>
              <a:gd name="connsiteY5" fmla="*/ 996685 h 1194995"/>
              <a:gd name="connsiteX6" fmla="*/ 1271612 w 1469922"/>
              <a:gd name="connsiteY6" fmla="*/ 1194995 h 1194995"/>
              <a:gd name="connsiteX7" fmla="*/ 198400 w 1469922"/>
              <a:gd name="connsiteY7" fmla="*/ 1194995 h 1194995"/>
              <a:gd name="connsiteX8" fmla="*/ 90 w 1469922"/>
              <a:gd name="connsiteY8" fmla="*/ 996685 h 1194995"/>
              <a:gd name="connsiteX9" fmla="*/ 7484 w 1469922"/>
              <a:gd name="connsiteY9" fmla="*/ 623943 h 1194995"/>
              <a:gd name="connsiteX10" fmla="*/ 90 w 1469922"/>
              <a:gd name="connsiteY10" fmla="*/ 203444 h 1194995"/>
              <a:gd name="connsiteX0" fmla="*/ 90 w 1469922"/>
              <a:gd name="connsiteY0" fmla="*/ 198310 h 1189861"/>
              <a:gd name="connsiteX1" fmla="*/ 198400 w 1469922"/>
              <a:gd name="connsiteY1" fmla="*/ 0 h 1189861"/>
              <a:gd name="connsiteX2" fmla="*/ 771276 w 1469922"/>
              <a:gd name="connsiteY2" fmla="*/ 27139 h 1189861"/>
              <a:gd name="connsiteX3" fmla="*/ 1271612 w 1469922"/>
              <a:gd name="connsiteY3" fmla="*/ 0 h 1189861"/>
              <a:gd name="connsiteX4" fmla="*/ 1469922 w 1469922"/>
              <a:gd name="connsiteY4" fmla="*/ 198310 h 1189861"/>
              <a:gd name="connsiteX5" fmla="*/ 1469922 w 1469922"/>
              <a:gd name="connsiteY5" fmla="*/ 991551 h 1189861"/>
              <a:gd name="connsiteX6" fmla="*/ 1271612 w 1469922"/>
              <a:gd name="connsiteY6" fmla="*/ 1189861 h 1189861"/>
              <a:gd name="connsiteX7" fmla="*/ 198400 w 1469922"/>
              <a:gd name="connsiteY7" fmla="*/ 1189861 h 1189861"/>
              <a:gd name="connsiteX8" fmla="*/ 90 w 1469922"/>
              <a:gd name="connsiteY8" fmla="*/ 991551 h 1189861"/>
              <a:gd name="connsiteX9" fmla="*/ 7484 w 1469922"/>
              <a:gd name="connsiteY9" fmla="*/ 618809 h 1189861"/>
              <a:gd name="connsiteX10" fmla="*/ 90 w 1469922"/>
              <a:gd name="connsiteY10" fmla="*/ 198310 h 118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9922" h="1189861">
                <a:moveTo>
                  <a:pt x="90" y="198310"/>
                </a:moveTo>
                <a:cubicBezTo>
                  <a:pt x="90" y="88786"/>
                  <a:pt x="88876" y="0"/>
                  <a:pt x="198400" y="0"/>
                </a:cubicBezTo>
                <a:lnTo>
                  <a:pt x="771276" y="27139"/>
                </a:lnTo>
                <a:lnTo>
                  <a:pt x="1271612" y="0"/>
                </a:lnTo>
                <a:cubicBezTo>
                  <a:pt x="1381136" y="0"/>
                  <a:pt x="1469922" y="88786"/>
                  <a:pt x="1469922" y="198310"/>
                </a:cubicBezTo>
                <a:cubicBezTo>
                  <a:pt x="1469922" y="462724"/>
                  <a:pt x="1416134" y="727137"/>
                  <a:pt x="1469922" y="991551"/>
                </a:cubicBezTo>
                <a:cubicBezTo>
                  <a:pt x="1469922" y="1101075"/>
                  <a:pt x="1381136" y="1189861"/>
                  <a:pt x="1271612" y="1189861"/>
                </a:cubicBezTo>
                <a:lnTo>
                  <a:pt x="198400" y="1189861"/>
                </a:lnTo>
                <a:cubicBezTo>
                  <a:pt x="88876" y="1189861"/>
                  <a:pt x="90" y="1101075"/>
                  <a:pt x="90" y="991551"/>
                </a:cubicBezTo>
                <a:cubicBezTo>
                  <a:pt x="-1031" y="874476"/>
                  <a:pt x="8605" y="735884"/>
                  <a:pt x="7484" y="618809"/>
                </a:cubicBezTo>
                <a:cubicBezTo>
                  <a:pt x="8605" y="471471"/>
                  <a:pt x="-1031" y="345648"/>
                  <a:pt x="90" y="198310"/>
                </a:cubicBezTo>
                <a:close/>
              </a:path>
            </a:pathLst>
          </a:custGeom>
          <a:solidFill>
            <a:srgbClr val="63B446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dirty="0">
                <a:latin typeface="Franchise" pitchFamily="49" charset="0"/>
                <a:ea typeface="Franchise" pitchFamily="49" charset="0"/>
              </a:rPr>
              <a:t>Graphic</a:t>
            </a:r>
          </a:p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Design</a:t>
            </a:r>
          </a:p>
        </p:txBody>
      </p:sp>
      <p:pic>
        <p:nvPicPr>
          <p:cNvPr id="116" name="Picture 1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786" y="1623708"/>
            <a:ext cx="1102374" cy="827547"/>
          </a:xfrm>
          <a:prstGeom prst="flowChartOffpageConnector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117" name="Rectangular Callout 77"/>
          <p:cNvSpPr/>
          <p:nvPr/>
        </p:nvSpPr>
        <p:spPr>
          <a:xfrm>
            <a:off x="3391787" y="2596157"/>
            <a:ext cx="1102374" cy="893221"/>
          </a:xfrm>
          <a:custGeom>
            <a:avLst/>
            <a:gdLst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0 w 1469832"/>
              <a:gd name="connsiteY8" fmla="*/ 198310 h 1189861"/>
              <a:gd name="connsiteX0" fmla="*/ 15817 w 1485649"/>
              <a:gd name="connsiteY0" fmla="*/ 198310 h 1189861"/>
              <a:gd name="connsiteX1" fmla="*/ 214127 w 1485649"/>
              <a:gd name="connsiteY1" fmla="*/ 0 h 1189861"/>
              <a:gd name="connsiteX2" fmla="*/ 1287339 w 1485649"/>
              <a:gd name="connsiteY2" fmla="*/ 0 h 1189861"/>
              <a:gd name="connsiteX3" fmla="*/ 1485649 w 1485649"/>
              <a:gd name="connsiteY3" fmla="*/ 198310 h 1189861"/>
              <a:gd name="connsiteX4" fmla="*/ 1485649 w 1485649"/>
              <a:gd name="connsiteY4" fmla="*/ 991551 h 1189861"/>
              <a:gd name="connsiteX5" fmla="*/ 1287339 w 1485649"/>
              <a:gd name="connsiteY5" fmla="*/ 1189861 h 1189861"/>
              <a:gd name="connsiteX6" fmla="*/ 214127 w 1485649"/>
              <a:gd name="connsiteY6" fmla="*/ 1189861 h 1189861"/>
              <a:gd name="connsiteX7" fmla="*/ 15817 w 1485649"/>
              <a:gd name="connsiteY7" fmla="*/ 991551 h 1189861"/>
              <a:gd name="connsiteX8" fmla="*/ 0 w 1485649"/>
              <a:gd name="connsiteY8" fmla="*/ 629567 h 1189861"/>
              <a:gd name="connsiteX9" fmla="*/ 15817 w 1485649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16456 w 1469832"/>
              <a:gd name="connsiteY8" fmla="*/ 651083 h 1189861"/>
              <a:gd name="connsiteX9" fmla="*/ 0 w 1469832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82280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16456 w 1469832"/>
              <a:gd name="connsiteY8" fmla="*/ 651083 h 1189861"/>
              <a:gd name="connsiteX9" fmla="*/ 0 w 1469832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82280 w 1469832"/>
              <a:gd name="connsiteY2" fmla="*/ 0 h 1189861"/>
              <a:gd name="connsiteX3" fmla="*/ 1469832 w 1469832"/>
              <a:gd name="connsiteY3" fmla="*/ 198310 h 1189861"/>
              <a:gd name="connsiteX4" fmla="*/ 1457981 w 1469832"/>
              <a:gd name="connsiteY4" fmla="*/ 575779 h 1189861"/>
              <a:gd name="connsiteX5" fmla="*/ 1469832 w 1469832"/>
              <a:gd name="connsiteY5" fmla="*/ 991551 h 1189861"/>
              <a:gd name="connsiteX6" fmla="*/ 1271522 w 1469832"/>
              <a:gd name="connsiteY6" fmla="*/ 1189861 h 1189861"/>
              <a:gd name="connsiteX7" fmla="*/ 198310 w 1469832"/>
              <a:gd name="connsiteY7" fmla="*/ 1189861 h 1189861"/>
              <a:gd name="connsiteX8" fmla="*/ 0 w 1469832"/>
              <a:gd name="connsiteY8" fmla="*/ 991551 h 1189861"/>
              <a:gd name="connsiteX9" fmla="*/ 16456 w 1469832"/>
              <a:gd name="connsiteY9" fmla="*/ 651083 h 1189861"/>
              <a:gd name="connsiteX10" fmla="*/ 0 w 1469832"/>
              <a:gd name="connsiteY10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82280 w 1469832"/>
              <a:gd name="connsiteY2" fmla="*/ 0 h 1189861"/>
              <a:gd name="connsiteX3" fmla="*/ 1469832 w 1469832"/>
              <a:gd name="connsiteY3" fmla="*/ 198310 h 1189861"/>
              <a:gd name="connsiteX4" fmla="*/ 1457981 w 1469832"/>
              <a:gd name="connsiteY4" fmla="*/ 575779 h 1189861"/>
              <a:gd name="connsiteX5" fmla="*/ 1469832 w 1469832"/>
              <a:gd name="connsiteY5" fmla="*/ 991551 h 1189861"/>
              <a:gd name="connsiteX6" fmla="*/ 1271522 w 1469832"/>
              <a:gd name="connsiteY6" fmla="*/ 1189861 h 1189861"/>
              <a:gd name="connsiteX7" fmla="*/ 780249 w 1469832"/>
              <a:gd name="connsiteY7" fmla="*/ 1145934 h 1189861"/>
              <a:gd name="connsiteX8" fmla="*/ 198310 w 1469832"/>
              <a:gd name="connsiteY8" fmla="*/ 1189861 h 1189861"/>
              <a:gd name="connsiteX9" fmla="*/ 0 w 1469832"/>
              <a:gd name="connsiteY9" fmla="*/ 991551 h 1189861"/>
              <a:gd name="connsiteX10" fmla="*/ 16456 w 1469832"/>
              <a:gd name="connsiteY10" fmla="*/ 651083 h 1189861"/>
              <a:gd name="connsiteX11" fmla="*/ 0 w 1469832"/>
              <a:gd name="connsiteY11" fmla="*/ 198310 h 118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9832" h="1189861">
                <a:moveTo>
                  <a:pt x="0" y="198310"/>
                </a:moveTo>
                <a:cubicBezTo>
                  <a:pt x="0" y="88786"/>
                  <a:pt x="88786" y="0"/>
                  <a:pt x="198310" y="0"/>
                </a:cubicBezTo>
                <a:lnTo>
                  <a:pt x="1282280" y="0"/>
                </a:lnTo>
                <a:cubicBezTo>
                  <a:pt x="1391804" y="0"/>
                  <a:pt x="1469832" y="88786"/>
                  <a:pt x="1469832" y="198310"/>
                </a:cubicBezTo>
                <a:cubicBezTo>
                  <a:pt x="1469468" y="313375"/>
                  <a:pt x="1458345" y="460714"/>
                  <a:pt x="1457981" y="575779"/>
                </a:cubicBezTo>
                <a:lnTo>
                  <a:pt x="1469832" y="991551"/>
                </a:lnTo>
                <a:cubicBezTo>
                  <a:pt x="1469832" y="1101075"/>
                  <a:pt x="1381046" y="1189861"/>
                  <a:pt x="1271522" y="1189861"/>
                </a:cubicBezTo>
                <a:cubicBezTo>
                  <a:pt x="1100593" y="1189562"/>
                  <a:pt x="951178" y="1146233"/>
                  <a:pt x="780249" y="1145934"/>
                </a:cubicBezTo>
                <a:lnTo>
                  <a:pt x="198310" y="1189861"/>
                </a:lnTo>
                <a:cubicBezTo>
                  <a:pt x="88786" y="1189861"/>
                  <a:pt x="0" y="1101075"/>
                  <a:pt x="0" y="991551"/>
                </a:cubicBezTo>
                <a:lnTo>
                  <a:pt x="16456" y="651083"/>
                </a:lnTo>
                <a:lnTo>
                  <a:pt x="0" y="198310"/>
                </a:lnTo>
                <a:close/>
              </a:path>
            </a:pathLst>
          </a:custGeom>
          <a:solidFill>
            <a:srgbClr val="63B446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dirty="0">
                <a:latin typeface="Franchise" pitchFamily="49" charset="0"/>
                <a:ea typeface="Franchise" pitchFamily="49" charset="0"/>
              </a:rPr>
              <a:t>APPS</a:t>
            </a:r>
          </a:p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Development</a:t>
            </a:r>
          </a:p>
        </p:txBody>
      </p:sp>
      <p:pic>
        <p:nvPicPr>
          <p:cNvPr id="118" name="Picture 1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906" y="1603070"/>
            <a:ext cx="1102374" cy="827547"/>
          </a:xfrm>
          <a:prstGeom prst="flowChartOffpageConnector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119" name="Rectangular Callout 77"/>
          <p:cNvSpPr/>
          <p:nvPr/>
        </p:nvSpPr>
        <p:spPr>
          <a:xfrm>
            <a:off x="4649906" y="2576642"/>
            <a:ext cx="1102374" cy="893221"/>
          </a:xfrm>
          <a:custGeom>
            <a:avLst/>
            <a:gdLst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0 w 1469832"/>
              <a:gd name="connsiteY8" fmla="*/ 198310 h 1189861"/>
              <a:gd name="connsiteX0" fmla="*/ 0 w 1469832"/>
              <a:gd name="connsiteY0" fmla="*/ 198962 h 1190513"/>
              <a:gd name="connsiteX1" fmla="*/ 198310 w 1469832"/>
              <a:gd name="connsiteY1" fmla="*/ 652 h 1190513"/>
              <a:gd name="connsiteX2" fmla="*/ 757039 w 1469832"/>
              <a:gd name="connsiteY2" fmla="*/ 0 h 1190513"/>
              <a:gd name="connsiteX3" fmla="*/ 1271522 w 1469832"/>
              <a:gd name="connsiteY3" fmla="*/ 652 h 1190513"/>
              <a:gd name="connsiteX4" fmla="*/ 1469832 w 1469832"/>
              <a:gd name="connsiteY4" fmla="*/ 198962 h 1190513"/>
              <a:gd name="connsiteX5" fmla="*/ 1469832 w 1469832"/>
              <a:gd name="connsiteY5" fmla="*/ 992203 h 1190513"/>
              <a:gd name="connsiteX6" fmla="*/ 1271522 w 1469832"/>
              <a:gd name="connsiteY6" fmla="*/ 1190513 h 1190513"/>
              <a:gd name="connsiteX7" fmla="*/ 198310 w 1469832"/>
              <a:gd name="connsiteY7" fmla="*/ 1190513 h 1190513"/>
              <a:gd name="connsiteX8" fmla="*/ 0 w 1469832"/>
              <a:gd name="connsiteY8" fmla="*/ 992203 h 1190513"/>
              <a:gd name="connsiteX9" fmla="*/ 0 w 1469832"/>
              <a:gd name="connsiteY9" fmla="*/ 198962 h 1190513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757039 w 1469832"/>
              <a:gd name="connsiteY2" fmla="*/ 31621 h 1189861"/>
              <a:gd name="connsiteX3" fmla="*/ 1271522 w 1469832"/>
              <a:gd name="connsiteY3" fmla="*/ 0 h 1189861"/>
              <a:gd name="connsiteX4" fmla="*/ 1469832 w 1469832"/>
              <a:gd name="connsiteY4" fmla="*/ 198310 h 1189861"/>
              <a:gd name="connsiteX5" fmla="*/ 1469832 w 1469832"/>
              <a:gd name="connsiteY5" fmla="*/ 991551 h 1189861"/>
              <a:gd name="connsiteX6" fmla="*/ 1271522 w 1469832"/>
              <a:gd name="connsiteY6" fmla="*/ 1189861 h 1189861"/>
              <a:gd name="connsiteX7" fmla="*/ 198310 w 1469832"/>
              <a:gd name="connsiteY7" fmla="*/ 1189861 h 1189861"/>
              <a:gd name="connsiteX8" fmla="*/ 0 w 1469832"/>
              <a:gd name="connsiteY8" fmla="*/ 991551 h 1189861"/>
              <a:gd name="connsiteX9" fmla="*/ 0 w 1469832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757039 w 1469832"/>
              <a:gd name="connsiteY2" fmla="*/ 31621 h 1189861"/>
              <a:gd name="connsiteX3" fmla="*/ 1271522 w 1469832"/>
              <a:gd name="connsiteY3" fmla="*/ 0 h 1189861"/>
              <a:gd name="connsiteX4" fmla="*/ 1469832 w 1469832"/>
              <a:gd name="connsiteY4" fmla="*/ 198310 h 1189861"/>
              <a:gd name="connsiteX5" fmla="*/ 1467044 w 1469832"/>
              <a:gd name="connsiteY5" fmla="*/ 687838 h 1189861"/>
              <a:gd name="connsiteX6" fmla="*/ 1469832 w 1469832"/>
              <a:gd name="connsiteY6" fmla="*/ 991551 h 1189861"/>
              <a:gd name="connsiteX7" fmla="*/ 1271522 w 1469832"/>
              <a:gd name="connsiteY7" fmla="*/ 1189861 h 1189861"/>
              <a:gd name="connsiteX8" fmla="*/ 198310 w 1469832"/>
              <a:gd name="connsiteY8" fmla="*/ 1189861 h 1189861"/>
              <a:gd name="connsiteX9" fmla="*/ 0 w 1469832"/>
              <a:gd name="connsiteY9" fmla="*/ 991551 h 1189861"/>
              <a:gd name="connsiteX10" fmla="*/ 0 w 1469832"/>
              <a:gd name="connsiteY10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757039 w 1469832"/>
              <a:gd name="connsiteY2" fmla="*/ 31621 h 1189861"/>
              <a:gd name="connsiteX3" fmla="*/ 1271522 w 1469832"/>
              <a:gd name="connsiteY3" fmla="*/ 0 h 1189861"/>
              <a:gd name="connsiteX4" fmla="*/ 1469832 w 1469832"/>
              <a:gd name="connsiteY4" fmla="*/ 198310 h 1189861"/>
              <a:gd name="connsiteX5" fmla="*/ 1467044 w 1469832"/>
              <a:gd name="connsiteY5" fmla="*/ 687838 h 1189861"/>
              <a:gd name="connsiteX6" fmla="*/ 1469832 w 1469832"/>
              <a:gd name="connsiteY6" fmla="*/ 991551 h 1189861"/>
              <a:gd name="connsiteX7" fmla="*/ 1271522 w 1469832"/>
              <a:gd name="connsiteY7" fmla="*/ 1189861 h 1189861"/>
              <a:gd name="connsiteX8" fmla="*/ 714008 w 1469832"/>
              <a:gd name="connsiteY8" fmla="*/ 1182690 h 1189861"/>
              <a:gd name="connsiteX9" fmla="*/ 198310 w 1469832"/>
              <a:gd name="connsiteY9" fmla="*/ 1189861 h 1189861"/>
              <a:gd name="connsiteX10" fmla="*/ 0 w 1469832"/>
              <a:gd name="connsiteY10" fmla="*/ 991551 h 1189861"/>
              <a:gd name="connsiteX11" fmla="*/ 0 w 1469832"/>
              <a:gd name="connsiteY11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757039 w 1469832"/>
              <a:gd name="connsiteY2" fmla="*/ 31621 h 1189861"/>
              <a:gd name="connsiteX3" fmla="*/ 1271522 w 1469832"/>
              <a:gd name="connsiteY3" fmla="*/ 0 h 1189861"/>
              <a:gd name="connsiteX4" fmla="*/ 1469832 w 1469832"/>
              <a:gd name="connsiteY4" fmla="*/ 198310 h 1189861"/>
              <a:gd name="connsiteX5" fmla="*/ 1467044 w 1469832"/>
              <a:gd name="connsiteY5" fmla="*/ 687838 h 1189861"/>
              <a:gd name="connsiteX6" fmla="*/ 1448317 w 1469832"/>
              <a:gd name="connsiteY6" fmla="*/ 1045339 h 1189861"/>
              <a:gd name="connsiteX7" fmla="*/ 1271522 w 1469832"/>
              <a:gd name="connsiteY7" fmla="*/ 1189861 h 1189861"/>
              <a:gd name="connsiteX8" fmla="*/ 714008 w 1469832"/>
              <a:gd name="connsiteY8" fmla="*/ 1182690 h 1189861"/>
              <a:gd name="connsiteX9" fmla="*/ 198310 w 1469832"/>
              <a:gd name="connsiteY9" fmla="*/ 1189861 h 1189861"/>
              <a:gd name="connsiteX10" fmla="*/ 0 w 1469832"/>
              <a:gd name="connsiteY10" fmla="*/ 991551 h 1189861"/>
              <a:gd name="connsiteX11" fmla="*/ 0 w 1469832"/>
              <a:gd name="connsiteY11" fmla="*/ 198310 h 118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9832" h="1189861">
                <a:moveTo>
                  <a:pt x="0" y="198310"/>
                </a:moveTo>
                <a:cubicBezTo>
                  <a:pt x="0" y="88786"/>
                  <a:pt x="88786" y="0"/>
                  <a:pt x="198310" y="0"/>
                </a:cubicBezTo>
                <a:lnTo>
                  <a:pt x="757039" y="31621"/>
                </a:lnTo>
                <a:lnTo>
                  <a:pt x="1271522" y="0"/>
                </a:lnTo>
                <a:cubicBezTo>
                  <a:pt x="1381046" y="0"/>
                  <a:pt x="1469832" y="88786"/>
                  <a:pt x="1469832" y="198310"/>
                </a:cubicBezTo>
                <a:cubicBezTo>
                  <a:pt x="1468903" y="361486"/>
                  <a:pt x="1467973" y="524662"/>
                  <a:pt x="1467044" y="687838"/>
                </a:cubicBezTo>
                <a:cubicBezTo>
                  <a:pt x="1467973" y="789076"/>
                  <a:pt x="1447388" y="944101"/>
                  <a:pt x="1448317" y="1045339"/>
                </a:cubicBezTo>
                <a:cubicBezTo>
                  <a:pt x="1448317" y="1154863"/>
                  <a:pt x="1381046" y="1189861"/>
                  <a:pt x="1271522" y="1189861"/>
                </a:cubicBezTo>
                <a:lnTo>
                  <a:pt x="714008" y="1182690"/>
                </a:lnTo>
                <a:lnTo>
                  <a:pt x="198310" y="1189861"/>
                </a:lnTo>
                <a:cubicBezTo>
                  <a:pt x="88786" y="1189861"/>
                  <a:pt x="0" y="1101075"/>
                  <a:pt x="0" y="991551"/>
                </a:cubicBezTo>
                <a:lnTo>
                  <a:pt x="0" y="198310"/>
                </a:lnTo>
                <a:close/>
              </a:path>
            </a:pathLst>
          </a:custGeom>
          <a:solidFill>
            <a:srgbClr val="63B446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dirty="0" err="1">
                <a:latin typeface="Franchise" pitchFamily="49" charset="0"/>
                <a:ea typeface="Franchise" pitchFamily="49" charset="0"/>
              </a:rPr>
              <a:t>SEO</a:t>
            </a:r>
            <a:endParaRPr lang="en-US" sz="2100" dirty="0">
              <a:latin typeface="Franchise" pitchFamily="49" charset="0"/>
              <a:ea typeface="Franchise" pitchFamily="49" charset="0"/>
            </a:endParaRPr>
          </a:p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Services</a:t>
            </a:r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026" y="1604001"/>
            <a:ext cx="1102374" cy="827547"/>
          </a:xfrm>
          <a:prstGeom prst="flowChartOffpageConnector">
            <a:avLst/>
          </a:prstGeom>
          <a:noFill/>
          <a:ln w="57150">
            <a:solidFill>
              <a:srgbClr val="92D050"/>
            </a:solidFill>
            <a:prstDash val="solid"/>
          </a:ln>
        </p:spPr>
      </p:pic>
      <p:sp>
        <p:nvSpPr>
          <p:cNvPr id="121" name="Rectangular Callout 77"/>
          <p:cNvSpPr/>
          <p:nvPr/>
        </p:nvSpPr>
        <p:spPr>
          <a:xfrm>
            <a:off x="5908026" y="2560000"/>
            <a:ext cx="1102374" cy="898421"/>
          </a:xfrm>
          <a:custGeom>
            <a:avLst/>
            <a:gdLst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0 w 1469832"/>
              <a:gd name="connsiteY8" fmla="*/ 198310 h 1189861"/>
              <a:gd name="connsiteX0" fmla="*/ 8448 w 1478280"/>
              <a:gd name="connsiteY0" fmla="*/ 198310 h 1189861"/>
              <a:gd name="connsiteX1" fmla="*/ 206758 w 1478280"/>
              <a:gd name="connsiteY1" fmla="*/ 0 h 1189861"/>
              <a:gd name="connsiteX2" fmla="*/ 1279970 w 1478280"/>
              <a:gd name="connsiteY2" fmla="*/ 0 h 1189861"/>
              <a:gd name="connsiteX3" fmla="*/ 1478280 w 1478280"/>
              <a:gd name="connsiteY3" fmla="*/ 198310 h 1189861"/>
              <a:gd name="connsiteX4" fmla="*/ 1478280 w 1478280"/>
              <a:gd name="connsiteY4" fmla="*/ 991551 h 1189861"/>
              <a:gd name="connsiteX5" fmla="*/ 1279970 w 1478280"/>
              <a:gd name="connsiteY5" fmla="*/ 1189861 h 1189861"/>
              <a:gd name="connsiteX6" fmla="*/ 206758 w 1478280"/>
              <a:gd name="connsiteY6" fmla="*/ 1189861 h 1189861"/>
              <a:gd name="connsiteX7" fmla="*/ 8448 w 1478280"/>
              <a:gd name="connsiteY7" fmla="*/ 991551 h 1189861"/>
              <a:gd name="connsiteX8" fmla="*/ 0 w 1478280"/>
              <a:gd name="connsiteY8" fmla="*/ 638532 h 1189861"/>
              <a:gd name="connsiteX9" fmla="*/ 8448 w 1478280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198310 w 1469832"/>
              <a:gd name="connsiteY6" fmla="*/ 1189861 h 1189861"/>
              <a:gd name="connsiteX7" fmla="*/ 0 w 1469832"/>
              <a:gd name="connsiteY7" fmla="*/ 991551 h 1189861"/>
              <a:gd name="connsiteX8" fmla="*/ 2310 w 1469832"/>
              <a:gd name="connsiteY8" fmla="*/ 660048 h 1189861"/>
              <a:gd name="connsiteX9" fmla="*/ 0 w 1469832"/>
              <a:gd name="connsiteY9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69832 w 1469832"/>
              <a:gd name="connsiteY4" fmla="*/ 991551 h 1189861"/>
              <a:gd name="connsiteX5" fmla="*/ 1271522 w 1469832"/>
              <a:gd name="connsiteY5" fmla="*/ 1189861 h 1189861"/>
              <a:gd name="connsiteX6" fmla="*/ 712314 w 1469832"/>
              <a:gd name="connsiteY6" fmla="*/ 1176414 h 1189861"/>
              <a:gd name="connsiteX7" fmla="*/ 198310 w 1469832"/>
              <a:gd name="connsiteY7" fmla="*/ 1189861 h 1189861"/>
              <a:gd name="connsiteX8" fmla="*/ 0 w 1469832"/>
              <a:gd name="connsiteY8" fmla="*/ 991551 h 1189861"/>
              <a:gd name="connsiteX9" fmla="*/ 2310 w 1469832"/>
              <a:gd name="connsiteY9" fmla="*/ 660048 h 1189861"/>
              <a:gd name="connsiteX10" fmla="*/ 0 w 1469832"/>
              <a:gd name="connsiteY10" fmla="*/ 198310 h 1189861"/>
              <a:gd name="connsiteX0" fmla="*/ 0 w 1469832"/>
              <a:gd name="connsiteY0" fmla="*/ 198310 h 1189861"/>
              <a:gd name="connsiteX1" fmla="*/ 198310 w 1469832"/>
              <a:gd name="connsiteY1" fmla="*/ 0 h 1189861"/>
              <a:gd name="connsiteX2" fmla="*/ 1271522 w 1469832"/>
              <a:gd name="connsiteY2" fmla="*/ 0 h 1189861"/>
              <a:gd name="connsiteX3" fmla="*/ 1469832 w 1469832"/>
              <a:gd name="connsiteY3" fmla="*/ 198310 h 1189861"/>
              <a:gd name="connsiteX4" fmla="*/ 1454592 w 1469832"/>
              <a:gd name="connsiteY4" fmla="*/ 606259 h 1189861"/>
              <a:gd name="connsiteX5" fmla="*/ 1469832 w 1469832"/>
              <a:gd name="connsiteY5" fmla="*/ 991551 h 1189861"/>
              <a:gd name="connsiteX6" fmla="*/ 1271522 w 1469832"/>
              <a:gd name="connsiteY6" fmla="*/ 1189861 h 1189861"/>
              <a:gd name="connsiteX7" fmla="*/ 712314 w 1469832"/>
              <a:gd name="connsiteY7" fmla="*/ 1176414 h 1189861"/>
              <a:gd name="connsiteX8" fmla="*/ 198310 w 1469832"/>
              <a:gd name="connsiteY8" fmla="*/ 1189861 h 1189861"/>
              <a:gd name="connsiteX9" fmla="*/ 0 w 1469832"/>
              <a:gd name="connsiteY9" fmla="*/ 991551 h 1189861"/>
              <a:gd name="connsiteX10" fmla="*/ 2310 w 1469832"/>
              <a:gd name="connsiteY10" fmla="*/ 660048 h 1189861"/>
              <a:gd name="connsiteX11" fmla="*/ 0 w 1469832"/>
              <a:gd name="connsiteY11" fmla="*/ 198310 h 1189861"/>
              <a:gd name="connsiteX0" fmla="*/ 0 w 1469832"/>
              <a:gd name="connsiteY0" fmla="*/ 205237 h 1196788"/>
              <a:gd name="connsiteX1" fmla="*/ 198310 w 1469832"/>
              <a:gd name="connsiteY1" fmla="*/ 6927 h 1196788"/>
              <a:gd name="connsiteX2" fmla="*/ 948983 w 1469832"/>
              <a:gd name="connsiteY2" fmla="*/ 0 h 1196788"/>
              <a:gd name="connsiteX3" fmla="*/ 1271522 w 1469832"/>
              <a:gd name="connsiteY3" fmla="*/ 6927 h 1196788"/>
              <a:gd name="connsiteX4" fmla="*/ 1469832 w 1469832"/>
              <a:gd name="connsiteY4" fmla="*/ 205237 h 1196788"/>
              <a:gd name="connsiteX5" fmla="*/ 1454592 w 1469832"/>
              <a:gd name="connsiteY5" fmla="*/ 613186 h 1196788"/>
              <a:gd name="connsiteX6" fmla="*/ 1469832 w 1469832"/>
              <a:gd name="connsiteY6" fmla="*/ 998478 h 1196788"/>
              <a:gd name="connsiteX7" fmla="*/ 1271522 w 1469832"/>
              <a:gd name="connsiteY7" fmla="*/ 1196788 h 1196788"/>
              <a:gd name="connsiteX8" fmla="*/ 712314 w 1469832"/>
              <a:gd name="connsiteY8" fmla="*/ 1183341 h 1196788"/>
              <a:gd name="connsiteX9" fmla="*/ 198310 w 1469832"/>
              <a:gd name="connsiteY9" fmla="*/ 1196788 h 1196788"/>
              <a:gd name="connsiteX10" fmla="*/ 0 w 1469832"/>
              <a:gd name="connsiteY10" fmla="*/ 998478 h 1196788"/>
              <a:gd name="connsiteX11" fmla="*/ 2310 w 1469832"/>
              <a:gd name="connsiteY11" fmla="*/ 666975 h 1196788"/>
              <a:gd name="connsiteX12" fmla="*/ 0 w 1469832"/>
              <a:gd name="connsiteY12" fmla="*/ 205237 h 119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9832" h="1196788">
                <a:moveTo>
                  <a:pt x="0" y="205237"/>
                </a:moveTo>
                <a:cubicBezTo>
                  <a:pt x="0" y="95713"/>
                  <a:pt x="88786" y="6927"/>
                  <a:pt x="198310" y="6927"/>
                </a:cubicBezTo>
                <a:lnTo>
                  <a:pt x="948983" y="0"/>
                </a:lnTo>
                <a:lnTo>
                  <a:pt x="1271522" y="6927"/>
                </a:lnTo>
                <a:cubicBezTo>
                  <a:pt x="1381046" y="6927"/>
                  <a:pt x="1469832" y="95713"/>
                  <a:pt x="1469832" y="205237"/>
                </a:cubicBezTo>
                <a:lnTo>
                  <a:pt x="1454592" y="613186"/>
                </a:lnTo>
                <a:lnTo>
                  <a:pt x="1469832" y="998478"/>
                </a:lnTo>
                <a:cubicBezTo>
                  <a:pt x="1469832" y="1108002"/>
                  <a:pt x="1381046" y="1196788"/>
                  <a:pt x="1271522" y="1196788"/>
                </a:cubicBezTo>
                <a:lnTo>
                  <a:pt x="712314" y="1183341"/>
                </a:lnTo>
                <a:lnTo>
                  <a:pt x="198310" y="1196788"/>
                </a:lnTo>
                <a:cubicBezTo>
                  <a:pt x="88786" y="1196788"/>
                  <a:pt x="0" y="1108002"/>
                  <a:pt x="0" y="998478"/>
                </a:cubicBezTo>
                <a:lnTo>
                  <a:pt x="2310" y="666975"/>
                </a:lnTo>
                <a:lnTo>
                  <a:pt x="0" y="205237"/>
                </a:lnTo>
                <a:close/>
              </a:path>
            </a:pathLst>
          </a:custGeom>
          <a:solidFill>
            <a:srgbClr val="63B446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100" dirty="0">
                <a:latin typeface="Franchise" pitchFamily="49" charset="0"/>
                <a:ea typeface="Franchise" pitchFamily="49" charset="0"/>
              </a:rPr>
              <a:t>Marketing</a:t>
            </a:r>
          </a:p>
          <a:p>
            <a:pPr algn="ctr"/>
            <a:r>
              <a:rPr lang="en-US" sz="1500" dirty="0" err="1">
                <a:latin typeface="Franchise" pitchFamily="49" charset="0"/>
                <a:ea typeface="Franchise" pitchFamily="49" charset="0"/>
              </a:rPr>
              <a:t>Stretegies</a:t>
            </a:r>
            <a:endParaRPr lang="en-US" sz="1500" dirty="0">
              <a:latin typeface="Franchise" pitchFamily="49" charset="0"/>
              <a:ea typeface="Franchise" pitchFamily="49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sp>
        <p:nvSpPr>
          <p:cNvPr id="126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WHAT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WE DO FOR YOU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27" name="Straight Connector 126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8" name="Oval 127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4</a:t>
            </a:r>
          </a:p>
        </p:txBody>
      </p:sp>
      <p:sp>
        <p:nvSpPr>
          <p:cNvPr id="129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30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3000" y="4404626"/>
            <a:ext cx="578758" cy="57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301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2 0.00023 L 0.62448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113" grpId="0" animBg="1"/>
      <p:bldP spid="117" grpId="0" animBg="1"/>
      <p:bldP spid="119" grpId="0" animBg="1"/>
      <p:bldP spid="1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50"/>
          <p:cNvCxnSpPr>
            <a:stCxn id="109" idx="4"/>
          </p:cNvCxnSpPr>
          <p:nvPr/>
        </p:nvCxnSpPr>
        <p:spPr>
          <a:xfrm flipH="1">
            <a:off x="9069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4229101" y="4115904"/>
            <a:ext cx="685799" cy="860752"/>
            <a:chOff x="4114800" y="5403381"/>
            <a:chExt cx="914400" cy="1146606"/>
          </a:xfrm>
        </p:grpSpPr>
        <p:sp>
          <p:nvSpPr>
            <p:cNvPr id="53" name="Rounded Rectangle 52"/>
            <p:cNvSpPr/>
            <p:nvPr/>
          </p:nvSpPr>
          <p:spPr>
            <a:xfrm>
              <a:off x="4705972" y="5556252"/>
              <a:ext cx="94153" cy="993735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38"/>
            <p:cNvSpPr/>
            <p:nvPr/>
          </p:nvSpPr>
          <p:spPr>
            <a:xfrm>
              <a:off x="4724400" y="5555781"/>
              <a:ext cx="47236" cy="980730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4204812" y="5550852"/>
              <a:ext cx="94153" cy="993735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ounded Rectangle 38"/>
            <p:cNvSpPr/>
            <p:nvPr/>
          </p:nvSpPr>
          <p:spPr>
            <a:xfrm>
              <a:off x="4223240" y="5550381"/>
              <a:ext cx="47236" cy="980730"/>
            </a:xfrm>
            <a:custGeom>
              <a:avLst/>
              <a:gdLst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7314 w 47314"/>
                <a:gd name="connsiteY3" fmla="*/ 7886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0 w 47314"/>
                <a:gd name="connsiteY0" fmla="*/ 7886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0 w 47314"/>
                <a:gd name="connsiteY8" fmla="*/ 7886 h 1058358"/>
                <a:gd name="connsiteX0" fmla="*/ 4763 w 47314"/>
                <a:gd name="connsiteY0" fmla="*/ 43604 h 1058358"/>
                <a:gd name="connsiteX1" fmla="*/ 7886 w 47314"/>
                <a:gd name="connsiteY1" fmla="*/ 0 h 1058358"/>
                <a:gd name="connsiteX2" fmla="*/ 39428 w 47314"/>
                <a:gd name="connsiteY2" fmla="*/ 0 h 1058358"/>
                <a:gd name="connsiteX3" fmla="*/ 40170 w 47314"/>
                <a:gd name="connsiteY3" fmla="*/ 38843 h 1058358"/>
                <a:gd name="connsiteX4" fmla="*/ 47314 w 47314"/>
                <a:gd name="connsiteY4" fmla="*/ 1050472 h 1058358"/>
                <a:gd name="connsiteX5" fmla="*/ 39428 w 47314"/>
                <a:gd name="connsiteY5" fmla="*/ 1058358 h 1058358"/>
                <a:gd name="connsiteX6" fmla="*/ 7886 w 47314"/>
                <a:gd name="connsiteY6" fmla="*/ 1058358 h 1058358"/>
                <a:gd name="connsiteX7" fmla="*/ 0 w 47314"/>
                <a:gd name="connsiteY7" fmla="*/ 1050472 h 1058358"/>
                <a:gd name="connsiteX8" fmla="*/ 4763 w 47314"/>
                <a:gd name="connsiteY8" fmla="*/ 43604 h 1058358"/>
                <a:gd name="connsiteX0" fmla="*/ 4763 w 47314"/>
                <a:gd name="connsiteY0" fmla="*/ 43604 h 1082171"/>
                <a:gd name="connsiteX1" fmla="*/ 7886 w 47314"/>
                <a:gd name="connsiteY1" fmla="*/ 0 h 1082171"/>
                <a:gd name="connsiteX2" fmla="*/ 39428 w 47314"/>
                <a:gd name="connsiteY2" fmla="*/ 0 h 1082171"/>
                <a:gd name="connsiteX3" fmla="*/ 40170 w 47314"/>
                <a:gd name="connsiteY3" fmla="*/ 38843 h 1082171"/>
                <a:gd name="connsiteX4" fmla="*/ 47314 w 47314"/>
                <a:gd name="connsiteY4" fmla="*/ 1050472 h 1082171"/>
                <a:gd name="connsiteX5" fmla="*/ 39428 w 47314"/>
                <a:gd name="connsiteY5" fmla="*/ 1058358 h 1082171"/>
                <a:gd name="connsiteX6" fmla="*/ 7886 w 47314"/>
                <a:gd name="connsiteY6" fmla="*/ 1082171 h 1082171"/>
                <a:gd name="connsiteX7" fmla="*/ 0 w 47314"/>
                <a:gd name="connsiteY7" fmla="*/ 1050472 h 1082171"/>
                <a:gd name="connsiteX8" fmla="*/ 4763 w 47314"/>
                <a:gd name="connsiteY8" fmla="*/ 43604 h 1082171"/>
                <a:gd name="connsiteX0" fmla="*/ 4763 w 47474"/>
                <a:gd name="connsiteY0" fmla="*/ 43604 h 1082171"/>
                <a:gd name="connsiteX1" fmla="*/ 7886 w 47474"/>
                <a:gd name="connsiteY1" fmla="*/ 0 h 1082171"/>
                <a:gd name="connsiteX2" fmla="*/ 39428 w 47474"/>
                <a:gd name="connsiteY2" fmla="*/ 0 h 1082171"/>
                <a:gd name="connsiteX3" fmla="*/ 40170 w 47474"/>
                <a:gd name="connsiteY3" fmla="*/ 38843 h 1082171"/>
                <a:gd name="connsiteX4" fmla="*/ 47314 w 47474"/>
                <a:gd name="connsiteY4" fmla="*/ 1050472 h 1082171"/>
                <a:gd name="connsiteX5" fmla="*/ 44190 w 47474"/>
                <a:gd name="connsiteY5" fmla="*/ 1070264 h 1082171"/>
                <a:gd name="connsiteX6" fmla="*/ 7886 w 47474"/>
                <a:gd name="connsiteY6" fmla="*/ 1082171 h 1082171"/>
                <a:gd name="connsiteX7" fmla="*/ 0 w 47474"/>
                <a:gd name="connsiteY7" fmla="*/ 1050472 h 1082171"/>
                <a:gd name="connsiteX8" fmla="*/ 4763 w 47474"/>
                <a:gd name="connsiteY8" fmla="*/ 43604 h 10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4" h="1082171">
                  <a:moveTo>
                    <a:pt x="4763" y="43604"/>
                  </a:moveTo>
                  <a:cubicBezTo>
                    <a:pt x="4763" y="39249"/>
                    <a:pt x="3531" y="0"/>
                    <a:pt x="7886" y="0"/>
                  </a:cubicBezTo>
                  <a:lnTo>
                    <a:pt x="39428" y="0"/>
                  </a:lnTo>
                  <a:cubicBezTo>
                    <a:pt x="43783" y="0"/>
                    <a:pt x="40170" y="34488"/>
                    <a:pt x="40170" y="38843"/>
                  </a:cubicBezTo>
                  <a:cubicBezTo>
                    <a:pt x="40170" y="386372"/>
                    <a:pt x="47314" y="702943"/>
                    <a:pt x="47314" y="1050472"/>
                  </a:cubicBezTo>
                  <a:cubicBezTo>
                    <a:pt x="47314" y="1054827"/>
                    <a:pt x="48545" y="1070264"/>
                    <a:pt x="44190" y="1070264"/>
                  </a:cubicBezTo>
                  <a:lnTo>
                    <a:pt x="7886" y="1082171"/>
                  </a:lnTo>
                  <a:cubicBezTo>
                    <a:pt x="3531" y="1082171"/>
                    <a:pt x="0" y="1054827"/>
                    <a:pt x="0" y="1050472"/>
                  </a:cubicBezTo>
                  <a:cubicBezTo>
                    <a:pt x="1588" y="714849"/>
                    <a:pt x="3175" y="379227"/>
                    <a:pt x="4763" y="436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114800" y="5740295"/>
              <a:ext cx="813910" cy="124853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4114800" y="5897262"/>
              <a:ext cx="813910" cy="124853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114800" y="6054228"/>
              <a:ext cx="813910" cy="124853"/>
            </a:xfrm>
            <a:prstGeom prst="rect">
              <a:avLst/>
            </a:prstGeom>
            <a:solidFill>
              <a:srgbClr val="85C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Pentagon 71"/>
            <p:cNvSpPr/>
            <p:nvPr/>
          </p:nvSpPr>
          <p:spPr>
            <a:xfrm>
              <a:off x="4114800" y="5403381"/>
              <a:ext cx="914400" cy="304800"/>
            </a:xfrm>
            <a:prstGeom prst="homePlat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Pentagon 33"/>
            <p:cNvSpPr/>
            <p:nvPr/>
          </p:nvSpPr>
          <p:spPr>
            <a:xfrm>
              <a:off x="4172573" y="5431049"/>
              <a:ext cx="698364" cy="243793"/>
            </a:xfrm>
            <a:custGeom>
              <a:avLst/>
              <a:gdLst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0 h 228600"/>
                <a:gd name="connsiteX1" fmla="*/ 571500 w 685800"/>
                <a:gd name="connsiteY1" fmla="*/ 0 h 228600"/>
                <a:gd name="connsiteX2" fmla="*/ 685800 w 685800"/>
                <a:gd name="connsiteY2" fmla="*/ 114300 h 228600"/>
                <a:gd name="connsiteX3" fmla="*/ 571500 w 685800"/>
                <a:gd name="connsiteY3" fmla="*/ 228600 h 228600"/>
                <a:gd name="connsiteX4" fmla="*/ 0 w 685800"/>
                <a:gd name="connsiteY4" fmla="*/ 228600 h 228600"/>
                <a:gd name="connsiteX5" fmla="*/ 0 w 685800"/>
                <a:gd name="connsiteY5" fmla="*/ 0 h 228600"/>
                <a:gd name="connsiteX0" fmla="*/ 0 w 685800"/>
                <a:gd name="connsiteY0" fmla="*/ 9524 h 238124"/>
                <a:gd name="connsiteX1" fmla="*/ 571500 w 685800"/>
                <a:gd name="connsiteY1" fmla="*/ 9524 h 238124"/>
                <a:gd name="connsiteX2" fmla="*/ 685800 w 685800"/>
                <a:gd name="connsiteY2" fmla="*/ 123824 h 238124"/>
                <a:gd name="connsiteX3" fmla="*/ 571500 w 685800"/>
                <a:gd name="connsiteY3" fmla="*/ 238124 h 238124"/>
                <a:gd name="connsiteX4" fmla="*/ 0 w 685800"/>
                <a:gd name="connsiteY4" fmla="*/ 238124 h 238124"/>
                <a:gd name="connsiteX5" fmla="*/ 0 w 685800"/>
                <a:gd name="connsiteY5" fmla="*/ 9524 h 238124"/>
                <a:gd name="connsiteX0" fmla="*/ 8466 w 694266"/>
                <a:gd name="connsiteY0" fmla="*/ 9524 h 238124"/>
                <a:gd name="connsiteX1" fmla="*/ 579966 w 694266"/>
                <a:gd name="connsiteY1" fmla="*/ 9524 h 238124"/>
                <a:gd name="connsiteX2" fmla="*/ 694266 w 694266"/>
                <a:gd name="connsiteY2" fmla="*/ 123824 h 238124"/>
                <a:gd name="connsiteX3" fmla="*/ 579966 w 694266"/>
                <a:gd name="connsiteY3" fmla="*/ 238124 h 238124"/>
                <a:gd name="connsiteX4" fmla="*/ 8466 w 694266"/>
                <a:gd name="connsiteY4" fmla="*/ 238124 h 238124"/>
                <a:gd name="connsiteX5" fmla="*/ 8466 w 694266"/>
                <a:gd name="connsiteY5" fmla="*/ 9524 h 238124"/>
                <a:gd name="connsiteX0" fmla="*/ 8466 w 694266"/>
                <a:gd name="connsiteY0" fmla="*/ 9524 h 238124"/>
                <a:gd name="connsiteX1" fmla="*/ 579966 w 694266"/>
                <a:gd name="connsiteY1" fmla="*/ 9524 h 238124"/>
                <a:gd name="connsiteX2" fmla="*/ 694266 w 694266"/>
                <a:gd name="connsiteY2" fmla="*/ 123824 h 238124"/>
                <a:gd name="connsiteX3" fmla="*/ 579966 w 694266"/>
                <a:gd name="connsiteY3" fmla="*/ 238124 h 238124"/>
                <a:gd name="connsiteX4" fmla="*/ 8466 w 694266"/>
                <a:gd name="connsiteY4" fmla="*/ 238124 h 238124"/>
                <a:gd name="connsiteX5" fmla="*/ 8466 w 694266"/>
                <a:gd name="connsiteY5" fmla="*/ 9524 h 238124"/>
                <a:gd name="connsiteX0" fmla="*/ 12564 w 698364"/>
                <a:gd name="connsiteY0" fmla="*/ 9524 h 238124"/>
                <a:gd name="connsiteX1" fmla="*/ 584064 w 698364"/>
                <a:gd name="connsiteY1" fmla="*/ 9524 h 238124"/>
                <a:gd name="connsiteX2" fmla="*/ 698364 w 698364"/>
                <a:gd name="connsiteY2" fmla="*/ 123824 h 238124"/>
                <a:gd name="connsiteX3" fmla="*/ 584064 w 698364"/>
                <a:gd name="connsiteY3" fmla="*/ 238124 h 238124"/>
                <a:gd name="connsiteX4" fmla="*/ 12564 w 698364"/>
                <a:gd name="connsiteY4" fmla="*/ 238124 h 238124"/>
                <a:gd name="connsiteX5" fmla="*/ 12564 w 698364"/>
                <a:gd name="connsiteY5" fmla="*/ 9524 h 238124"/>
                <a:gd name="connsiteX0" fmla="*/ 12564 w 698364"/>
                <a:gd name="connsiteY0" fmla="*/ 15193 h 243793"/>
                <a:gd name="connsiteX1" fmla="*/ 584064 w 698364"/>
                <a:gd name="connsiteY1" fmla="*/ 15193 h 243793"/>
                <a:gd name="connsiteX2" fmla="*/ 698364 w 698364"/>
                <a:gd name="connsiteY2" fmla="*/ 129493 h 243793"/>
                <a:gd name="connsiteX3" fmla="*/ 584064 w 698364"/>
                <a:gd name="connsiteY3" fmla="*/ 243793 h 243793"/>
                <a:gd name="connsiteX4" fmla="*/ 12564 w 698364"/>
                <a:gd name="connsiteY4" fmla="*/ 243793 h 243793"/>
                <a:gd name="connsiteX5" fmla="*/ 12564 w 698364"/>
                <a:gd name="connsiteY5" fmla="*/ 15193 h 243793"/>
                <a:gd name="connsiteX0" fmla="*/ 12564 w 698364"/>
                <a:gd name="connsiteY0" fmla="*/ 15193 h 243793"/>
                <a:gd name="connsiteX1" fmla="*/ 584064 w 698364"/>
                <a:gd name="connsiteY1" fmla="*/ 15193 h 243793"/>
                <a:gd name="connsiteX2" fmla="*/ 698364 w 698364"/>
                <a:gd name="connsiteY2" fmla="*/ 129493 h 243793"/>
                <a:gd name="connsiteX3" fmla="*/ 584064 w 698364"/>
                <a:gd name="connsiteY3" fmla="*/ 243793 h 243793"/>
                <a:gd name="connsiteX4" fmla="*/ 12564 w 698364"/>
                <a:gd name="connsiteY4" fmla="*/ 243793 h 243793"/>
                <a:gd name="connsiteX5" fmla="*/ 12564 w 698364"/>
                <a:gd name="connsiteY5" fmla="*/ 15193 h 24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364" h="243793">
                  <a:moveTo>
                    <a:pt x="12564" y="15193"/>
                  </a:moveTo>
                  <a:cubicBezTo>
                    <a:pt x="219733" y="-6238"/>
                    <a:pt x="431664" y="-3857"/>
                    <a:pt x="584064" y="15193"/>
                  </a:cubicBezTo>
                  <a:cubicBezTo>
                    <a:pt x="619783" y="89012"/>
                    <a:pt x="672171" y="72343"/>
                    <a:pt x="698364" y="129493"/>
                  </a:cubicBezTo>
                  <a:cubicBezTo>
                    <a:pt x="684076" y="174736"/>
                    <a:pt x="665026" y="191406"/>
                    <a:pt x="584064" y="243793"/>
                  </a:cubicBezTo>
                  <a:cubicBezTo>
                    <a:pt x="393564" y="243793"/>
                    <a:pt x="219733" y="222362"/>
                    <a:pt x="12564" y="243793"/>
                  </a:cubicBezTo>
                  <a:cubicBezTo>
                    <a:pt x="-1723" y="198549"/>
                    <a:pt x="-6486" y="108062"/>
                    <a:pt x="12564" y="15193"/>
                  </a:cubicBezTo>
                  <a:close/>
                </a:path>
              </a:pathLst>
            </a:cu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34"/>
            <p:cNvSpPr/>
            <p:nvPr/>
          </p:nvSpPr>
          <p:spPr>
            <a:xfrm>
              <a:off x="4172574" y="5750680"/>
              <a:ext cx="704226" cy="93919"/>
            </a:xfrm>
            <a:custGeom>
              <a:avLst/>
              <a:gdLst>
                <a:gd name="connsiteX0" fmla="*/ 0 w 513932"/>
                <a:gd name="connsiteY0" fmla="*/ 0 h 103444"/>
                <a:gd name="connsiteX1" fmla="*/ 513932 w 513932"/>
                <a:gd name="connsiteY1" fmla="*/ 0 h 103444"/>
                <a:gd name="connsiteX2" fmla="*/ 513932 w 513932"/>
                <a:gd name="connsiteY2" fmla="*/ 103444 h 103444"/>
                <a:gd name="connsiteX3" fmla="*/ 0 w 513932"/>
                <a:gd name="connsiteY3" fmla="*/ 103444 h 103444"/>
                <a:gd name="connsiteX4" fmla="*/ 0 w 513932"/>
                <a:gd name="connsiteY4" fmla="*/ 0 h 103444"/>
                <a:gd name="connsiteX0" fmla="*/ 0 w 538273"/>
                <a:gd name="connsiteY0" fmla="*/ 0 h 103444"/>
                <a:gd name="connsiteX1" fmla="*/ 513932 w 538273"/>
                <a:gd name="connsiteY1" fmla="*/ 0 h 103444"/>
                <a:gd name="connsiteX2" fmla="*/ 513932 w 538273"/>
                <a:gd name="connsiteY2" fmla="*/ 103444 h 103444"/>
                <a:gd name="connsiteX3" fmla="*/ 0 w 538273"/>
                <a:gd name="connsiteY3" fmla="*/ 103444 h 103444"/>
                <a:gd name="connsiteX4" fmla="*/ 0 w 538273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12564 w 554981"/>
                <a:gd name="connsiteY0" fmla="*/ 0 h 103444"/>
                <a:gd name="connsiteX1" fmla="*/ 526496 w 554981"/>
                <a:gd name="connsiteY1" fmla="*/ 0 h 103444"/>
                <a:gd name="connsiteX2" fmla="*/ 526496 w 554981"/>
                <a:gd name="connsiteY2" fmla="*/ 103444 h 103444"/>
                <a:gd name="connsiteX3" fmla="*/ 12564 w 554981"/>
                <a:gd name="connsiteY3" fmla="*/ 103444 h 103444"/>
                <a:gd name="connsiteX4" fmla="*/ 12564 w 554981"/>
                <a:gd name="connsiteY4" fmla="*/ 0 h 103444"/>
                <a:gd name="connsiteX0" fmla="*/ 12564 w 550408"/>
                <a:gd name="connsiteY0" fmla="*/ 0 h 103444"/>
                <a:gd name="connsiteX1" fmla="*/ 519353 w 550408"/>
                <a:gd name="connsiteY1" fmla="*/ 9525 h 103444"/>
                <a:gd name="connsiteX2" fmla="*/ 526496 w 550408"/>
                <a:gd name="connsiteY2" fmla="*/ 103444 h 103444"/>
                <a:gd name="connsiteX3" fmla="*/ 12564 w 550408"/>
                <a:gd name="connsiteY3" fmla="*/ 103444 h 103444"/>
                <a:gd name="connsiteX4" fmla="*/ 12564 w 550408"/>
                <a:gd name="connsiteY4" fmla="*/ 0 h 103444"/>
                <a:gd name="connsiteX0" fmla="*/ 12564 w 550408"/>
                <a:gd name="connsiteY0" fmla="*/ 7144 h 93919"/>
                <a:gd name="connsiteX1" fmla="*/ 519353 w 550408"/>
                <a:gd name="connsiteY1" fmla="*/ 0 h 93919"/>
                <a:gd name="connsiteX2" fmla="*/ 526496 w 550408"/>
                <a:gd name="connsiteY2" fmla="*/ 93919 h 93919"/>
                <a:gd name="connsiteX3" fmla="*/ 12564 w 550408"/>
                <a:gd name="connsiteY3" fmla="*/ 93919 h 93919"/>
                <a:gd name="connsiteX4" fmla="*/ 12564 w 550408"/>
                <a:gd name="connsiteY4" fmla="*/ 7144 h 9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08" h="93919">
                  <a:moveTo>
                    <a:pt x="12564" y="7144"/>
                  </a:moveTo>
                  <a:cubicBezTo>
                    <a:pt x="188637" y="23813"/>
                    <a:pt x="348042" y="0"/>
                    <a:pt x="519353" y="0"/>
                  </a:cubicBezTo>
                  <a:cubicBezTo>
                    <a:pt x="574122" y="41625"/>
                    <a:pt x="543165" y="47532"/>
                    <a:pt x="526496" y="93919"/>
                  </a:cubicBezTo>
                  <a:cubicBezTo>
                    <a:pt x="355185" y="93919"/>
                    <a:pt x="202925" y="84394"/>
                    <a:pt x="12564" y="93919"/>
                  </a:cubicBezTo>
                  <a:cubicBezTo>
                    <a:pt x="-6486" y="52295"/>
                    <a:pt x="-1724" y="36863"/>
                    <a:pt x="12564" y="7144"/>
                  </a:cubicBezTo>
                  <a:close/>
                </a:path>
              </a:pathLst>
            </a:cu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34"/>
            <p:cNvSpPr/>
            <p:nvPr/>
          </p:nvSpPr>
          <p:spPr>
            <a:xfrm>
              <a:off x="4172574" y="5908139"/>
              <a:ext cx="698364" cy="93919"/>
            </a:xfrm>
            <a:custGeom>
              <a:avLst/>
              <a:gdLst>
                <a:gd name="connsiteX0" fmla="*/ 0 w 513932"/>
                <a:gd name="connsiteY0" fmla="*/ 0 h 103444"/>
                <a:gd name="connsiteX1" fmla="*/ 513932 w 513932"/>
                <a:gd name="connsiteY1" fmla="*/ 0 h 103444"/>
                <a:gd name="connsiteX2" fmla="*/ 513932 w 513932"/>
                <a:gd name="connsiteY2" fmla="*/ 103444 h 103444"/>
                <a:gd name="connsiteX3" fmla="*/ 0 w 513932"/>
                <a:gd name="connsiteY3" fmla="*/ 103444 h 103444"/>
                <a:gd name="connsiteX4" fmla="*/ 0 w 513932"/>
                <a:gd name="connsiteY4" fmla="*/ 0 h 103444"/>
                <a:gd name="connsiteX0" fmla="*/ 0 w 538273"/>
                <a:gd name="connsiteY0" fmla="*/ 0 h 103444"/>
                <a:gd name="connsiteX1" fmla="*/ 513932 w 538273"/>
                <a:gd name="connsiteY1" fmla="*/ 0 h 103444"/>
                <a:gd name="connsiteX2" fmla="*/ 513932 w 538273"/>
                <a:gd name="connsiteY2" fmla="*/ 103444 h 103444"/>
                <a:gd name="connsiteX3" fmla="*/ 0 w 538273"/>
                <a:gd name="connsiteY3" fmla="*/ 103444 h 103444"/>
                <a:gd name="connsiteX4" fmla="*/ 0 w 538273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12564 w 554981"/>
                <a:gd name="connsiteY0" fmla="*/ 0 h 103444"/>
                <a:gd name="connsiteX1" fmla="*/ 526496 w 554981"/>
                <a:gd name="connsiteY1" fmla="*/ 0 h 103444"/>
                <a:gd name="connsiteX2" fmla="*/ 526496 w 554981"/>
                <a:gd name="connsiteY2" fmla="*/ 103444 h 103444"/>
                <a:gd name="connsiteX3" fmla="*/ 12564 w 554981"/>
                <a:gd name="connsiteY3" fmla="*/ 103444 h 103444"/>
                <a:gd name="connsiteX4" fmla="*/ 12564 w 554981"/>
                <a:gd name="connsiteY4" fmla="*/ 0 h 103444"/>
                <a:gd name="connsiteX0" fmla="*/ 12564 w 550408"/>
                <a:gd name="connsiteY0" fmla="*/ 0 h 103444"/>
                <a:gd name="connsiteX1" fmla="*/ 519353 w 550408"/>
                <a:gd name="connsiteY1" fmla="*/ 9525 h 103444"/>
                <a:gd name="connsiteX2" fmla="*/ 526496 w 550408"/>
                <a:gd name="connsiteY2" fmla="*/ 103444 h 103444"/>
                <a:gd name="connsiteX3" fmla="*/ 12564 w 550408"/>
                <a:gd name="connsiteY3" fmla="*/ 103444 h 103444"/>
                <a:gd name="connsiteX4" fmla="*/ 12564 w 550408"/>
                <a:gd name="connsiteY4" fmla="*/ 0 h 103444"/>
                <a:gd name="connsiteX0" fmla="*/ 12564 w 550408"/>
                <a:gd name="connsiteY0" fmla="*/ 7144 h 93919"/>
                <a:gd name="connsiteX1" fmla="*/ 519353 w 550408"/>
                <a:gd name="connsiteY1" fmla="*/ 0 h 93919"/>
                <a:gd name="connsiteX2" fmla="*/ 526496 w 550408"/>
                <a:gd name="connsiteY2" fmla="*/ 93919 h 93919"/>
                <a:gd name="connsiteX3" fmla="*/ 12564 w 550408"/>
                <a:gd name="connsiteY3" fmla="*/ 93919 h 93919"/>
                <a:gd name="connsiteX4" fmla="*/ 12564 w 550408"/>
                <a:gd name="connsiteY4" fmla="*/ 7144 h 9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08" h="93919">
                  <a:moveTo>
                    <a:pt x="12564" y="7144"/>
                  </a:moveTo>
                  <a:cubicBezTo>
                    <a:pt x="188637" y="23813"/>
                    <a:pt x="348042" y="0"/>
                    <a:pt x="519353" y="0"/>
                  </a:cubicBezTo>
                  <a:cubicBezTo>
                    <a:pt x="574122" y="41625"/>
                    <a:pt x="543165" y="47532"/>
                    <a:pt x="526496" y="93919"/>
                  </a:cubicBezTo>
                  <a:cubicBezTo>
                    <a:pt x="355185" y="93919"/>
                    <a:pt x="202925" y="84394"/>
                    <a:pt x="12564" y="93919"/>
                  </a:cubicBezTo>
                  <a:cubicBezTo>
                    <a:pt x="-6486" y="52295"/>
                    <a:pt x="-1724" y="36863"/>
                    <a:pt x="12564" y="7144"/>
                  </a:cubicBezTo>
                  <a:close/>
                </a:path>
              </a:pathLst>
            </a:cu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34"/>
            <p:cNvSpPr/>
            <p:nvPr/>
          </p:nvSpPr>
          <p:spPr>
            <a:xfrm>
              <a:off x="4172573" y="6067782"/>
              <a:ext cx="698364" cy="93919"/>
            </a:xfrm>
            <a:custGeom>
              <a:avLst/>
              <a:gdLst>
                <a:gd name="connsiteX0" fmla="*/ 0 w 513932"/>
                <a:gd name="connsiteY0" fmla="*/ 0 h 103444"/>
                <a:gd name="connsiteX1" fmla="*/ 513932 w 513932"/>
                <a:gd name="connsiteY1" fmla="*/ 0 h 103444"/>
                <a:gd name="connsiteX2" fmla="*/ 513932 w 513932"/>
                <a:gd name="connsiteY2" fmla="*/ 103444 h 103444"/>
                <a:gd name="connsiteX3" fmla="*/ 0 w 513932"/>
                <a:gd name="connsiteY3" fmla="*/ 103444 h 103444"/>
                <a:gd name="connsiteX4" fmla="*/ 0 w 513932"/>
                <a:gd name="connsiteY4" fmla="*/ 0 h 103444"/>
                <a:gd name="connsiteX0" fmla="*/ 0 w 538273"/>
                <a:gd name="connsiteY0" fmla="*/ 0 h 103444"/>
                <a:gd name="connsiteX1" fmla="*/ 513932 w 538273"/>
                <a:gd name="connsiteY1" fmla="*/ 0 h 103444"/>
                <a:gd name="connsiteX2" fmla="*/ 513932 w 538273"/>
                <a:gd name="connsiteY2" fmla="*/ 103444 h 103444"/>
                <a:gd name="connsiteX3" fmla="*/ 0 w 538273"/>
                <a:gd name="connsiteY3" fmla="*/ 103444 h 103444"/>
                <a:gd name="connsiteX4" fmla="*/ 0 w 538273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0 w 542417"/>
                <a:gd name="connsiteY0" fmla="*/ 0 h 103444"/>
                <a:gd name="connsiteX1" fmla="*/ 513932 w 542417"/>
                <a:gd name="connsiteY1" fmla="*/ 0 h 103444"/>
                <a:gd name="connsiteX2" fmla="*/ 513932 w 542417"/>
                <a:gd name="connsiteY2" fmla="*/ 103444 h 103444"/>
                <a:gd name="connsiteX3" fmla="*/ 0 w 542417"/>
                <a:gd name="connsiteY3" fmla="*/ 103444 h 103444"/>
                <a:gd name="connsiteX4" fmla="*/ 0 w 542417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8466 w 550883"/>
                <a:gd name="connsiteY0" fmla="*/ 0 h 103444"/>
                <a:gd name="connsiteX1" fmla="*/ 522398 w 550883"/>
                <a:gd name="connsiteY1" fmla="*/ 0 h 103444"/>
                <a:gd name="connsiteX2" fmla="*/ 522398 w 550883"/>
                <a:gd name="connsiteY2" fmla="*/ 103444 h 103444"/>
                <a:gd name="connsiteX3" fmla="*/ 8466 w 550883"/>
                <a:gd name="connsiteY3" fmla="*/ 103444 h 103444"/>
                <a:gd name="connsiteX4" fmla="*/ 8466 w 550883"/>
                <a:gd name="connsiteY4" fmla="*/ 0 h 103444"/>
                <a:gd name="connsiteX0" fmla="*/ 12564 w 554981"/>
                <a:gd name="connsiteY0" fmla="*/ 0 h 103444"/>
                <a:gd name="connsiteX1" fmla="*/ 526496 w 554981"/>
                <a:gd name="connsiteY1" fmla="*/ 0 h 103444"/>
                <a:gd name="connsiteX2" fmla="*/ 526496 w 554981"/>
                <a:gd name="connsiteY2" fmla="*/ 103444 h 103444"/>
                <a:gd name="connsiteX3" fmla="*/ 12564 w 554981"/>
                <a:gd name="connsiteY3" fmla="*/ 103444 h 103444"/>
                <a:gd name="connsiteX4" fmla="*/ 12564 w 554981"/>
                <a:gd name="connsiteY4" fmla="*/ 0 h 103444"/>
                <a:gd name="connsiteX0" fmla="*/ 12564 w 550408"/>
                <a:gd name="connsiteY0" fmla="*/ 0 h 103444"/>
                <a:gd name="connsiteX1" fmla="*/ 519353 w 550408"/>
                <a:gd name="connsiteY1" fmla="*/ 9525 h 103444"/>
                <a:gd name="connsiteX2" fmla="*/ 526496 w 550408"/>
                <a:gd name="connsiteY2" fmla="*/ 103444 h 103444"/>
                <a:gd name="connsiteX3" fmla="*/ 12564 w 550408"/>
                <a:gd name="connsiteY3" fmla="*/ 103444 h 103444"/>
                <a:gd name="connsiteX4" fmla="*/ 12564 w 550408"/>
                <a:gd name="connsiteY4" fmla="*/ 0 h 103444"/>
                <a:gd name="connsiteX0" fmla="*/ 12564 w 550408"/>
                <a:gd name="connsiteY0" fmla="*/ 7144 h 93919"/>
                <a:gd name="connsiteX1" fmla="*/ 519353 w 550408"/>
                <a:gd name="connsiteY1" fmla="*/ 0 h 93919"/>
                <a:gd name="connsiteX2" fmla="*/ 526496 w 550408"/>
                <a:gd name="connsiteY2" fmla="*/ 93919 h 93919"/>
                <a:gd name="connsiteX3" fmla="*/ 12564 w 550408"/>
                <a:gd name="connsiteY3" fmla="*/ 93919 h 93919"/>
                <a:gd name="connsiteX4" fmla="*/ 12564 w 550408"/>
                <a:gd name="connsiteY4" fmla="*/ 7144 h 9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08" h="93919">
                  <a:moveTo>
                    <a:pt x="12564" y="7144"/>
                  </a:moveTo>
                  <a:cubicBezTo>
                    <a:pt x="188637" y="23813"/>
                    <a:pt x="348042" y="0"/>
                    <a:pt x="519353" y="0"/>
                  </a:cubicBezTo>
                  <a:cubicBezTo>
                    <a:pt x="574122" y="41625"/>
                    <a:pt x="543165" y="47532"/>
                    <a:pt x="526496" y="93919"/>
                  </a:cubicBezTo>
                  <a:cubicBezTo>
                    <a:pt x="355185" y="93919"/>
                    <a:pt x="202925" y="84394"/>
                    <a:pt x="12564" y="93919"/>
                  </a:cubicBezTo>
                  <a:cubicBezTo>
                    <a:pt x="-6486" y="52295"/>
                    <a:pt x="-1724" y="36863"/>
                    <a:pt x="12564" y="7144"/>
                  </a:cubicBezTo>
                  <a:close/>
                </a:path>
              </a:pathLst>
            </a:custGeom>
            <a:solidFill>
              <a:srgbClr val="63B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>
            <a:stCxn id="80" idx="4"/>
          </p:cNvCxnSpPr>
          <p:nvPr/>
        </p:nvCxnSpPr>
        <p:spPr>
          <a:xfrm flipH="1">
            <a:off x="77533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>
            <a:off x="76084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82" name="Straight Connector 81"/>
          <p:cNvCxnSpPr>
            <a:stCxn id="87" idx="4"/>
          </p:cNvCxnSpPr>
          <p:nvPr/>
        </p:nvCxnSpPr>
        <p:spPr>
          <a:xfrm flipH="1">
            <a:off x="13170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11721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/>
          <p:cNvCxnSpPr>
            <a:stCxn id="89" idx="4"/>
          </p:cNvCxnSpPr>
          <p:nvPr/>
        </p:nvCxnSpPr>
        <p:spPr>
          <a:xfrm flipH="1">
            <a:off x="80846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/>
          <p:cNvSpPr/>
          <p:nvPr/>
        </p:nvSpPr>
        <p:spPr>
          <a:xfrm>
            <a:off x="79397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0" name="Isosceles Triangle 89"/>
          <p:cNvSpPr/>
          <p:nvPr/>
        </p:nvSpPr>
        <p:spPr>
          <a:xfrm>
            <a:off x="542924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1" name="Isosceles Triangle 90"/>
          <p:cNvSpPr/>
          <p:nvPr/>
        </p:nvSpPr>
        <p:spPr>
          <a:xfrm>
            <a:off x="594360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92" name="Straight Connector 91"/>
          <p:cNvCxnSpPr>
            <a:stCxn id="93" idx="4"/>
          </p:cNvCxnSpPr>
          <p:nvPr/>
        </p:nvCxnSpPr>
        <p:spPr>
          <a:xfrm>
            <a:off x="16145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/>
        </p:nvSpPr>
        <p:spPr>
          <a:xfrm>
            <a:off x="15057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4" name="Isosceles Triangle 93"/>
          <p:cNvSpPr/>
          <p:nvPr/>
        </p:nvSpPr>
        <p:spPr>
          <a:xfrm>
            <a:off x="14937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5" name="Pentagon 46"/>
          <p:cNvSpPr/>
          <p:nvPr/>
        </p:nvSpPr>
        <p:spPr>
          <a:xfrm>
            <a:off x="1760233" y="1017389"/>
            <a:ext cx="5824798" cy="2892824"/>
          </a:xfrm>
          <a:custGeom>
            <a:avLst/>
            <a:gdLst>
              <a:gd name="connsiteX0" fmla="*/ 0 w 7976585"/>
              <a:gd name="connsiteY0" fmla="*/ 0 h 3701243"/>
              <a:gd name="connsiteX1" fmla="*/ 6125964 w 7976585"/>
              <a:gd name="connsiteY1" fmla="*/ 0 h 3701243"/>
              <a:gd name="connsiteX2" fmla="*/ 7976585 w 7976585"/>
              <a:gd name="connsiteY2" fmla="*/ 1850622 h 3701243"/>
              <a:gd name="connsiteX3" fmla="*/ 6125964 w 7976585"/>
              <a:gd name="connsiteY3" fmla="*/ 3701243 h 3701243"/>
              <a:gd name="connsiteX4" fmla="*/ 0 w 7976585"/>
              <a:gd name="connsiteY4" fmla="*/ 3701243 h 3701243"/>
              <a:gd name="connsiteX5" fmla="*/ 0 w 7976585"/>
              <a:gd name="connsiteY5" fmla="*/ 0 h 3701243"/>
              <a:gd name="connsiteX0" fmla="*/ 0 w 7778465"/>
              <a:gd name="connsiteY0" fmla="*/ 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0 w 7778465"/>
              <a:gd name="connsiteY5" fmla="*/ 0 h 3701243"/>
              <a:gd name="connsiteX0" fmla="*/ 0 w 7778465"/>
              <a:gd name="connsiteY0" fmla="*/ 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0 w 7778465"/>
              <a:gd name="connsiteY5" fmla="*/ 0 h 3701243"/>
              <a:gd name="connsiteX0" fmla="*/ 0 w 7778465"/>
              <a:gd name="connsiteY0" fmla="*/ 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0 w 7778465"/>
              <a:gd name="connsiteY5" fmla="*/ 0 h 3701243"/>
              <a:gd name="connsiteX0" fmla="*/ 45720 w 7778465"/>
              <a:gd name="connsiteY0" fmla="*/ 4572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45720 w 7778465"/>
              <a:gd name="connsiteY5" fmla="*/ 45720 h 3701243"/>
              <a:gd name="connsiteX0" fmla="*/ 45720 w 7778465"/>
              <a:gd name="connsiteY0" fmla="*/ 4572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42923 w 7778465"/>
              <a:gd name="connsiteY5" fmla="*/ 1893657 h 3701243"/>
              <a:gd name="connsiteX6" fmla="*/ 45720 w 7778465"/>
              <a:gd name="connsiteY6" fmla="*/ 45720 h 3701243"/>
              <a:gd name="connsiteX0" fmla="*/ 45720 w 7778465"/>
              <a:gd name="connsiteY0" fmla="*/ 45720 h 3701243"/>
              <a:gd name="connsiteX1" fmla="*/ 6125964 w 7778465"/>
              <a:gd name="connsiteY1" fmla="*/ 0 h 3701243"/>
              <a:gd name="connsiteX2" fmla="*/ 7778465 w 7778465"/>
              <a:gd name="connsiteY2" fmla="*/ 1896342 h 3701243"/>
              <a:gd name="connsiteX3" fmla="*/ 6125964 w 7778465"/>
              <a:gd name="connsiteY3" fmla="*/ 3701243 h 3701243"/>
              <a:gd name="connsiteX4" fmla="*/ 0 w 7778465"/>
              <a:gd name="connsiteY4" fmla="*/ 3701243 h 3701243"/>
              <a:gd name="connsiteX5" fmla="*/ 88643 w 7778465"/>
              <a:gd name="connsiteY5" fmla="*/ 1969857 h 3701243"/>
              <a:gd name="connsiteX6" fmla="*/ 45720 w 7778465"/>
              <a:gd name="connsiteY6" fmla="*/ 45720 h 3701243"/>
              <a:gd name="connsiteX0" fmla="*/ 45720 w 7778465"/>
              <a:gd name="connsiteY0" fmla="*/ 45720 h 3707217"/>
              <a:gd name="connsiteX1" fmla="*/ 6125964 w 7778465"/>
              <a:gd name="connsiteY1" fmla="*/ 0 h 3707217"/>
              <a:gd name="connsiteX2" fmla="*/ 7778465 w 7778465"/>
              <a:gd name="connsiteY2" fmla="*/ 1896342 h 3707217"/>
              <a:gd name="connsiteX3" fmla="*/ 6125964 w 7778465"/>
              <a:gd name="connsiteY3" fmla="*/ 3701243 h 3707217"/>
              <a:gd name="connsiteX4" fmla="*/ 2816604 w 7778465"/>
              <a:gd name="connsiteY4" fmla="*/ 3707217 h 3707217"/>
              <a:gd name="connsiteX5" fmla="*/ 0 w 7778465"/>
              <a:gd name="connsiteY5" fmla="*/ 3701243 h 3707217"/>
              <a:gd name="connsiteX6" fmla="*/ 88643 w 7778465"/>
              <a:gd name="connsiteY6" fmla="*/ 1969857 h 3707217"/>
              <a:gd name="connsiteX7" fmla="*/ 45720 w 7778465"/>
              <a:gd name="connsiteY7" fmla="*/ 45720 h 3707217"/>
              <a:gd name="connsiteX0" fmla="*/ 45720 w 7778465"/>
              <a:gd name="connsiteY0" fmla="*/ 45720 h 3722457"/>
              <a:gd name="connsiteX1" fmla="*/ 6125964 w 7778465"/>
              <a:gd name="connsiteY1" fmla="*/ 0 h 3722457"/>
              <a:gd name="connsiteX2" fmla="*/ 7778465 w 7778465"/>
              <a:gd name="connsiteY2" fmla="*/ 1896342 h 3722457"/>
              <a:gd name="connsiteX3" fmla="*/ 6125964 w 7778465"/>
              <a:gd name="connsiteY3" fmla="*/ 3701243 h 3722457"/>
              <a:gd name="connsiteX4" fmla="*/ 2892805 w 7778465"/>
              <a:gd name="connsiteY4" fmla="*/ 3722457 h 3722457"/>
              <a:gd name="connsiteX5" fmla="*/ 0 w 7778465"/>
              <a:gd name="connsiteY5" fmla="*/ 3701243 h 3722457"/>
              <a:gd name="connsiteX6" fmla="*/ 88643 w 7778465"/>
              <a:gd name="connsiteY6" fmla="*/ 1969857 h 3722457"/>
              <a:gd name="connsiteX7" fmla="*/ 45720 w 7778465"/>
              <a:gd name="connsiteY7" fmla="*/ 45720 h 3722457"/>
              <a:gd name="connsiteX0" fmla="*/ 45720 w 7778465"/>
              <a:gd name="connsiteY0" fmla="*/ 79425 h 3756162"/>
              <a:gd name="connsiteX1" fmla="*/ 6125964 w 7778465"/>
              <a:gd name="connsiteY1" fmla="*/ 33705 h 3756162"/>
              <a:gd name="connsiteX2" fmla="*/ 7778465 w 7778465"/>
              <a:gd name="connsiteY2" fmla="*/ 1930047 h 3756162"/>
              <a:gd name="connsiteX3" fmla="*/ 6125964 w 7778465"/>
              <a:gd name="connsiteY3" fmla="*/ 3734948 h 3756162"/>
              <a:gd name="connsiteX4" fmla="*/ 2892805 w 7778465"/>
              <a:gd name="connsiteY4" fmla="*/ 3756162 h 3756162"/>
              <a:gd name="connsiteX5" fmla="*/ 0 w 7778465"/>
              <a:gd name="connsiteY5" fmla="*/ 3734948 h 3756162"/>
              <a:gd name="connsiteX6" fmla="*/ 88643 w 7778465"/>
              <a:gd name="connsiteY6" fmla="*/ 2003562 h 3756162"/>
              <a:gd name="connsiteX7" fmla="*/ 45720 w 7778465"/>
              <a:gd name="connsiteY7" fmla="*/ 79425 h 3756162"/>
              <a:gd name="connsiteX0" fmla="*/ 45720 w 7778465"/>
              <a:gd name="connsiteY0" fmla="*/ 79425 h 3756165"/>
              <a:gd name="connsiteX1" fmla="*/ 6125964 w 7778465"/>
              <a:gd name="connsiteY1" fmla="*/ 33705 h 3756165"/>
              <a:gd name="connsiteX2" fmla="*/ 7778465 w 7778465"/>
              <a:gd name="connsiteY2" fmla="*/ 1930047 h 3756165"/>
              <a:gd name="connsiteX3" fmla="*/ 6125964 w 7778465"/>
              <a:gd name="connsiteY3" fmla="*/ 3734948 h 3756165"/>
              <a:gd name="connsiteX4" fmla="*/ 2892805 w 7778465"/>
              <a:gd name="connsiteY4" fmla="*/ 3756162 h 3756165"/>
              <a:gd name="connsiteX5" fmla="*/ 210563 w 7778465"/>
              <a:gd name="connsiteY5" fmla="*/ 3756165 h 3756165"/>
              <a:gd name="connsiteX6" fmla="*/ 0 w 7778465"/>
              <a:gd name="connsiteY6" fmla="*/ 3734948 h 3756165"/>
              <a:gd name="connsiteX7" fmla="*/ 88643 w 7778465"/>
              <a:gd name="connsiteY7" fmla="*/ 2003562 h 3756165"/>
              <a:gd name="connsiteX8" fmla="*/ 45720 w 7778465"/>
              <a:gd name="connsiteY8" fmla="*/ 79425 h 3756165"/>
              <a:gd name="connsiteX0" fmla="*/ 45720 w 7778465"/>
              <a:gd name="connsiteY0" fmla="*/ 79425 h 3756165"/>
              <a:gd name="connsiteX1" fmla="*/ 6125964 w 7778465"/>
              <a:gd name="connsiteY1" fmla="*/ 33705 h 3756165"/>
              <a:gd name="connsiteX2" fmla="*/ 7778465 w 7778465"/>
              <a:gd name="connsiteY2" fmla="*/ 1930047 h 3756165"/>
              <a:gd name="connsiteX3" fmla="*/ 6125964 w 7778465"/>
              <a:gd name="connsiteY3" fmla="*/ 3734948 h 3756165"/>
              <a:gd name="connsiteX4" fmla="*/ 2892805 w 7778465"/>
              <a:gd name="connsiteY4" fmla="*/ 3756162 h 3756165"/>
              <a:gd name="connsiteX5" fmla="*/ 210563 w 7778465"/>
              <a:gd name="connsiteY5" fmla="*/ 3756165 h 3756165"/>
              <a:gd name="connsiteX6" fmla="*/ 0 w 7778465"/>
              <a:gd name="connsiteY6" fmla="*/ 3734948 h 3756165"/>
              <a:gd name="connsiteX7" fmla="*/ 12443 w 7778465"/>
              <a:gd name="connsiteY7" fmla="*/ 3375168 h 3756165"/>
              <a:gd name="connsiteX8" fmla="*/ 88643 w 7778465"/>
              <a:gd name="connsiteY8" fmla="*/ 2003562 h 3756165"/>
              <a:gd name="connsiteX9" fmla="*/ 45720 w 7778465"/>
              <a:gd name="connsiteY9" fmla="*/ 79425 h 3756165"/>
              <a:gd name="connsiteX0" fmla="*/ 33277 w 7766022"/>
              <a:gd name="connsiteY0" fmla="*/ 79425 h 3756165"/>
              <a:gd name="connsiteX1" fmla="*/ 6113521 w 7766022"/>
              <a:gd name="connsiteY1" fmla="*/ 33705 h 3756165"/>
              <a:gd name="connsiteX2" fmla="*/ 7766022 w 7766022"/>
              <a:gd name="connsiteY2" fmla="*/ 1930047 h 3756165"/>
              <a:gd name="connsiteX3" fmla="*/ 6113521 w 7766022"/>
              <a:gd name="connsiteY3" fmla="*/ 3734948 h 3756165"/>
              <a:gd name="connsiteX4" fmla="*/ 2880362 w 7766022"/>
              <a:gd name="connsiteY4" fmla="*/ 3756162 h 3756165"/>
              <a:gd name="connsiteX5" fmla="*/ 198120 w 7766022"/>
              <a:gd name="connsiteY5" fmla="*/ 3756165 h 3756165"/>
              <a:gd name="connsiteX6" fmla="*/ 0 w 7766022"/>
              <a:gd name="connsiteY6" fmla="*/ 3375168 h 3756165"/>
              <a:gd name="connsiteX7" fmla="*/ 76200 w 7766022"/>
              <a:gd name="connsiteY7" fmla="*/ 2003562 h 3756165"/>
              <a:gd name="connsiteX8" fmla="*/ 33277 w 7766022"/>
              <a:gd name="connsiteY8" fmla="*/ 79425 h 3756165"/>
              <a:gd name="connsiteX0" fmla="*/ 33277 w 7766022"/>
              <a:gd name="connsiteY0" fmla="*/ 79425 h 3756165"/>
              <a:gd name="connsiteX1" fmla="*/ 6113521 w 7766022"/>
              <a:gd name="connsiteY1" fmla="*/ 33705 h 3756165"/>
              <a:gd name="connsiteX2" fmla="*/ 7766022 w 7766022"/>
              <a:gd name="connsiteY2" fmla="*/ 1930047 h 3756165"/>
              <a:gd name="connsiteX3" fmla="*/ 6113521 w 7766022"/>
              <a:gd name="connsiteY3" fmla="*/ 3734948 h 3756165"/>
              <a:gd name="connsiteX4" fmla="*/ 2880362 w 7766022"/>
              <a:gd name="connsiteY4" fmla="*/ 3756162 h 3756165"/>
              <a:gd name="connsiteX5" fmla="*/ 198120 w 7766022"/>
              <a:gd name="connsiteY5" fmla="*/ 3756165 h 3756165"/>
              <a:gd name="connsiteX6" fmla="*/ 0 w 7766022"/>
              <a:gd name="connsiteY6" fmla="*/ 3375168 h 3756165"/>
              <a:gd name="connsiteX7" fmla="*/ 76200 w 7766022"/>
              <a:gd name="connsiteY7" fmla="*/ 2003562 h 3756165"/>
              <a:gd name="connsiteX8" fmla="*/ 33277 w 7766022"/>
              <a:gd name="connsiteY8" fmla="*/ 79425 h 3756165"/>
              <a:gd name="connsiteX0" fmla="*/ 458073 w 8190818"/>
              <a:gd name="connsiteY0" fmla="*/ 79425 h 3756165"/>
              <a:gd name="connsiteX1" fmla="*/ 6538317 w 8190818"/>
              <a:gd name="connsiteY1" fmla="*/ 33705 h 3756165"/>
              <a:gd name="connsiteX2" fmla="*/ 8190818 w 8190818"/>
              <a:gd name="connsiteY2" fmla="*/ 1930047 h 3756165"/>
              <a:gd name="connsiteX3" fmla="*/ 6538317 w 8190818"/>
              <a:gd name="connsiteY3" fmla="*/ 3734948 h 3756165"/>
              <a:gd name="connsiteX4" fmla="*/ 3305158 w 8190818"/>
              <a:gd name="connsiteY4" fmla="*/ 3756162 h 3756165"/>
              <a:gd name="connsiteX5" fmla="*/ 622916 w 8190818"/>
              <a:gd name="connsiteY5" fmla="*/ 3756165 h 3756165"/>
              <a:gd name="connsiteX6" fmla="*/ 424796 w 8190818"/>
              <a:gd name="connsiteY6" fmla="*/ 3375168 h 3756165"/>
              <a:gd name="connsiteX7" fmla="*/ 500996 w 8190818"/>
              <a:gd name="connsiteY7" fmla="*/ 2003562 h 3756165"/>
              <a:gd name="connsiteX8" fmla="*/ 440030 w 8190818"/>
              <a:gd name="connsiteY8" fmla="*/ 311929 h 3756165"/>
              <a:gd name="connsiteX9" fmla="*/ 458073 w 8190818"/>
              <a:gd name="connsiteY9" fmla="*/ 79425 h 3756165"/>
              <a:gd name="connsiteX0" fmla="*/ 458073 w 8190818"/>
              <a:gd name="connsiteY0" fmla="*/ 176792 h 3853532"/>
              <a:gd name="connsiteX1" fmla="*/ 714352 w 8190818"/>
              <a:gd name="connsiteY1" fmla="*/ 165456 h 3853532"/>
              <a:gd name="connsiteX2" fmla="*/ 6538317 w 8190818"/>
              <a:gd name="connsiteY2" fmla="*/ 131072 h 3853532"/>
              <a:gd name="connsiteX3" fmla="*/ 8190818 w 8190818"/>
              <a:gd name="connsiteY3" fmla="*/ 2027414 h 3853532"/>
              <a:gd name="connsiteX4" fmla="*/ 6538317 w 8190818"/>
              <a:gd name="connsiteY4" fmla="*/ 3832315 h 3853532"/>
              <a:gd name="connsiteX5" fmla="*/ 3305158 w 8190818"/>
              <a:gd name="connsiteY5" fmla="*/ 3853529 h 3853532"/>
              <a:gd name="connsiteX6" fmla="*/ 622916 w 8190818"/>
              <a:gd name="connsiteY6" fmla="*/ 3853532 h 3853532"/>
              <a:gd name="connsiteX7" fmla="*/ 424796 w 8190818"/>
              <a:gd name="connsiteY7" fmla="*/ 3472535 h 3853532"/>
              <a:gd name="connsiteX8" fmla="*/ 500996 w 8190818"/>
              <a:gd name="connsiteY8" fmla="*/ 2100929 h 3853532"/>
              <a:gd name="connsiteX9" fmla="*/ 440030 w 8190818"/>
              <a:gd name="connsiteY9" fmla="*/ 409296 h 3853532"/>
              <a:gd name="connsiteX10" fmla="*/ 458073 w 8190818"/>
              <a:gd name="connsiteY10" fmla="*/ 176792 h 3853532"/>
              <a:gd name="connsiteX0" fmla="*/ 251078 w 8001866"/>
              <a:gd name="connsiteY0" fmla="*/ 409296 h 3853532"/>
              <a:gd name="connsiteX1" fmla="*/ 525400 w 8001866"/>
              <a:gd name="connsiteY1" fmla="*/ 165456 h 3853532"/>
              <a:gd name="connsiteX2" fmla="*/ 6349365 w 8001866"/>
              <a:gd name="connsiteY2" fmla="*/ 131072 h 3853532"/>
              <a:gd name="connsiteX3" fmla="*/ 8001866 w 8001866"/>
              <a:gd name="connsiteY3" fmla="*/ 2027414 h 3853532"/>
              <a:gd name="connsiteX4" fmla="*/ 6349365 w 8001866"/>
              <a:gd name="connsiteY4" fmla="*/ 3832315 h 3853532"/>
              <a:gd name="connsiteX5" fmla="*/ 3116206 w 8001866"/>
              <a:gd name="connsiteY5" fmla="*/ 3853529 h 3853532"/>
              <a:gd name="connsiteX6" fmla="*/ 433964 w 8001866"/>
              <a:gd name="connsiteY6" fmla="*/ 3853532 h 3853532"/>
              <a:gd name="connsiteX7" fmla="*/ 235844 w 8001866"/>
              <a:gd name="connsiteY7" fmla="*/ 3472535 h 3853532"/>
              <a:gd name="connsiteX8" fmla="*/ 312044 w 8001866"/>
              <a:gd name="connsiteY8" fmla="*/ 2100929 h 3853532"/>
              <a:gd name="connsiteX9" fmla="*/ 251078 w 8001866"/>
              <a:gd name="connsiteY9" fmla="*/ 409296 h 3853532"/>
              <a:gd name="connsiteX0" fmla="*/ 242427 w 7993215"/>
              <a:gd name="connsiteY0" fmla="*/ 409296 h 3853532"/>
              <a:gd name="connsiteX1" fmla="*/ 516749 w 7993215"/>
              <a:gd name="connsiteY1" fmla="*/ 165456 h 3853532"/>
              <a:gd name="connsiteX2" fmla="*/ 6340714 w 7993215"/>
              <a:gd name="connsiteY2" fmla="*/ 131072 h 3853532"/>
              <a:gd name="connsiteX3" fmla="*/ 7993215 w 7993215"/>
              <a:gd name="connsiteY3" fmla="*/ 2027414 h 3853532"/>
              <a:gd name="connsiteX4" fmla="*/ 6340714 w 7993215"/>
              <a:gd name="connsiteY4" fmla="*/ 3832315 h 3853532"/>
              <a:gd name="connsiteX5" fmla="*/ 3107555 w 7993215"/>
              <a:gd name="connsiteY5" fmla="*/ 3853529 h 3853532"/>
              <a:gd name="connsiteX6" fmla="*/ 425313 w 7993215"/>
              <a:gd name="connsiteY6" fmla="*/ 3853532 h 3853532"/>
              <a:gd name="connsiteX7" fmla="*/ 227193 w 7993215"/>
              <a:gd name="connsiteY7" fmla="*/ 3472535 h 3853532"/>
              <a:gd name="connsiteX8" fmla="*/ 303393 w 7993215"/>
              <a:gd name="connsiteY8" fmla="*/ 2100929 h 3853532"/>
              <a:gd name="connsiteX9" fmla="*/ 242427 w 7993215"/>
              <a:gd name="connsiteY9" fmla="*/ 409296 h 3853532"/>
              <a:gd name="connsiteX0" fmla="*/ 15234 w 7766022"/>
              <a:gd name="connsiteY0" fmla="*/ 409296 h 3853532"/>
              <a:gd name="connsiteX1" fmla="*/ 289556 w 7766022"/>
              <a:gd name="connsiteY1" fmla="*/ 165456 h 3853532"/>
              <a:gd name="connsiteX2" fmla="*/ 6113521 w 7766022"/>
              <a:gd name="connsiteY2" fmla="*/ 131072 h 3853532"/>
              <a:gd name="connsiteX3" fmla="*/ 7766022 w 7766022"/>
              <a:gd name="connsiteY3" fmla="*/ 2027414 h 3853532"/>
              <a:gd name="connsiteX4" fmla="*/ 6113521 w 7766022"/>
              <a:gd name="connsiteY4" fmla="*/ 3832315 h 3853532"/>
              <a:gd name="connsiteX5" fmla="*/ 2880362 w 7766022"/>
              <a:gd name="connsiteY5" fmla="*/ 3853529 h 3853532"/>
              <a:gd name="connsiteX6" fmla="*/ 198120 w 7766022"/>
              <a:gd name="connsiteY6" fmla="*/ 3853532 h 3853532"/>
              <a:gd name="connsiteX7" fmla="*/ 0 w 7766022"/>
              <a:gd name="connsiteY7" fmla="*/ 3472535 h 3853532"/>
              <a:gd name="connsiteX8" fmla="*/ 76200 w 7766022"/>
              <a:gd name="connsiteY8" fmla="*/ 2100929 h 3853532"/>
              <a:gd name="connsiteX9" fmla="*/ 15234 w 7766022"/>
              <a:gd name="connsiteY9" fmla="*/ 409296 h 3853532"/>
              <a:gd name="connsiteX0" fmla="*/ 15234 w 7766391"/>
              <a:gd name="connsiteY0" fmla="*/ 409296 h 3861855"/>
              <a:gd name="connsiteX1" fmla="*/ 289556 w 7766391"/>
              <a:gd name="connsiteY1" fmla="*/ 165456 h 3861855"/>
              <a:gd name="connsiteX2" fmla="*/ 6113521 w 7766391"/>
              <a:gd name="connsiteY2" fmla="*/ 131072 h 3861855"/>
              <a:gd name="connsiteX3" fmla="*/ 7766022 w 7766391"/>
              <a:gd name="connsiteY3" fmla="*/ 2027414 h 3861855"/>
              <a:gd name="connsiteX4" fmla="*/ 6263634 w 7766391"/>
              <a:gd name="connsiteY4" fmla="*/ 3685895 h 3861855"/>
              <a:gd name="connsiteX5" fmla="*/ 6113521 w 7766391"/>
              <a:gd name="connsiteY5" fmla="*/ 3832315 h 3861855"/>
              <a:gd name="connsiteX6" fmla="*/ 2880362 w 7766391"/>
              <a:gd name="connsiteY6" fmla="*/ 3853529 h 3861855"/>
              <a:gd name="connsiteX7" fmla="*/ 198120 w 7766391"/>
              <a:gd name="connsiteY7" fmla="*/ 3853532 h 3861855"/>
              <a:gd name="connsiteX8" fmla="*/ 0 w 7766391"/>
              <a:gd name="connsiteY8" fmla="*/ 3472535 h 3861855"/>
              <a:gd name="connsiteX9" fmla="*/ 76200 w 7766391"/>
              <a:gd name="connsiteY9" fmla="*/ 2100929 h 3861855"/>
              <a:gd name="connsiteX10" fmla="*/ 15234 w 7766391"/>
              <a:gd name="connsiteY10" fmla="*/ 409296 h 3861855"/>
              <a:gd name="connsiteX0" fmla="*/ 15234 w 7766391"/>
              <a:gd name="connsiteY0" fmla="*/ 409296 h 3861854"/>
              <a:gd name="connsiteX1" fmla="*/ 289556 w 7766391"/>
              <a:gd name="connsiteY1" fmla="*/ 165456 h 3861854"/>
              <a:gd name="connsiteX2" fmla="*/ 6113521 w 7766391"/>
              <a:gd name="connsiteY2" fmla="*/ 131072 h 3861854"/>
              <a:gd name="connsiteX3" fmla="*/ 7766022 w 7766391"/>
              <a:gd name="connsiteY3" fmla="*/ 2027414 h 3861854"/>
              <a:gd name="connsiteX4" fmla="*/ 6263634 w 7766391"/>
              <a:gd name="connsiteY4" fmla="*/ 3685895 h 3861854"/>
              <a:gd name="connsiteX5" fmla="*/ 6113521 w 7766391"/>
              <a:gd name="connsiteY5" fmla="*/ 3832315 h 3861854"/>
              <a:gd name="connsiteX6" fmla="*/ 5913117 w 7766391"/>
              <a:gd name="connsiteY6" fmla="*/ 3853540 h 3861854"/>
              <a:gd name="connsiteX7" fmla="*/ 2880362 w 7766391"/>
              <a:gd name="connsiteY7" fmla="*/ 3853529 h 3861854"/>
              <a:gd name="connsiteX8" fmla="*/ 198120 w 7766391"/>
              <a:gd name="connsiteY8" fmla="*/ 3853532 h 3861854"/>
              <a:gd name="connsiteX9" fmla="*/ 0 w 7766391"/>
              <a:gd name="connsiteY9" fmla="*/ 3472535 h 3861854"/>
              <a:gd name="connsiteX10" fmla="*/ 76200 w 7766391"/>
              <a:gd name="connsiteY10" fmla="*/ 2100929 h 3861854"/>
              <a:gd name="connsiteX11" fmla="*/ 15234 w 7766391"/>
              <a:gd name="connsiteY11" fmla="*/ 409296 h 3861854"/>
              <a:gd name="connsiteX0" fmla="*/ 15234 w 7766401"/>
              <a:gd name="connsiteY0" fmla="*/ 409296 h 3873376"/>
              <a:gd name="connsiteX1" fmla="*/ 289556 w 7766401"/>
              <a:gd name="connsiteY1" fmla="*/ 165456 h 3873376"/>
              <a:gd name="connsiteX2" fmla="*/ 6113521 w 7766401"/>
              <a:gd name="connsiteY2" fmla="*/ 131072 h 3873376"/>
              <a:gd name="connsiteX3" fmla="*/ 7766022 w 7766401"/>
              <a:gd name="connsiteY3" fmla="*/ 2027414 h 3873376"/>
              <a:gd name="connsiteX4" fmla="*/ 6263634 w 7766401"/>
              <a:gd name="connsiteY4" fmla="*/ 3685895 h 3873376"/>
              <a:gd name="connsiteX5" fmla="*/ 5913117 w 7766401"/>
              <a:gd name="connsiteY5" fmla="*/ 3853540 h 3873376"/>
              <a:gd name="connsiteX6" fmla="*/ 2880362 w 7766401"/>
              <a:gd name="connsiteY6" fmla="*/ 3853529 h 3873376"/>
              <a:gd name="connsiteX7" fmla="*/ 198120 w 7766401"/>
              <a:gd name="connsiteY7" fmla="*/ 3853532 h 3873376"/>
              <a:gd name="connsiteX8" fmla="*/ 0 w 7766401"/>
              <a:gd name="connsiteY8" fmla="*/ 3472535 h 3873376"/>
              <a:gd name="connsiteX9" fmla="*/ 76200 w 7766401"/>
              <a:gd name="connsiteY9" fmla="*/ 2100929 h 3873376"/>
              <a:gd name="connsiteX10" fmla="*/ 15234 w 7766401"/>
              <a:gd name="connsiteY10" fmla="*/ 409296 h 3873376"/>
              <a:gd name="connsiteX0" fmla="*/ 15234 w 7766401"/>
              <a:gd name="connsiteY0" fmla="*/ 409296 h 3853540"/>
              <a:gd name="connsiteX1" fmla="*/ 289556 w 7766401"/>
              <a:gd name="connsiteY1" fmla="*/ 165456 h 3853540"/>
              <a:gd name="connsiteX2" fmla="*/ 6113521 w 7766401"/>
              <a:gd name="connsiteY2" fmla="*/ 131072 h 3853540"/>
              <a:gd name="connsiteX3" fmla="*/ 7766022 w 7766401"/>
              <a:gd name="connsiteY3" fmla="*/ 2027414 h 3853540"/>
              <a:gd name="connsiteX4" fmla="*/ 6263634 w 7766401"/>
              <a:gd name="connsiteY4" fmla="*/ 3685895 h 3853540"/>
              <a:gd name="connsiteX5" fmla="*/ 5913117 w 7766401"/>
              <a:gd name="connsiteY5" fmla="*/ 3853540 h 3853540"/>
              <a:gd name="connsiteX6" fmla="*/ 2880362 w 7766401"/>
              <a:gd name="connsiteY6" fmla="*/ 3853529 h 3853540"/>
              <a:gd name="connsiteX7" fmla="*/ 198120 w 7766401"/>
              <a:gd name="connsiteY7" fmla="*/ 3853532 h 3853540"/>
              <a:gd name="connsiteX8" fmla="*/ 0 w 7766401"/>
              <a:gd name="connsiteY8" fmla="*/ 3472535 h 3853540"/>
              <a:gd name="connsiteX9" fmla="*/ 76200 w 7766401"/>
              <a:gd name="connsiteY9" fmla="*/ 2100929 h 3853540"/>
              <a:gd name="connsiteX10" fmla="*/ 15234 w 7766401"/>
              <a:gd name="connsiteY10" fmla="*/ 409296 h 3853540"/>
              <a:gd name="connsiteX0" fmla="*/ 15234 w 7766401"/>
              <a:gd name="connsiteY0" fmla="*/ 409296 h 3853540"/>
              <a:gd name="connsiteX1" fmla="*/ 289556 w 7766401"/>
              <a:gd name="connsiteY1" fmla="*/ 165456 h 3853540"/>
              <a:gd name="connsiteX2" fmla="*/ 6113521 w 7766401"/>
              <a:gd name="connsiteY2" fmla="*/ 131072 h 3853540"/>
              <a:gd name="connsiteX3" fmla="*/ 7766022 w 7766401"/>
              <a:gd name="connsiteY3" fmla="*/ 2027414 h 3853540"/>
              <a:gd name="connsiteX4" fmla="*/ 6263634 w 7766401"/>
              <a:gd name="connsiteY4" fmla="*/ 3685895 h 3853540"/>
              <a:gd name="connsiteX5" fmla="*/ 5913117 w 7766401"/>
              <a:gd name="connsiteY5" fmla="*/ 3853540 h 3853540"/>
              <a:gd name="connsiteX6" fmla="*/ 3733804 w 7766401"/>
              <a:gd name="connsiteY6" fmla="*/ 3792579 h 3853540"/>
              <a:gd name="connsiteX7" fmla="*/ 198120 w 7766401"/>
              <a:gd name="connsiteY7" fmla="*/ 3853532 h 3853540"/>
              <a:gd name="connsiteX8" fmla="*/ 0 w 7766401"/>
              <a:gd name="connsiteY8" fmla="*/ 3472535 h 3853540"/>
              <a:gd name="connsiteX9" fmla="*/ 76200 w 7766401"/>
              <a:gd name="connsiteY9" fmla="*/ 2100929 h 3853540"/>
              <a:gd name="connsiteX10" fmla="*/ 15234 w 7766401"/>
              <a:gd name="connsiteY10" fmla="*/ 409296 h 385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66401" h="3853540">
                <a:moveTo>
                  <a:pt x="15234" y="409296"/>
                </a:moveTo>
                <a:cubicBezTo>
                  <a:pt x="81273" y="117197"/>
                  <a:pt x="65655" y="242307"/>
                  <a:pt x="289556" y="165456"/>
                </a:cubicBezTo>
                <a:cubicBezTo>
                  <a:pt x="1302930" y="157836"/>
                  <a:pt x="4867443" y="-179254"/>
                  <a:pt x="6113521" y="131072"/>
                </a:cubicBezTo>
                <a:cubicBezTo>
                  <a:pt x="6664355" y="763186"/>
                  <a:pt x="7398072" y="1349580"/>
                  <a:pt x="7766022" y="2027414"/>
                </a:cubicBezTo>
                <a:cubicBezTo>
                  <a:pt x="7791041" y="2619884"/>
                  <a:pt x="6572451" y="3381541"/>
                  <a:pt x="6263634" y="3685895"/>
                </a:cubicBezTo>
                <a:cubicBezTo>
                  <a:pt x="5954817" y="3990249"/>
                  <a:pt x="6035039" y="3734165"/>
                  <a:pt x="5913117" y="3853540"/>
                </a:cubicBezTo>
                <a:lnTo>
                  <a:pt x="3733804" y="3792579"/>
                </a:lnTo>
                <a:lnTo>
                  <a:pt x="198120" y="3853532"/>
                </a:lnTo>
                <a:cubicBezTo>
                  <a:pt x="10160" y="3802732"/>
                  <a:pt x="66040" y="3599534"/>
                  <a:pt x="0" y="3472535"/>
                </a:cubicBezTo>
                <a:lnTo>
                  <a:pt x="76200" y="2100929"/>
                </a:lnTo>
                <a:cubicBezTo>
                  <a:pt x="78739" y="1590389"/>
                  <a:pt x="-20325" y="731875"/>
                  <a:pt x="15234" y="409296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6" name="Pentagon 33"/>
          <p:cNvSpPr/>
          <p:nvPr/>
        </p:nvSpPr>
        <p:spPr>
          <a:xfrm>
            <a:off x="1963247" y="1230718"/>
            <a:ext cx="5123281" cy="2542704"/>
          </a:xfrm>
          <a:custGeom>
            <a:avLst/>
            <a:gdLst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0 h 228600"/>
              <a:gd name="connsiteX1" fmla="*/ 571500 w 685800"/>
              <a:gd name="connsiteY1" fmla="*/ 0 h 228600"/>
              <a:gd name="connsiteX2" fmla="*/ 685800 w 685800"/>
              <a:gd name="connsiteY2" fmla="*/ 114300 h 228600"/>
              <a:gd name="connsiteX3" fmla="*/ 571500 w 685800"/>
              <a:gd name="connsiteY3" fmla="*/ 228600 h 228600"/>
              <a:gd name="connsiteX4" fmla="*/ 0 w 685800"/>
              <a:gd name="connsiteY4" fmla="*/ 228600 h 228600"/>
              <a:gd name="connsiteX5" fmla="*/ 0 w 685800"/>
              <a:gd name="connsiteY5" fmla="*/ 0 h 228600"/>
              <a:gd name="connsiteX0" fmla="*/ 0 w 685800"/>
              <a:gd name="connsiteY0" fmla="*/ 9524 h 238124"/>
              <a:gd name="connsiteX1" fmla="*/ 571500 w 685800"/>
              <a:gd name="connsiteY1" fmla="*/ 9524 h 238124"/>
              <a:gd name="connsiteX2" fmla="*/ 685800 w 685800"/>
              <a:gd name="connsiteY2" fmla="*/ 123824 h 238124"/>
              <a:gd name="connsiteX3" fmla="*/ 571500 w 685800"/>
              <a:gd name="connsiteY3" fmla="*/ 238124 h 238124"/>
              <a:gd name="connsiteX4" fmla="*/ 0 w 685800"/>
              <a:gd name="connsiteY4" fmla="*/ 238124 h 238124"/>
              <a:gd name="connsiteX5" fmla="*/ 0 w 685800"/>
              <a:gd name="connsiteY5" fmla="*/ 9524 h 238124"/>
              <a:gd name="connsiteX0" fmla="*/ 8466 w 694266"/>
              <a:gd name="connsiteY0" fmla="*/ 9524 h 238124"/>
              <a:gd name="connsiteX1" fmla="*/ 579966 w 694266"/>
              <a:gd name="connsiteY1" fmla="*/ 9524 h 238124"/>
              <a:gd name="connsiteX2" fmla="*/ 694266 w 694266"/>
              <a:gd name="connsiteY2" fmla="*/ 123824 h 238124"/>
              <a:gd name="connsiteX3" fmla="*/ 579966 w 694266"/>
              <a:gd name="connsiteY3" fmla="*/ 238124 h 238124"/>
              <a:gd name="connsiteX4" fmla="*/ 8466 w 694266"/>
              <a:gd name="connsiteY4" fmla="*/ 238124 h 238124"/>
              <a:gd name="connsiteX5" fmla="*/ 8466 w 694266"/>
              <a:gd name="connsiteY5" fmla="*/ 9524 h 238124"/>
              <a:gd name="connsiteX0" fmla="*/ 8466 w 694266"/>
              <a:gd name="connsiteY0" fmla="*/ 9524 h 238124"/>
              <a:gd name="connsiteX1" fmla="*/ 579966 w 694266"/>
              <a:gd name="connsiteY1" fmla="*/ 9524 h 238124"/>
              <a:gd name="connsiteX2" fmla="*/ 694266 w 694266"/>
              <a:gd name="connsiteY2" fmla="*/ 123824 h 238124"/>
              <a:gd name="connsiteX3" fmla="*/ 579966 w 694266"/>
              <a:gd name="connsiteY3" fmla="*/ 238124 h 238124"/>
              <a:gd name="connsiteX4" fmla="*/ 8466 w 694266"/>
              <a:gd name="connsiteY4" fmla="*/ 238124 h 238124"/>
              <a:gd name="connsiteX5" fmla="*/ 8466 w 694266"/>
              <a:gd name="connsiteY5" fmla="*/ 9524 h 238124"/>
              <a:gd name="connsiteX0" fmla="*/ 12564 w 698364"/>
              <a:gd name="connsiteY0" fmla="*/ 9524 h 238124"/>
              <a:gd name="connsiteX1" fmla="*/ 584064 w 698364"/>
              <a:gd name="connsiteY1" fmla="*/ 9524 h 238124"/>
              <a:gd name="connsiteX2" fmla="*/ 698364 w 698364"/>
              <a:gd name="connsiteY2" fmla="*/ 123824 h 238124"/>
              <a:gd name="connsiteX3" fmla="*/ 584064 w 698364"/>
              <a:gd name="connsiteY3" fmla="*/ 238124 h 238124"/>
              <a:gd name="connsiteX4" fmla="*/ 12564 w 698364"/>
              <a:gd name="connsiteY4" fmla="*/ 238124 h 238124"/>
              <a:gd name="connsiteX5" fmla="*/ 12564 w 698364"/>
              <a:gd name="connsiteY5" fmla="*/ 9524 h 238124"/>
              <a:gd name="connsiteX0" fmla="*/ 12564 w 698364"/>
              <a:gd name="connsiteY0" fmla="*/ 15193 h 243793"/>
              <a:gd name="connsiteX1" fmla="*/ 584064 w 698364"/>
              <a:gd name="connsiteY1" fmla="*/ 15193 h 243793"/>
              <a:gd name="connsiteX2" fmla="*/ 698364 w 698364"/>
              <a:gd name="connsiteY2" fmla="*/ 129493 h 243793"/>
              <a:gd name="connsiteX3" fmla="*/ 584064 w 698364"/>
              <a:gd name="connsiteY3" fmla="*/ 243793 h 243793"/>
              <a:gd name="connsiteX4" fmla="*/ 12564 w 698364"/>
              <a:gd name="connsiteY4" fmla="*/ 243793 h 243793"/>
              <a:gd name="connsiteX5" fmla="*/ 12564 w 698364"/>
              <a:gd name="connsiteY5" fmla="*/ 15193 h 243793"/>
              <a:gd name="connsiteX0" fmla="*/ 12564 w 698364"/>
              <a:gd name="connsiteY0" fmla="*/ 15193 h 243793"/>
              <a:gd name="connsiteX1" fmla="*/ 584064 w 698364"/>
              <a:gd name="connsiteY1" fmla="*/ 15193 h 243793"/>
              <a:gd name="connsiteX2" fmla="*/ 698364 w 698364"/>
              <a:gd name="connsiteY2" fmla="*/ 129493 h 243793"/>
              <a:gd name="connsiteX3" fmla="*/ 584064 w 698364"/>
              <a:gd name="connsiteY3" fmla="*/ 243793 h 243793"/>
              <a:gd name="connsiteX4" fmla="*/ 12564 w 698364"/>
              <a:gd name="connsiteY4" fmla="*/ 243793 h 243793"/>
              <a:gd name="connsiteX5" fmla="*/ 12564 w 698364"/>
              <a:gd name="connsiteY5" fmla="*/ 15193 h 243793"/>
              <a:gd name="connsiteX0" fmla="*/ 5806 w 719559"/>
              <a:gd name="connsiteY0" fmla="*/ 9857 h 253517"/>
              <a:gd name="connsiteX1" fmla="*/ 605259 w 719559"/>
              <a:gd name="connsiteY1" fmla="*/ 24917 h 253517"/>
              <a:gd name="connsiteX2" fmla="*/ 719559 w 719559"/>
              <a:gd name="connsiteY2" fmla="*/ 139217 h 253517"/>
              <a:gd name="connsiteX3" fmla="*/ 605259 w 719559"/>
              <a:gd name="connsiteY3" fmla="*/ 253517 h 253517"/>
              <a:gd name="connsiteX4" fmla="*/ 33759 w 719559"/>
              <a:gd name="connsiteY4" fmla="*/ 253517 h 253517"/>
              <a:gd name="connsiteX5" fmla="*/ 5806 w 719559"/>
              <a:gd name="connsiteY5" fmla="*/ 9857 h 253517"/>
              <a:gd name="connsiteX0" fmla="*/ 9927 w 723680"/>
              <a:gd name="connsiteY0" fmla="*/ 9857 h 273597"/>
              <a:gd name="connsiteX1" fmla="*/ 609380 w 723680"/>
              <a:gd name="connsiteY1" fmla="*/ 24917 h 273597"/>
              <a:gd name="connsiteX2" fmla="*/ 723680 w 723680"/>
              <a:gd name="connsiteY2" fmla="*/ 139217 h 273597"/>
              <a:gd name="connsiteX3" fmla="*/ 609380 w 723680"/>
              <a:gd name="connsiteY3" fmla="*/ 253517 h 273597"/>
              <a:gd name="connsiteX4" fmla="*/ 16915 w 723680"/>
              <a:gd name="connsiteY4" fmla="*/ 273597 h 273597"/>
              <a:gd name="connsiteX5" fmla="*/ 9927 w 723680"/>
              <a:gd name="connsiteY5" fmla="*/ 9857 h 273597"/>
              <a:gd name="connsiteX0" fmla="*/ 9927 w 723680"/>
              <a:gd name="connsiteY0" fmla="*/ 9857 h 273597"/>
              <a:gd name="connsiteX1" fmla="*/ 609380 w 723680"/>
              <a:gd name="connsiteY1" fmla="*/ 24917 h 273597"/>
              <a:gd name="connsiteX2" fmla="*/ 723680 w 723680"/>
              <a:gd name="connsiteY2" fmla="*/ 139217 h 273597"/>
              <a:gd name="connsiteX3" fmla="*/ 656550 w 723680"/>
              <a:gd name="connsiteY3" fmla="*/ 267322 h 273597"/>
              <a:gd name="connsiteX4" fmla="*/ 16915 w 723680"/>
              <a:gd name="connsiteY4" fmla="*/ 273597 h 273597"/>
              <a:gd name="connsiteX5" fmla="*/ 9927 w 723680"/>
              <a:gd name="connsiteY5" fmla="*/ 9857 h 273597"/>
              <a:gd name="connsiteX0" fmla="*/ 9927 w 783080"/>
              <a:gd name="connsiteY0" fmla="*/ 9857 h 273597"/>
              <a:gd name="connsiteX1" fmla="*/ 609380 w 783080"/>
              <a:gd name="connsiteY1" fmla="*/ 24917 h 273597"/>
              <a:gd name="connsiteX2" fmla="*/ 783080 w 783080"/>
              <a:gd name="connsiteY2" fmla="*/ 130432 h 273597"/>
              <a:gd name="connsiteX3" fmla="*/ 656550 w 783080"/>
              <a:gd name="connsiteY3" fmla="*/ 267322 h 273597"/>
              <a:gd name="connsiteX4" fmla="*/ 16915 w 783080"/>
              <a:gd name="connsiteY4" fmla="*/ 273597 h 273597"/>
              <a:gd name="connsiteX5" fmla="*/ 9927 w 783080"/>
              <a:gd name="connsiteY5" fmla="*/ 9857 h 273597"/>
              <a:gd name="connsiteX0" fmla="*/ 9927 w 783080"/>
              <a:gd name="connsiteY0" fmla="*/ 9857 h 273597"/>
              <a:gd name="connsiteX1" fmla="*/ 609380 w 783080"/>
              <a:gd name="connsiteY1" fmla="*/ 24917 h 273597"/>
              <a:gd name="connsiteX2" fmla="*/ 783080 w 783080"/>
              <a:gd name="connsiteY2" fmla="*/ 130432 h 273597"/>
              <a:gd name="connsiteX3" fmla="*/ 656550 w 783080"/>
              <a:gd name="connsiteY3" fmla="*/ 267322 h 273597"/>
              <a:gd name="connsiteX4" fmla="*/ 16915 w 783080"/>
              <a:gd name="connsiteY4" fmla="*/ 273597 h 273597"/>
              <a:gd name="connsiteX5" fmla="*/ 9927 w 783080"/>
              <a:gd name="connsiteY5" fmla="*/ 9857 h 273597"/>
              <a:gd name="connsiteX0" fmla="*/ 9927 w 783080"/>
              <a:gd name="connsiteY0" fmla="*/ 15193 h 278933"/>
              <a:gd name="connsiteX1" fmla="*/ 628598 w 783080"/>
              <a:gd name="connsiteY1" fmla="*/ 15193 h 278933"/>
              <a:gd name="connsiteX2" fmla="*/ 783080 w 783080"/>
              <a:gd name="connsiteY2" fmla="*/ 135768 h 278933"/>
              <a:gd name="connsiteX3" fmla="*/ 656550 w 783080"/>
              <a:gd name="connsiteY3" fmla="*/ 272658 h 278933"/>
              <a:gd name="connsiteX4" fmla="*/ 16915 w 783080"/>
              <a:gd name="connsiteY4" fmla="*/ 278933 h 278933"/>
              <a:gd name="connsiteX5" fmla="*/ 9927 w 783080"/>
              <a:gd name="connsiteY5" fmla="*/ 15193 h 278933"/>
              <a:gd name="connsiteX0" fmla="*/ 9927 w 783080"/>
              <a:gd name="connsiteY0" fmla="*/ 15193 h 278933"/>
              <a:gd name="connsiteX1" fmla="*/ 647816 w 783080"/>
              <a:gd name="connsiteY1" fmla="*/ 15193 h 278933"/>
              <a:gd name="connsiteX2" fmla="*/ 783080 w 783080"/>
              <a:gd name="connsiteY2" fmla="*/ 135768 h 278933"/>
              <a:gd name="connsiteX3" fmla="*/ 656550 w 783080"/>
              <a:gd name="connsiteY3" fmla="*/ 272658 h 278933"/>
              <a:gd name="connsiteX4" fmla="*/ 16915 w 783080"/>
              <a:gd name="connsiteY4" fmla="*/ 278933 h 278933"/>
              <a:gd name="connsiteX5" fmla="*/ 9927 w 783080"/>
              <a:gd name="connsiteY5" fmla="*/ 15193 h 278933"/>
              <a:gd name="connsiteX0" fmla="*/ 9927 w 783080"/>
              <a:gd name="connsiteY0" fmla="*/ 15193 h 278933"/>
              <a:gd name="connsiteX1" fmla="*/ 647816 w 783080"/>
              <a:gd name="connsiteY1" fmla="*/ 15193 h 278933"/>
              <a:gd name="connsiteX2" fmla="*/ 783080 w 783080"/>
              <a:gd name="connsiteY2" fmla="*/ 135768 h 278933"/>
              <a:gd name="connsiteX3" fmla="*/ 656550 w 783080"/>
              <a:gd name="connsiteY3" fmla="*/ 272658 h 278933"/>
              <a:gd name="connsiteX4" fmla="*/ 16915 w 783080"/>
              <a:gd name="connsiteY4" fmla="*/ 278933 h 278933"/>
              <a:gd name="connsiteX5" fmla="*/ 9927 w 783080"/>
              <a:gd name="connsiteY5" fmla="*/ 15193 h 2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3080" h="278933">
                <a:moveTo>
                  <a:pt x="9927" y="15193"/>
                </a:moveTo>
                <a:cubicBezTo>
                  <a:pt x="217096" y="-6238"/>
                  <a:pt x="495416" y="-3857"/>
                  <a:pt x="647816" y="15193"/>
                </a:cubicBezTo>
                <a:cubicBezTo>
                  <a:pt x="772634" y="78972"/>
                  <a:pt x="767369" y="104974"/>
                  <a:pt x="783080" y="135768"/>
                </a:cubicBezTo>
                <a:cubicBezTo>
                  <a:pt x="768792" y="181011"/>
                  <a:pt x="737512" y="220271"/>
                  <a:pt x="656550" y="272658"/>
                </a:cubicBezTo>
                <a:cubicBezTo>
                  <a:pt x="466050" y="272658"/>
                  <a:pt x="224084" y="257502"/>
                  <a:pt x="16915" y="278933"/>
                </a:cubicBezTo>
                <a:cubicBezTo>
                  <a:pt x="2628" y="233689"/>
                  <a:pt x="-9123" y="108062"/>
                  <a:pt x="9927" y="1519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97" name="Flowchart: Process 5"/>
          <p:cNvSpPr/>
          <p:nvPr/>
        </p:nvSpPr>
        <p:spPr>
          <a:xfrm>
            <a:off x="3068447" y="1427237"/>
            <a:ext cx="2560827" cy="29493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004" h="10312">
                <a:moveTo>
                  <a:pt x="0" y="312"/>
                </a:moveTo>
                <a:lnTo>
                  <a:pt x="344" y="188"/>
                </a:lnTo>
                <a:cubicBezTo>
                  <a:pt x="418" y="375"/>
                  <a:pt x="356" y="625"/>
                  <a:pt x="430" y="812"/>
                </a:cubicBezTo>
                <a:cubicBezTo>
                  <a:pt x="497" y="604"/>
                  <a:pt x="510" y="395"/>
                  <a:pt x="577" y="187"/>
                </a:cubicBezTo>
                <a:lnTo>
                  <a:pt x="1986" y="250"/>
                </a:lnTo>
                <a:lnTo>
                  <a:pt x="2593" y="749"/>
                </a:lnTo>
                <a:lnTo>
                  <a:pt x="3291" y="250"/>
                </a:lnTo>
                <a:lnTo>
                  <a:pt x="4695" y="0"/>
                </a:lnTo>
                <a:lnTo>
                  <a:pt x="6067" y="312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10000" y="312"/>
                </a:lnTo>
                <a:cubicBezTo>
                  <a:pt x="9998" y="2083"/>
                  <a:pt x="9948" y="3854"/>
                  <a:pt x="9946" y="5625"/>
                </a:cubicBezTo>
                <a:cubicBezTo>
                  <a:pt x="9948" y="7187"/>
                  <a:pt x="10035" y="7750"/>
                  <a:pt x="9994" y="9687"/>
                </a:cubicBezTo>
                <a:cubicBezTo>
                  <a:pt x="9947" y="10292"/>
                  <a:pt x="9864" y="10020"/>
                  <a:pt x="9799" y="10187"/>
                </a:cubicBezTo>
                <a:lnTo>
                  <a:pt x="8034" y="10250"/>
                </a:lnTo>
                <a:cubicBezTo>
                  <a:pt x="7951" y="8646"/>
                  <a:pt x="7817" y="10291"/>
                  <a:pt x="7709" y="10312"/>
                </a:cubicBezTo>
                <a:lnTo>
                  <a:pt x="4615" y="10188"/>
                </a:lnTo>
                <a:lnTo>
                  <a:pt x="4376" y="9562"/>
                </a:lnTo>
                <a:lnTo>
                  <a:pt x="4082" y="10250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1</a:t>
            </a:r>
          </a:p>
        </p:txBody>
      </p:sp>
      <p:sp>
        <p:nvSpPr>
          <p:cNvPr id="98" name="Teardrop 97"/>
          <p:cNvSpPr/>
          <p:nvPr/>
        </p:nvSpPr>
        <p:spPr>
          <a:xfrm>
            <a:off x="2689824" y="1427237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1</a:t>
            </a:r>
          </a:p>
        </p:txBody>
      </p:sp>
      <p:sp>
        <p:nvSpPr>
          <p:cNvPr id="99" name="Flowchart: Process 5"/>
          <p:cNvSpPr/>
          <p:nvPr/>
        </p:nvSpPr>
        <p:spPr>
          <a:xfrm>
            <a:off x="3064094" y="1792957"/>
            <a:ext cx="1775439" cy="30034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3843 w 10004"/>
              <a:gd name="connsiteY19" fmla="*/ 10124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30 w 10004"/>
              <a:gd name="connsiteY2" fmla="*/ 812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260 w 10004"/>
              <a:gd name="connsiteY15" fmla="*/ 10062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10000 w 10044"/>
              <a:gd name="connsiteY12" fmla="*/ 312 h 10501"/>
              <a:gd name="connsiteX13" fmla="*/ 10044 w 10044"/>
              <a:gd name="connsiteY13" fmla="*/ 5563 h 10501"/>
              <a:gd name="connsiteX14" fmla="*/ 9994 w 10044"/>
              <a:gd name="connsiteY14" fmla="*/ 9687 h 10501"/>
              <a:gd name="connsiteX15" fmla="*/ 9260 w 10044"/>
              <a:gd name="connsiteY15" fmla="*/ 10062 h 10501"/>
              <a:gd name="connsiteX16" fmla="*/ 7587 w 10044"/>
              <a:gd name="connsiteY16" fmla="*/ 10375 h 10501"/>
              <a:gd name="connsiteX17" fmla="*/ 7298 w 10044"/>
              <a:gd name="connsiteY17" fmla="*/ 10437 h 10501"/>
              <a:gd name="connsiteX18" fmla="*/ 4909 w 10044"/>
              <a:gd name="connsiteY18" fmla="*/ 10501 h 10501"/>
              <a:gd name="connsiteX19" fmla="*/ 3843 w 10044"/>
              <a:gd name="connsiteY19" fmla="*/ 10124 h 10501"/>
              <a:gd name="connsiteX20" fmla="*/ 3432 w 10044"/>
              <a:gd name="connsiteY20" fmla="*/ 10312 h 10501"/>
              <a:gd name="connsiteX21" fmla="*/ 2924 w 10044"/>
              <a:gd name="connsiteY21" fmla="*/ 10124 h 10501"/>
              <a:gd name="connsiteX22" fmla="*/ 1570 w 10044"/>
              <a:gd name="connsiteY22" fmla="*/ 10312 h 10501"/>
              <a:gd name="connsiteX23" fmla="*/ 0 w 10044"/>
              <a:gd name="connsiteY23" fmla="*/ 10312 h 10501"/>
              <a:gd name="connsiteX24" fmla="*/ 1 w 10044"/>
              <a:gd name="connsiteY24" fmla="*/ 4875 h 10501"/>
              <a:gd name="connsiteX25" fmla="*/ 0 w 1004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10000 w 10044"/>
              <a:gd name="connsiteY13" fmla="*/ 312 h 10501"/>
              <a:gd name="connsiteX14" fmla="*/ 10044 w 10044"/>
              <a:gd name="connsiteY14" fmla="*/ 5563 h 10501"/>
              <a:gd name="connsiteX15" fmla="*/ 9994 w 10044"/>
              <a:gd name="connsiteY15" fmla="*/ 9687 h 10501"/>
              <a:gd name="connsiteX16" fmla="*/ 9260 w 10044"/>
              <a:gd name="connsiteY16" fmla="*/ 10062 h 10501"/>
              <a:gd name="connsiteX17" fmla="*/ 7587 w 10044"/>
              <a:gd name="connsiteY17" fmla="*/ 10375 h 10501"/>
              <a:gd name="connsiteX18" fmla="*/ 7298 w 10044"/>
              <a:gd name="connsiteY18" fmla="*/ 10437 h 10501"/>
              <a:gd name="connsiteX19" fmla="*/ 4909 w 10044"/>
              <a:gd name="connsiteY19" fmla="*/ 10501 h 10501"/>
              <a:gd name="connsiteX20" fmla="*/ 3843 w 10044"/>
              <a:gd name="connsiteY20" fmla="*/ 10124 h 10501"/>
              <a:gd name="connsiteX21" fmla="*/ 3432 w 10044"/>
              <a:gd name="connsiteY21" fmla="*/ 10312 h 10501"/>
              <a:gd name="connsiteX22" fmla="*/ 2924 w 10044"/>
              <a:gd name="connsiteY22" fmla="*/ 10124 h 10501"/>
              <a:gd name="connsiteX23" fmla="*/ 1570 w 10044"/>
              <a:gd name="connsiteY23" fmla="*/ 10312 h 10501"/>
              <a:gd name="connsiteX24" fmla="*/ 0 w 10044"/>
              <a:gd name="connsiteY24" fmla="*/ 10312 h 10501"/>
              <a:gd name="connsiteX25" fmla="*/ 1 w 10044"/>
              <a:gd name="connsiteY25" fmla="*/ 4875 h 10501"/>
              <a:gd name="connsiteX26" fmla="*/ 0 w 10044"/>
              <a:gd name="connsiteY26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10000 w 10044"/>
              <a:gd name="connsiteY14" fmla="*/ 312 h 10501"/>
              <a:gd name="connsiteX15" fmla="*/ 10044 w 10044"/>
              <a:gd name="connsiteY15" fmla="*/ 5563 h 10501"/>
              <a:gd name="connsiteX16" fmla="*/ 9994 w 10044"/>
              <a:gd name="connsiteY16" fmla="*/ 9687 h 10501"/>
              <a:gd name="connsiteX17" fmla="*/ 9260 w 10044"/>
              <a:gd name="connsiteY17" fmla="*/ 10062 h 10501"/>
              <a:gd name="connsiteX18" fmla="*/ 7587 w 10044"/>
              <a:gd name="connsiteY18" fmla="*/ 10375 h 10501"/>
              <a:gd name="connsiteX19" fmla="*/ 7298 w 10044"/>
              <a:gd name="connsiteY19" fmla="*/ 10437 h 10501"/>
              <a:gd name="connsiteX20" fmla="*/ 4909 w 10044"/>
              <a:gd name="connsiteY20" fmla="*/ 10501 h 10501"/>
              <a:gd name="connsiteX21" fmla="*/ 3843 w 10044"/>
              <a:gd name="connsiteY21" fmla="*/ 10124 h 10501"/>
              <a:gd name="connsiteX22" fmla="*/ 3432 w 10044"/>
              <a:gd name="connsiteY22" fmla="*/ 10312 h 10501"/>
              <a:gd name="connsiteX23" fmla="*/ 2924 w 10044"/>
              <a:gd name="connsiteY23" fmla="*/ 10124 h 10501"/>
              <a:gd name="connsiteX24" fmla="*/ 1570 w 10044"/>
              <a:gd name="connsiteY24" fmla="*/ 10312 h 10501"/>
              <a:gd name="connsiteX25" fmla="*/ 0 w 10044"/>
              <a:gd name="connsiteY25" fmla="*/ 10312 h 10501"/>
              <a:gd name="connsiteX26" fmla="*/ 1 w 10044"/>
              <a:gd name="connsiteY26" fmla="*/ 4875 h 10501"/>
              <a:gd name="connsiteX27" fmla="*/ 0 w 10044"/>
              <a:gd name="connsiteY27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68 w 10044"/>
              <a:gd name="connsiteY13" fmla="*/ 937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67 w 10044"/>
              <a:gd name="connsiteY9" fmla="*/ 312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98 w 10044"/>
              <a:gd name="connsiteY9" fmla="*/ 687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44" h="10501">
                <a:moveTo>
                  <a:pt x="0" y="312"/>
                </a:moveTo>
                <a:lnTo>
                  <a:pt x="344" y="188"/>
                </a:lnTo>
                <a:lnTo>
                  <a:pt x="620" y="249"/>
                </a:lnTo>
                <a:cubicBezTo>
                  <a:pt x="1036" y="-21"/>
                  <a:pt x="1055" y="208"/>
                  <a:pt x="1122" y="0"/>
                </a:cubicBezTo>
                <a:lnTo>
                  <a:pt x="1986" y="250"/>
                </a:lnTo>
                <a:lnTo>
                  <a:pt x="2691" y="186"/>
                </a:lnTo>
                <a:lnTo>
                  <a:pt x="3291" y="250"/>
                </a:lnTo>
                <a:lnTo>
                  <a:pt x="4799" y="500"/>
                </a:lnTo>
                <a:lnTo>
                  <a:pt x="5145" y="438"/>
                </a:lnTo>
                <a:lnTo>
                  <a:pt x="6098" y="687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8723" y="188"/>
                </a:lnTo>
                <a:lnTo>
                  <a:pt x="8968" y="937"/>
                </a:lnTo>
                <a:cubicBezTo>
                  <a:pt x="9025" y="708"/>
                  <a:pt x="9083" y="479"/>
                  <a:pt x="9140" y="250"/>
                </a:cubicBezTo>
                <a:lnTo>
                  <a:pt x="10000" y="312"/>
                </a:lnTo>
                <a:cubicBezTo>
                  <a:pt x="9998" y="2083"/>
                  <a:pt x="10046" y="3792"/>
                  <a:pt x="10044" y="5563"/>
                </a:cubicBezTo>
                <a:cubicBezTo>
                  <a:pt x="10046" y="7125"/>
                  <a:pt x="10035" y="7750"/>
                  <a:pt x="9994" y="9687"/>
                </a:cubicBezTo>
                <a:cubicBezTo>
                  <a:pt x="9947" y="10292"/>
                  <a:pt x="9325" y="9895"/>
                  <a:pt x="9260" y="10062"/>
                </a:cubicBezTo>
                <a:lnTo>
                  <a:pt x="7587" y="10375"/>
                </a:lnTo>
                <a:cubicBezTo>
                  <a:pt x="7504" y="8771"/>
                  <a:pt x="7504" y="10416"/>
                  <a:pt x="7298" y="10437"/>
                </a:cubicBezTo>
                <a:lnTo>
                  <a:pt x="4909" y="10501"/>
                </a:lnTo>
                <a:lnTo>
                  <a:pt x="3843" y="10124"/>
                </a:lnTo>
                <a:lnTo>
                  <a:pt x="3432" y="10312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2</a:t>
            </a:r>
          </a:p>
        </p:txBody>
      </p:sp>
      <p:sp>
        <p:nvSpPr>
          <p:cNvPr id="100" name="Teardrop 99"/>
          <p:cNvSpPr/>
          <p:nvPr/>
        </p:nvSpPr>
        <p:spPr>
          <a:xfrm>
            <a:off x="2685468" y="1795120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2</a:t>
            </a:r>
          </a:p>
        </p:txBody>
      </p:sp>
      <p:sp>
        <p:nvSpPr>
          <p:cNvPr id="101" name="Flowchart: Process 5"/>
          <p:cNvSpPr/>
          <p:nvPr/>
        </p:nvSpPr>
        <p:spPr>
          <a:xfrm>
            <a:off x="3068447" y="2164085"/>
            <a:ext cx="2560827" cy="29493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004" h="10312">
                <a:moveTo>
                  <a:pt x="0" y="312"/>
                </a:moveTo>
                <a:lnTo>
                  <a:pt x="344" y="188"/>
                </a:lnTo>
                <a:cubicBezTo>
                  <a:pt x="418" y="375"/>
                  <a:pt x="356" y="625"/>
                  <a:pt x="430" y="812"/>
                </a:cubicBezTo>
                <a:cubicBezTo>
                  <a:pt x="497" y="604"/>
                  <a:pt x="510" y="395"/>
                  <a:pt x="577" y="187"/>
                </a:cubicBezTo>
                <a:lnTo>
                  <a:pt x="1986" y="250"/>
                </a:lnTo>
                <a:lnTo>
                  <a:pt x="2593" y="749"/>
                </a:lnTo>
                <a:lnTo>
                  <a:pt x="3291" y="250"/>
                </a:lnTo>
                <a:lnTo>
                  <a:pt x="4695" y="0"/>
                </a:lnTo>
                <a:lnTo>
                  <a:pt x="6067" y="312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10000" y="312"/>
                </a:lnTo>
                <a:cubicBezTo>
                  <a:pt x="9998" y="2083"/>
                  <a:pt x="9948" y="3854"/>
                  <a:pt x="9946" y="5625"/>
                </a:cubicBezTo>
                <a:cubicBezTo>
                  <a:pt x="9948" y="7187"/>
                  <a:pt x="10035" y="7750"/>
                  <a:pt x="9994" y="9687"/>
                </a:cubicBezTo>
                <a:cubicBezTo>
                  <a:pt x="9947" y="10292"/>
                  <a:pt x="9864" y="10020"/>
                  <a:pt x="9799" y="10187"/>
                </a:cubicBezTo>
                <a:lnTo>
                  <a:pt x="8034" y="10250"/>
                </a:lnTo>
                <a:cubicBezTo>
                  <a:pt x="7951" y="8646"/>
                  <a:pt x="7817" y="10291"/>
                  <a:pt x="7709" y="10312"/>
                </a:cubicBezTo>
                <a:lnTo>
                  <a:pt x="4615" y="10188"/>
                </a:lnTo>
                <a:lnTo>
                  <a:pt x="4376" y="9562"/>
                </a:lnTo>
                <a:lnTo>
                  <a:pt x="4082" y="10250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3</a:t>
            </a:r>
          </a:p>
        </p:txBody>
      </p:sp>
      <p:sp>
        <p:nvSpPr>
          <p:cNvPr id="102" name="Teardrop 101"/>
          <p:cNvSpPr/>
          <p:nvPr/>
        </p:nvSpPr>
        <p:spPr>
          <a:xfrm>
            <a:off x="2689823" y="2163003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3</a:t>
            </a:r>
          </a:p>
        </p:txBody>
      </p:sp>
      <p:sp>
        <p:nvSpPr>
          <p:cNvPr id="103" name="Flowchart: Process 5"/>
          <p:cNvSpPr/>
          <p:nvPr/>
        </p:nvSpPr>
        <p:spPr>
          <a:xfrm>
            <a:off x="3064094" y="2529807"/>
            <a:ext cx="1679000" cy="30034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3843 w 10004"/>
              <a:gd name="connsiteY19" fmla="*/ 10124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30 w 10004"/>
              <a:gd name="connsiteY2" fmla="*/ 812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260 w 10004"/>
              <a:gd name="connsiteY15" fmla="*/ 10062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10000 w 10044"/>
              <a:gd name="connsiteY12" fmla="*/ 312 h 10501"/>
              <a:gd name="connsiteX13" fmla="*/ 10044 w 10044"/>
              <a:gd name="connsiteY13" fmla="*/ 5563 h 10501"/>
              <a:gd name="connsiteX14" fmla="*/ 9994 w 10044"/>
              <a:gd name="connsiteY14" fmla="*/ 9687 h 10501"/>
              <a:gd name="connsiteX15" fmla="*/ 9260 w 10044"/>
              <a:gd name="connsiteY15" fmla="*/ 10062 h 10501"/>
              <a:gd name="connsiteX16" fmla="*/ 7587 w 10044"/>
              <a:gd name="connsiteY16" fmla="*/ 10375 h 10501"/>
              <a:gd name="connsiteX17" fmla="*/ 7298 w 10044"/>
              <a:gd name="connsiteY17" fmla="*/ 10437 h 10501"/>
              <a:gd name="connsiteX18" fmla="*/ 4909 w 10044"/>
              <a:gd name="connsiteY18" fmla="*/ 10501 h 10501"/>
              <a:gd name="connsiteX19" fmla="*/ 3843 w 10044"/>
              <a:gd name="connsiteY19" fmla="*/ 10124 h 10501"/>
              <a:gd name="connsiteX20" fmla="*/ 3432 w 10044"/>
              <a:gd name="connsiteY20" fmla="*/ 10312 h 10501"/>
              <a:gd name="connsiteX21" fmla="*/ 2924 w 10044"/>
              <a:gd name="connsiteY21" fmla="*/ 10124 h 10501"/>
              <a:gd name="connsiteX22" fmla="*/ 1570 w 10044"/>
              <a:gd name="connsiteY22" fmla="*/ 10312 h 10501"/>
              <a:gd name="connsiteX23" fmla="*/ 0 w 10044"/>
              <a:gd name="connsiteY23" fmla="*/ 10312 h 10501"/>
              <a:gd name="connsiteX24" fmla="*/ 1 w 10044"/>
              <a:gd name="connsiteY24" fmla="*/ 4875 h 10501"/>
              <a:gd name="connsiteX25" fmla="*/ 0 w 1004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10000 w 10044"/>
              <a:gd name="connsiteY13" fmla="*/ 312 h 10501"/>
              <a:gd name="connsiteX14" fmla="*/ 10044 w 10044"/>
              <a:gd name="connsiteY14" fmla="*/ 5563 h 10501"/>
              <a:gd name="connsiteX15" fmla="*/ 9994 w 10044"/>
              <a:gd name="connsiteY15" fmla="*/ 9687 h 10501"/>
              <a:gd name="connsiteX16" fmla="*/ 9260 w 10044"/>
              <a:gd name="connsiteY16" fmla="*/ 10062 h 10501"/>
              <a:gd name="connsiteX17" fmla="*/ 7587 w 10044"/>
              <a:gd name="connsiteY17" fmla="*/ 10375 h 10501"/>
              <a:gd name="connsiteX18" fmla="*/ 7298 w 10044"/>
              <a:gd name="connsiteY18" fmla="*/ 10437 h 10501"/>
              <a:gd name="connsiteX19" fmla="*/ 4909 w 10044"/>
              <a:gd name="connsiteY19" fmla="*/ 10501 h 10501"/>
              <a:gd name="connsiteX20" fmla="*/ 3843 w 10044"/>
              <a:gd name="connsiteY20" fmla="*/ 10124 h 10501"/>
              <a:gd name="connsiteX21" fmla="*/ 3432 w 10044"/>
              <a:gd name="connsiteY21" fmla="*/ 10312 h 10501"/>
              <a:gd name="connsiteX22" fmla="*/ 2924 w 10044"/>
              <a:gd name="connsiteY22" fmla="*/ 10124 h 10501"/>
              <a:gd name="connsiteX23" fmla="*/ 1570 w 10044"/>
              <a:gd name="connsiteY23" fmla="*/ 10312 h 10501"/>
              <a:gd name="connsiteX24" fmla="*/ 0 w 10044"/>
              <a:gd name="connsiteY24" fmla="*/ 10312 h 10501"/>
              <a:gd name="connsiteX25" fmla="*/ 1 w 10044"/>
              <a:gd name="connsiteY25" fmla="*/ 4875 h 10501"/>
              <a:gd name="connsiteX26" fmla="*/ 0 w 10044"/>
              <a:gd name="connsiteY26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10000 w 10044"/>
              <a:gd name="connsiteY14" fmla="*/ 312 h 10501"/>
              <a:gd name="connsiteX15" fmla="*/ 10044 w 10044"/>
              <a:gd name="connsiteY15" fmla="*/ 5563 h 10501"/>
              <a:gd name="connsiteX16" fmla="*/ 9994 w 10044"/>
              <a:gd name="connsiteY16" fmla="*/ 9687 h 10501"/>
              <a:gd name="connsiteX17" fmla="*/ 9260 w 10044"/>
              <a:gd name="connsiteY17" fmla="*/ 10062 h 10501"/>
              <a:gd name="connsiteX18" fmla="*/ 7587 w 10044"/>
              <a:gd name="connsiteY18" fmla="*/ 10375 h 10501"/>
              <a:gd name="connsiteX19" fmla="*/ 7298 w 10044"/>
              <a:gd name="connsiteY19" fmla="*/ 10437 h 10501"/>
              <a:gd name="connsiteX20" fmla="*/ 4909 w 10044"/>
              <a:gd name="connsiteY20" fmla="*/ 10501 h 10501"/>
              <a:gd name="connsiteX21" fmla="*/ 3843 w 10044"/>
              <a:gd name="connsiteY21" fmla="*/ 10124 h 10501"/>
              <a:gd name="connsiteX22" fmla="*/ 3432 w 10044"/>
              <a:gd name="connsiteY22" fmla="*/ 10312 h 10501"/>
              <a:gd name="connsiteX23" fmla="*/ 2924 w 10044"/>
              <a:gd name="connsiteY23" fmla="*/ 10124 h 10501"/>
              <a:gd name="connsiteX24" fmla="*/ 1570 w 10044"/>
              <a:gd name="connsiteY24" fmla="*/ 10312 h 10501"/>
              <a:gd name="connsiteX25" fmla="*/ 0 w 10044"/>
              <a:gd name="connsiteY25" fmla="*/ 10312 h 10501"/>
              <a:gd name="connsiteX26" fmla="*/ 1 w 10044"/>
              <a:gd name="connsiteY26" fmla="*/ 4875 h 10501"/>
              <a:gd name="connsiteX27" fmla="*/ 0 w 10044"/>
              <a:gd name="connsiteY27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68 w 10044"/>
              <a:gd name="connsiteY13" fmla="*/ 937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67 w 10044"/>
              <a:gd name="connsiteY9" fmla="*/ 312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98 w 10044"/>
              <a:gd name="connsiteY9" fmla="*/ 687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44" h="10501">
                <a:moveTo>
                  <a:pt x="0" y="312"/>
                </a:moveTo>
                <a:lnTo>
                  <a:pt x="344" y="188"/>
                </a:lnTo>
                <a:lnTo>
                  <a:pt x="620" y="249"/>
                </a:lnTo>
                <a:cubicBezTo>
                  <a:pt x="1036" y="-21"/>
                  <a:pt x="1055" y="208"/>
                  <a:pt x="1122" y="0"/>
                </a:cubicBezTo>
                <a:lnTo>
                  <a:pt x="1986" y="250"/>
                </a:lnTo>
                <a:lnTo>
                  <a:pt x="2691" y="186"/>
                </a:lnTo>
                <a:lnTo>
                  <a:pt x="3291" y="250"/>
                </a:lnTo>
                <a:lnTo>
                  <a:pt x="4799" y="500"/>
                </a:lnTo>
                <a:lnTo>
                  <a:pt x="5145" y="438"/>
                </a:lnTo>
                <a:lnTo>
                  <a:pt x="6098" y="687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8723" y="188"/>
                </a:lnTo>
                <a:lnTo>
                  <a:pt x="8968" y="937"/>
                </a:lnTo>
                <a:cubicBezTo>
                  <a:pt x="9025" y="708"/>
                  <a:pt x="9083" y="479"/>
                  <a:pt x="9140" y="250"/>
                </a:cubicBezTo>
                <a:lnTo>
                  <a:pt x="10000" y="312"/>
                </a:lnTo>
                <a:cubicBezTo>
                  <a:pt x="9998" y="2083"/>
                  <a:pt x="10046" y="3792"/>
                  <a:pt x="10044" y="5563"/>
                </a:cubicBezTo>
                <a:cubicBezTo>
                  <a:pt x="10046" y="7125"/>
                  <a:pt x="10035" y="7750"/>
                  <a:pt x="9994" y="9687"/>
                </a:cubicBezTo>
                <a:cubicBezTo>
                  <a:pt x="9947" y="10292"/>
                  <a:pt x="9325" y="9895"/>
                  <a:pt x="9260" y="10062"/>
                </a:cubicBezTo>
                <a:lnTo>
                  <a:pt x="7587" y="10375"/>
                </a:lnTo>
                <a:cubicBezTo>
                  <a:pt x="7504" y="8771"/>
                  <a:pt x="7504" y="10416"/>
                  <a:pt x="7298" y="10437"/>
                </a:cubicBezTo>
                <a:lnTo>
                  <a:pt x="4909" y="10501"/>
                </a:lnTo>
                <a:lnTo>
                  <a:pt x="3843" y="10124"/>
                </a:lnTo>
                <a:lnTo>
                  <a:pt x="3432" y="10312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4</a:t>
            </a:r>
          </a:p>
        </p:txBody>
      </p:sp>
      <p:sp>
        <p:nvSpPr>
          <p:cNvPr id="104" name="Teardrop 103"/>
          <p:cNvSpPr/>
          <p:nvPr/>
        </p:nvSpPr>
        <p:spPr>
          <a:xfrm>
            <a:off x="2685468" y="2530887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4</a:t>
            </a:r>
          </a:p>
        </p:txBody>
      </p:sp>
      <p:sp>
        <p:nvSpPr>
          <p:cNvPr id="105" name="Flowchart: Process 5"/>
          <p:cNvSpPr/>
          <p:nvPr/>
        </p:nvSpPr>
        <p:spPr>
          <a:xfrm>
            <a:off x="3058515" y="2900933"/>
            <a:ext cx="2570758" cy="29493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004" h="10312">
                <a:moveTo>
                  <a:pt x="0" y="312"/>
                </a:moveTo>
                <a:lnTo>
                  <a:pt x="344" y="188"/>
                </a:lnTo>
                <a:cubicBezTo>
                  <a:pt x="418" y="375"/>
                  <a:pt x="356" y="625"/>
                  <a:pt x="430" y="812"/>
                </a:cubicBezTo>
                <a:cubicBezTo>
                  <a:pt x="497" y="604"/>
                  <a:pt x="510" y="395"/>
                  <a:pt x="577" y="187"/>
                </a:cubicBezTo>
                <a:lnTo>
                  <a:pt x="1986" y="250"/>
                </a:lnTo>
                <a:lnTo>
                  <a:pt x="2593" y="749"/>
                </a:lnTo>
                <a:lnTo>
                  <a:pt x="3291" y="250"/>
                </a:lnTo>
                <a:lnTo>
                  <a:pt x="4695" y="0"/>
                </a:lnTo>
                <a:lnTo>
                  <a:pt x="6067" y="312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10000" y="312"/>
                </a:lnTo>
                <a:cubicBezTo>
                  <a:pt x="9998" y="2083"/>
                  <a:pt x="9948" y="3854"/>
                  <a:pt x="9946" y="5625"/>
                </a:cubicBezTo>
                <a:cubicBezTo>
                  <a:pt x="9948" y="7187"/>
                  <a:pt x="10035" y="7750"/>
                  <a:pt x="9994" y="9687"/>
                </a:cubicBezTo>
                <a:cubicBezTo>
                  <a:pt x="9947" y="10292"/>
                  <a:pt x="9864" y="10020"/>
                  <a:pt x="9799" y="10187"/>
                </a:cubicBezTo>
                <a:lnTo>
                  <a:pt x="8034" y="10250"/>
                </a:lnTo>
                <a:cubicBezTo>
                  <a:pt x="7951" y="8646"/>
                  <a:pt x="7817" y="10291"/>
                  <a:pt x="7709" y="10312"/>
                </a:cubicBezTo>
                <a:lnTo>
                  <a:pt x="4615" y="10188"/>
                </a:lnTo>
                <a:lnTo>
                  <a:pt x="4376" y="9562"/>
                </a:lnTo>
                <a:lnTo>
                  <a:pt x="4082" y="10250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5</a:t>
            </a:r>
          </a:p>
        </p:txBody>
      </p:sp>
      <p:sp>
        <p:nvSpPr>
          <p:cNvPr id="106" name="Teardrop 105"/>
          <p:cNvSpPr/>
          <p:nvPr/>
        </p:nvSpPr>
        <p:spPr>
          <a:xfrm>
            <a:off x="2679893" y="2898771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5</a:t>
            </a:r>
          </a:p>
        </p:txBody>
      </p:sp>
      <p:sp>
        <p:nvSpPr>
          <p:cNvPr id="107" name="Flowchart: Process 5"/>
          <p:cNvSpPr/>
          <p:nvPr/>
        </p:nvSpPr>
        <p:spPr>
          <a:xfrm>
            <a:off x="3054160" y="3266653"/>
            <a:ext cx="1975040" cy="30034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376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7709 w 10000"/>
              <a:gd name="connsiteY3" fmla="*/ 10000 h 10000"/>
              <a:gd name="connsiteX4" fmla="*/ 4376 w 10000"/>
              <a:gd name="connsiteY4" fmla="*/ 10000 h 10000"/>
              <a:gd name="connsiteX5" fmla="*/ 0 w 10000"/>
              <a:gd name="connsiteY5" fmla="*/ 10000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376 w 10000"/>
              <a:gd name="connsiteY5" fmla="*/ 10000 h 10000"/>
              <a:gd name="connsiteX6" fmla="*/ 4082 w 10000"/>
              <a:gd name="connsiteY6" fmla="*/ 9938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1000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76 w 10000"/>
              <a:gd name="connsiteY5" fmla="*/ 9938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7709 w 10000"/>
              <a:gd name="connsiteY4" fmla="*/ 10000 h 10000"/>
              <a:gd name="connsiteX5" fmla="*/ 4615 w 10000"/>
              <a:gd name="connsiteY5" fmla="*/ 9876 h 10000"/>
              <a:gd name="connsiteX6" fmla="*/ 4376 w 10000"/>
              <a:gd name="connsiteY6" fmla="*/ 9250 h 10000"/>
              <a:gd name="connsiteX7" fmla="*/ 4082 w 10000"/>
              <a:gd name="connsiteY7" fmla="*/ 9938 h 10000"/>
              <a:gd name="connsiteX8" fmla="*/ 0 w 10000"/>
              <a:gd name="connsiteY8" fmla="*/ 10000 h 10000"/>
              <a:gd name="connsiteX9" fmla="*/ 0 w 10000"/>
              <a:gd name="connsiteY9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8034 w 10000"/>
              <a:gd name="connsiteY4" fmla="*/ 9938 h 10000"/>
              <a:gd name="connsiteX5" fmla="*/ 7709 w 10000"/>
              <a:gd name="connsiteY5" fmla="*/ 10000 h 10000"/>
              <a:gd name="connsiteX6" fmla="*/ 4615 w 10000"/>
              <a:gd name="connsiteY6" fmla="*/ 9876 h 10000"/>
              <a:gd name="connsiteX7" fmla="*/ 4376 w 10000"/>
              <a:gd name="connsiteY7" fmla="*/ 9250 h 10000"/>
              <a:gd name="connsiteX8" fmla="*/ 4082 w 10000"/>
              <a:gd name="connsiteY8" fmla="*/ 9938 h 10000"/>
              <a:gd name="connsiteX9" fmla="*/ 0 w 10000"/>
              <a:gd name="connsiteY9" fmla="*/ 10000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9799 w 10000"/>
              <a:gd name="connsiteY4" fmla="*/ 9875 h 10000"/>
              <a:gd name="connsiteX5" fmla="*/ 8034 w 10000"/>
              <a:gd name="connsiteY5" fmla="*/ 9938 h 10000"/>
              <a:gd name="connsiteX6" fmla="*/ 7709 w 10000"/>
              <a:gd name="connsiteY6" fmla="*/ 10000 h 10000"/>
              <a:gd name="connsiteX7" fmla="*/ 4615 w 10000"/>
              <a:gd name="connsiteY7" fmla="*/ 9876 h 10000"/>
              <a:gd name="connsiteX8" fmla="*/ 4376 w 10000"/>
              <a:gd name="connsiteY8" fmla="*/ 9250 h 10000"/>
              <a:gd name="connsiteX9" fmla="*/ 4082 w 10000"/>
              <a:gd name="connsiteY9" fmla="*/ 9938 h 10000"/>
              <a:gd name="connsiteX10" fmla="*/ 0 w 10000"/>
              <a:gd name="connsiteY10" fmla="*/ 10000 h 10000"/>
              <a:gd name="connsiteX11" fmla="*/ 0 w 10000"/>
              <a:gd name="connsiteY11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95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10000 w 10000"/>
              <a:gd name="connsiteY4" fmla="*/ 10000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0"/>
              <a:gd name="connsiteY0" fmla="*/ 0 h 10000"/>
              <a:gd name="connsiteX1" fmla="*/ 6067 w 10000"/>
              <a:gd name="connsiteY1" fmla="*/ 0 h 10000"/>
              <a:gd name="connsiteX2" fmla="*/ 10000 w 10000"/>
              <a:gd name="connsiteY2" fmla="*/ 0 h 10000"/>
              <a:gd name="connsiteX3" fmla="*/ 9946 w 10000"/>
              <a:gd name="connsiteY3" fmla="*/ 5313 h 10000"/>
              <a:gd name="connsiteX4" fmla="*/ 9994 w 10000"/>
              <a:gd name="connsiteY4" fmla="*/ 9375 h 10000"/>
              <a:gd name="connsiteX5" fmla="*/ 9799 w 10000"/>
              <a:gd name="connsiteY5" fmla="*/ 9875 h 10000"/>
              <a:gd name="connsiteX6" fmla="*/ 8034 w 10000"/>
              <a:gd name="connsiteY6" fmla="*/ 9938 h 10000"/>
              <a:gd name="connsiteX7" fmla="*/ 7709 w 10000"/>
              <a:gd name="connsiteY7" fmla="*/ 10000 h 10000"/>
              <a:gd name="connsiteX8" fmla="*/ 4615 w 10000"/>
              <a:gd name="connsiteY8" fmla="*/ 9876 h 10000"/>
              <a:gd name="connsiteX9" fmla="*/ 4376 w 10000"/>
              <a:gd name="connsiteY9" fmla="*/ 9250 h 10000"/>
              <a:gd name="connsiteX10" fmla="*/ 4082 w 10000"/>
              <a:gd name="connsiteY10" fmla="*/ 9938 h 10000"/>
              <a:gd name="connsiteX11" fmla="*/ 0 w 10000"/>
              <a:gd name="connsiteY11" fmla="*/ 10000 h 10000"/>
              <a:gd name="connsiteX12" fmla="*/ 0 w 10000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0 h 10000"/>
              <a:gd name="connsiteX1" fmla="*/ 6067 w 10004"/>
              <a:gd name="connsiteY1" fmla="*/ 0 h 10000"/>
              <a:gd name="connsiteX2" fmla="*/ 10000 w 10004"/>
              <a:gd name="connsiteY2" fmla="*/ 0 h 10000"/>
              <a:gd name="connsiteX3" fmla="*/ 9946 w 10004"/>
              <a:gd name="connsiteY3" fmla="*/ 5313 h 10000"/>
              <a:gd name="connsiteX4" fmla="*/ 9994 w 10004"/>
              <a:gd name="connsiteY4" fmla="*/ 9375 h 10000"/>
              <a:gd name="connsiteX5" fmla="*/ 9799 w 10004"/>
              <a:gd name="connsiteY5" fmla="*/ 9875 h 10000"/>
              <a:gd name="connsiteX6" fmla="*/ 8034 w 10004"/>
              <a:gd name="connsiteY6" fmla="*/ 9938 h 10000"/>
              <a:gd name="connsiteX7" fmla="*/ 7709 w 10004"/>
              <a:gd name="connsiteY7" fmla="*/ 10000 h 10000"/>
              <a:gd name="connsiteX8" fmla="*/ 4615 w 10004"/>
              <a:gd name="connsiteY8" fmla="*/ 9876 h 10000"/>
              <a:gd name="connsiteX9" fmla="*/ 4376 w 10004"/>
              <a:gd name="connsiteY9" fmla="*/ 9250 h 10000"/>
              <a:gd name="connsiteX10" fmla="*/ 4082 w 10004"/>
              <a:gd name="connsiteY10" fmla="*/ 9938 h 10000"/>
              <a:gd name="connsiteX11" fmla="*/ 0 w 10004"/>
              <a:gd name="connsiteY11" fmla="*/ 10000 h 10000"/>
              <a:gd name="connsiteX12" fmla="*/ 0 w 10004"/>
              <a:gd name="connsiteY12" fmla="*/ 0 h 10000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8212 w 10004"/>
              <a:gd name="connsiteY2" fmla="*/ 0 h 10062"/>
              <a:gd name="connsiteX3" fmla="*/ 10000 w 10004"/>
              <a:gd name="connsiteY3" fmla="*/ 62 h 10062"/>
              <a:gd name="connsiteX4" fmla="*/ 9946 w 10004"/>
              <a:gd name="connsiteY4" fmla="*/ 5375 h 10062"/>
              <a:gd name="connsiteX5" fmla="*/ 9994 w 10004"/>
              <a:gd name="connsiteY5" fmla="*/ 9437 h 10062"/>
              <a:gd name="connsiteX6" fmla="*/ 9799 w 10004"/>
              <a:gd name="connsiteY6" fmla="*/ 9937 h 10062"/>
              <a:gd name="connsiteX7" fmla="*/ 8034 w 10004"/>
              <a:gd name="connsiteY7" fmla="*/ 10000 h 10062"/>
              <a:gd name="connsiteX8" fmla="*/ 7709 w 10004"/>
              <a:gd name="connsiteY8" fmla="*/ 10062 h 10062"/>
              <a:gd name="connsiteX9" fmla="*/ 4615 w 10004"/>
              <a:gd name="connsiteY9" fmla="*/ 9938 h 10062"/>
              <a:gd name="connsiteX10" fmla="*/ 4376 w 10004"/>
              <a:gd name="connsiteY10" fmla="*/ 9312 h 10062"/>
              <a:gd name="connsiteX11" fmla="*/ 4082 w 10004"/>
              <a:gd name="connsiteY11" fmla="*/ 10000 h 10062"/>
              <a:gd name="connsiteX12" fmla="*/ 0 w 10004"/>
              <a:gd name="connsiteY12" fmla="*/ 10062 h 10062"/>
              <a:gd name="connsiteX13" fmla="*/ 0 w 10004"/>
              <a:gd name="connsiteY13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8212 w 10004"/>
              <a:gd name="connsiteY3" fmla="*/ 0 h 10062"/>
              <a:gd name="connsiteX4" fmla="*/ 10000 w 10004"/>
              <a:gd name="connsiteY4" fmla="*/ 62 h 10062"/>
              <a:gd name="connsiteX5" fmla="*/ 9946 w 10004"/>
              <a:gd name="connsiteY5" fmla="*/ 5375 h 10062"/>
              <a:gd name="connsiteX6" fmla="*/ 9994 w 10004"/>
              <a:gd name="connsiteY6" fmla="*/ 9437 h 10062"/>
              <a:gd name="connsiteX7" fmla="*/ 9799 w 10004"/>
              <a:gd name="connsiteY7" fmla="*/ 9937 h 10062"/>
              <a:gd name="connsiteX8" fmla="*/ 8034 w 10004"/>
              <a:gd name="connsiteY8" fmla="*/ 10000 h 10062"/>
              <a:gd name="connsiteX9" fmla="*/ 7709 w 10004"/>
              <a:gd name="connsiteY9" fmla="*/ 10062 h 10062"/>
              <a:gd name="connsiteX10" fmla="*/ 4615 w 10004"/>
              <a:gd name="connsiteY10" fmla="*/ 9938 h 10062"/>
              <a:gd name="connsiteX11" fmla="*/ 4376 w 10004"/>
              <a:gd name="connsiteY11" fmla="*/ 9312 h 10062"/>
              <a:gd name="connsiteX12" fmla="*/ 4082 w 10004"/>
              <a:gd name="connsiteY12" fmla="*/ 10000 h 10062"/>
              <a:gd name="connsiteX13" fmla="*/ 0 w 10004"/>
              <a:gd name="connsiteY13" fmla="*/ 10062 h 10062"/>
              <a:gd name="connsiteX14" fmla="*/ 0 w 10004"/>
              <a:gd name="connsiteY14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38 w 10004"/>
              <a:gd name="connsiteY3" fmla="*/ 62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6067 w 10004"/>
              <a:gd name="connsiteY1" fmla="*/ 62 h 10062"/>
              <a:gd name="connsiteX2" fmla="*/ 6557 w 10004"/>
              <a:gd name="connsiteY2" fmla="*/ 62 h 10062"/>
              <a:gd name="connsiteX3" fmla="*/ 7507 w 10004"/>
              <a:gd name="connsiteY3" fmla="*/ 374 h 10062"/>
              <a:gd name="connsiteX4" fmla="*/ 8212 w 10004"/>
              <a:gd name="connsiteY4" fmla="*/ 0 h 10062"/>
              <a:gd name="connsiteX5" fmla="*/ 10000 w 10004"/>
              <a:gd name="connsiteY5" fmla="*/ 62 h 10062"/>
              <a:gd name="connsiteX6" fmla="*/ 9946 w 10004"/>
              <a:gd name="connsiteY6" fmla="*/ 5375 h 10062"/>
              <a:gd name="connsiteX7" fmla="*/ 9994 w 10004"/>
              <a:gd name="connsiteY7" fmla="*/ 9437 h 10062"/>
              <a:gd name="connsiteX8" fmla="*/ 9799 w 10004"/>
              <a:gd name="connsiteY8" fmla="*/ 9937 h 10062"/>
              <a:gd name="connsiteX9" fmla="*/ 8034 w 10004"/>
              <a:gd name="connsiteY9" fmla="*/ 10000 h 10062"/>
              <a:gd name="connsiteX10" fmla="*/ 7709 w 10004"/>
              <a:gd name="connsiteY10" fmla="*/ 10062 h 10062"/>
              <a:gd name="connsiteX11" fmla="*/ 4615 w 10004"/>
              <a:gd name="connsiteY11" fmla="*/ 9938 h 10062"/>
              <a:gd name="connsiteX12" fmla="*/ 4376 w 10004"/>
              <a:gd name="connsiteY12" fmla="*/ 9312 h 10062"/>
              <a:gd name="connsiteX13" fmla="*/ 4082 w 10004"/>
              <a:gd name="connsiteY13" fmla="*/ 10000 h 10062"/>
              <a:gd name="connsiteX14" fmla="*/ 0 w 10004"/>
              <a:gd name="connsiteY14" fmla="*/ 10062 h 10062"/>
              <a:gd name="connsiteX15" fmla="*/ 0 w 10004"/>
              <a:gd name="connsiteY15" fmla="*/ 62 h 10062"/>
              <a:gd name="connsiteX0" fmla="*/ 0 w 10004"/>
              <a:gd name="connsiteY0" fmla="*/ 62 h 10062"/>
              <a:gd name="connsiteX1" fmla="*/ 3291 w 10004"/>
              <a:gd name="connsiteY1" fmla="*/ 0 h 10062"/>
              <a:gd name="connsiteX2" fmla="*/ 6067 w 10004"/>
              <a:gd name="connsiteY2" fmla="*/ 62 h 10062"/>
              <a:gd name="connsiteX3" fmla="*/ 6557 w 10004"/>
              <a:gd name="connsiteY3" fmla="*/ 62 h 10062"/>
              <a:gd name="connsiteX4" fmla="*/ 7507 w 10004"/>
              <a:gd name="connsiteY4" fmla="*/ 374 h 10062"/>
              <a:gd name="connsiteX5" fmla="*/ 8212 w 10004"/>
              <a:gd name="connsiteY5" fmla="*/ 0 h 10062"/>
              <a:gd name="connsiteX6" fmla="*/ 10000 w 10004"/>
              <a:gd name="connsiteY6" fmla="*/ 62 h 10062"/>
              <a:gd name="connsiteX7" fmla="*/ 9946 w 10004"/>
              <a:gd name="connsiteY7" fmla="*/ 5375 h 10062"/>
              <a:gd name="connsiteX8" fmla="*/ 9994 w 10004"/>
              <a:gd name="connsiteY8" fmla="*/ 9437 h 10062"/>
              <a:gd name="connsiteX9" fmla="*/ 9799 w 10004"/>
              <a:gd name="connsiteY9" fmla="*/ 9937 h 10062"/>
              <a:gd name="connsiteX10" fmla="*/ 8034 w 10004"/>
              <a:gd name="connsiteY10" fmla="*/ 10000 h 10062"/>
              <a:gd name="connsiteX11" fmla="*/ 7709 w 10004"/>
              <a:gd name="connsiteY11" fmla="*/ 10062 h 10062"/>
              <a:gd name="connsiteX12" fmla="*/ 4615 w 10004"/>
              <a:gd name="connsiteY12" fmla="*/ 9938 h 10062"/>
              <a:gd name="connsiteX13" fmla="*/ 4376 w 10004"/>
              <a:gd name="connsiteY13" fmla="*/ 9312 h 10062"/>
              <a:gd name="connsiteX14" fmla="*/ 4082 w 10004"/>
              <a:gd name="connsiteY14" fmla="*/ 10000 h 10062"/>
              <a:gd name="connsiteX15" fmla="*/ 0 w 10004"/>
              <a:gd name="connsiteY15" fmla="*/ 10062 h 10062"/>
              <a:gd name="connsiteX16" fmla="*/ 0 w 10004"/>
              <a:gd name="connsiteY16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3291 w 10004"/>
              <a:gd name="connsiteY2" fmla="*/ 0 h 10062"/>
              <a:gd name="connsiteX3" fmla="*/ 6067 w 10004"/>
              <a:gd name="connsiteY3" fmla="*/ 62 h 10062"/>
              <a:gd name="connsiteX4" fmla="*/ 6557 w 10004"/>
              <a:gd name="connsiteY4" fmla="*/ 62 h 10062"/>
              <a:gd name="connsiteX5" fmla="*/ 7507 w 10004"/>
              <a:gd name="connsiteY5" fmla="*/ 374 h 10062"/>
              <a:gd name="connsiteX6" fmla="*/ 8212 w 10004"/>
              <a:gd name="connsiteY6" fmla="*/ 0 h 10062"/>
              <a:gd name="connsiteX7" fmla="*/ 10000 w 10004"/>
              <a:gd name="connsiteY7" fmla="*/ 62 h 10062"/>
              <a:gd name="connsiteX8" fmla="*/ 9946 w 10004"/>
              <a:gd name="connsiteY8" fmla="*/ 5375 h 10062"/>
              <a:gd name="connsiteX9" fmla="*/ 9994 w 10004"/>
              <a:gd name="connsiteY9" fmla="*/ 9437 h 10062"/>
              <a:gd name="connsiteX10" fmla="*/ 9799 w 10004"/>
              <a:gd name="connsiteY10" fmla="*/ 9937 h 10062"/>
              <a:gd name="connsiteX11" fmla="*/ 8034 w 10004"/>
              <a:gd name="connsiteY11" fmla="*/ 10000 h 10062"/>
              <a:gd name="connsiteX12" fmla="*/ 7709 w 10004"/>
              <a:gd name="connsiteY12" fmla="*/ 10062 h 10062"/>
              <a:gd name="connsiteX13" fmla="*/ 4615 w 10004"/>
              <a:gd name="connsiteY13" fmla="*/ 9938 h 10062"/>
              <a:gd name="connsiteX14" fmla="*/ 4376 w 10004"/>
              <a:gd name="connsiteY14" fmla="*/ 9312 h 10062"/>
              <a:gd name="connsiteX15" fmla="*/ 4082 w 10004"/>
              <a:gd name="connsiteY15" fmla="*/ 10000 h 10062"/>
              <a:gd name="connsiteX16" fmla="*/ 0 w 10004"/>
              <a:gd name="connsiteY16" fmla="*/ 10062 h 10062"/>
              <a:gd name="connsiteX17" fmla="*/ 0 w 10004"/>
              <a:gd name="connsiteY17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75 w 10004"/>
              <a:gd name="connsiteY2" fmla="*/ 0 h 10125"/>
              <a:gd name="connsiteX3" fmla="*/ 3291 w 10004"/>
              <a:gd name="connsiteY3" fmla="*/ 63 h 10125"/>
              <a:gd name="connsiteX4" fmla="*/ 6067 w 10004"/>
              <a:gd name="connsiteY4" fmla="*/ 125 h 10125"/>
              <a:gd name="connsiteX5" fmla="*/ 6557 w 10004"/>
              <a:gd name="connsiteY5" fmla="*/ 125 h 10125"/>
              <a:gd name="connsiteX6" fmla="*/ 7507 w 10004"/>
              <a:gd name="connsiteY6" fmla="*/ 437 h 10125"/>
              <a:gd name="connsiteX7" fmla="*/ 8212 w 10004"/>
              <a:gd name="connsiteY7" fmla="*/ 63 h 10125"/>
              <a:gd name="connsiteX8" fmla="*/ 10000 w 10004"/>
              <a:gd name="connsiteY8" fmla="*/ 125 h 10125"/>
              <a:gd name="connsiteX9" fmla="*/ 9946 w 10004"/>
              <a:gd name="connsiteY9" fmla="*/ 5438 h 10125"/>
              <a:gd name="connsiteX10" fmla="*/ 9994 w 10004"/>
              <a:gd name="connsiteY10" fmla="*/ 9500 h 10125"/>
              <a:gd name="connsiteX11" fmla="*/ 9799 w 10004"/>
              <a:gd name="connsiteY11" fmla="*/ 10000 h 10125"/>
              <a:gd name="connsiteX12" fmla="*/ 8034 w 10004"/>
              <a:gd name="connsiteY12" fmla="*/ 10063 h 10125"/>
              <a:gd name="connsiteX13" fmla="*/ 7709 w 10004"/>
              <a:gd name="connsiteY13" fmla="*/ 10125 h 10125"/>
              <a:gd name="connsiteX14" fmla="*/ 4615 w 10004"/>
              <a:gd name="connsiteY14" fmla="*/ 10001 h 10125"/>
              <a:gd name="connsiteX15" fmla="*/ 4376 w 10004"/>
              <a:gd name="connsiteY15" fmla="*/ 9375 h 10125"/>
              <a:gd name="connsiteX16" fmla="*/ 4082 w 10004"/>
              <a:gd name="connsiteY16" fmla="*/ 10063 h 10125"/>
              <a:gd name="connsiteX17" fmla="*/ 0 w 10004"/>
              <a:gd name="connsiteY17" fmla="*/ 10125 h 10125"/>
              <a:gd name="connsiteX18" fmla="*/ 0 w 10004"/>
              <a:gd name="connsiteY18" fmla="*/ 125 h 10125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0 w 10004"/>
              <a:gd name="connsiteY18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0 w 10004"/>
              <a:gd name="connsiteY17" fmla="*/ 10062 h 10062"/>
              <a:gd name="connsiteX18" fmla="*/ 1 w 10004"/>
              <a:gd name="connsiteY18" fmla="*/ 4625 h 10062"/>
              <a:gd name="connsiteX19" fmla="*/ 0 w 10004"/>
              <a:gd name="connsiteY19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1570 w 10004"/>
              <a:gd name="connsiteY17" fmla="*/ 10062 h 10062"/>
              <a:gd name="connsiteX18" fmla="*/ 0 w 10004"/>
              <a:gd name="connsiteY18" fmla="*/ 10062 h 10062"/>
              <a:gd name="connsiteX19" fmla="*/ 1 w 10004"/>
              <a:gd name="connsiteY19" fmla="*/ 4625 h 10062"/>
              <a:gd name="connsiteX20" fmla="*/ 0 w 10004"/>
              <a:gd name="connsiteY20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10062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62 h 10062"/>
              <a:gd name="connsiteX1" fmla="*/ 1986 w 10004"/>
              <a:gd name="connsiteY1" fmla="*/ 0 h 10062"/>
              <a:gd name="connsiteX2" fmla="*/ 2593 w 10004"/>
              <a:gd name="connsiteY2" fmla="*/ 499 h 10062"/>
              <a:gd name="connsiteX3" fmla="*/ 3291 w 10004"/>
              <a:gd name="connsiteY3" fmla="*/ 0 h 10062"/>
              <a:gd name="connsiteX4" fmla="*/ 6067 w 10004"/>
              <a:gd name="connsiteY4" fmla="*/ 62 h 10062"/>
              <a:gd name="connsiteX5" fmla="*/ 6557 w 10004"/>
              <a:gd name="connsiteY5" fmla="*/ 62 h 10062"/>
              <a:gd name="connsiteX6" fmla="*/ 7507 w 10004"/>
              <a:gd name="connsiteY6" fmla="*/ 374 h 10062"/>
              <a:gd name="connsiteX7" fmla="*/ 8212 w 10004"/>
              <a:gd name="connsiteY7" fmla="*/ 0 h 10062"/>
              <a:gd name="connsiteX8" fmla="*/ 10000 w 10004"/>
              <a:gd name="connsiteY8" fmla="*/ 62 h 10062"/>
              <a:gd name="connsiteX9" fmla="*/ 9946 w 10004"/>
              <a:gd name="connsiteY9" fmla="*/ 5375 h 10062"/>
              <a:gd name="connsiteX10" fmla="*/ 9994 w 10004"/>
              <a:gd name="connsiteY10" fmla="*/ 9437 h 10062"/>
              <a:gd name="connsiteX11" fmla="*/ 9799 w 10004"/>
              <a:gd name="connsiteY11" fmla="*/ 9937 h 10062"/>
              <a:gd name="connsiteX12" fmla="*/ 8034 w 10004"/>
              <a:gd name="connsiteY12" fmla="*/ 10000 h 10062"/>
              <a:gd name="connsiteX13" fmla="*/ 7709 w 10004"/>
              <a:gd name="connsiteY13" fmla="*/ 10062 h 10062"/>
              <a:gd name="connsiteX14" fmla="*/ 4615 w 10004"/>
              <a:gd name="connsiteY14" fmla="*/ 9938 h 10062"/>
              <a:gd name="connsiteX15" fmla="*/ 4376 w 10004"/>
              <a:gd name="connsiteY15" fmla="*/ 9312 h 10062"/>
              <a:gd name="connsiteX16" fmla="*/ 4082 w 10004"/>
              <a:gd name="connsiteY16" fmla="*/ 10000 h 10062"/>
              <a:gd name="connsiteX17" fmla="*/ 2924 w 10004"/>
              <a:gd name="connsiteY17" fmla="*/ 9874 h 10062"/>
              <a:gd name="connsiteX18" fmla="*/ 1570 w 10004"/>
              <a:gd name="connsiteY18" fmla="*/ 10062 h 10062"/>
              <a:gd name="connsiteX19" fmla="*/ 0 w 10004"/>
              <a:gd name="connsiteY19" fmla="*/ 10062 h 10062"/>
              <a:gd name="connsiteX20" fmla="*/ 1 w 10004"/>
              <a:gd name="connsiteY20" fmla="*/ 4625 h 10062"/>
              <a:gd name="connsiteX21" fmla="*/ 0 w 10004"/>
              <a:gd name="connsiteY21" fmla="*/ 62 h 10062"/>
              <a:gd name="connsiteX0" fmla="*/ 0 w 10004"/>
              <a:gd name="connsiteY0" fmla="*/ 125 h 10125"/>
              <a:gd name="connsiteX1" fmla="*/ 1986 w 10004"/>
              <a:gd name="connsiteY1" fmla="*/ 63 h 10125"/>
              <a:gd name="connsiteX2" fmla="*/ 2593 w 10004"/>
              <a:gd name="connsiteY2" fmla="*/ 562 h 10125"/>
              <a:gd name="connsiteX3" fmla="*/ 3291 w 10004"/>
              <a:gd name="connsiteY3" fmla="*/ 63 h 10125"/>
              <a:gd name="connsiteX4" fmla="*/ 4695 w 10004"/>
              <a:gd name="connsiteY4" fmla="*/ 0 h 10125"/>
              <a:gd name="connsiteX5" fmla="*/ 6067 w 10004"/>
              <a:gd name="connsiteY5" fmla="*/ 125 h 10125"/>
              <a:gd name="connsiteX6" fmla="*/ 6557 w 10004"/>
              <a:gd name="connsiteY6" fmla="*/ 125 h 10125"/>
              <a:gd name="connsiteX7" fmla="*/ 7507 w 10004"/>
              <a:gd name="connsiteY7" fmla="*/ 437 h 10125"/>
              <a:gd name="connsiteX8" fmla="*/ 8212 w 10004"/>
              <a:gd name="connsiteY8" fmla="*/ 63 h 10125"/>
              <a:gd name="connsiteX9" fmla="*/ 10000 w 10004"/>
              <a:gd name="connsiteY9" fmla="*/ 125 h 10125"/>
              <a:gd name="connsiteX10" fmla="*/ 9946 w 10004"/>
              <a:gd name="connsiteY10" fmla="*/ 5438 h 10125"/>
              <a:gd name="connsiteX11" fmla="*/ 9994 w 10004"/>
              <a:gd name="connsiteY11" fmla="*/ 9500 h 10125"/>
              <a:gd name="connsiteX12" fmla="*/ 9799 w 10004"/>
              <a:gd name="connsiteY12" fmla="*/ 10000 h 10125"/>
              <a:gd name="connsiteX13" fmla="*/ 8034 w 10004"/>
              <a:gd name="connsiteY13" fmla="*/ 10063 h 10125"/>
              <a:gd name="connsiteX14" fmla="*/ 7709 w 10004"/>
              <a:gd name="connsiteY14" fmla="*/ 10125 h 10125"/>
              <a:gd name="connsiteX15" fmla="*/ 4615 w 10004"/>
              <a:gd name="connsiteY15" fmla="*/ 10001 h 10125"/>
              <a:gd name="connsiteX16" fmla="*/ 4376 w 10004"/>
              <a:gd name="connsiteY16" fmla="*/ 9375 h 10125"/>
              <a:gd name="connsiteX17" fmla="*/ 4082 w 10004"/>
              <a:gd name="connsiteY17" fmla="*/ 10063 h 10125"/>
              <a:gd name="connsiteX18" fmla="*/ 2924 w 10004"/>
              <a:gd name="connsiteY18" fmla="*/ 9937 h 10125"/>
              <a:gd name="connsiteX19" fmla="*/ 1570 w 10004"/>
              <a:gd name="connsiteY19" fmla="*/ 10125 h 10125"/>
              <a:gd name="connsiteX20" fmla="*/ 0 w 10004"/>
              <a:gd name="connsiteY20" fmla="*/ 10125 h 10125"/>
              <a:gd name="connsiteX21" fmla="*/ 1 w 10004"/>
              <a:gd name="connsiteY21" fmla="*/ 4688 h 10125"/>
              <a:gd name="connsiteX22" fmla="*/ 0 w 10004"/>
              <a:gd name="connsiteY22" fmla="*/ 125 h 10125"/>
              <a:gd name="connsiteX0" fmla="*/ 0 w 10004"/>
              <a:gd name="connsiteY0" fmla="*/ 312 h 10312"/>
              <a:gd name="connsiteX1" fmla="*/ 1986 w 10004"/>
              <a:gd name="connsiteY1" fmla="*/ 250 h 10312"/>
              <a:gd name="connsiteX2" fmla="*/ 2593 w 10004"/>
              <a:gd name="connsiteY2" fmla="*/ 749 h 10312"/>
              <a:gd name="connsiteX3" fmla="*/ 3291 w 10004"/>
              <a:gd name="connsiteY3" fmla="*/ 250 h 10312"/>
              <a:gd name="connsiteX4" fmla="*/ 4695 w 10004"/>
              <a:gd name="connsiteY4" fmla="*/ 0 h 10312"/>
              <a:gd name="connsiteX5" fmla="*/ 6067 w 10004"/>
              <a:gd name="connsiteY5" fmla="*/ 312 h 10312"/>
              <a:gd name="connsiteX6" fmla="*/ 6557 w 10004"/>
              <a:gd name="connsiteY6" fmla="*/ 312 h 10312"/>
              <a:gd name="connsiteX7" fmla="*/ 7507 w 10004"/>
              <a:gd name="connsiteY7" fmla="*/ 624 h 10312"/>
              <a:gd name="connsiteX8" fmla="*/ 8212 w 10004"/>
              <a:gd name="connsiteY8" fmla="*/ 250 h 10312"/>
              <a:gd name="connsiteX9" fmla="*/ 10000 w 10004"/>
              <a:gd name="connsiteY9" fmla="*/ 312 h 10312"/>
              <a:gd name="connsiteX10" fmla="*/ 9946 w 10004"/>
              <a:gd name="connsiteY10" fmla="*/ 5625 h 10312"/>
              <a:gd name="connsiteX11" fmla="*/ 9994 w 10004"/>
              <a:gd name="connsiteY11" fmla="*/ 9687 h 10312"/>
              <a:gd name="connsiteX12" fmla="*/ 9799 w 10004"/>
              <a:gd name="connsiteY12" fmla="*/ 10187 h 10312"/>
              <a:gd name="connsiteX13" fmla="*/ 8034 w 10004"/>
              <a:gd name="connsiteY13" fmla="*/ 10250 h 10312"/>
              <a:gd name="connsiteX14" fmla="*/ 7709 w 10004"/>
              <a:gd name="connsiteY14" fmla="*/ 10312 h 10312"/>
              <a:gd name="connsiteX15" fmla="*/ 4615 w 10004"/>
              <a:gd name="connsiteY15" fmla="*/ 10188 h 10312"/>
              <a:gd name="connsiteX16" fmla="*/ 4376 w 10004"/>
              <a:gd name="connsiteY16" fmla="*/ 9562 h 10312"/>
              <a:gd name="connsiteX17" fmla="*/ 4082 w 10004"/>
              <a:gd name="connsiteY17" fmla="*/ 10250 h 10312"/>
              <a:gd name="connsiteX18" fmla="*/ 2924 w 10004"/>
              <a:gd name="connsiteY18" fmla="*/ 10124 h 10312"/>
              <a:gd name="connsiteX19" fmla="*/ 1570 w 10004"/>
              <a:gd name="connsiteY19" fmla="*/ 10312 h 10312"/>
              <a:gd name="connsiteX20" fmla="*/ 0 w 10004"/>
              <a:gd name="connsiteY20" fmla="*/ 10312 h 10312"/>
              <a:gd name="connsiteX21" fmla="*/ 1 w 10004"/>
              <a:gd name="connsiteY21" fmla="*/ 4875 h 10312"/>
              <a:gd name="connsiteX22" fmla="*/ 0 w 10004"/>
              <a:gd name="connsiteY22" fmla="*/ 312 h 10312"/>
              <a:gd name="connsiteX0" fmla="*/ 0 w 10004"/>
              <a:gd name="connsiteY0" fmla="*/ 312 h 10312"/>
              <a:gd name="connsiteX1" fmla="*/ 448 w 10004"/>
              <a:gd name="connsiteY1" fmla="*/ 250 h 10312"/>
              <a:gd name="connsiteX2" fmla="*/ 1986 w 10004"/>
              <a:gd name="connsiteY2" fmla="*/ 250 h 10312"/>
              <a:gd name="connsiteX3" fmla="*/ 2593 w 10004"/>
              <a:gd name="connsiteY3" fmla="*/ 749 h 10312"/>
              <a:gd name="connsiteX4" fmla="*/ 3291 w 10004"/>
              <a:gd name="connsiteY4" fmla="*/ 250 h 10312"/>
              <a:gd name="connsiteX5" fmla="*/ 4695 w 10004"/>
              <a:gd name="connsiteY5" fmla="*/ 0 h 10312"/>
              <a:gd name="connsiteX6" fmla="*/ 6067 w 10004"/>
              <a:gd name="connsiteY6" fmla="*/ 312 h 10312"/>
              <a:gd name="connsiteX7" fmla="*/ 6557 w 10004"/>
              <a:gd name="connsiteY7" fmla="*/ 312 h 10312"/>
              <a:gd name="connsiteX8" fmla="*/ 7507 w 10004"/>
              <a:gd name="connsiteY8" fmla="*/ 624 h 10312"/>
              <a:gd name="connsiteX9" fmla="*/ 8212 w 10004"/>
              <a:gd name="connsiteY9" fmla="*/ 250 h 10312"/>
              <a:gd name="connsiteX10" fmla="*/ 10000 w 10004"/>
              <a:gd name="connsiteY10" fmla="*/ 312 h 10312"/>
              <a:gd name="connsiteX11" fmla="*/ 9946 w 10004"/>
              <a:gd name="connsiteY11" fmla="*/ 5625 h 10312"/>
              <a:gd name="connsiteX12" fmla="*/ 9994 w 10004"/>
              <a:gd name="connsiteY12" fmla="*/ 9687 h 10312"/>
              <a:gd name="connsiteX13" fmla="*/ 9799 w 10004"/>
              <a:gd name="connsiteY13" fmla="*/ 10187 h 10312"/>
              <a:gd name="connsiteX14" fmla="*/ 8034 w 10004"/>
              <a:gd name="connsiteY14" fmla="*/ 10250 h 10312"/>
              <a:gd name="connsiteX15" fmla="*/ 7709 w 10004"/>
              <a:gd name="connsiteY15" fmla="*/ 10312 h 10312"/>
              <a:gd name="connsiteX16" fmla="*/ 4615 w 10004"/>
              <a:gd name="connsiteY16" fmla="*/ 10188 h 10312"/>
              <a:gd name="connsiteX17" fmla="*/ 4376 w 10004"/>
              <a:gd name="connsiteY17" fmla="*/ 9562 h 10312"/>
              <a:gd name="connsiteX18" fmla="*/ 4082 w 10004"/>
              <a:gd name="connsiteY18" fmla="*/ 10250 h 10312"/>
              <a:gd name="connsiteX19" fmla="*/ 2924 w 10004"/>
              <a:gd name="connsiteY19" fmla="*/ 10124 h 10312"/>
              <a:gd name="connsiteX20" fmla="*/ 1570 w 10004"/>
              <a:gd name="connsiteY20" fmla="*/ 10312 h 10312"/>
              <a:gd name="connsiteX21" fmla="*/ 0 w 10004"/>
              <a:gd name="connsiteY21" fmla="*/ 10312 h 10312"/>
              <a:gd name="connsiteX22" fmla="*/ 1 w 10004"/>
              <a:gd name="connsiteY22" fmla="*/ 4875 h 10312"/>
              <a:gd name="connsiteX23" fmla="*/ 0 w 10004"/>
              <a:gd name="connsiteY23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1986 w 10004"/>
              <a:gd name="connsiteY3" fmla="*/ 250 h 10312"/>
              <a:gd name="connsiteX4" fmla="*/ 2593 w 10004"/>
              <a:gd name="connsiteY4" fmla="*/ 749 h 10312"/>
              <a:gd name="connsiteX5" fmla="*/ 3291 w 10004"/>
              <a:gd name="connsiteY5" fmla="*/ 250 h 10312"/>
              <a:gd name="connsiteX6" fmla="*/ 4695 w 10004"/>
              <a:gd name="connsiteY6" fmla="*/ 0 h 10312"/>
              <a:gd name="connsiteX7" fmla="*/ 6067 w 10004"/>
              <a:gd name="connsiteY7" fmla="*/ 312 h 10312"/>
              <a:gd name="connsiteX8" fmla="*/ 6557 w 10004"/>
              <a:gd name="connsiteY8" fmla="*/ 312 h 10312"/>
              <a:gd name="connsiteX9" fmla="*/ 7507 w 10004"/>
              <a:gd name="connsiteY9" fmla="*/ 624 h 10312"/>
              <a:gd name="connsiteX10" fmla="*/ 8212 w 10004"/>
              <a:gd name="connsiteY10" fmla="*/ 250 h 10312"/>
              <a:gd name="connsiteX11" fmla="*/ 10000 w 10004"/>
              <a:gd name="connsiteY11" fmla="*/ 312 h 10312"/>
              <a:gd name="connsiteX12" fmla="*/ 9946 w 10004"/>
              <a:gd name="connsiteY12" fmla="*/ 5625 h 10312"/>
              <a:gd name="connsiteX13" fmla="*/ 9994 w 10004"/>
              <a:gd name="connsiteY13" fmla="*/ 9687 h 10312"/>
              <a:gd name="connsiteX14" fmla="*/ 9799 w 10004"/>
              <a:gd name="connsiteY14" fmla="*/ 10187 h 10312"/>
              <a:gd name="connsiteX15" fmla="*/ 8034 w 10004"/>
              <a:gd name="connsiteY15" fmla="*/ 10250 h 10312"/>
              <a:gd name="connsiteX16" fmla="*/ 7709 w 10004"/>
              <a:gd name="connsiteY16" fmla="*/ 10312 h 10312"/>
              <a:gd name="connsiteX17" fmla="*/ 4615 w 10004"/>
              <a:gd name="connsiteY17" fmla="*/ 10188 h 10312"/>
              <a:gd name="connsiteX18" fmla="*/ 4376 w 10004"/>
              <a:gd name="connsiteY18" fmla="*/ 9562 h 10312"/>
              <a:gd name="connsiteX19" fmla="*/ 4082 w 10004"/>
              <a:gd name="connsiteY19" fmla="*/ 10250 h 10312"/>
              <a:gd name="connsiteX20" fmla="*/ 2924 w 10004"/>
              <a:gd name="connsiteY20" fmla="*/ 10124 h 10312"/>
              <a:gd name="connsiteX21" fmla="*/ 1570 w 10004"/>
              <a:gd name="connsiteY21" fmla="*/ 10312 h 10312"/>
              <a:gd name="connsiteX22" fmla="*/ 0 w 10004"/>
              <a:gd name="connsiteY22" fmla="*/ 10312 h 10312"/>
              <a:gd name="connsiteX23" fmla="*/ 1 w 10004"/>
              <a:gd name="connsiteY23" fmla="*/ 4875 h 10312"/>
              <a:gd name="connsiteX24" fmla="*/ 0 w 10004"/>
              <a:gd name="connsiteY24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48 w 10004"/>
              <a:gd name="connsiteY2" fmla="*/ 250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632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209 w 10004"/>
              <a:gd name="connsiteY1" fmla="*/ 250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4082 w 10004"/>
              <a:gd name="connsiteY20" fmla="*/ 10250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4376 w 10004"/>
              <a:gd name="connsiteY19" fmla="*/ 9562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312"/>
              <a:gd name="connsiteX1" fmla="*/ 344 w 10004"/>
              <a:gd name="connsiteY1" fmla="*/ 188 h 10312"/>
              <a:gd name="connsiteX2" fmla="*/ 430 w 10004"/>
              <a:gd name="connsiteY2" fmla="*/ 812 h 10312"/>
              <a:gd name="connsiteX3" fmla="*/ 577 w 10004"/>
              <a:gd name="connsiteY3" fmla="*/ 187 h 10312"/>
              <a:gd name="connsiteX4" fmla="*/ 1986 w 10004"/>
              <a:gd name="connsiteY4" fmla="*/ 250 h 10312"/>
              <a:gd name="connsiteX5" fmla="*/ 2593 w 10004"/>
              <a:gd name="connsiteY5" fmla="*/ 749 h 10312"/>
              <a:gd name="connsiteX6" fmla="*/ 3291 w 10004"/>
              <a:gd name="connsiteY6" fmla="*/ 250 h 10312"/>
              <a:gd name="connsiteX7" fmla="*/ 4695 w 10004"/>
              <a:gd name="connsiteY7" fmla="*/ 0 h 10312"/>
              <a:gd name="connsiteX8" fmla="*/ 6067 w 10004"/>
              <a:gd name="connsiteY8" fmla="*/ 312 h 10312"/>
              <a:gd name="connsiteX9" fmla="*/ 6557 w 10004"/>
              <a:gd name="connsiteY9" fmla="*/ 312 h 10312"/>
              <a:gd name="connsiteX10" fmla="*/ 7507 w 10004"/>
              <a:gd name="connsiteY10" fmla="*/ 624 h 10312"/>
              <a:gd name="connsiteX11" fmla="*/ 8212 w 10004"/>
              <a:gd name="connsiteY11" fmla="*/ 250 h 10312"/>
              <a:gd name="connsiteX12" fmla="*/ 10000 w 10004"/>
              <a:gd name="connsiteY12" fmla="*/ 312 h 10312"/>
              <a:gd name="connsiteX13" fmla="*/ 9946 w 10004"/>
              <a:gd name="connsiteY13" fmla="*/ 5625 h 10312"/>
              <a:gd name="connsiteX14" fmla="*/ 9994 w 10004"/>
              <a:gd name="connsiteY14" fmla="*/ 9687 h 10312"/>
              <a:gd name="connsiteX15" fmla="*/ 9799 w 10004"/>
              <a:gd name="connsiteY15" fmla="*/ 10187 h 10312"/>
              <a:gd name="connsiteX16" fmla="*/ 8034 w 10004"/>
              <a:gd name="connsiteY16" fmla="*/ 10250 h 10312"/>
              <a:gd name="connsiteX17" fmla="*/ 7709 w 10004"/>
              <a:gd name="connsiteY17" fmla="*/ 10312 h 10312"/>
              <a:gd name="connsiteX18" fmla="*/ 4615 w 10004"/>
              <a:gd name="connsiteY18" fmla="*/ 10188 h 10312"/>
              <a:gd name="connsiteX19" fmla="*/ 3843 w 10004"/>
              <a:gd name="connsiteY19" fmla="*/ 10124 h 10312"/>
              <a:gd name="connsiteX20" fmla="*/ 3432 w 10004"/>
              <a:gd name="connsiteY20" fmla="*/ 10312 h 10312"/>
              <a:gd name="connsiteX21" fmla="*/ 2924 w 10004"/>
              <a:gd name="connsiteY21" fmla="*/ 10124 h 10312"/>
              <a:gd name="connsiteX22" fmla="*/ 1570 w 10004"/>
              <a:gd name="connsiteY22" fmla="*/ 10312 h 10312"/>
              <a:gd name="connsiteX23" fmla="*/ 0 w 10004"/>
              <a:gd name="connsiteY23" fmla="*/ 10312 h 10312"/>
              <a:gd name="connsiteX24" fmla="*/ 1 w 10004"/>
              <a:gd name="connsiteY24" fmla="*/ 4875 h 10312"/>
              <a:gd name="connsiteX25" fmla="*/ 0 w 10004"/>
              <a:gd name="connsiteY25" fmla="*/ 312 h 10312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30 w 10004"/>
              <a:gd name="connsiteY2" fmla="*/ 812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577 w 10004"/>
              <a:gd name="connsiteY3" fmla="*/ 187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467 w 10004"/>
              <a:gd name="connsiteY2" fmla="*/ 49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593 w 10004"/>
              <a:gd name="connsiteY5" fmla="*/ 749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695 w 10004"/>
              <a:gd name="connsiteY7" fmla="*/ 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709 w 10004"/>
              <a:gd name="connsiteY17" fmla="*/ 10312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8034 w 10004"/>
              <a:gd name="connsiteY16" fmla="*/ 10250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799 w 10004"/>
              <a:gd name="connsiteY15" fmla="*/ 10187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04"/>
              <a:gd name="connsiteY0" fmla="*/ 312 h 10501"/>
              <a:gd name="connsiteX1" fmla="*/ 344 w 10004"/>
              <a:gd name="connsiteY1" fmla="*/ 188 h 10501"/>
              <a:gd name="connsiteX2" fmla="*/ 620 w 10004"/>
              <a:gd name="connsiteY2" fmla="*/ 249 h 10501"/>
              <a:gd name="connsiteX3" fmla="*/ 1122 w 10004"/>
              <a:gd name="connsiteY3" fmla="*/ 0 h 10501"/>
              <a:gd name="connsiteX4" fmla="*/ 1986 w 10004"/>
              <a:gd name="connsiteY4" fmla="*/ 250 h 10501"/>
              <a:gd name="connsiteX5" fmla="*/ 2691 w 10004"/>
              <a:gd name="connsiteY5" fmla="*/ 186 h 10501"/>
              <a:gd name="connsiteX6" fmla="*/ 3291 w 10004"/>
              <a:gd name="connsiteY6" fmla="*/ 250 h 10501"/>
              <a:gd name="connsiteX7" fmla="*/ 4799 w 10004"/>
              <a:gd name="connsiteY7" fmla="*/ 500 h 10501"/>
              <a:gd name="connsiteX8" fmla="*/ 6067 w 10004"/>
              <a:gd name="connsiteY8" fmla="*/ 312 h 10501"/>
              <a:gd name="connsiteX9" fmla="*/ 6557 w 10004"/>
              <a:gd name="connsiteY9" fmla="*/ 312 h 10501"/>
              <a:gd name="connsiteX10" fmla="*/ 7507 w 10004"/>
              <a:gd name="connsiteY10" fmla="*/ 624 h 10501"/>
              <a:gd name="connsiteX11" fmla="*/ 8212 w 10004"/>
              <a:gd name="connsiteY11" fmla="*/ 250 h 10501"/>
              <a:gd name="connsiteX12" fmla="*/ 10000 w 10004"/>
              <a:gd name="connsiteY12" fmla="*/ 312 h 10501"/>
              <a:gd name="connsiteX13" fmla="*/ 9946 w 10004"/>
              <a:gd name="connsiteY13" fmla="*/ 5625 h 10501"/>
              <a:gd name="connsiteX14" fmla="*/ 9994 w 10004"/>
              <a:gd name="connsiteY14" fmla="*/ 9687 h 10501"/>
              <a:gd name="connsiteX15" fmla="*/ 9260 w 10004"/>
              <a:gd name="connsiteY15" fmla="*/ 10062 h 10501"/>
              <a:gd name="connsiteX16" fmla="*/ 7587 w 10004"/>
              <a:gd name="connsiteY16" fmla="*/ 10375 h 10501"/>
              <a:gd name="connsiteX17" fmla="*/ 7298 w 10004"/>
              <a:gd name="connsiteY17" fmla="*/ 10437 h 10501"/>
              <a:gd name="connsiteX18" fmla="*/ 4909 w 10004"/>
              <a:gd name="connsiteY18" fmla="*/ 10501 h 10501"/>
              <a:gd name="connsiteX19" fmla="*/ 3843 w 10004"/>
              <a:gd name="connsiteY19" fmla="*/ 10124 h 10501"/>
              <a:gd name="connsiteX20" fmla="*/ 3432 w 10004"/>
              <a:gd name="connsiteY20" fmla="*/ 10312 h 10501"/>
              <a:gd name="connsiteX21" fmla="*/ 2924 w 10004"/>
              <a:gd name="connsiteY21" fmla="*/ 10124 h 10501"/>
              <a:gd name="connsiteX22" fmla="*/ 1570 w 10004"/>
              <a:gd name="connsiteY22" fmla="*/ 10312 h 10501"/>
              <a:gd name="connsiteX23" fmla="*/ 0 w 10004"/>
              <a:gd name="connsiteY23" fmla="*/ 10312 h 10501"/>
              <a:gd name="connsiteX24" fmla="*/ 1 w 10004"/>
              <a:gd name="connsiteY24" fmla="*/ 4875 h 10501"/>
              <a:gd name="connsiteX25" fmla="*/ 0 w 1000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10000 w 10044"/>
              <a:gd name="connsiteY12" fmla="*/ 312 h 10501"/>
              <a:gd name="connsiteX13" fmla="*/ 10044 w 10044"/>
              <a:gd name="connsiteY13" fmla="*/ 5563 h 10501"/>
              <a:gd name="connsiteX14" fmla="*/ 9994 w 10044"/>
              <a:gd name="connsiteY14" fmla="*/ 9687 h 10501"/>
              <a:gd name="connsiteX15" fmla="*/ 9260 w 10044"/>
              <a:gd name="connsiteY15" fmla="*/ 10062 h 10501"/>
              <a:gd name="connsiteX16" fmla="*/ 7587 w 10044"/>
              <a:gd name="connsiteY16" fmla="*/ 10375 h 10501"/>
              <a:gd name="connsiteX17" fmla="*/ 7298 w 10044"/>
              <a:gd name="connsiteY17" fmla="*/ 10437 h 10501"/>
              <a:gd name="connsiteX18" fmla="*/ 4909 w 10044"/>
              <a:gd name="connsiteY18" fmla="*/ 10501 h 10501"/>
              <a:gd name="connsiteX19" fmla="*/ 3843 w 10044"/>
              <a:gd name="connsiteY19" fmla="*/ 10124 h 10501"/>
              <a:gd name="connsiteX20" fmla="*/ 3432 w 10044"/>
              <a:gd name="connsiteY20" fmla="*/ 10312 h 10501"/>
              <a:gd name="connsiteX21" fmla="*/ 2924 w 10044"/>
              <a:gd name="connsiteY21" fmla="*/ 10124 h 10501"/>
              <a:gd name="connsiteX22" fmla="*/ 1570 w 10044"/>
              <a:gd name="connsiteY22" fmla="*/ 10312 h 10501"/>
              <a:gd name="connsiteX23" fmla="*/ 0 w 10044"/>
              <a:gd name="connsiteY23" fmla="*/ 10312 h 10501"/>
              <a:gd name="connsiteX24" fmla="*/ 1 w 10044"/>
              <a:gd name="connsiteY24" fmla="*/ 4875 h 10501"/>
              <a:gd name="connsiteX25" fmla="*/ 0 w 10044"/>
              <a:gd name="connsiteY25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10000 w 10044"/>
              <a:gd name="connsiteY13" fmla="*/ 312 h 10501"/>
              <a:gd name="connsiteX14" fmla="*/ 10044 w 10044"/>
              <a:gd name="connsiteY14" fmla="*/ 5563 h 10501"/>
              <a:gd name="connsiteX15" fmla="*/ 9994 w 10044"/>
              <a:gd name="connsiteY15" fmla="*/ 9687 h 10501"/>
              <a:gd name="connsiteX16" fmla="*/ 9260 w 10044"/>
              <a:gd name="connsiteY16" fmla="*/ 10062 h 10501"/>
              <a:gd name="connsiteX17" fmla="*/ 7587 w 10044"/>
              <a:gd name="connsiteY17" fmla="*/ 10375 h 10501"/>
              <a:gd name="connsiteX18" fmla="*/ 7298 w 10044"/>
              <a:gd name="connsiteY18" fmla="*/ 10437 h 10501"/>
              <a:gd name="connsiteX19" fmla="*/ 4909 w 10044"/>
              <a:gd name="connsiteY19" fmla="*/ 10501 h 10501"/>
              <a:gd name="connsiteX20" fmla="*/ 3843 w 10044"/>
              <a:gd name="connsiteY20" fmla="*/ 10124 h 10501"/>
              <a:gd name="connsiteX21" fmla="*/ 3432 w 10044"/>
              <a:gd name="connsiteY21" fmla="*/ 10312 h 10501"/>
              <a:gd name="connsiteX22" fmla="*/ 2924 w 10044"/>
              <a:gd name="connsiteY22" fmla="*/ 10124 h 10501"/>
              <a:gd name="connsiteX23" fmla="*/ 1570 w 10044"/>
              <a:gd name="connsiteY23" fmla="*/ 10312 h 10501"/>
              <a:gd name="connsiteX24" fmla="*/ 0 w 10044"/>
              <a:gd name="connsiteY24" fmla="*/ 10312 h 10501"/>
              <a:gd name="connsiteX25" fmla="*/ 1 w 10044"/>
              <a:gd name="connsiteY25" fmla="*/ 4875 h 10501"/>
              <a:gd name="connsiteX26" fmla="*/ 0 w 10044"/>
              <a:gd name="connsiteY26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10000 w 10044"/>
              <a:gd name="connsiteY14" fmla="*/ 312 h 10501"/>
              <a:gd name="connsiteX15" fmla="*/ 10044 w 10044"/>
              <a:gd name="connsiteY15" fmla="*/ 5563 h 10501"/>
              <a:gd name="connsiteX16" fmla="*/ 9994 w 10044"/>
              <a:gd name="connsiteY16" fmla="*/ 9687 h 10501"/>
              <a:gd name="connsiteX17" fmla="*/ 9260 w 10044"/>
              <a:gd name="connsiteY17" fmla="*/ 10062 h 10501"/>
              <a:gd name="connsiteX18" fmla="*/ 7587 w 10044"/>
              <a:gd name="connsiteY18" fmla="*/ 10375 h 10501"/>
              <a:gd name="connsiteX19" fmla="*/ 7298 w 10044"/>
              <a:gd name="connsiteY19" fmla="*/ 10437 h 10501"/>
              <a:gd name="connsiteX20" fmla="*/ 4909 w 10044"/>
              <a:gd name="connsiteY20" fmla="*/ 10501 h 10501"/>
              <a:gd name="connsiteX21" fmla="*/ 3843 w 10044"/>
              <a:gd name="connsiteY21" fmla="*/ 10124 h 10501"/>
              <a:gd name="connsiteX22" fmla="*/ 3432 w 10044"/>
              <a:gd name="connsiteY22" fmla="*/ 10312 h 10501"/>
              <a:gd name="connsiteX23" fmla="*/ 2924 w 10044"/>
              <a:gd name="connsiteY23" fmla="*/ 10124 h 10501"/>
              <a:gd name="connsiteX24" fmla="*/ 1570 w 10044"/>
              <a:gd name="connsiteY24" fmla="*/ 10312 h 10501"/>
              <a:gd name="connsiteX25" fmla="*/ 0 w 10044"/>
              <a:gd name="connsiteY25" fmla="*/ 10312 h 10501"/>
              <a:gd name="connsiteX26" fmla="*/ 1 w 10044"/>
              <a:gd name="connsiteY26" fmla="*/ 4875 h 10501"/>
              <a:gd name="connsiteX27" fmla="*/ 0 w 10044"/>
              <a:gd name="connsiteY27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56 w 10044"/>
              <a:gd name="connsiteY13" fmla="*/ 250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6067 w 10044"/>
              <a:gd name="connsiteY8" fmla="*/ 312 h 10501"/>
              <a:gd name="connsiteX9" fmla="*/ 6557 w 10044"/>
              <a:gd name="connsiteY9" fmla="*/ 312 h 10501"/>
              <a:gd name="connsiteX10" fmla="*/ 7507 w 10044"/>
              <a:gd name="connsiteY10" fmla="*/ 624 h 10501"/>
              <a:gd name="connsiteX11" fmla="*/ 8212 w 10044"/>
              <a:gd name="connsiteY11" fmla="*/ 250 h 10501"/>
              <a:gd name="connsiteX12" fmla="*/ 8723 w 10044"/>
              <a:gd name="connsiteY12" fmla="*/ 188 h 10501"/>
              <a:gd name="connsiteX13" fmla="*/ 8968 w 10044"/>
              <a:gd name="connsiteY13" fmla="*/ 937 h 10501"/>
              <a:gd name="connsiteX14" fmla="*/ 9140 w 10044"/>
              <a:gd name="connsiteY14" fmla="*/ 250 h 10501"/>
              <a:gd name="connsiteX15" fmla="*/ 10000 w 10044"/>
              <a:gd name="connsiteY15" fmla="*/ 312 h 10501"/>
              <a:gd name="connsiteX16" fmla="*/ 10044 w 10044"/>
              <a:gd name="connsiteY16" fmla="*/ 5563 h 10501"/>
              <a:gd name="connsiteX17" fmla="*/ 9994 w 10044"/>
              <a:gd name="connsiteY17" fmla="*/ 9687 h 10501"/>
              <a:gd name="connsiteX18" fmla="*/ 9260 w 10044"/>
              <a:gd name="connsiteY18" fmla="*/ 10062 h 10501"/>
              <a:gd name="connsiteX19" fmla="*/ 7587 w 10044"/>
              <a:gd name="connsiteY19" fmla="*/ 10375 h 10501"/>
              <a:gd name="connsiteX20" fmla="*/ 7298 w 10044"/>
              <a:gd name="connsiteY20" fmla="*/ 10437 h 10501"/>
              <a:gd name="connsiteX21" fmla="*/ 4909 w 10044"/>
              <a:gd name="connsiteY21" fmla="*/ 10501 h 10501"/>
              <a:gd name="connsiteX22" fmla="*/ 3843 w 10044"/>
              <a:gd name="connsiteY22" fmla="*/ 10124 h 10501"/>
              <a:gd name="connsiteX23" fmla="*/ 3432 w 10044"/>
              <a:gd name="connsiteY23" fmla="*/ 10312 h 10501"/>
              <a:gd name="connsiteX24" fmla="*/ 2924 w 10044"/>
              <a:gd name="connsiteY24" fmla="*/ 10124 h 10501"/>
              <a:gd name="connsiteX25" fmla="*/ 1570 w 10044"/>
              <a:gd name="connsiteY25" fmla="*/ 10312 h 10501"/>
              <a:gd name="connsiteX26" fmla="*/ 0 w 10044"/>
              <a:gd name="connsiteY26" fmla="*/ 10312 h 10501"/>
              <a:gd name="connsiteX27" fmla="*/ 1 w 10044"/>
              <a:gd name="connsiteY27" fmla="*/ 4875 h 10501"/>
              <a:gd name="connsiteX28" fmla="*/ 0 w 10044"/>
              <a:gd name="connsiteY28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67 w 10044"/>
              <a:gd name="connsiteY9" fmla="*/ 312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  <a:gd name="connsiteX0" fmla="*/ 0 w 10044"/>
              <a:gd name="connsiteY0" fmla="*/ 312 h 10501"/>
              <a:gd name="connsiteX1" fmla="*/ 344 w 10044"/>
              <a:gd name="connsiteY1" fmla="*/ 188 h 10501"/>
              <a:gd name="connsiteX2" fmla="*/ 620 w 10044"/>
              <a:gd name="connsiteY2" fmla="*/ 249 h 10501"/>
              <a:gd name="connsiteX3" fmla="*/ 1122 w 10044"/>
              <a:gd name="connsiteY3" fmla="*/ 0 h 10501"/>
              <a:gd name="connsiteX4" fmla="*/ 1986 w 10044"/>
              <a:gd name="connsiteY4" fmla="*/ 250 h 10501"/>
              <a:gd name="connsiteX5" fmla="*/ 2691 w 10044"/>
              <a:gd name="connsiteY5" fmla="*/ 186 h 10501"/>
              <a:gd name="connsiteX6" fmla="*/ 3291 w 10044"/>
              <a:gd name="connsiteY6" fmla="*/ 250 h 10501"/>
              <a:gd name="connsiteX7" fmla="*/ 4799 w 10044"/>
              <a:gd name="connsiteY7" fmla="*/ 500 h 10501"/>
              <a:gd name="connsiteX8" fmla="*/ 5145 w 10044"/>
              <a:gd name="connsiteY8" fmla="*/ 438 h 10501"/>
              <a:gd name="connsiteX9" fmla="*/ 6098 w 10044"/>
              <a:gd name="connsiteY9" fmla="*/ 687 h 10501"/>
              <a:gd name="connsiteX10" fmla="*/ 6557 w 10044"/>
              <a:gd name="connsiteY10" fmla="*/ 312 h 10501"/>
              <a:gd name="connsiteX11" fmla="*/ 7507 w 10044"/>
              <a:gd name="connsiteY11" fmla="*/ 624 h 10501"/>
              <a:gd name="connsiteX12" fmla="*/ 8212 w 10044"/>
              <a:gd name="connsiteY12" fmla="*/ 250 h 10501"/>
              <a:gd name="connsiteX13" fmla="*/ 8723 w 10044"/>
              <a:gd name="connsiteY13" fmla="*/ 188 h 10501"/>
              <a:gd name="connsiteX14" fmla="*/ 8968 w 10044"/>
              <a:gd name="connsiteY14" fmla="*/ 937 h 10501"/>
              <a:gd name="connsiteX15" fmla="*/ 9140 w 10044"/>
              <a:gd name="connsiteY15" fmla="*/ 250 h 10501"/>
              <a:gd name="connsiteX16" fmla="*/ 10000 w 10044"/>
              <a:gd name="connsiteY16" fmla="*/ 312 h 10501"/>
              <a:gd name="connsiteX17" fmla="*/ 10044 w 10044"/>
              <a:gd name="connsiteY17" fmla="*/ 5563 h 10501"/>
              <a:gd name="connsiteX18" fmla="*/ 9994 w 10044"/>
              <a:gd name="connsiteY18" fmla="*/ 9687 h 10501"/>
              <a:gd name="connsiteX19" fmla="*/ 9260 w 10044"/>
              <a:gd name="connsiteY19" fmla="*/ 10062 h 10501"/>
              <a:gd name="connsiteX20" fmla="*/ 7587 w 10044"/>
              <a:gd name="connsiteY20" fmla="*/ 10375 h 10501"/>
              <a:gd name="connsiteX21" fmla="*/ 7298 w 10044"/>
              <a:gd name="connsiteY21" fmla="*/ 10437 h 10501"/>
              <a:gd name="connsiteX22" fmla="*/ 4909 w 10044"/>
              <a:gd name="connsiteY22" fmla="*/ 10501 h 10501"/>
              <a:gd name="connsiteX23" fmla="*/ 3843 w 10044"/>
              <a:gd name="connsiteY23" fmla="*/ 10124 h 10501"/>
              <a:gd name="connsiteX24" fmla="*/ 3432 w 10044"/>
              <a:gd name="connsiteY24" fmla="*/ 10312 h 10501"/>
              <a:gd name="connsiteX25" fmla="*/ 2924 w 10044"/>
              <a:gd name="connsiteY25" fmla="*/ 10124 h 10501"/>
              <a:gd name="connsiteX26" fmla="*/ 1570 w 10044"/>
              <a:gd name="connsiteY26" fmla="*/ 10312 h 10501"/>
              <a:gd name="connsiteX27" fmla="*/ 0 w 10044"/>
              <a:gd name="connsiteY27" fmla="*/ 10312 h 10501"/>
              <a:gd name="connsiteX28" fmla="*/ 1 w 10044"/>
              <a:gd name="connsiteY28" fmla="*/ 4875 h 10501"/>
              <a:gd name="connsiteX29" fmla="*/ 0 w 10044"/>
              <a:gd name="connsiteY29" fmla="*/ 312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044" h="10501">
                <a:moveTo>
                  <a:pt x="0" y="312"/>
                </a:moveTo>
                <a:lnTo>
                  <a:pt x="344" y="188"/>
                </a:lnTo>
                <a:lnTo>
                  <a:pt x="620" y="249"/>
                </a:lnTo>
                <a:cubicBezTo>
                  <a:pt x="1036" y="-21"/>
                  <a:pt x="1055" y="208"/>
                  <a:pt x="1122" y="0"/>
                </a:cubicBezTo>
                <a:lnTo>
                  <a:pt x="1986" y="250"/>
                </a:lnTo>
                <a:lnTo>
                  <a:pt x="2691" y="186"/>
                </a:lnTo>
                <a:lnTo>
                  <a:pt x="3291" y="250"/>
                </a:lnTo>
                <a:lnTo>
                  <a:pt x="4799" y="500"/>
                </a:lnTo>
                <a:lnTo>
                  <a:pt x="5145" y="438"/>
                </a:lnTo>
                <a:lnTo>
                  <a:pt x="6098" y="687"/>
                </a:lnTo>
                <a:lnTo>
                  <a:pt x="6557" y="312"/>
                </a:lnTo>
                <a:lnTo>
                  <a:pt x="7507" y="624"/>
                </a:lnTo>
                <a:lnTo>
                  <a:pt x="8212" y="250"/>
                </a:lnTo>
                <a:lnTo>
                  <a:pt x="8723" y="188"/>
                </a:lnTo>
                <a:lnTo>
                  <a:pt x="8968" y="937"/>
                </a:lnTo>
                <a:cubicBezTo>
                  <a:pt x="9025" y="708"/>
                  <a:pt x="9083" y="479"/>
                  <a:pt x="9140" y="250"/>
                </a:cubicBezTo>
                <a:lnTo>
                  <a:pt x="10000" y="312"/>
                </a:lnTo>
                <a:cubicBezTo>
                  <a:pt x="9998" y="2083"/>
                  <a:pt x="10046" y="3792"/>
                  <a:pt x="10044" y="5563"/>
                </a:cubicBezTo>
                <a:cubicBezTo>
                  <a:pt x="10046" y="7125"/>
                  <a:pt x="10035" y="7750"/>
                  <a:pt x="9994" y="9687"/>
                </a:cubicBezTo>
                <a:cubicBezTo>
                  <a:pt x="9947" y="10292"/>
                  <a:pt x="9325" y="9895"/>
                  <a:pt x="9260" y="10062"/>
                </a:cubicBezTo>
                <a:lnTo>
                  <a:pt x="7587" y="10375"/>
                </a:lnTo>
                <a:cubicBezTo>
                  <a:pt x="7504" y="8771"/>
                  <a:pt x="7504" y="10416"/>
                  <a:pt x="7298" y="10437"/>
                </a:cubicBezTo>
                <a:lnTo>
                  <a:pt x="4909" y="10501"/>
                </a:lnTo>
                <a:lnTo>
                  <a:pt x="3843" y="10124"/>
                </a:lnTo>
                <a:lnTo>
                  <a:pt x="3432" y="10312"/>
                </a:lnTo>
                <a:lnTo>
                  <a:pt x="2924" y="10124"/>
                </a:lnTo>
                <a:lnTo>
                  <a:pt x="1570" y="10312"/>
                </a:lnTo>
                <a:cubicBezTo>
                  <a:pt x="1022" y="9750"/>
                  <a:pt x="523" y="10312"/>
                  <a:pt x="0" y="10312"/>
                </a:cubicBezTo>
                <a:cubicBezTo>
                  <a:pt x="0" y="8500"/>
                  <a:pt x="1" y="6687"/>
                  <a:pt x="1" y="4875"/>
                </a:cubicBezTo>
                <a:cubicBezTo>
                  <a:pt x="1" y="3354"/>
                  <a:pt x="0" y="1833"/>
                  <a:pt x="0" y="312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500" dirty="0">
                <a:solidFill>
                  <a:schemeClr val="bg1"/>
                </a:solidFill>
                <a:latin typeface="Franchise" pitchFamily="49" charset="0"/>
                <a:ea typeface="Franchise" pitchFamily="49" charset="0"/>
              </a:rPr>
              <a:t>Our Service 6</a:t>
            </a:r>
          </a:p>
        </p:txBody>
      </p:sp>
      <p:sp>
        <p:nvSpPr>
          <p:cNvPr id="108" name="Teardrop 107"/>
          <p:cNvSpPr/>
          <p:nvPr/>
        </p:nvSpPr>
        <p:spPr>
          <a:xfrm>
            <a:off x="2675537" y="3266655"/>
            <a:ext cx="285750" cy="294938"/>
          </a:xfrm>
          <a:prstGeom prst="teardrop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</a:rPr>
              <a:t>6</a:t>
            </a:r>
          </a:p>
        </p:txBody>
      </p:sp>
      <p:sp>
        <p:nvSpPr>
          <p:cNvPr id="109" name="Oval 108"/>
          <p:cNvSpPr/>
          <p:nvPr/>
        </p:nvSpPr>
        <p:spPr>
          <a:xfrm>
            <a:off x="7620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10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OUR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SERVICES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114" name="Picture 1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0600" y="4404626"/>
            <a:ext cx="578758" cy="579294"/>
          </a:xfrm>
          <a:prstGeom prst="rect">
            <a:avLst/>
          </a:prstGeom>
        </p:spPr>
      </p:pic>
      <p:sp>
        <p:nvSpPr>
          <p:cNvPr id="120" name="Oval 119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1</a:t>
            </a:r>
          </a:p>
        </p:txBody>
      </p:sp>
      <p:sp>
        <p:nvSpPr>
          <p:cNvPr id="121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22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308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56615 -0.0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9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Straight Connector 108"/>
          <p:cNvCxnSpPr>
            <a:stCxn id="132" idx="4"/>
          </p:cNvCxnSpPr>
          <p:nvPr/>
        </p:nvCxnSpPr>
        <p:spPr>
          <a:xfrm flipH="1">
            <a:off x="4497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143" idx="4"/>
          </p:cNvCxnSpPr>
          <p:nvPr/>
        </p:nvCxnSpPr>
        <p:spPr>
          <a:xfrm flipH="1">
            <a:off x="7969650" y="4656891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4716435" y="4525734"/>
            <a:ext cx="2" cy="29802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6"/>
          <p:cNvSpPr/>
          <p:nvPr/>
        </p:nvSpPr>
        <p:spPr>
          <a:xfrm>
            <a:off x="1371600" y="914307"/>
            <a:ext cx="6362359" cy="3486243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7639 w 2823404"/>
              <a:gd name="connsiteY0" fmla="*/ 1131488 h 2826931"/>
              <a:gd name="connsiteX1" fmla="*/ 284468 w 2823404"/>
              <a:gd name="connsiteY1" fmla="*/ 132090 h 2826931"/>
              <a:gd name="connsiteX2" fmla="*/ 1563855 w 2823404"/>
              <a:gd name="connsiteY2" fmla="*/ 18801 h 2826931"/>
              <a:gd name="connsiteX3" fmla="*/ 2685083 w 2823404"/>
              <a:gd name="connsiteY3" fmla="*/ 203471 h 2826931"/>
              <a:gd name="connsiteX4" fmla="*/ 2802861 w 2823404"/>
              <a:gd name="connsiteY4" fmla="*/ 1566027 h 2826931"/>
              <a:gd name="connsiteX5" fmla="*/ 2664201 w 2823404"/>
              <a:gd name="connsiteY5" fmla="*/ 2709646 h 2826931"/>
              <a:gd name="connsiteX6" fmla="*/ 1350663 w 2823404"/>
              <a:gd name="connsiteY6" fmla="*/ 2788698 h 2826931"/>
              <a:gd name="connsiteX7" fmla="*/ 156570 w 2823404"/>
              <a:gd name="connsiteY7" fmla="*/ 2655358 h 2826931"/>
              <a:gd name="connsiteX8" fmla="*/ 27639 w 2823404"/>
              <a:gd name="connsiteY8" fmla="*/ 1131488 h 2826931"/>
              <a:gd name="connsiteX0" fmla="*/ 27639 w 2836253"/>
              <a:gd name="connsiteY0" fmla="*/ 1131488 h 2826456"/>
              <a:gd name="connsiteX1" fmla="*/ 284468 w 2836253"/>
              <a:gd name="connsiteY1" fmla="*/ 132090 h 2826456"/>
              <a:gd name="connsiteX2" fmla="*/ 1563855 w 2836253"/>
              <a:gd name="connsiteY2" fmla="*/ 18801 h 2826456"/>
              <a:gd name="connsiteX3" fmla="*/ 2685083 w 2836253"/>
              <a:gd name="connsiteY3" fmla="*/ 203471 h 2826456"/>
              <a:gd name="connsiteX4" fmla="*/ 2822790 w 2836253"/>
              <a:gd name="connsiteY4" fmla="*/ 1573029 h 2826456"/>
              <a:gd name="connsiteX5" fmla="*/ 2664201 w 2836253"/>
              <a:gd name="connsiteY5" fmla="*/ 2709646 h 2826456"/>
              <a:gd name="connsiteX6" fmla="*/ 1350663 w 2836253"/>
              <a:gd name="connsiteY6" fmla="*/ 2788698 h 2826456"/>
              <a:gd name="connsiteX7" fmla="*/ 156570 w 2836253"/>
              <a:gd name="connsiteY7" fmla="*/ 2655358 h 2826456"/>
              <a:gd name="connsiteX8" fmla="*/ 27639 w 2836253"/>
              <a:gd name="connsiteY8" fmla="*/ 1131488 h 2826456"/>
              <a:gd name="connsiteX0" fmla="*/ 47646 w 2856260"/>
              <a:gd name="connsiteY0" fmla="*/ 1131488 h 2826456"/>
              <a:gd name="connsiteX1" fmla="*/ 304475 w 2856260"/>
              <a:gd name="connsiteY1" fmla="*/ 132090 h 2826456"/>
              <a:gd name="connsiteX2" fmla="*/ 1583862 w 2856260"/>
              <a:gd name="connsiteY2" fmla="*/ 18801 h 2826456"/>
              <a:gd name="connsiteX3" fmla="*/ 2705090 w 2856260"/>
              <a:gd name="connsiteY3" fmla="*/ 203471 h 2826456"/>
              <a:gd name="connsiteX4" fmla="*/ 2842797 w 2856260"/>
              <a:gd name="connsiteY4" fmla="*/ 1573029 h 2826456"/>
              <a:gd name="connsiteX5" fmla="*/ 2684208 w 2856260"/>
              <a:gd name="connsiteY5" fmla="*/ 2709646 h 2826456"/>
              <a:gd name="connsiteX6" fmla="*/ 1370670 w 2856260"/>
              <a:gd name="connsiteY6" fmla="*/ 2788698 h 2826456"/>
              <a:gd name="connsiteX7" fmla="*/ 176577 w 2856260"/>
              <a:gd name="connsiteY7" fmla="*/ 2655358 h 2826456"/>
              <a:gd name="connsiteX8" fmla="*/ 10896 w 2856260"/>
              <a:gd name="connsiteY8" fmla="*/ 1823949 h 2826456"/>
              <a:gd name="connsiteX9" fmla="*/ 47646 w 2856260"/>
              <a:gd name="connsiteY9" fmla="*/ 1131488 h 2826456"/>
              <a:gd name="connsiteX0" fmla="*/ 36750 w 2845364"/>
              <a:gd name="connsiteY0" fmla="*/ 1131488 h 2826456"/>
              <a:gd name="connsiteX1" fmla="*/ 293579 w 2845364"/>
              <a:gd name="connsiteY1" fmla="*/ 132090 h 2826456"/>
              <a:gd name="connsiteX2" fmla="*/ 1572966 w 2845364"/>
              <a:gd name="connsiteY2" fmla="*/ 18801 h 2826456"/>
              <a:gd name="connsiteX3" fmla="*/ 2694194 w 2845364"/>
              <a:gd name="connsiteY3" fmla="*/ 203471 h 2826456"/>
              <a:gd name="connsiteX4" fmla="*/ 2831901 w 2845364"/>
              <a:gd name="connsiteY4" fmla="*/ 1573029 h 2826456"/>
              <a:gd name="connsiteX5" fmla="*/ 2673312 w 2845364"/>
              <a:gd name="connsiteY5" fmla="*/ 2709646 h 2826456"/>
              <a:gd name="connsiteX6" fmla="*/ 1359774 w 2845364"/>
              <a:gd name="connsiteY6" fmla="*/ 2788698 h 2826456"/>
              <a:gd name="connsiteX7" fmla="*/ 165681 w 2845364"/>
              <a:gd name="connsiteY7" fmla="*/ 2655358 h 2826456"/>
              <a:gd name="connsiteX8" fmla="*/ 0 w 2845364"/>
              <a:gd name="connsiteY8" fmla="*/ 1823949 h 2826456"/>
              <a:gd name="connsiteX9" fmla="*/ 36750 w 2845364"/>
              <a:gd name="connsiteY9" fmla="*/ 1131488 h 2826456"/>
              <a:gd name="connsiteX0" fmla="*/ 51234 w 2859848"/>
              <a:gd name="connsiteY0" fmla="*/ 1131488 h 2826456"/>
              <a:gd name="connsiteX1" fmla="*/ 308063 w 2859848"/>
              <a:gd name="connsiteY1" fmla="*/ 132090 h 2826456"/>
              <a:gd name="connsiteX2" fmla="*/ 1587450 w 2859848"/>
              <a:gd name="connsiteY2" fmla="*/ 18801 h 2826456"/>
              <a:gd name="connsiteX3" fmla="*/ 2708678 w 2859848"/>
              <a:gd name="connsiteY3" fmla="*/ 203471 h 2826456"/>
              <a:gd name="connsiteX4" fmla="*/ 2846385 w 2859848"/>
              <a:gd name="connsiteY4" fmla="*/ 1573029 h 2826456"/>
              <a:gd name="connsiteX5" fmla="*/ 2687796 w 2859848"/>
              <a:gd name="connsiteY5" fmla="*/ 2709646 h 2826456"/>
              <a:gd name="connsiteX6" fmla="*/ 1374258 w 2859848"/>
              <a:gd name="connsiteY6" fmla="*/ 2788698 h 2826456"/>
              <a:gd name="connsiteX7" fmla="*/ 139373 w 2859848"/>
              <a:gd name="connsiteY7" fmla="*/ 2735142 h 2826456"/>
              <a:gd name="connsiteX8" fmla="*/ 14484 w 2859848"/>
              <a:gd name="connsiteY8" fmla="*/ 1823949 h 2826456"/>
              <a:gd name="connsiteX9" fmla="*/ 51234 w 2859848"/>
              <a:gd name="connsiteY9" fmla="*/ 1131488 h 2826456"/>
              <a:gd name="connsiteX0" fmla="*/ 36750 w 2845364"/>
              <a:gd name="connsiteY0" fmla="*/ 1131488 h 2829440"/>
              <a:gd name="connsiteX1" fmla="*/ 293579 w 2845364"/>
              <a:gd name="connsiteY1" fmla="*/ 132090 h 2829440"/>
              <a:gd name="connsiteX2" fmla="*/ 1572966 w 2845364"/>
              <a:gd name="connsiteY2" fmla="*/ 18801 h 2829440"/>
              <a:gd name="connsiteX3" fmla="*/ 2694194 w 2845364"/>
              <a:gd name="connsiteY3" fmla="*/ 203471 h 2829440"/>
              <a:gd name="connsiteX4" fmla="*/ 2831901 w 2845364"/>
              <a:gd name="connsiteY4" fmla="*/ 1573029 h 2829440"/>
              <a:gd name="connsiteX5" fmla="*/ 2673312 w 2845364"/>
              <a:gd name="connsiteY5" fmla="*/ 2709646 h 2829440"/>
              <a:gd name="connsiteX6" fmla="*/ 1359774 w 2845364"/>
              <a:gd name="connsiteY6" fmla="*/ 2788698 h 2829440"/>
              <a:gd name="connsiteX7" fmla="*/ 124889 w 2845364"/>
              <a:gd name="connsiteY7" fmla="*/ 2735142 h 2829440"/>
              <a:gd name="connsiteX8" fmla="*/ 0 w 2845364"/>
              <a:gd name="connsiteY8" fmla="*/ 1823949 h 2829440"/>
              <a:gd name="connsiteX9" fmla="*/ 36750 w 2845364"/>
              <a:gd name="connsiteY9" fmla="*/ 1131488 h 2829440"/>
              <a:gd name="connsiteX0" fmla="*/ 36750 w 2862207"/>
              <a:gd name="connsiteY0" fmla="*/ 1187321 h 2885273"/>
              <a:gd name="connsiteX1" fmla="*/ 293579 w 2862207"/>
              <a:gd name="connsiteY1" fmla="*/ 187923 h 2885273"/>
              <a:gd name="connsiteX2" fmla="*/ 1572966 w 2862207"/>
              <a:gd name="connsiteY2" fmla="*/ 74634 h 2885273"/>
              <a:gd name="connsiteX3" fmla="*/ 2728243 w 2862207"/>
              <a:gd name="connsiteY3" fmla="*/ 136002 h 2885273"/>
              <a:gd name="connsiteX4" fmla="*/ 2831901 w 2862207"/>
              <a:gd name="connsiteY4" fmla="*/ 1628862 h 2885273"/>
              <a:gd name="connsiteX5" fmla="*/ 2673312 w 2862207"/>
              <a:gd name="connsiteY5" fmla="*/ 2765479 h 2885273"/>
              <a:gd name="connsiteX6" fmla="*/ 1359774 w 2862207"/>
              <a:gd name="connsiteY6" fmla="*/ 2844531 h 2885273"/>
              <a:gd name="connsiteX7" fmla="*/ 124889 w 2862207"/>
              <a:gd name="connsiteY7" fmla="*/ 2790975 h 2885273"/>
              <a:gd name="connsiteX8" fmla="*/ 0 w 2862207"/>
              <a:gd name="connsiteY8" fmla="*/ 1879782 h 2885273"/>
              <a:gd name="connsiteX9" fmla="*/ 36750 w 2862207"/>
              <a:gd name="connsiteY9" fmla="*/ 1187321 h 2885273"/>
              <a:gd name="connsiteX0" fmla="*/ 36750 w 2895861"/>
              <a:gd name="connsiteY0" fmla="*/ 1138951 h 2836903"/>
              <a:gd name="connsiteX1" fmla="*/ 293579 w 2895861"/>
              <a:gd name="connsiteY1" fmla="*/ 139553 h 2836903"/>
              <a:gd name="connsiteX2" fmla="*/ 1572966 w 2895861"/>
              <a:gd name="connsiteY2" fmla="*/ 26264 h 2836903"/>
              <a:gd name="connsiteX3" fmla="*/ 2728243 w 2895861"/>
              <a:gd name="connsiteY3" fmla="*/ 87632 h 2836903"/>
              <a:gd name="connsiteX4" fmla="*/ 2831901 w 2895861"/>
              <a:gd name="connsiteY4" fmla="*/ 1580492 h 2836903"/>
              <a:gd name="connsiteX5" fmla="*/ 2673312 w 2895861"/>
              <a:gd name="connsiteY5" fmla="*/ 2717109 h 2836903"/>
              <a:gd name="connsiteX6" fmla="*/ 1359774 w 2895861"/>
              <a:gd name="connsiteY6" fmla="*/ 2796161 h 2836903"/>
              <a:gd name="connsiteX7" fmla="*/ 124889 w 2895861"/>
              <a:gd name="connsiteY7" fmla="*/ 2742605 h 2836903"/>
              <a:gd name="connsiteX8" fmla="*/ 0 w 2895861"/>
              <a:gd name="connsiteY8" fmla="*/ 1831412 h 2836903"/>
              <a:gd name="connsiteX9" fmla="*/ 36750 w 2895861"/>
              <a:gd name="connsiteY9" fmla="*/ 1138951 h 2836903"/>
              <a:gd name="connsiteX0" fmla="*/ 36750 w 2894014"/>
              <a:gd name="connsiteY0" fmla="*/ 1138951 h 2836903"/>
              <a:gd name="connsiteX1" fmla="*/ 293579 w 2894014"/>
              <a:gd name="connsiteY1" fmla="*/ 139553 h 2836903"/>
              <a:gd name="connsiteX2" fmla="*/ 1572966 w 2894014"/>
              <a:gd name="connsiteY2" fmla="*/ 26264 h 2836903"/>
              <a:gd name="connsiteX3" fmla="*/ 2728243 w 2894014"/>
              <a:gd name="connsiteY3" fmla="*/ 87632 h 2836903"/>
              <a:gd name="connsiteX4" fmla="*/ 2831901 w 2894014"/>
              <a:gd name="connsiteY4" fmla="*/ 1580492 h 2836903"/>
              <a:gd name="connsiteX5" fmla="*/ 2673312 w 2894014"/>
              <a:gd name="connsiteY5" fmla="*/ 2717109 h 2836903"/>
              <a:gd name="connsiteX6" fmla="*/ 1359774 w 2894014"/>
              <a:gd name="connsiteY6" fmla="*/ 2796161 h 2836903"/>
              <a:gd name="connsiteX7" fmla="*/ 124889 w 2894014"/>
              <a:gd name="connsiteY7" fmla="*/ 2742605 h 2836903"/>
              <a:gd name="connsiteX8" fmla="*/ 0 w 2894014"/>
              <a:gd name="connsiteY8" fmla="*/ 1831412 h 2836903"/>
              <a:gd name="connsiteX9" fmla="*/ 36750 w 2894014"/>
              <a:gd name="connsiteY9" fmla="*/ 1138951 h 2836903"/>
              <a:gd name="connsiteX0" fmla="*/ 36750 w 2845310"/>
              <a:gd name="connsiteY0" fmla="*/ 1156528 h 2854480"/>
              <a:gd name="connsiteX1" fmla="*/ 293579 w 2845310"/>
              <a:gd name="connsiteY1" fmla="*/ 157130 h 2854480"/>
              <a:gd name="connsiteX2" fmla="*/ 1572966 w 2845310"/>
              <a:gd name="connsiteY2" fmla="*/ 43841 h 2854480"/>
              <a:gd name="connsiteX3" fmla="*/ 2728243 w 2845310"/>
              <a:gd name="connsiteY3" fmla="*/ 105209 h 2854480"/>
              <a:gd name="connsiteX4" fmla="*/ 2831901 w 2845310"/>
              <a:gd name="connsiteY4" fmla="*/ 1598069 h 2854480"/>
              <a:gd name="connsiteX5" fmla="*/ 2673312 w 2845310"/>
              <a:gd name="connsiteY5" fmla="*/ 2734686 h 2854480"/>
              <a:gd name="connsiteX6" fmla="*/ 1359774 w 2845310"/>
              <a:gd name="connsiteY6" fmla="*/ 2813738 h 2854480"/>
              <a:gd name="connsiteX7" fmla="*/ 124889 w 2845310"/>
              <a:gd name="connsiteY7" fmla="*/ 2760182 h 2854480"/>
              <a:gd name="connsiteX8" fmla="*/ 0 w 2845310"/>
              <a:gd name="connsiteY8" fmla="*/ 1848989 h 2854480"/>
              <a:gd name="connsiteX9" fmla="*/ 36750 w 2845310"/>
              <a:gd name="connsiteY9" fmla="*/ 1156528 h 2854480"/>
              <a:gd name="connsiteX0" fmla="*/ 36750 w 2845310"/>
              <a:gd name="connsiteY0" fmla="*/ 1154596 h 2852548"/>
              <a:gd name="connsiteX1" fmla="*/ 242505 w 2845310"/>
              <a:gd name="connsiteY1" fmla="*/ 118932 h 2852548"/>
              <a:gd name="connsiteX2" fmla="*/ 1572966 w 2845310"/>
              <a:gd name="connsiteY2" fmla="*/ 41909 h 2852548"/>
              <a:gd name="connsiteX3" fmla="*/ 2728243 w 2845310"/>
              <a:gd name="connsiteY3" fmla="*/ 103277 h 2852548"/>
              <a:gd name="connsiteX4" fmla="*/ 2831901 w 2845310"/>
              <a:gd name="connsiteY4" fmla="*/ 1596137 h 2852548"/>
              <a:gd name="connsiteX5" fmla="*/ 2673312 w 2845310"/>
              <a:gd name="connsiteY5" fmla="*/ 2732754 h 2852548"/>
              <a:gd name="connsiteX6" fmla="*/ 1359774 w 2845310"/>
              <a:gd name="connsiteY6" fmla="*/ 2811806 h 2852548"/>
              <a:gd name="connsiteX7" fmla="*/ 124889 w 2845310"/>
              <a:gd name="connsiteY7" fmla="*/ 2758250 h 2852548"/>
              <a:gd name="connsiteX8" fmla="*/ 0 w 2845310"/>
              <a:gd name="connsiteY8" fmla="*/ 1847057 h 2852548"/>
              <a:gd name="connsiteX9" fmla="*/ 36750 w 2845310"/>
              <a:gd name="connsiteY9" fmla="*/ 1154596 h 2852548"/>
              <a:gd name="connsiteX0" fmla="*/ 25910 w 2834470"/>
              <a:gd name="connsiteY0" fmla="*/ 1154596 h 2849564"/>
              <a:gd name="connsiteX1" fmla="*/ 231665 w 2834470"/>
              <a:gd name="connsiteY1" fmla="*/ 118932 h 2849564"/>
              <a:gd name="connsiteX2" fmla="*/ 1562126 w 2834470"/>
              <a:gd name="connsiteY2" fmla="*/ 41909 h 2849564"/>
              <a:gd name="connsiteX3" fmla="*/ 2717403 w 2834470"/>
              <a:gd name="connsiteY3" fmla="*/ 103277 h 2849564"/>
              <a:gd name="connsiteX4" fmla="*/ 2821061 w 2834470"/>
              <a:gd name="connsiteY4" fmla="*/ 1596137 h 2849564"/>
              <a:gd name="connsiteX5" fmla="*/ 2662472 w 2834470"/>
              <a:gd name="connsiteY5" fmla="*/ 2732754 h 2849564"/>
              <a:gd name="connsiteX6" fmla="*/ 1348934 w 2834470"/>
              <a:gd name="connsiteY6" fmla="*/ 2811806 h 2849564"/>
              <a:gd name="connsiteX7" fmla="*/ 114049 w 2834470"/>
              <a:gd name="connsiteY7" fmla="*/ 2758250 h 2849564"/>
              <a:gd name="connsiteX8" fmla="*/ 40233 w 2834470"/>
              <a:gd name="connsiteY8" fmla="*/ 1890576 h 2849564"/>
              <a:gd name="connsiteX9" fmla="*/ 25910 w 2834470"/>
              <a:gd name="connsiteY9" fmla="*/ 1154596 h 2849564"/>
              <a:gd name="connsiteX0" fmla="*/ 25910 w 2834470"/>
              <a:gd name="connsiteY0" fmla="*/ 1154596 h 2849564"/>
              <a:gd name="connsiteX1" fmla="*/ 231665 w 2834470"/>
              <a:gd name="connsiteY1" fmla="*/ 118932 h 2849564"/>
              <a:gd name="connsiteX2" fmla="*/ 1562126 w 2834470"/>
              <a:gd name="connsiteY2" fmla="*/ 41909 h 2849564"/>
              <a:gd name="connsiteX3" fmla="*/ 2717403 w 2834470"/>
              <a:gd name="connsiteY3" fmla="*/ 103277 h 2849564"/>
              <a:gd name="connsiteX4" fmla="*/ 2821061 w 2834470"/>
              <a:gd name="connsiteY4" fmla="*/ 1596137 h 2849564"/>
              <a:gd name="connsiteX5" fmla="*/ 2662472 w 2834470"/>
              <a:gd name="connsiteY5" fmla="*/ 2732754 h 2849564"/>
              <a:gd name="connsiteX6" fmla="*/ 1348934 w 2834470"/>
              <a:gd name="connsiteY6" fmla="*/ 2811806 h 2849564"/>
              <a:gd name="connsiteX7" fmla="*/ 114049 w 2834470"/>
              <a:gd name="connsiteY7" fmla="*/ 2758250 h 2849564"/>
              <a:gd name="connsiteX8" fmla="*/ 40233 w 2834470"/>
              <a:gd name="connsiteY8" fmla="*/ 1890576 h 2849564"/>
              <a:gd name="connsiteX9" fmla="*/ 25910 w 2834470"/>
              <a:gd name="connsiteY9" fmla="*/ 1154596 h 2849564"/>
              <a:gd name="connsiteX0" fmla="*/ 34688 w 2843248"/>
              <a:gd name="connsiteY0" fmla="*/ 1154596 h 2849564"/>
              <a:gd name="connsiteX1" fmla="*/ 240443 w 2843248"/>
              <a:gd name="connsiteY1" fmla="*/ 118932 h 2849564"/>
              <a:gd name="connsiteX2" fmla="*/ 1570904 w 2843248"/>
              <a:gd name="connsiteY2" fmla="*/ 41909 h 2849564"/>
              <a:gd name="connsiteX3" fmla="*/ 2726181 w 2843248"/>
              <a:gd name="connsiteY3" fmla="*/ 103277 h 2849564"/>
              <a:gd name="connsiteX4" fmla="*/ 2829839 w 2843248"/>
              <a:gd name="connsiteY4" fmla="*/ 1596137 h 2849564"/>
              <a:gd name="connsiteX5" fmla="*/ 2671250 w 2843248"/>
              <a:gd name="connsiteY5" fmla="*/ 2732754 h 2849564"/>
              <a:gd name="connsiteX6" fmla="*/ 1357712 w 2843248"/>
              <a:gd name="connsiteY6" fmla="*/ 2811806 h 2849564"/>
              <a:gd name="connsiteX7" fmla="*/ 122827 w 2843248"/>
              <a:gd name="connsiteY7" fmla="*/ 2758250 h 2849564"/>
              <a:gd name="connsiteX8" fmla="*/ 49011 w 2843248"/>
              <a:gd name="connsiteY8" fmla="*/ 1890576 h 2849564"/>
              <a:gd name="connsiteX9" fmla="*/ 34688 w 2843248"/>
              <a:gd name="connsiteY9" fmla="*/ 1154596 h 2849564"/>
              <a:gd name="connsiteX0" fmla="*/ 9285 w 2817845"/>
              <a:gd name="connsiteY0" fmla="*/ 1154596 h 2849564"/>
              <a:gd name="connsiteX1" fmla="*/ 215040 w 2817845"/>
              <a:gd name="connsiteY1" fmla="*/ 118932 h 2849564"/>
              <a:gd name="connsiteX2" fmla="*/ 1545501 w 2817845"/>
              <a:gd name="connsiteY2" fmla="*/ 41909 h 2849564"/>
              <a:gd name="connsiteX3" fmla="*/ 2700778 w 2817845"/>
              <a:gd name="connsiteY3" fmla="*/ 103277 h 2849564"/>
              <a:gd name="connsiteX4" fmla="*/ 2804436 w 2817845"/>
              <a:gd name="connsiteY4" fmla="*/ 1596137 h 2849564"/>
              <a:gd name="connsiteX5" fmla="*/ 2645847 w 2817845"/>
              <a:gd name="connsiteY5" fmla="*/ 2732754 h 2849564"/>
              <a:gd name="connsiteX6" fmla="*/ 1332309 w 2817845"/>
              <a:gd name="connsiteY6" fmla="*/ 2811806 h 2849564"/>
              <a:gd name="connsiteX7" fmla="*/ 176872 w 2817845"/>
              <a:gd name="connsiteY7" fmla="*/ 2758250 h 2849564"/>
              <a:gd name="connsiteX8" fmla="*/ 23608 w 2817845"/>
              <a:gd name="connsiteY8" fmla="*/ 1890576 h 2849564"/>
              <a:gd name="connsiteX9" fmla="*/ 9285 w 2817845"/>
              <a:gd name="connsiteY9" fmla="*/ 1154596 h 2849564"/>
              <a:gd name="connsiteX0" fmla="*/ 9285 w 2832242"/>
              <a:gd name="connsiteY0" fmla="*/ 1213008 h 2907976"/>
              <a:gd name="connsiteX1" fmla="*/ 215040 w 2832242"/>
              <a:gd name="connsiteY1" fmla="*/ 177344 h 2907976"/>
              <a:gd name="connsiteX2" fmla="*/ 1551176 w 2832242"/>
              <a:gd name="connsiteY2" fmla="*/ 42297 h 2907976"/>
              <a:gd name="connsiteX3" fmla="*/ 2700778 w 2832242"/>
              <a:gd name="connsiteY3" fmla="*/ 161689 h 2907976"/>
              <a:gd name="connsiteX4" fmla="*/ 2804436 w 2832242"/>
              <a:gd name="connsiteY4" fmla="*/ 1654549 h 2907976"/>
              <a:gd name="connsiteX5" fmla="*/ 2645847 w 2832242"/>
              <a:gd name="connsiteY5" fmla="*/ 2791166 h 2907976"/>
              <a:gd name="connsiteX6" fmla="*/ 1332309 w 2832242"/>
              <a:gd name="connsiteY6" fmla="*/ 2870218 h 2907976"/>
              <a:gd name="connsiteX7" fmla="*/ 176872 w 2832242"/>
              <a:gd name="connsiteY7" fmla="*/ 2816662 h 2907976"/>
              <a:gd name="connsiteX8" fmla="*/ 23608 w 2832242"/>
              <a:gd name="connsiteY8" fmla="*/ 1948988 h 2907976"/>
              <a:gd name="connsiteX9" fmla="*/ 9285 w 2832242"/>
              <a:gd name="connsiteY9" fmla="*/ 1213008 h 2907976"/>
              <a:gd name="connsiteX0" fmla="*/ 9285 w 2832242"/>
              <a:gd name="connsiteY0" fmla="*/ 1205442 h 2900410"/>
              <a:gd name="connsiteX1" fmla="*/ 215040 w 2832242"/>
              <a:gd name="connsiteY1" fmla="*/ 169778 h 2900410"/>
              <a:gd name="connsiteX2" fmla="*/ 1551176 w 2832242"/>
              <a:gd name="connsiteY2" fmla="*/ 34731 h 2900410"/>
              <a:gd name="connsiteX3" fmla="*/ 2700778 w 2832242"/>
              <a:gd name="connsiteY3" fmla="*/ 154123 h 2900410"/>
              <a:gd name="connsiteX4" fmla="*/ 2804436 w 2832242"/>
              <a:gd name="connsiteY4" fmla="*/ 1646983 h 2900410"/>
              <a:gd name="connsiteX5" fmla="*/ 2645847 w 2832242"/>
              <a:gd name="connsiteY5" fmla="*/ 2783600 h 2900410"/>
              <a:gd name="connsiteX6" fmla="*/ 1332309 w 2832242"/>
              <a:gd name="connsiteY6" fmla="*/ 2862652 h 2900410"/>
              <a:gd name="connsiteX7" fmla="*/ 176872 w 2832242"/>
              <a:gd name="connsiteY7" fmla="*/ 2809096 h 2900410"/>
              <a:gd name="connsiteX8" fmla="*/ 23608 w 2832242"/>
              <a:gd name="connsiteY8" fmla="*/ 1941422 h 2900410"/>
              <a:gd name="connsiteX9" fmla="*/ 9285 w 2832242"/>
              <a:gd name="connsiteY9" fmla="*/ 1205442 h 2900410"/>
              <a:gd name="connsiteX0" fmla="*/ 9285 w 2822093"/>
              <a:gd name="connsiteY0" fmla="*/ 1232508 h 2927476"/>
              <a:gd name="connsiteX1" fmla="*/ 215040 w 2822093"/>
              <a:gd name="connsiteY1" fmla="*/ 196844 h 2927476"/>
              <a:gd name="connsiteX2" fmla="*/ 1551176 w 2822093"/>
              <a:gd name="connsiteY2" fmla="*/ 61797 h 2927476"/>
              <a:gd name="connsiteX3" fmla="*/ 2700778 w 2822093"/>
              <a:gd name="connsiteY3" fmla="*/ 181189 h 2927476"/>
              <a:gd name="connsiteX4" fmla="*/ 2804436 w 2822093"/>
              <a:gd name="connsiteY4" fmla="*/ 1674049 h 2927476"/>
              <a:gd name="connsiteX5" fmla="*/ 2645847 w 2822093"/>
              <a:gd name="connsiteY5" fmla="*/ 2810666 h 2927476"/>
              <a:gd name="connsiteX6" fmla="*/ 1332309 w 2822093"/>
              <a:gd name="connsiteY6" fmla="*/ 2889718 h 2927476"/>
              <a:gd name="connsiteX7" fmla="*/ 176872 w 2822093"/>
              <a:gd name="connsiteY7" fmla="*/ 2836162 h 2927476"/>
              <a:gd name="connsiteX8" fmla="*/ 23608 w 2822093"/>
              <a:gd name="connsiteY8" fmla="*/ 1968488 h 2927476"/>
              <a:gd name="connsiteX9" fmla="*/ 9285 w 2822093"/>
              <a:gd name="connsiteY9" fmla="*/ 1232508 h 2927476"/>
              <a:gd name="connsiteX0" fmla="*/ 9285 w 2824405"/>
              <a:gd name="connsiteY0" fmla="*/ 1200738 h 2895706"/>
              <a:gd name="connsiteX1" fmla="*/ 215040 w 2824405"/>
              <a:gd name="connsiteY1" fmla="*/ 165074 h 2895706"/>
              <a:gd name="connsiteX2" fmla="*/ 1551176 w 2824405"/>
              <a:gd name="connsiteY2" fmla="*/ 30027 h 2895706"/>
              <a:gd name="connsiteX3" fmla="*/ 2700778 w 2824405"/>
              <a:gd name="connsiteY3" fmla="*/ 214696 h 2895706"/>
              <a:gd name="connsiteX4" fmla="*/ 2804436 w 2824405"/>
              <a:gd name="connsiteY4" fmla="*/ 1642279 h 2895706"/>
              <a:gd name="connsiteX5" fmla="*/ 2645847 w 2824405"/>
              <a:gd name="connsiteY5" fmla="*/ 2778896 h 2895706"/>
              <a:gd name="connsiteX6" fmla="*/ 1332309 w 2824405"/>
              <a:gd name="connsiteY6" fmla="*/ 2857948 h 2895706"/>
              <a:gd name="connsiteX7" fmla="*/ 176872 w 2824405"/>
              <a:gd name="connsiteY7" fmla="*/ 2804392 h 2895706"/>
              <a:gd name="connsiteX8" fmla="*/ 23608 w 2824405"/>
              <a:gd name="connsiteY8" fmla="*/ 1936718 h 2895706"/>
              <a:gd name="connsiteX9" fmla="*/ 9285 w 2824405"/>
              <a:gd name="connsiteY9" fmla="*/ 1200738 h 2895706"/>
              <a:gd name="connsiteX0" fmla="*/ 9285 w 2824405"/>
              <a:gd name="connsiteY0" fmla="*/ 1200738 h 2856238"/>
              <a:gd name="connsiteX1" fmla="*/ 215040 w 2824405"/>
              <a:gd name="connsiteY1" fmla="*/ 165074 h 2856238"/>
              <a:gd name="connsiteX2" fmla="*/ 1551176 w 2824405"/>
              <a:gd name="connsiteY2" fmla="*/ 30027 h 2856238"/>
              <a:gd name="connsiteX3" fmla="*/ 2700778 w 2824405"/>
              <a:gd name="connsiteY3" fmla="*/ 214696 h 2856238"/>
              <a:gd name="connsiteX4" fmla="*/ 2804436 w 2824405"/>
              <a:gd name="connsiteY4" fmla="*/ 1642279 h 2856238"/>
              <a:gd name="connsiteX5" fmla="*/ 2645847 w 2824405"/>
              <a:gd name="connsiteY5" fmla="*/ 2778896 h 2856238"/>
              <a:gd name="connsiteX6" fmla="*/ 1343659 w 2824405"/>
              <a:gd name="connsiteY6" fmla="*/ 2756406 h 2856238"/>
              <a:gd name="connsiteX7" fmla="*/ 176872 w 2824405"/>
              <a:gd name="connsiteY7" fmla="*/ 2804392 h 2856238"/>
              <a:gd name="connsiteX8" fmla="*/ 23608 w 2824405"/>
              <a:gd name="connsiteY8" fmla="*/ 1936718 h 2856238"/>
              <a:gd name="connsiteX9" fmla="*/ 9285 w 2824405"/>
              <a:gd name="connsiteY9" fmla="*/ 1200738 h 2856238"/>
              <a:gd name="connsiteX0" fmla="*/ 9285 w 2832161"/>
              <a:gd name="connsiteY0" fmla="*/ 1200738 h 2854541"/>
              <a:gd name="connsiteX1" fmla="*/ 215040 w 2832161"/>
              <a:gd name="connsiteY1" fmla="*/ 165074 h 2854541"/>
              <a:gd name="connsiteX2" fmla="*/ 1551176 w 2832161"/>
              <a:gd name="connsiteY2" fmla="*/ 30027 h 2854541"/>
              <a:gd name="connsiteX3" fmla="*/ 2700778 w 2832161"/>
              <a:gd name="connsiteY3" fmla="*/ 214696 h 2854541"/>
              <a:gd name="connsiteX4" fmla="*/ 2804436 w 2832161"/>
              <a:gd name="connsiteY4" fmla="*/ 1642279 h 2854541"/>
              <a:gd name="connsiteX5" fmla="*/ 2679896 w 2832161"/>
              <a:gd name="connsiteY5" fmla="*/ 2749884 h 2854541"/>
              <a:gd name="connsiteX6" fmla="*/ 1343659 w 2832161"/>
              <a:gd name="connsiteY6" fmla="*/ 2756406 h 2854541"/>
              <a:gd name="connsiteX7" fmla="*/ 176872 w 2832161"/>
              <a:gd name="connsiteY7" fmla="*/ 2804392 h 2854541"/>
              <a:gd name="connsiteX8" fmla="*/ 23608 w 2832161"/>
              <a:gd name="connsiteY8" fmla="*/ 1936718 h 2854541"/>
              <a:gd name="connsiteX9" fmla="*/ 9285 w 2832161"/>
              <a:gd name="connsiteY9" fmla="*/ 1200738 h 2854541"/>
              <a:gd name="connsiteX0" fmla="*/ 9285 w 2822093"/>
              <a:gd name="connsiteY0" fmla="*/ 1200738 h 2854541"/>
              <a:gd name="connsiteX1" fmla="*/ 215040 w 2822093"/>
              <a:gd name="connsiteY1" fmla="*/ 165074 h 2854541"/>
              <a:gd name="connsiteX2" fmla="*/ 1551176 w 2822093"/>
              <a:gd name="connsiteY2" fmla="*/ 30027 h 2854541"/>
              <a:gd name="connsiteX3" fmla="*/ 2700778 w 2822093"/>
              <a:gd name="connsiteY3" fmla="*/ 214696 h 2854541"/>
              <a:gd name="connsiteX4" fmla="*/ 2804436 w 2822093"/>
              <a:gd name="connsiteY4" fmla="*/ 1642279 h 2854541"/>
              <a:gd name="connsiteX5" fmla="*/ 2679896 w 2822093"/>
              <a:gd name="connsiteY5" fmla="*/ 2749884 h 2854541"/>
              <a:gd name="connsiteX6" fmla="*/ 1343659 w 2822093"/>
              <a:gd name="connsiteY6" fmla="*/ 2756406 h 2854541"/>
              <a:gd name="connsiteX7" fmla="*/ 176872 w 2822093"/>
              <a:gd name="connsiteY7" fmla="*/ 2804392 h 2854541"/>
              <a:gd name="connsiteX8" fmla="*/ 23608 w 2822093"/>
              <a:gd name="connsiteY8" fmla="*/ 1936718 h 2854541"/>
              <a:gd name="connsiteX9" fmla="*/ 9285 w 2822093"/>
              <a:gd name="connsiteY9" fmla="*/ 1200738 h 2854541"/>
              <a:gd name="connsiteX0" fmla="*/ 9285 w 2822093"/>
              <a:gd name="connsiteY0" fmla="*/ 1200738 h 2809480"/>
              <a:gd name="connsiteX1" fmla="*/ 215040 w 2822093"/>
              <a:gd name="connsiteY1" fmla="*/ 165074 h 2809480"/>
              <a:gd name="connsiteX2" fmla="*/ 1551176 w 2822093"/>
              <a:gd name="connsiteY2" fmla="*/ 30027 h 2809480"/>
              <a:gd name="connsiteX3" fmla="*/ 2700778 w 2822093"/>
              <a:gd name="connsiteY3" fmla="*/ 214696 h 2809480"/>
              <a:gd name="connsiteX4" fmla="*/ 2804436 w 2822093"/>
              <a:gd name="connsiteY4" fmla="*/ 1642279 h 2809480"/>
              <a:gd name="connsiteX5" fmla="*/ 2679896 w 2822093"/>
              <a:gd name="connsiteY5" fmla="*/ 2749884 h 2809480"/>
              <a:gd name="connsiteX6" fmla="*/ 1343659 w 2822093"/>
              <a:gd name="connsiteY6" fmla="*/ 2756406 h 2809480"/>
              <a:gd name="connsiteX7" fmla="*/ 182547 w 2822093"/>
              <a:gd name="connsiteY7" fmla="*/ 2746368 h 2809480"/>
              <a:gd name="connsiteX8" fmla="*/ 23608 w 2822093"/>
              <a:gd name="connsiteY8" fmla="*/ 1936718 h 2809480"/>
              <a:gd name="connsiteX9" fmla="*/ 9285 w 2822093"/>
              <a:gd name="connsiteY9" fmla="*/ 1200738 h 2809480"/>
              <a:gd name="connsiteX0" fmla="*/ 72231 w 2885039"/>
              <a:gd name="connsiteY0" fmla="*/ 1200738 h 2758065"/>
              <a:gd name="connsiteX1" fmla="*/ 277986 w 2885039"/>
              <a:gd name="connsiteY1" fmla="*/ 165074 h 2758065"/>
              <a:gd name="connsiteX2" fmla="*/ 1614122 w 2885039"/>
              <a:gd name="connsiteY2" fmla="*/ 30027 h 2758065"/>
              <a:gd name="connsiteX3" fmla="*/ 2763724 w 2885039"/>
              <a:gd name="connsiteY3" fmla="*/ 214696 h 2758065"/>
              <a:gd name="connsiteX4" fmla="*/ 2867382 w 2885039"/>
              <a:gd name="connsiteY4" fmla="*/ 1642279 h 2758065"/>
              <a:gd name="connsiteX5" fmla="*/ 2742842 w 2885039"/>
              <a:gd name="connsiteY5" fmla="*/ 2749884 h 2758065"/>
              <a:gd name="connsiteX6" fmla="*/ 1406605 w 2885039"/>
              <a:gd name="connsiteY6" fmla="*/ 2756406 h 2758065"/>
              <a:gd name="connsiteX7" fmla="*/ 245493 w 2885039"/>
              <a:gd name="connsiteY7" fmla="*/ 2746368 h 2758065"/>
              <a:gd name="connsiteX8" fmla="*/ 86554 w 2885039"/>
              <a:gd name="connsiteY8" fmla="*/ 1936718 h 2758065"/>
              <a:gd name="connsiteX9" fmla="*/ 72231 w 2885039"/>
              <a:gd name="connsiteY9" fmla="*/ 1200738 h 2758065"/>
              <a:gd name="connsiteX0" fmla="*/ 9285 w 2822093"/>
              <a:gd name="connsiteY0" fmla="*/ 1200738 h 2758065"/>
              <a:gd name="connsiteX1" fmla="*/ 215040 w 2822093"/>
              <a:gd name="connsiteY1" fmla="*/ 165074 h 2758065"/>
              <a:gd name="connsiteX2" fmla="*/ 1551176 w 2822093"/>
              <a:gd name="connsiteY2" fmla="*/ 30027 h 2758065"/>
              <a:gd name="connsiteX3" fmla="*/ 2700778 w 2822093"/>
              <a:gd name="connsiteY3" fmla="*/ 214696 h 2758065"/>
              <a:gd name="connsiteX4" fmla="*/ 2804436 w 2822093"/>
              <a:gd name="connsiteY4" fmla="*/ 1642279 h 2758065"/>
              <a:gd name="connsiteX5" fmla="*/ 2679896 w 2822093"/>
              <a:gd name="connsiteY5" fmla="*/ 2749884 h 2758065"/>
              <a:gd name="connsiteX6" fmla="*/ 1343659 w 2822093"/>
              <a:gd name="connsiteY6" fmla="*/ 2756406 h 2758065"/>
              <a:gd name="connsiteX7" fmla="*/ 182547 w 2822093"/>
              <a:gd name="connsiteY7" fmla="*/ 2746368 h 2758065"/>
              <a:gd name="connsiteX8" fmla="*/ 23608 w 2822093"/>
              <a:gd name="connsiteY8" fmla="*/ 1936718 h 2758065"/>
              <a:gd name="connsiteX9" fmla="*/ 9285 w 2822093"/>
              <a:gd name="connsiteY9" fmla="*/ 1200738 h 2758065"/>
              <a:gd name="connsiteX0" fmla="*/ 51227 w 2936927"/>
              <a:gd name="connsiteY0" fmla="*/ 1320028 h 2907394"/>
              <a:gd name="connsiteX1" fmla="*/ 256982 w 2936927"/>
              <a:gd name="connsiteY1" fmla="*/ 284364 h 2907394"/>
              <a:gd name="connsiteX2" fmla="*/ 1593118 w 2936927"/>
              <a:gd name="connsiteY2" fmla="*/ 149317 h 2907394"/>
              <a:gd name="connsiteX3" fmla="*/ 2742720 w 2936927"/>
              <a:gd name="connsiteY3" fmla="*/ 333986 h 2907394"/>
              <a:gd name="connsiteX4" fmla="*/ 2846378 w 2936927"/>
              <a:gd name="connsiteY4" fmla="*/ 1761569 h 2907394"/>
              <a:gd name="connsiteX5" fmla="*/ 2721838 w 2936927"/>
              <a:gd name="connsiteY5" fmla="*/ 2869174 h 2907394"/>
              <a:gd name="connsiteX6" fmla="*/ 1385601 w 2936927"/>
              <a:gd name="connsiteY6" fmla="*/ 2875696 h 2907394"/>
              <a:gd name="connsiteX7" fmla="*/ 183617 w 2936927"/>
              <a:gd name="connsiteY7" fmla="*/ 2862683 h 2907394"/>
              <a:gd name="connsiteX8" fmla="*/ 65550 w 2936927"/>
              <a:gd name="connsiteY8" fmla="*/ 2056008 h 2907394"/>
              <a:gd name="connsiteX9" fmla="*/ 51227 w 2936927"/>
              <a:gd name="connsiteY9" fmla="*/ 1320028 h 2907394"/>
              <a:gd name="connsiteX0" fmla="*/ 51227 w 2936927"/>
              <a:gd name="connsiteY0" fmla="*/ 1320028 h 2907394"/>
              <a:gd name="connsiteX1" fmla="*/ 256982 w 2936927"/>
              <a:gd name="connsiteY1" fmla="*/ 284364 h 2907394"/>
              <a:gd name="connsiteX2" fmla="*/ 1593118 w 2936927"/>
              <a:gd name="connsiteY2" fmla="*/ 149317 h 2907394"/>
              <a:gd name="connsiteX3" fmla="*/ 2742720 w 2936927"/>
              <a:gd name="connsiteY3" fmla="*/ 333986 h 2907394"/>
              <a:gd name="connsiteX4" fmla="*/ 2846378 w 2936927"/>
              <a:gd name="connsiteY4" fmla="*/ 1761569 h 2907394"/>
              <a:gd name="connsiteX5" fmla="*/ 2721838 w 2936927"/>
              <a:gd name="connsiteY5" fmla="*/ 2869174 h 2907394"/>
              <a:gd name="connsiteX6" fmla="*/ 1385601 w 2936927"/>
              <a:gd name="connsiteY6" fmla="*/ 2875696 h 2907394"/>
              <a:gd name="connsiteX7" fmla="*/ 213410 w 2936927"/>
              <a:gd name="connsiteY7" fmla="*/ 2862683 h 2907394"/>
              <a:gd name="connsiteX8" fmla="*/ 65550 w 2936927"/>
              <a:gd name="connsiteY8" fmla="*/ 2056008 h 2907394"/>
              <a:gd name="connsiteX9" fmla="*/ 51227 w 2936927"/>
              <a:gd name="connsiteY9" fmla="*/ 1320028 h 2907394"/>
              <a:gd name="connsiteX0" fmla="*/ 56114 w 2971899"/>
              <a:gd name="connsiteY0" fmla="*/ 1320028 h 3052693"/>
              <a:gd name="connsiteX1" fmla="*/ 261869 w 2971899"/>
              <a:gd name="connsiteY1" fmla="*/ 284364 h 3052693"/>
              <a:gd name="connsiteX2" fmla="*/ 1598005 w 2971899"/>
              <a:gd name="connsiteY2" fmla="*/ 149317 h 3052693"/>
              <a:gd name="connsiteX3" fmla="*/ 2747607 w 2971899"/>
              <a:gd name="connsiteY3" fmla="*/ 333986 h 3052693"/>
              <a:gd name="connsiteX4" fmla="*/ 2851265 w 2971899"/>
              <a:gd name="connsiteY4" fmla="*/ 1761569 h 3052693"/>
              <a:gd name="connsiteX5" fmla="*/ 2726725 w 2971899"/>
              <a:gd name="connsiteY5" fmla="*/ 2869174 h 3052693"/>
              <a:gd name="connsiteX6" fmla="*/ 1380221 w 2971899"/>
              <a:gd name="connsiteY6" fmla="*/ 2862683 h 3052693"/>
              <a:gd name="connsiteX7" fmla="*/ 218297 w 2971899"/>
              <a:gd name="connsiteY7" fmla="*/ 2862683 h 3052693"/>
              <a:gd name="connsiteX8" fmla="*/ 70437 w 2971899"/>
              <a:gd name="connsiteY8" fmla="*/ 2056008 h 3052693"/>
              <a:gd name="connsiteX9" fmla="*/ 56114 w 2971899"/>
              <a:gd name="connsiteY9" fmla="*/ 1320028 h 305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71899" h="3052693">
                <a:moveTo>
                  <a:pt x="56114" y="1320028"/>
                </a:moveTo>
                <a:cubicBezTo>
                  <a:pt x="88019" y="1024754"/>
                  <a:pt x="4887" y="479483"/>
                  <a:pt x="261869" y="284364"/>
                </a:cubicBezTo>
                <a:cubicBezTo>
                  <a:pt x="518851" y="89245"/>
                  <a:pt x="1183715" y="141047"/>
                  <a:pt x="1598005" y="149317"/>
                </a:cubicBezTo>
                <a:cubicBezTo>
                  <a:pt x="2012295" y="157587"/>
                  <a:pt x="2567104" y="0"/>
                  <a:pt x="2747607" y="333986"/>
                </a:cubicBezTo>
                <a:cubicBezTo>
                  <a:pt x="2928110" y="667972"/>
                  <a:pt x="2854745" y="1339038"/>
                  <a:pt x="2851265" y="1761569"/>
                </a:cubicBezTo>
                <a:cubicBezTo>
                  <a:pt x="2847785" y="2184100"/>
                  <a:pt x="2971899" y="2685655"/>
                  <a:pt x="2726725" y="2869174"/>
                </a:cubicBezTo>
                <a:cubicBezTo>
                  <a:pt x="2481551" y="3052693"/>
                  <a:pt x="1811796" y="2864031"/>
                  <a:pt x="1380221" y="2862683"/>
                </a:cubicBezTo>
                <a:cubicBezTo>
                  <a:pt x="993184" y="2859337"/>
                  <a:pt x="436594" y="2997129"/>
                  <a:pt x="218297" y="2862683"/>
                </a:cubicBezTo>
                <a:cubicBezTo>
                  <a:pt x="0" y="2728237"/>
                  <a:pt x="63552" y="2505819"/>
                  <a:pt x="70437" y="2056008"/>
                </a:cubicBezTo>
                <a:cubicBezTo>
                  <a:pt x="86038" y="1714741"/>
                  <a:pt x="24209" y="1615302"/>
                  <a:pt x="56114" y="1320028"/>
                </a:cubicBezTo>
                <a:close/>
              </a:path>
            </a:pathLst>
          </a:custGeom>
          <a:solidFill>
            <a:srgbClr val="00B050"/>
          </a:solidFill>
          <a:ln w="161925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113" name="Picture 112"/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5716" y="1660728"/>
            <a:ext cx="921600" cy="922454"/>
          </a:xfrm>
          <a:prstGeom prst="rect">
            <a:avLst/>
          </a:prstGeom>
        </p:spPr>
      </p:pic>
      <p:sp>
        <p:nvSpPr>
          <p:cNvPr id="114" name="Your TItle"/>
          <p:cNvSpPr txBox="1">
            <a:spLocks/>
          </p:cNvSpPr>
          <p:nvPr/>
        </p:nvSpPr>
        <p:spPr>
          <a:xfrm>
            <a:off x="1717063" y="915247"/>
            <a:ext cx="2626339" cy="3546581"/>
          </a:xfrm>
          <a:prstGeom prst="rect">
            <a:avLst/>
          </a:prstGeom>
        </p:spPr>
        <p:txBody>
          <a:bodyPr vert="horz" lIns="68585" tIns="34292" rIns="68585" bIns="3429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0000" dirty="0">
                <a:solidFill>
                  <a:schemeClr val="bg1">
                    <a:lumMod val="95000"/>
                  </a:schemeClr>
                </a:solidFill>
                <a:latin typeface="Code Bold" pitchFamily="50" charset="0"/>
                <a:ea typeface="Franchise" pitchFamily="49" charset="0"/>
                <a:cs typeface="Open Sans Light" pitchFamily="34" charset="0"/>
              </a:rPr>
              <a:t>?</a:t>
            </a:r>
            <a:endParaRPr lang="en-US" sz="30000" dirty="0">
              <a:solidFill>
                <a:schemeClr val="bg1">
                  <a:lumMod val="95000"/>
                </a:schemeClr>
              </a:solidFill>
              <a:latin typeface="Code Bold" pitchFamily="50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17" name="Picture 116"/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100" y="-112410"/>
            <a:ext cx="921600" cy="922454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390" y="1694211"/>
            <a:ext cx="780335" cy="593124"/>
          </a:xfrm>
          <a:prstGeom prst="rect">
            <a:avLst/>
          </a:prstGeom>
        </p:spPr>
      </p:pic>
      <p:cxnSp>
        <p:nvCxnSpPr>
          <p:cNvPr id="119" name="Straight Connector 118"/>
          <p:cNvCxnSpPr>
            <a:stCxn id="120" idx="4"/>
          </p:cNvCxnSpPr>
          <p:nvPr/>
        </p:nvCxnSpPr>
        <p:spPr>
          <a:xfrm flipH="1">
            <a:off x="8286787" y="4690640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Oval 119"/>
          <p:cNvSpPr/>
          <p:nvPr/>
        </p:nvSpPr>
        <p:spPr>
          <a:xfrm>
            <a:off x="8141886" y="4400567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21" name="Rectangle 120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22" name="Straight Connector 121"/>
          <p:cNvCxnSpPr>
            <a:stCxn id="123" idx="4"/>
          </p:cNvCxnSpPr>
          <p:nvPr/>
        </p:nvCxnSpPr>
        <p:spPr>
          <a:xfrm flipH="1">
            <a:off x="8598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Oval 122"/>
          <p:cNvSpPr/>
          <p:nvPr/>
        </p:nvSpPr>
        <p:spPr>
          <a:xfrm>
            <a:off x="7149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24" name="Straight Connector 123"/>
          <p:cNvCxnSpPr>
            <a:stCxn id="125" idx="4"/>
          </p:cNvCxnSpPr>
          <p:nvPr/>
        </p:nvCxnSpPr>
        <p:spPr>
          <a:xfrm flipH="1">
            <a:off x="86180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Oval 124"/>
          <p:cNvSpPr/>
          <p:nvPr/>
        </p:nvSpPr>
        <p:spPr>
          <a:xfrm>
            <a:off x="84731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27" name="Isosceles Triangle 126"/>
          <p:cNvSpPr/>
          <p:nvPr/>
        </p:nvSpPr>
        <p:spPr>
          <a:xfrm>
            <a:off x="4371978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28" name="Isosceles Triangle 127"/>
          <p:cNvSpPr/>
          <p:nvPr/>
        </p:nvSpPr>
        <p:spPr>
          <a:xfrm>
            <a:off x="457176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29" name="Straight Connector 128"/>
          <p:cNvCxnSpPr>
            <a:stCxn id="130" idx="4"/>
          </p:cNvCxnSpPr>
          <p:nvPr/>
        </p:nvCxnSpPr>
        <p:spPr>
          <a:xfrm>
            <a:off x="11573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Oval 129"/>
          <p:cNvSpPr/>
          <p:nvPr/>
        </p:nvSpPr>
        <p:spPr>
          <a:xfrm>
            <a:off x="10485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31" name="Isosceles Triangle 130"/>
          <p:cNvSpPr/>
          <p:nvPr/>
        </p:nvSpPr>
        <p:spPr>
          <a:xfrm>
            <a:off x="10365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3048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34" name="Your TItle"/>
          <p:cNvSpPr txBox="1">
            <a:spLocks/>
          </p:cNvSpPr>
          <p:nvPr/>
        </p:nvSpPr>
        <p:spPr>
          <a:xfrm>
            <a:off x="4000502" y="1310424"/>
            <a:ext cx="1485900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2010 AWARD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35" name="Picture 13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0" r="12500"/>
          <a:stretch/>
        </p:blipFill>
        <p:spPr>
          <a:xfrm>
            <a:off x="5673272" y="1310426"/>
            <a:ext cx="810780" cy="811530"/>
          </a:xfrm>
          <a:prstGeom prst="ellipse">
            <a:avLst/>
          </a:prstGeom>
          <a:noFill/>
          <a:ln w="57150">
            <a:solidFill>
              <a:srgbClr val="85CA3A"/>
            </a:solidFill>
            <a:prstDash val="solid"/>
          </a:ln>
        </p:spPr>
      </p:pic>
      <p:cxnSp>
        <p:nvCxnSpPr>
          <p:cNvPr id="136" name="Straight Connector 135"/>
          <p:cNvCxnSpPr>
            <a:endCxn id="135" idx="2"/>
          </p:cNvCxnSpPr>
          <p:nvPr/>
        </p:nvCxnSpPr>
        <p:spPr>
          <a:xfrm>
            <a:off x="3600450" y="1716188"/>
            <a:ext cx="2072822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Rectangle 136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sp>
        <p:nvSpPr>
          <p:cNvPr id="140" name="Dodecagon 1"/>
          <p:cNvSpPr/>
          <p:nvPr/>
        </p:nvSpPr>
        <p:spPr>
          <a:xfrm>
            <a:off x="4586075" y="4372136"/>
            <a:ext cx="260719" cy="260959"/>
          </a:xfrm>
          <a:custGeom>
            <a:avLst/>
            <a:gdLst>
              <a:gd name="connsiteX0" fmla="*/ 0 w 500024"/>
              <a:gd name="connsiteY0" fmla="*/ 183018 h 500024"/>
              <a:gd name="connsiteX1" fmla="*/ 66994 w 500024"/>
              <a:gd name="connsiteY1" fmla="*/ 66994 h 500024"/>
              <a:gd name="connsiteX2" fmla="*/ 183018 w 500024"/>
              <a:gd name="connsiteY2" fmla="*/ 0 h 500024"/>
              <a:gd name="connsiteX3" fmla="*/ 317006 w 500024"/>
              <a:gd name="connsiteY3" fmla="*/ 0 h 500024"/>
              <a:gd name="connsiteX4" fmla="*/ 433030 w 500024"/>
              <a:gd name="connsiteY4" fmla="*/ 66994 h 500024"/>
              <a:gd name="connsiteX5" fmla="*/ 500024 w 500024"/>
              <a:gd name="connsiteY5" fmla="*/ 183018 h 500024"/>
              <a:gd name="connsiteX6" fmla="*/ 500024 w 500024"/>
              <a:gd name="connsiteY6" fmla="*/ 317006 h 500024"/>
              <a:gd name="connsiteX7" fmla="*/ 433030 w 500024"/>
              <a:gd name="connsiteY7" fmla="*/ 433030 h 500024"/>
              <a:gd name="connsiteX8" fmla="*/ 317006 w 500024"/>
              <a:gd name="connsiteY8" fmla="*/ 500024 h 500024"/>
              <a:gd name="connsiteX9" fmla="*/ 183018 w 500024"/>
              <a:gd name="connsiteY9" fmla="*/ 500024 h 500024"/>
              <a:gd name="connsiteX10" fmla="*/ 66994 w 500024"/>
              <a:gd name="connsiteY10" fmla="*/ 433030 h 500024"/>
              <a:gd name="connsiteX11" fmla="*/ 0 w 500024"/>
              <a:gd name="connsiteY11" fmla="*/ 317006 h 500024"/>
              <a:gd name="connsiteX12" fmla="*/ 0 w 500024"/>
              <a:gd name="connsiteY12" fmla="*/ 183018 h 500024"/>
              <a:gd name="connsiteX0" fmla="*/ 0 w 500024"/>
              <a:gd name="connsiteY0" fmla="*/ 183018 h 500024"/>
              <a:gd name="connsiteX1" fmla="*/ 66994 w 500024"/>
              <a:gd name="connsiteY1" fmla="*/ 66994 h 500024"/>
              <a:gd name="connsiteX2" fmla="*/ 183018 w 500024"/>
              <a:gd name="connsiteY2" fmla="*/ 0 h 500024"/>
              <a:gd name="connsiteX3" fmla="*/ 317006 w 500024"/>
              <a:gd name="connsiteY3" fmla="*/ 0 h 500024"/>
              <a:gd name="connsiteX4" fmla="*/ 500024 w 500024"/>
              <a:gd name="connsiteY4" fmla="*/ 183018 h 500024"/>
              <a:gd name="connsiteX5" fmla="*/ 500024 w 500024"/>
              <a:gd name="connsiteY5" fmla="*/ 317006 h 500024"/>
              <a:gd name="connsiteX6" fmla="*/ 433030 w 500024"/>
              <a:gd name="connsiteY6" fmla="*/ 433030 h 500024"/>
              <a:gd name="connsiteX7" fmla="*/ 317006 w 500024"/>
              <a:gd name="connsiteY7" fmla="*/ 500024 h 500024"/>
              <a:gd name="connsiteX8" fmla="*/ 183018 w 500024"/>
              <a:gd name="connsiteY8" fmla="*/ 500024 h 500024"/>
              <a:gd name="connsiteX9" fmla="*/ 66994 w 500024"/>
              <a:gd name="connsiteY9" fmla="*/ 433030 h 500024"/>
              <a:gd name="connsiteX10" fmla="*/ 0 w 500024"/>
              <a:gd name="connsiteY10" fmla="*/ 317006 h 500024"/>
              <a:gd name="connsiteX11" fmla="*/ 0 w 500024"/>
              <a:gd name="connsiteY11" fmla="*/ 183018 h 500024"/>
              <a:gd name="connsiteX0" fmla="*/ 0 w 500024"/>
              <a:gd name="connsiteY0" fmla="*/ 183018 h 500024"/>
              <a:gd name="connsiteX1" fmla="*/ 183018 w 500024"/>
              <a:gd name="connsiteY1" fmla="*/ 0 h 500024"/>
              <a:gd name="connsiteX2" fmla="*/ 317006 w 500024"/>
              <a:gd name="connsiteY2" fmla="*/ 0 h 500024"/>
              <a:gd name="connsiteX3" fmla="*/ 500024 w 500024"/>
              <a:gd name="connsiteY3" fmla="*/ 183018 h 500024"/>
              <a:gd name="connsiteX4" fmla="*/ 500024 w 500024"/>
              <a:gd name="connsiteY4" fmla="*/ 317006 h 500024"/>
              <a:gd name="connsiteX5" fmla="*/ 433030 w 500024"/>
              <a:gd name="connsiteY5" fmla="*/ 433030 h 500024"/>
              <a:gd name="connsiteX6" fmla="*/ 317006 w 500024"/>
              <a:gd name="connsiteY6" fmla="*/ 500024 h 500024"/>
              <a:gd name="connsiteX7" fmla="*/ 183018 w 500024"/>
              <a:gd name="connsiteY7" fmla="*/ 500024 h 500024"/>
              <a:gd name="connsiteX8" fmla="*/ 66994 w 500024"/>
              <a:gd name="connsiteY8" fmla="*/ 433030 h 500024"/>
              <a:gd name="connsiteX9" fmla="*/ 0 w 500024"/>
              <a:gd name="connsiteY9" fmla="*/ 317006 h 500024"/>
              <a:gd name="connsiteX10" fmla="*/ 0 w 500024"/>
              <a:gd name="connsiteY10" fmla="*/ 183018 h 500024"/>
              <a:gd name="connsiteX0" fmla="*/ 0 w 500024"/>
              <a:gd name="connsiteY0" fmla="*/ 183018 h 500024"/>
              <a:gd name="connsiteX1" fmla="*/ 183018 w 500024"/>
              <a:gd name="connsiteY1" fmla="*/ 0 h 500024"/>
              <a:gd name="connsiteX2" fmla="*/ 317006 w 500024"/>
              <a:gd name="connsiteY2" fmla="*/ 0 h 500024"/>
              <a:gd name="connsiteX3" fmla="*/ 500024 w 500024"/>
              <a:gd name="connsiteY3" fmla="*/ 183018 h 500024"/>
              <a:gd name="connsiteX4" fmla="*/ 500024 w 500024"/>
              <a:gd name="connsiteY4" fmla="*/ 317006 h 500024"/>
              <a:gd name="connsiteX5" fmla="*/ 317006 w 500024"/>
              <a:gd name="connsiteY5" fmla="*/ 500024 h 500024"/>
              <a:gd name="connsiteX6" fmla="*/ 183018 w 500024"/>
              <a:gd name="connsiteY6" fmla="*/ 500024 h 500024"/>
              <a:gd name="connsiteX7" fmla="*/ 66994 w 500024"/>
              <a:gd name="connsiteY7" fmla="*/ 433030 h 500024"/>
              <a:gd name="connsiteX8" fmla="*/ 0 w 500024"/>
              <a:gd name="connsiteY8" fmla="*/ 317006 h 500024"/>
              <a:gd name="connsiteX9" fmla="*/ 0 w 500024"/>
              <a:gd name="connsiteY9" fmla="*/ 183018 h 500024"/>
              <a:gd name="connsiteX0" fmla="*/ 0 w 500024"/>
              <a:gd name="connsiteY0" fmla="*/ 183018 h 500024"/>
              <a:gd name="connsiteX1" fmla="*/ 183018 w 500024"/>
              <a:gd name="connsiteY1" fmla="*/ 0 h 500024"/>
              <a:gd name="connsiteX2" fmla="*/ 317006 w 500024"/>
              <a:gd name="connsiteY2" fmla="*/ 0 h 500024"/>
              <a:gd name="connsiteX3" fmla="*/ 500024 w 500024"/>
              <a:gd name="connsiteY3" fmla="*/ 183018 h 500024"/>
              <a:gd name="connsiteX4" fmla="*/ 500024 w 500024"/>
              <a:gd name="connsiteY4" fmla="*/ 317006 h 500024"/>
              <a:gd name="connsiteX5" fmla="*/ 317006 w 500024"/>
              <a:gd name="connsiteY5" fmla="*/ 500024 h 500024"/>
              <a:gd name="connsiteX6" fmla="*/ 183018 w 500024"/>
              <a:gd name="connsiteY6" fmla="*/ 500024 h 500024"/>
              <a:gd name="connsiteX7" fmla="*/ 0 w 500024"/>
              <a:gd name="connsiteY7" fmla="*/ 317006 h 500024"/>
              <a:gd name="connsiteX8" fmla="*/ 0 w 500024"/>
              <a:gd name="connsiteY8" fmla="*/ 183018 h 5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024" h="500024">
                <a:moveTo>
                  <a:pt x="0" y="183018"/>
                </a:moveTo>
                <a:lnTo>
                  <a:pt x="183018" y="0"/>
                </a:lnTo>
                <a:lnTo>
                  <a:pt x="317006" y="0"/>
                </a:lnTo>
                <a:lnTo>
                  <a:pt x="500024" y="183018"/>
                </a:lnTo>
                <a:lnTo>
                  <a:pt x="500024" y="317006"/>
                </a:lnTo>
                <a:lnTo>
                  <a:pt x="317006" y="500024"/>
                </a:lnTo>
                <a:lnTo>
                  <a:pt x="183018" y="500024"/>
                </a:lnTo>
                <a:lnTo>
                  <a:pt x="0" y="317006"/>
                </a:lnTo>
                <a:lnTo>
                  <a:pt x="0" y="183018"/>
                </a:lnTo>
                <a:close/>
              </a:path>
            </a:pathLst>
          </a:custGeom>
          <a:solidFill>
            <a:srgbClr val="00B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900" dirty="0">
                <a:latin typeface="Code Bold" pitchFamily="50" charset="0"/>
              </a:rPr>
              <a:t>?</a:t>
            </a:r>
          </a:p>
        </p:txBody>
      </p:sp>
      <p:sp>
        <p:nvSpPr>
          <p:cNvPr id="143" name="Oval 142"/>
          <p:cNvSpPr/>
          <p:nvPr/>
        </p:nvSpPr>
        <p:spPr>
          <a:xfrm>
            <a:off x="7824749" y="4366819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44" name="Your TItle"/>
          <p:cNvSpPr txBox="1">
            <a:spLocks/>
          </p:cNvSpPr>
          <p:nvPr/>
        </p:nvSpPr>
        <p:spPr>
          <a:xfrm>
            <a:off x="3995261" y="2177416"/>
            <a:ext cx="1485900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2011 AWARD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0" r="12500"/>
          <a:stretch/>
        </p:blipFill>
        <p:spPr>
          <a:xfrm>
            <a:off x="5668031" y="2277429"/>
            <a:ext cx="810780" cy="811530"/>
          </a:xfrm>
          <a:prstGeom prst="ellipse">
            <a:avLst/>
          </a:prstGeom>
          <a:noFill/>
          <a:ln w="57150">
            <a:solidFill>
              <a:srgbClr val="85CA3A"/>
            </a:solidFill>
            <a:prstDash val="solid"/>
          </a:ln>
        </p:spPr>
      </p:pic>
      <p:cxnSp>
        <p:nvCxnSpPr>
          <p:cNvPr id="146" name="Straight Connector 145"/>
          <p:cNvCxnSpPr>
            <a:endCxn id="145" idx="2"/>
          </p:cNvCxnSpPr>
          <p:nvPr/>
        </p:nvCxnSpPr>
        <p:spPr>
          <a:xfrm>
            <a:off x="3429001" y="2683192"/>
            <a:ext cx="2239031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7" name="Your TItle"/>
          <p:cNvSpPr txBox="1">
            <a:spLocks/>
          </p:cNvSpPr>
          <p:nvPr/>
        </p:nvSpPr>
        <p:spPr>
          <a:xfrm>
            <a:off x="4000502" y="3140818"/>
            <a:ext cx="1485900" cy="52007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2012 AWARD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48" name="Picture 14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0" r="12500"/>
          <a:stretch/>
        </p:blipFill>
        <p:spPr>
          <a:xfrm>
            <a:off x="5670651" y="3249878"/>
            <a:ext cx="810780" cy="811530"/>
          </a:xfrm>
          <a:prstGeom prst="ellipse">
            <a:avLst/>
          </a:prstGeom>
          <a:noFill/>
          <a:ln w="57150">
            <a:solidFill>
              <a:srgbClr val="85CA3A"/>
            </a:solidFill>
            <a:prstDash val="solid"/>
          </a:ln>
        </p:spPr>
      </p:pic>
      <p:cxnSp>
        <p:nvCxnSpPr>
          <p:cNvPr id="149" name="Straight Connector 148"/>
          <p:cNvCxnSpPr>
            <a:endCxn id="148" idx="2"/>
          </p:cNvCxnSpPr>
          <p:nvPr/>
        </p:nvCxnSpPr>
        <p:spPr>
          <a:xfrm>
            <a:off x="2977317" y="3655643"/>
            <a:ext cx="2693336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9" name="Picture 1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150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WHY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CHOOSE US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51" name="Straight Connector 150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2" name="Oval 151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6</a:t>
            </a:r>
          </a:p>
        </p:txBody>
      </p:sp>
      <p:sp>
        <p:nvSpPr>
          <p:cNvPr id="153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54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6316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57448 -0.0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1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4" grpId="0"/>
      <p:bldP spid="134" grpId="0"/>
      <p:bldP spid="144" grpId="0"/>
      <p:bldP spid="1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5" name="Straight Connector 124"/>
          <p:cNvCxnSpPr>
            <a:stCxn id="159" idx="4"/>
          </p:cNvCxnSpPr>
          <p:nvPr/>
        </p:nvCxnSpPr>
        <p:spPr>
          <a:xfrm flipH="1">
            <a:off x="3735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Group 125"/>
          <p:cNvGrpSpPr/>
          <p:nvPr/>
        </p:nvGrpSpPr>
        <p:grpSpPr>
          <a:xfrm>
            <a:off x="4400550" y="4545823"/>
            <a:ext cx="194741" cy="263136"/>
            <a:chOff x="4343400" y="6055486"/>
            <a:chExt cx="259654" cy="350524"/>
          </a:xfrm>
        </p:grpSpPr>
        <p:grpSp>
          <p:nvGrpSpPr>
            <p:cNvPr id="127" name="Group 126"/>
            <p:cNvGrpSpPr/>
            <p:nvPr/>
          </p:nvGrpSpPr>
          <p:grpSpPr>
            <a:xfrm>
              <a:off x="4450081" y="6195528"/>
              <a:ext cx="45719" cy="210482"/>
              <a:chOff x="4613473" y="5816656"/>
              <a:chExt cx="60421" cy="576261"/>
            </a:xfrm>
          </p:grpSpPr>
          <p:sp>
            <p:nvSpPr>
              <p:cNvPr id="131" name="Rounded Rectangle 130"/>
              <p:cNvSpPr/>
              <p:nvPr/>
            </p:nvSpPr>
            <p:spPr>
              <a:xfrm>
                <a:off x="4613473" y="5816656"/>
                <a:ext cx="60421" cy="576261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Rounded Rectangle 38"/>
              <p:cNvSpPr/>
              <p:nvPr/>
            </p:nvSpPr>
            <p:spPr>
              <a:xfrm>
                <a:off x="4625289" y="5816861"/>
                <a:ext cx="30313" cy="568721"/>
              </a:xfrm>
              <a:custGeom>
                <a:avLst/>
                <a:gdLst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7314 w 47314"/>
                  <a:gd name="connsiteY3" fmla="*/ 7886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0 w 47314"/>
                  <a:gd name="connsiteY0" fmla="*/ 7886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0 w 47314"/>
                  <a:gd name="connsiteY8" fmla="*/ 7886 h 1058358"/>
                  <a:gd name="connsiteX0" fmla="*/ 4763 w 47314"/>
                  <a:gd name="connsiteY0" fmla="*/ 43604 h 1058358"/>
                  <a:gd name="connsiteX1" fmla="*/ 7886 w 47314"/>
                  <a:gd name="connsiteY1" fmla="*/ 0 h 1058358"/>
                  <a:gd name="connsiteX2" fmla="*/ 39428 w 47314"/>
                  <a:gd name="connsiteY2" fmla="*/ 0 h 1058358"/>
                  <a:gd name="connsiteX3" fmla="*/ 40170 w 47314"/>
                  <a:gd name="connsiteY3" fmla="*/ 38843 h 1058358"/>
                  <a:gd name="connsiteX4" fmla="*/ 47314 w 47314"/>
                  <a:gd name="connsiteY4" fmla="*/ 1050472 h 1058358"/>
                  <a:gd name="connsiteX5" fmla="*/ 39428 w 47314"/>
                  <a:gd name="connsiteY5" fmla="*/ 1058358 h 1058358"/>
                  <a:gd name="connsiteX6" fmla="*/ 7886 w 47314"/>
                  <a:gd name="connsiteY6" fmla="*/ 1058358 h 1058358"/>
                  <a:gd name="connsiteX7" fmla="*/ 0 w 47314"/>
                  <a:gd name="connsiteY7" fmla="*/ 1050472 h 1058358"/>
                  <a:gd name="connsiteX8" fmla="*/ 4763 w 47314"/>
                  <a:gd name="connsiteY8" fmla="*/ 43604 h 1058358"/>
                  <a:gd name="connsiteX0" fmla="*/ 4763 w 47314"/>
                  <a:gd name="connsiteY0" fmla="*/ 43604 h 1082171"/>
                  <a:gd name="connsiteX1" fmla="*/ 7886 w 47314"/>
                  <a:gd name="connsiteY1" fmla="*/ 0 h 1082171"/>
                  <a:gd name="connsiteX2" fmla="*/ 39428 w 47314"/>
                  <a:gd name="connsiteY2" fmla="*/ 0 h 1082171"/>
                  <a:gd name="connsiteX3" fmla="*/ 40170 w 47314"/>
                  <a:gd name="connsiteY3" fmla="*/ 38843 h 1082171"/>
                  <a:gd name="connsiteX4" fmla="*/ 47314 w 47314"/>
                  <a:gd name="connsiteY4" fmla="*/ 1050472 h 1082171"/>
                  <a:gd name="connsiteX5" fmla="*/ 39428 w 47314"/>
                  <a:gd name="connsiteY5" fmla="*/ 1058358 h 1082171"/>
                  <a:gd name="connsiteX6" fmla="*/ 7886 w 47314"/>
                  <a:gd name="connsiteY6" fmla="*/ 1082171 h 1082171"/>
                  <a:gd name="connsiteX7" fmla="*/ 0 w 47314"/>
                  <a:gd name="connsiteY7" fmla="*/ 1050472 h 1082171"/>
                  <a:gd name="connsiteX8" fmla="*/ 4763 w 47314"/>
                  <a:gd name="connsiteY8" fmla="*/ 43604 h 1082171"/>
                  <a:gd name="connsiteX0" fmla="*/ 4763 w 47474"/>
                  <a:gd name="connsiteY0" fmla="*/ 43604 h 1082171"/>
                  <a:gd name="connsiteX1" fmla="*/ 7886 w 47474"/>
                  <a:gd name="connsiteY1" fmla="*/ 0 h 1082171"/>
                  <a:gd name="connsiteX2" fmla="*/ 39428 w 47474"/>
                  <a:gd name="connsiteY2" fmla="*/ 0 h 1082171"/>
                  <a:gd name="connsiteX3" fmla="*/ 40170 w 47474"/>
                  <a:gd name="connsiteY3" fmla="*/ 38843 h 1082171"/>
                  <a:gd name="connsiteX4" fmla="*/ 47314 w 47474"/>
                  <a:gd name="connsiteY4" fmla="*/ 1050472 h 1082171"/>
                  <a:gd name="connsiteX5" fmla="*/ 44190 w 47474"/>
                  <a:gd name="connsiteY5" fmla="*/ 1070264 h 1082171"/>
                  <a:gd name="connsiteX6" fmla="*/ 7886 w 47474"/>
                  <a:gd name="connsiteY6" fmla="*/ 1082171 h 1082171"/>
                  <a:gd name="connsiteX7" fmla="*/ 0 w 47474"/>
                  <a:gd name="connsiteY7" fmla="*/ 1050472 h 1082171"/>
                  <a:gd name="connsiteX8" fmla="*/ 4763 w 47474"/>
                  <a:gd name="connsiteY8" fmla="*/ 43604 h 108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74" h="1082171">
                    <a:moveTo>
                      <a:pt x="4763" y="43604"/>
                    </a:moveTo>
                    <a:cubicBezTo>
                      <a:pt x="4763" y="39249"/>
                      <a:pt x="3531" y="0"/>
                      <a:pt x="7886" y="0"/>
                    </a:cubicBezTo>
                    <a:lnTo>
                      <a:pt x="39428" y="0"/>
                    </a:lnTo>
                    <a:cubicBezTo>
                      <a:pt x="43783" y="0"/>
                      <a:pt x="40170" y="34488"/>
                      <a:pt x="40170" y="38843"/>
                    </a:cubicBezTo>
                    <a:cubicBezTo>
                      <a:pt x="40170" y="386372"/>
                      <a:pt x="47314" y="702943"/>
                      <a:pt x="47314" y="1050472"/>
                    </a:cubicBezTo>
                    <a:cubicBezTo>
                      <a:pt x="47314" y="1054827"/>
                      <a:pt x="48545" y="1070264"/>
                      <a:pt x="44190" y="1070264"/>
                    </a:cubicBezTo>
                    <a:lnTo>
                      <a:pt x="7886" y="1082171"/>
                    </a:lnTo>
                    <a:cubicBezTo>
                      <a:pt x="3531" y="1082171"/>
                      <a:pt x="0" y="1054827"/>
                      <a:pt x="0" y="1050472"/>
                    </a:cubicBezTo>
                    <a:cubicBezTo>
                      <a:pt x="1588" y="714849"/>
                      <a:pt x="3175" y="379227"/>
                      <a:pt x="4763" y="4360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8" name="Chevron 127"/>
            <p:cNvSpPr/>
            <p:nvPr/>
          </p:nvSpPr>
          <p:spPr>
            <a:xfrm>
              <a:off x="4343400" y="6055486"/>
              <a:ext cx="140042" cy="140042"/>
            </a:xfrm>
            <a:prstGeom prst="chevron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9" name="Chevron 128"/>
            <p:cNvSpPr/>
            <p:nvPr/>
          </p:nvSpPr>
          <p:spPr>
            <a:xfrm>
              <a:off x="4463012" y="6055486"/>
              <a:ext cx="140042" cy="140042"/>
            </a:xfrm>
            <a:prstGeom prst="chevron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33" name="Straight Connector 132"/>
          <p:cNvCxnSpPr/>
          <p:nvPr/>
        </p:nvCxnSpPr>
        <p:spPr>
          <a:xfrm>
            <a:off x="4840121" y="4579584"/>
            <a:ext cx="0" cy="21336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val 133"/>
          <p:cNvSpPr/>
          <p:nvPr/>
        </p:nvSpPr>
        <p:spPr>
          <a:xfrm>
            <a:off x="4725557" y="4368659"/>
            <a:ext cx="249357" cy="249588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35" name="Straight Connector 134"/>
          <p:cNvCxnSpPr>
            <a:stCxn id="136" idx="4"/>
          </p:cNvCxnSpPr>
          <p:nvPr/>
        </p:nvCxnSpPr>
        <p:spPr>
          <a:xfrm>
            <a:off x="5048826" y="4620496"/>
            <a:ext cx="0" cy="293564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/>
          <p:cNvSpPr/>
          <p:nvPr/>
        </p:nvSpPr>
        <p:spPr>
          <a:xfrm>
            <a:off x="4954153" y="4430975"/>
            <a:ext cx="189345" cy="189520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37" name="Rounded Rectangle 52"/>
          <p:cNvSpPr/>
          <p:nvPr/>
        </p:nvSpPr>
        <p:spPr>
          <a:xfrm>
            <a:off x="1694285" y="1114723"/>
            <a:ext cx="5742611" cy="3161852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407067 w 7195142"/>
              <a:gd name="connsiteY1" fmla="*/ 86469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107469 w 7195142"/>
              <a:gd name="connsiteY5" fmla="*/ 2321773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415002 w 7195142"/>
              <a:gd name="connsiteY8" fmla="*/ 3953354 h 3968605"/>
              <a:gd name="connsiteX9" fmla="*/ 4662769 w 7195142"/>
              <a:gd name="connsiteY9" fmla="*/ 3880035 h 3968605"/>
              <a:gd name="connsiteX10" fmla="*/ 4181169 w 7195142"/>
              <a:gd name="connsiteY10" fmla="*/ 3943350 h 3968605"/>
              <a:gd name="connsiteX11" fmla="*/ 2490287 w 7195142"/>
              <a:gd name="connsiteY11" fmla="*/ 3917176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68103 w 7195142"/>
              <a:gd name="connsiteY16" fmla="*/ 1169176 h 3968605"/>
              <a:gd name="connsiteX17" fmla="*/ 34435 w 7195142"/>
              <a:gd name="connsiteY17" fmla="*/ 775192 h 3968605"/>
              <a:gd name="connsiteX0" fmla="*/ 34435 w 7195142"/>
              <a:gd name="connsiteY0" fmla="*/ 705158 h 3898571"/>
              <a:gd name="connsiteX1" fmla="*/ 407067 w 7195142"/>
              <a:gd name="connsiteY1" fmla="*/ 16435 h 3898571"/>
              <a:gd name="connsiteX2" fmla="*/ 3442469 w 7195142"/>
              <a:gd name="connsiteY2" fmla="*/ 0 h 3898571"/>
              <a:gd name="connsiteX3" fmla="*/ 6556444 w 7195142"/>
              <a:gd name="connsiteY3" fmla="*/ 66460 h 3898571"/>
              <a:gd name="connsiteX4" fmla="*/ 7195142 w 7195142"/>
              <a:gd name="connsiteY4" fmla="*/ 705158 h 3898571"/>
              <a:gd name="connsiteX5" fmla="*/ 7107469 w 7195142"/>
              <a:gd name="connsiteY5" fmla="*/ 2251739 h 3898571"/>
              <a:gd name="connsiteX6" fmla="*/ 7195142 w 7195142"/>
              <a:gd name="connsiteY6" fmla="*/ 3259873 h 3898571"/>
              <a:gd name="connsiteX7" fmla="*/ 6556444 w 7195142"/>
              <a:gd name="connsiteY7" fmla="*/ 3898571 h 3898571"/>
              <a:gd name="connsiteX8" fmla="*/ 5415002 w 7195142"/>
              <a:gd name="connsiteY8" fmla="*/ 3883320 h 3898571"/>
              <a:gd name="connsiteX9" fmla="*/ 4662769 w 7195142"/>
              <a:gd name="connsiteY9" fmla="*/ 3810001 h 3898571"/>
              <a:gd name="connsiteX10" fmla="*/ 4181169 w 7195142"/>
              <a:gd name="connsiteY10" fmla="*/ 3873316 h 3898571"/>
              <a:gd name="connsiteX11" fmla="*/ 2490287 w 7195142"/>
              <a:gd name="connsiteY11" fmla="*/ 3847142 h 3898571"/>
              <a:gd name="connsiteX12" fmla="*/ 673133 w 7195142"/>
              <a:gd name="connsiteY12" fmla="*/ 3898571 h 3898571"/>
              <a:gd name="connsiteX13" fmla="*/ 34435 w 7195142"/>
              <a:gd name="connsiteY13" fmla="*/ 3259873 h 3898571"/>
              <a:gd name="connsiteX14" fmla="*/ 104469 w 7195142"/>
              <a:gd name="connsiteY14" fmla="*/ 2425516 h 3898571"/>
              <a:gd name="connsiteX15" fmla="*/ 28269 w 7195142"/>
              <a:gd name="connsiteY15" fmla="*/ 1434916 h 3898571"/>
              <a:gd name="connsiteX16" fmla="*/ 68103 w 7195142"/>
              <a:gd name="connsiteY16" fmla="*/ 1099142 h 3898571"/>
              <a:gd name="connsiteX17" fmla="*/ 34435 w 7195142"/>
              <a:gd name="connsiteY17" fmla="*/ 705158 h 3898571"/>
              <a:gd name="connsiteX0" fmla="*/ 50785 w 7211492"/>
              <a:gd name="connsiteY0" fmla="*/ 705158 h 3898571"/>
              <a:gd name="connsiteX1" fmla="*/ 423417 w 7211492"/>
              <a:gd name="connsiteY1" fmla="*/ 16435 h 3898571"/>
              <a:gd name="connsiteX2" fmla="*/ 3458819 w 7211492"/>
              <a:gd name="connsiteY2" fmla="*/ 0 h 3898571"/>
              <a:gd name="connsiteX3" fmla="*/ 6572794 w 7211492"/>
              <a:gd name="connsiteY3" fmla="*/ 66460 h 3898571"/>
              <a:gd name="connsiteX4" fmla="*/ 7211492 w 7211492"/>
              <a:gd name="connsiteY4" fmla="*/ 705158 h 3898571"/>
              <a:gd name="connsiteX5" fmla="*/ 7123819 w 7211492"/>
              <a:gd name="connsiteY5" fmla="*/ 2251739 h 3898571"/>
              <a:gd name="connsiteX6" fmla="*/ 7211492 w 7211492"/>
              <a:gd name="connsiteY6" fmla="*/ 3259873 h 3898571"/>
              <a:gd name="connsiteX7" fmla="*/ 6572794 w 7211492"/>
              <a:gd name="connsiteY7" fmla="*/ 3898571 h 3898571"/>
              <a:gd name="connsiteX8" fmla="*/ 5431352 w 7211492"/>
              <a:gd name="connsiteY8" fmla="*/ 3883320 h 3898571"/>
              <a:gd name="connsiteX9" fmla="*/ 4679119 w 7211492"/>
              <a:gd name="connsiteY9" fmla="*/ 3810001 h 3898571"/>
              <a:gd name="connsiteX10" fmla="*/ 4197519 w 7211492"/>
              <a:gd name="connsiteY10" fmla="*/ 3873316 h 3898571"/>
              <a:gd name="connsiteX11" fmla="*/ 2506637 w 7211492"/>
              <a:gd name="connsiteY11" fmla="*/ 3847142 h 3898571"/>
              <a:gd name="connsiteX12" fmla="*/ 689483 w 7211492"/>
              <a:gd name="connsiteY12" fmla="*/ 3898571 h 3898571"/>
              <a:gd name="connsiteX13" fmla="*/ 50785 w 7211492"/>
              <a:gd name="connsiteY13" fmla="*/ 3259873 h 3898571"/>
              <a:gd name="connsiteX14" fmla="*/ 38953 w 7211492"/>
              <a:gd name="connsiteY14" fmla="*/ 2515561 h 3898571"/>
              <a:gd name="connsiteX15" fmla="*/ 44619 w 7211492"/>
              <a:gd name="connsiteY15" fmla="*/ 1434916 h 3898571"/>
              <a:gd name="connsiteX16" fmla="*/ 84453 w 7211492"/>
              <a:gd name="connsiteY16" fmla="*/ 1099142 h 3898571"/>
              <a:gd name="connsiteX17" fmla="*/ 50785 w 7211492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475282 w 7180137"/>
              <a:gd name="connsiteY11" fmla="*/ 3847142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53098 w 7180137"/>
              <a:gd name="connsiteY16" fmla="*/ 1099142 h 3898571"/>
              <a:gd name="connsiteX17" fmla="*/ 19430 w 7180137"/>
              <a:gd name="connsiteY17" fmla="*/ 705158 h 3898571"/>
              <a:gd name="connsiteX0" fmla="*/ 19430 w 7180137"/>
              <a:gd name="connsiteY0" fmla="*/ 705158 h 3898571"/>
              <a:gd name="connsiteX1" fmla="*/ 392062 w 7180137"/>
              <a:gd name="connsiteY1" fmla="*/ 16435 h 3898571"/>
              <a:gd name="connsiteX2" fmla="*/ 3427464 w 7180137"/>
              <a:gd name="connsiteY2" fmla="*/ 0 h 3898571"/>
              <a:gd name="connsiteX3" fmla="*/ 6541439 w 7180137"/>
              <a:gd name="connsiteY3" fmla="*/ 66460 h 3898571"/>
              <a:gd name="connsiteX4" fmla="*/ 7180137 w 7180137"/>
              <a:gd name="connsiteY4" fmla="*/ 705158 h 3898571"/>
              <a:gd name="connsiteX5" fmla="*/ 7092464 w 7180137"/>
              <a:gd name="connsiteY5" fmla="*/ 2251739 h 3898571"/>
              <a:gd name="connsiteX6" fmla="*/ 7180137 w 7180137"/>
              <a:gd name="connsiteY6" fmla="*/ 3259873 h 3898571"/>
              <a:gd name="connsiteX7" fmla="*/ 6541439 w 7180137"/>
              <a:gd name="connsiteY7" fmla="*/ 3898571 h 3898571"/>
              <a:gd name="connsiteX8" fmla="*/ 5399997 w 7180137"/>
              <a:gd name="connsiteY8" fmla="*/ 3883320 h 3898571"/>
              <a:gd name="connsiteX9" fmla="*/ 4647764 w 7180137"/>
              <a:gd name="connsiteY9" fmla="*/ 3810001 h 3898571"/>
              <a:gd name="connsiteX10" fmla="*/ 4166164 w 7180137"/>
              <a:gd name="connsiteY10" fmla="*/ 3873316 h 3898571"/>
              <a:gd name="connsiteX11" fmla="*/ 2598081 w 7180137"/>
              <a:gd name="connsiteY11" fmla="*/ 3827133 h 3898571"/>
              <a:gd name="connsiteX12" fmla="*/ 658128 w 7180137"/>
              <a:gd name="connsiteY12" fmla="*/ 3898571 h 3898571"/>
              <a:gd name="connsiteX13" fmla="*/ 91063 w 7180137"/>
              <a:gd name="connsiteY13" fmla="*/ 3379932 h 3898571"/>
              <a:gd name="connsiteX14" fmla="*/ 7598 w 7180137"/>
              <a:gd name="connsiteY14" fmla="*/ 2515561 h 3898571"/>
              <a:gd name="connsiteX15" fmla="*/ 13264 w 7180137"/>
              <a:gd name="connsiteY15" fmla="*/ 1434916 h 3898571"/>
              <a:gd name="connsiteX16" fmla="*/ 1932 w 7180137"/>
              <a:gd name="connsiteY16" fmla="*/ 1109147 h 3898571"/>
              <a:gd name="connsiteX17" fmla="*/ 19430 w 7180137"/>
              <a:gd name="connsiteY17" fmla="*/ 705158 h 3898571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47764 w 7180137"/>
              <a:gd name="connsiteY9" fmla="*/ 3810001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0137"/>
              <a:gd name="connsiteY0" fmla="*/ 705158 h 3917177"/>
              <a:gd name="connsiteX1" fmla="*/ 392062 w 7180137"/>
              <a:gd name="connsiteY1" fmla="*/ 16435 h 3917177"/>
              <a:gd name="connsiteX2" fmla="*/ 3427464 w 7180137"/>
              <a:gd name="connsiteY2" fmla="*/ 0 h 3917177"/>
              <a:gd name="connsiteX3" fmla="*/ 6541439 w 7180137"/>
              <a:gd name="connsiteY3" fmla="*/ 66460 h 3917177"/>
              <a:gd name="connsiteX4" fmla="*/ 7180137 w 7180137"/>
              <a:gd name="connsiteY4" fmla="*/ 705158 h 3917177"/>
              <a:gd name="connsiteX5" fmla="*/ 7092464 w 7180137"/>
              <a:gd name="connsiteY5" fmla="*/ 2251739 h 3917177"/>
              <a:gd name="connsiteX6" fmla="*/ 7180137 w 7180137"/>
              <a:gd name="connsiteY6" fmla="*/ 3259873 h 3917177"/>
              <a:gd name="connsiteX7" fmla="*/ 6541439 w 7180137"/>
              <a:gd name="connsiteY7" fmla="*/ 3898571 h 3917177"/>
              <a:gd name="connsiteX8" fmla="*/ 5399997 w 7180137"/>
              <a:gd name="connsiteY8" fmla="*/ 3883320 h 3917177"/>
              <a:gd name="connsiteX9" fmla="*/ 4657997 w 7180137"/>
              <a:gd name="connsiteY9" fmla="*/ 3860025 h 3917177"/>
              <a:gd name="connsiteX10" fmla="*/ 4166164 w 7180137"/>
              <a:gd name="connsiteY10" fmla="*/ 3873316 h 3917177"/>
              <a:gd name="connsiteX11" fmla="*/ 2608315 w 7180137"/>
              <a:gd name="connsiteY11" fmla="*/ 3917177 h 3917177"/>
              <a:gd name="connsiteX12" fmla="*/ 658128 w 7180137"/>
              <a:gd name="connsiteY12" fmla="*/ 3898571 h 3917177"/>
              <a:gd name="connsiteX13" fmla="*/ 91063 w 7180137"/>
              <a:gd name="connsiteY13" fmla="*/ 3379932 h 3917177"/>
              <a:gd name="connsiteX14" fmla="*/ 7598 w 7180137"/>
              <a:gd name="connsiteY14" fmla="*/ 2515561 h 3917177"/>
              <a:gd name="connsiteX15" fmla="*/ 13264 w 7180137"/>
              <a:gd name="connsiteY15" fmla="*/ 1434916 h 3917177"/>
              <a:gd name="connsiteX16" fmla="*/ 1932 w 7180137"/>
              <a:gd name="connsiteY16" fmla="*/ 1109147 h 3917177"/>
              <a:gd name="connsiteX17" fmla="*/ 19430 w 7180137"/>
              <a:gd name="connsiteY17" fmla="*/ 705158 h 3917177"/>
              <a:gd name="connsiteX0" fmla="*/ 19430 w 7184736"/>
              <a:gd name="connsiteY0" fmla="*/ 705158 h 3917177"/>
              <a:gd name="connsiteX1" fmla="*/ 392062 w 7184736"/>
              <a:gd name="connsiteY1" fmla="*/ 16435 h 3917177"/>
              <a:gd name="connsiteX2" fmla="*/ 3427464 w 7184736"/>
              <a:gd name="connsiteY2" fmla="*/ 0 h 3917177"/>
              <a:gd name="connsiteX3" fmla="*/ 6541439 w 7184736"/>
              <a:gd name="connsiteY3" fmla="*/ 66460 h 3917177"/>
              <a:gd name="connsiteX4" fmla="*/ 7180137 w 7184736"/>
              <a:gd name="connsiteY4" fmla="*/ 705158 h 3917177"/>
              <a:gd name="connsiteX5" fmla="*/ 7184564 w 7184736"/>
              <a:gd name="connsiteY5" fmla="*/ 2241735 h 3917177"/>
              <a:gd name="connsiteX6" fmla="*/ 7180137 w 7184736"/>
              <a:gd name="connsiteY6" fmla="*/ 3259873 h 3917177"/>
              <a:gd name="connsiteX7" fmla="*/ 6541439 w 7184736"/>
              <a:gd name="connsiteY7" fmla="*/ 3898571 h 3917177"/>
              <a:gd name="connsiteX8" fmla="*/ 5399997 w 7184736"/>
              <a:gd name="connsiteY8" fmla="*/ 3883320 h 3917177"/>
              <a:gd name="connsiteX9" fmla="*/ 4657997 w 7184736"/>
              <a:gd name="connsiteY9" fmla="*/ 3860025 h 3917177"/>
              <a:gd name="connsiteX10" fmla="*/ 4166164 w 7184736"/>
              <a:gd name="connsiteY10" fmla="*/ 3873316 h 3917177"/>
              <a:gd name="connsiteX11" fmla="*/ 2608315 w 7184736"/>
              <a:gd name="connsiteY11" fmla="*/ 3917177 h 3917177"/>
              <a:gd name="connsiteX12" fmla="*/ 658128 w 7184736"/>
              <a:gd name="connsiteY12" fmla="*/ 3898571 h 3917177"/>
              <a:gd name="connsiteX13" fmla="*/ 91063 w 7184736"/>
              <a:gd name="connsiteY13" fmla="*/ 3379932 h 3917177"/>
              <a:gd name="connsiteX14" fmla="*/ 7598 w 7184736"/>
              <a:gd name="connsiteY14" fmla="*/ 2515561 h 3917177"/>
              <a:gd name="connsiteX15" fmla="*/ 13264 w 7184736"/>
              <a:gd name="connsiteY15" fmla="*/ 1434916 h 3917177"/>
              <a:gd name="connsiteX16" fmla="*/ 1932 w 7184736"/>
              <a:gd name="connsiteY16" fmla="*/ 1109147 h 3917177"/>
              <a:gd name="connsiteX17" fmla="*/ 19430 w 7184736"/>
              <a:gd name="connsiteY17" fmla="*/ 705158 h 3917177"/>
              <a:gd name="connsiteX0" fmla="*/ 17519 w 7182825"/>
              <a:gd name="connsiteY0" fmla="*/ 705158 h 3917177"/>
              <a:gd name="connsiteX1" fmla="*/ 390151 w 7182825"/>
              <a:gd name="connsiteY1" fmla="*/ 16435 h 3917177"/>
              <a:gd name="connsiteX2" fmla="*/ 3425553 w 7182825"/>
              <a:gd name="connsiteY2" fmla="*/ 0 h 3917177"/>
              <a:gd name="connsiteX3" fmla="*/ 6539528 w 7182825"/>
              <a:gd name="connsiteY3" fmla="*/ 66460 h 3917177"/>
              <a:gd name="connsiteX4" fmla="*/ 7178226 w 7182825"/>
              <a:gd name="connsiteY4" fmla="*/ 705158 h 3917177"/>
              <a:gd name="connsiteX5" fmla="*/ 7182653 w 7182825"/>
              <a:gd name="connsiteY5" fmla="*/ 2241735 h 3917177"/>
              <a:gd name="connsiteX6" fmla="*/ 7178226 w 7182825"/>
              <a:gd name="connsiteY6" fmla="*/ 3259873 h 3917177"/>
              <a:gd name="connsiteX7" fmla="*/ 6539528 w 7182825"/>
              <a:gd name="connsiteY7" fmla="*/ 3898571 h 3917177"/>
              <a:gd name="connsiteX8" fmla="*/ 5398086 w 7182825"/>
              <a:gd name="connsiteY8" fmla="*/ 3883320 h 3917177"/>
              <a:gd name="connsiteX9" fmla="*/ 4656086 w 7182825"/>
              <a:gd name="connsiteY9" fmla="*/ 3860025 h 3917177"/>
              <a:gd name="connsiteX10" fmla="*/ 4164253 w 7182825"/>
              <a:gd name="connsiteY10" fmla="*/ 3873316 h 3917177"/>
              <a:gd name="connsiteX11" fmla="*/ 2606404 w 7182825"/>
              <a:gd name="connsiteY11" fmla="*/ 3917177 h 3917177"/>
              <a:gd name="connsiteX12" fmla="*/ 656217 w 7182825"/>
              <a:gd name="connsiteY12" fmla="*/ 3898571 h 3917177"/>
              <a:gd name="connsiteX13" fmla="*/ 89152 w 7182825"/>
              <a:gd name="connsiteY13" fmla="*/ 3379932 h 3917177"/>
              <a:gd name="connsiteX14" fmla="*/ 56853 w 7182825"/>
              <a:gd name="connsiteY14" fmla="*/ 2545575 h 3917177"/>
              <a:gd name="connsiteX15" fmla="*/ 11353 w 7182825"/>
              <a:gd name="connsiteY15" fmla="*/ 1434916 h 3917177"/>
              <a:gd name="connsiteX16" fmla="*/ 21 w 7182825"/>
              <a:gd name="connsiteY16" fmla="*/ 1109147 h 3917177"/>
              <a:gd name="connsiteX17" fmla="*/ 17519 w 7182825"/>
              <a:gd name="connsiteY17" fmla="*/ 705158 h 3917177"/>
              <a:gd name="connsiteX0" fmla="*/ 17519 w 7260092"/>
              <a:gd name="connsiteY0" fmla="*/ 705158 h 3917177"/>
              <a:gd name="connsiteX1" fmla="*/ 390151 w 7260092"/>
              <a:gd name="connsiteY1" fmla="*/ 16435 h 3917177"/>
              <a:gd name="connsiteX2" fmla="*/ 3425553 w 7260092"/>
              <a:gd name="connsiteY2" fmla="*/ 0 h 3917177"/>
              <a:gd name="connsiteX3" fmla="*/ 6539528 w 7260092"/>
              <a:gd name="connsiteY3" fmla="*/ 66460 h 3917177"/>
              <a:gd name="connsiteX4" fmla="*/ 7260092 w 7260092"/>
              <a:gd name="connsiteY4" fmla="*/ 435027 h 3917177"/>
              <a:gd name="connsiteX5" fmla="*/ 7182653 w 7260092"/>
              <a:gd name="connsiteY5" fmla="*/ 2241735 h 3917177"/>
              <a:gd name="connsiteX6" fmla="*/ 7178226 w 7260092"/>
              <a:gd name="connsiteY6" fmla="*/ 3259873 h 3917177"/>
              <a:gd name="connsiteX7" fmla="*/ 6539528 w 7260092"/>
              <a:gd name="connsiteY7" fmla="*/ 3898571 h 3917177"/>
              <a:gd name="connsiteX8" fmla="*/ 5398086 w 7260092"/>
              <a:gd name="connsiteY8" fmla="*/ 3883320 h 3917177"/>
              <a:gd name="connsiteX9" fmla="*/ 4656086 w 7260092"/>
              <a:gd name="connsiteY9" fmla="*/ 3860025 h 3917177"/>
              <a:gd name="connsiteX10" fmla="*/ 4164253 w 7260092"/>
              <a:gd name="connsiteY10" fmla="*/ 3873316 h 3917177"/>
              <a:gd name="connsiteX11" fmla="*/ 2606404 w 7260092"/>
              <a:gd name="connsiteY11" fmla="*/ 3917177 h 3917177"/>
              <a:gd name="connsiteX12" fmla="*/ 656217 w 7260092"/>
              <a:gd name="connsiteY12" fmla="*/ 3898571 h 3917177"/>
              <a:gd name="connsiteX13" fmla="*/ 89152 w 7260092"/>
              <a:gd name="connsiteY13" fmla="*/ 3379932 h 3917177"/>
              <a:gd name="connsiteX14" fmla="*/ 56853 w 7260092"/>
              <a:gd name="connsiteY14" fmla="*/ 2545575 h 3917177"/>
              <a:gd name="connsiteX15" fmla="*/ 11353 w 7260092"/>
              <a:gd name="connsiteY15" fmla="*/ 1434916 h 3917177"/>
              <a:gd name="connsiteX16" fmla="*/ 21 w 7260092"/>
              <a:gd name="connsiteY16" fmla="*/ 1109147 h 3917177"/>
              <a:gd name="connsiteX17" fmla="*/ 17519 w 7260092"/>
              <a:gd name="connsiteY17" fmla="*/ 705158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112674 w 7283614"/>
              <a:gd name="connsiteY13" fmla="*/ 3379932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5630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  <a:gd name="connsiteX0" fmla="*/ 109 w 7283614"/>
              <a:gd name="connsiteY0" fmla="*/ 585099 h 3917177"/>
              <a:gd name="connsiteX1" fmla="*/ 413673 w 7283614"/>
              <a:gd name="connsiteY1" fmla="*/ 16435 h 3917177"/>
              <a:gd name="connsiteX2" fmla="*/ 3449075 w 7283614"/>
              <a:gd name="connsiteY2" fmla="*/ 0 h 3917177"/>
              <a:gd name="connsiteX3" fmla="*/ 6563050 w 7283614"/>
              <a:gd name="connsiteY3" fmla="*/ 66460 h 3917177"/>
              <a:gd name="connsiteX4" fmla="*/ 7283614 w 7283614"/>
              <a:gd name="connsiteY4" fmla="*/ 435027 h 3917177"/>
              <a:gd name="connsiteX5" fmla="*/ 7206175 w 7283614"/>
              <a:gd name="connsiteY5" fmla="*/ 2241735 h 3917177"/>
              <a:gd name="connsiteX6" fmla="*/ 7201748 w 7283614"/>
              <a:gd name="connsiteY6" fmla="*/ 3259873 h 3917177"/>
              <a:gd name="connsiteX7" fmla="*/ 6716550 w 7283614"/>
              <a:gd name="connsiteY7" fmla="*/ 3898571 h 3917177"/>
              <a:gd name="connsiteX8" fmla="*/ 5421608 w 7283614"/>
              <a:gd name="connsiteY8" fmla="*/ 3883320 h 3917177"/>
              <a:gd name="connsiteX9" fmla="*/ 4679608 w 7283614"/>
              <a:gd name="connsiteY9" fmla="*/ 3860025 h 3917177"/>
              <a:gd name="connsiteX10" fmla="*/ 4187775 w 7283614"/>
              <a:gd name="connsiteY10" fmla="*/ 3873316 h 3917177"/>
              <a:gd name="connsiteX11" fmla="*/ 2629926 w 7283614"/>
              <a:gd name="connsiteY11" fmla="*/ 3917177 h 3917177"/>
              <a:gd name="connsiteX12" fmla="*/ 679739 w 7283614"/>
              <a:gd name="connsiteY12" fmla="*/ 3898571 h 3917177"/>
              <a:gd name="connsiteX13" fmla="*/ 92207 w 7283614"/>
              <a:gd name="connsiteY13" fmla="*/ 3580030 h 3917177"/>
              <a:gd name="connsiteX14" fmla="*/ 80375 w 7283614"/>
              <a:gd name="connsiteY14" fmla="*/ 2545575 h 3917177"/>
              <a:gd name="connsiteX15" fmla="*/ 34875 w 7283614"/>
              <a:gd name="connsiteY15" fmla="*/ 1434916 h 3917177"/>
              <a:gd name="connsiteX16" fmla="*/ 23543 w 7283614"/>
              <a:gd name="connsiteY16" fmla="*/ 1109147 h 3917177"/>
              <a:gd name="connsiteX17" fmla="*/ 109 w 7283614"/>
              <a:gd name="connsiteY17" fmla="*/ 585099 h 391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283614" h="3917177">
                <a:moveTo>
                  <a:pt x="109" y="585099"/>
                </a:moveTo>
                <a:cubicBezTo>
                  <a:pt x="109" y="232356"/>
                  <a:pt x="60930" y="16435"/>
                  <a:pt x="413673" y="16435"/>
                </a:cubicBezTo>
                <a:lnTo>
                  <a:pt x="3449075" y="0"/>
                </a:lnTo>
                <a:lnTo>
                  <a:pt x="6563050" y="66460"/>
                </a:lnTo>
                <a:cubicBezTo>
                  <a:pt x="6915793" y="66460"/>
                  <a:pt x="7283614" y="82284"/>
                  <a:pt x="7283614" y="435027"/>
                </a:cubicBezTo>
                <a:cubicBezTo>
                  <a:pt x="7282256" y="887830"/>
                  <a:pt x="7207533" y="1788932"/>
                  <a:pt x="7206175" y="2241735"/>
                </a:cubicBezTo>
                <a:cubicBezTo>
                  <a:pt x="7207533" y="2640504"/>
                  <a:pt x="7200390" y="2861104"/>
                  <a:pt x="7201748" y="3259873"/>
                </a:cubicBezTo>
                <a:cubicBezTo>
                  <a:pt x="7201748" y="3612616"/>
                  <a:pt x="7069293" y="3898571"/>
                  <a:pt x="6716550" y="3898571"/>
                </a:cubicBezTo>
                <a:lnTo>
                  <a:pt x="5421608" y="3883320"/>
                </a:lnTo>
                <a:lnTo>
                  <a:pt x="4679608" y="3860025"/>
                </a:lnTo>
                <a:lnTo>
                  <a:pt x="4187775" y="3873316"/>
                </a:lnTo>
                <a:lnTo>
                  <a:pt x="2629926" y="3917177"/>
                </a:lnTo>
                <a:lnTo>
                  <a:pt x="679739" y="3898571"/>
                </a:lnTo>
                <a:cubicBezTo>
                  <a:pt x="326996" y="3898571"/>
                  <a:pt x="92207" y="3932773"/>
                  <a:pt x="92207" y="3580030"/>
                </a:cubicBezTo>
                <a:cubicBezTo>
                  <a:pt x="-15270" y="3321821"/>
                  <a:pt x="89930" y="2903094"/>
                  <a:pt x="80375" y="2545575"/>
                </a:cubicBezTo>
                <a:cubicBezTo>
                  <a:pt x="70820" y="2188056"/>
                  <a:pt x="9475" y="1634941"/>
                  <a:pt x="34875" y="1434916"/>
                </a:cubicBezTo>
                <a:cubicBezTo>
                  <a:pt x="60275" y="1234891"/>
                  <a:pt x="22515" y="1230773"/>
                  <a:pt x="23543" y="1109147"/>
                </a:cubicBezTo>
                <a:cubicBezTo>
                  <a:pt x="25598" y="967494"/>
                  <a:pt x="-1946" y="726752"/>
                  <a:pt x="109" y="585099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ABOUT US</a:t>
            </a:r>
          </a:p>
        </p:txBody>
      </p:sp>
      <p:sp>
        <p:nvSpPr>
          <p:cNvPr id="138" name="Rounded Rectangle 52"/>
          <p:cNvSpPr/>
          <p:nvPr/>
        </p:nvSpPr>
        <p:spPr>
          <a:xfrm>
            <a:off x="1858833" y="1254464"/>
            <a:ext cx="5380421" cy="2869079"/>
          </a:xfrm>
          <a:custGeom>
            <a:avLst/>
            <a:gdLst>
              <a:gd name="connsiteX0" fmla="*/ 0 w 7160707"/>
              <a:gd name="connsiteY0" fmla="*/ 638698 h 3832111"/>
              <a:gd name="connsiteX1" fmla="*/ 638698 w 7160707"/>
              <a:gd name="connsiteY1" fmla="*/ 0 h 3832111"/>
              <a:gd name="connsiteX2" fmla="*/ 6522009 w 7160707"/>
              <a:gd name="connsiteY2" fmla="*/ 0 h 3832111"/>
              <a:gd name="connsiteX3" fmla="*/ 7160707 w 7160707"/>
              <a:gd name="connsiteY3" fmla="*/ 638698 h 3832111"/>
              <a:gd name="connsiteX4" fmla="*/ 7160707 w 7160707"/>
              <a:gd name="connsiteY4" fmla="*/ 3193413 h 3832111"/>
              <a:gd name="connsiteX5" fmla="*/ 6522009 w 7160707"/>
              <a:gd name="connsiteY5" fmla="*/ 3832111 h 3832111"/>
              <a:gd name="connsiteX6" fmla="*/ 638698 w 7160707"/>
              <a:gd name="connsiteY6" fmla="*/ 3832111 h 3832111"/>
              <a:gd name="connsiteX7" fmla="*/ 0 w 7160707"/>
              <a:gd name="connsiteY7" fmla="*/ 3193413 h 3832111"/>
              <a:gd name="connsiteX8" fmla="*/ 0 w 7160707"/>
              <a:gd name="connsiteY8" fmla="*/ 638698 h 3832111"/>
              <a:gd name="connsiteX0" fmla="*/ 6166 w 7166873"/>
              <a:gd name="connsiteY0" fmla="*/ 638698 h 3832111"/>
              <a:gd name="connsiteX1" fmla="*/ 644864 w 7166873"/>
              <a:gd name="connsiteY1" fmla="*/ 0 h 3832111"/>
              <a:gd name="connsiteX2" fmla="*/ 6528175 w 7166873"/>
              <a:gd name="connsiteY2" fmla="*/ 0 h 3832111"/>
              <a:gd name="connsiteX3" fmla="*/ 7166873 w 7166873"/>
              <a:gd name="connsiteY3" fmla="*/ 638698 h 3832111"/>
              <a:gd name="connsiteX4" fmla="*/ 7166873 w 7166873"/>
              <a:gd name="connsiteY4" fmla="*/ 3193413 h 3832111"/>
              <a:gd name="connsiteX5" fmla="*/ 6528175 w 7166873"/>
              <a:gd name="connsiteY5" fmla="*/ 3832111 h 3832111"/>
              <a:gd name="connsiteX6" fmla="*/ 644864 w 7166873"/>
              <a:gd name="connsiteY6" fmla="*/ 3832111 h 3832111"/>
              <a:gd name="connsiteX7" fmla="*/ 6166 w 7166873"/>
              <a:gd name="connsiteY7" fmla="*/ 3193413 h 3832111"/>
              <a:gd name="connsiteX8" fmla="*/ 0 w 7166873"/>
              <a:gd name="connsiteY8" fmla="*/ 1063656 h 3832111"/>
              <a:gd name="connsiteX9" fmla="*/ 6166 w 7166873"/>
              <a:gd name="connsiteY9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43013 w 7209886"/>
              <a:gd name="connsiteY9" fmla="*/ 106365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1368456 h 3832111"/>
              <a:gd name="connsiteX9" fmla="*/ 195413 w 7209886"/>
              <a:gd name="connsiteY9" fmla="*/ 1082706 h 3832111"/>
              <a:gd name="connsiteX10" fmla="*/ 49179 w 7209886"/>
              <a:gd name="connsiteY10" fmla="*/ 638698 h 3832111"/>
              <a:gd name="connsiteX0" fmla="*/ 49179 w 7209886"/>
              <a:gd name="connsiteY0" fmla="*/ 638698 h 3832111"/>
              <a:gd name="connsiteX1" fmla="*/ 687877 w 7209886"/>
              <a:gd name="connsiteY1" fmla="*/ 0 h 3832111"/>
              <a:gd name="connsiteX2" fmla="*/ 6571188 w 7209886"/>
              <a:gd name="connsiteY2" fmla="*/ 0 h 3832111"/>
              <a:gd name="connsiteX3" fmla="*/ 7209886 w 7209886"/>
              <a:gd name="connsiteY3" fmla="*/ 638698 h 3832111"/>
              <a:gd name="connsiteX4" fmla="*/ 7209886 w 7209886"/>
              <a:gd name="connsiteY4" fmla="*/ 3193413 h 3832111"/>
              <a:gd name="connsiteX5" fmla="*/ 6571188 w 7209886"/>
              <a:gd name="connsiteY5" fmla="*/ 3832111 h 3832111"/>
              <a:gd name="connsiteX6" fmla="*/ 687877 w 7209886"/>
              <a:gd name="connsiteY6" fmla="*/ 3832111 h 3832111"/>
              <a:gd name="connsiteX7" fmla="*/ 49179 w 7209886"/>
              <a:gd name="connsiteY7" fmla="*/ 3193413 h 3832111"/>
              <a:gd name="connsiteX8" fmla="*/ 43013 w 7209886"/>
              <a:gd name="connsiteY8" fmla="*/ 2282856 h 3832111"/>
              <a:gd name="connsiteX9" fmla="*/ 43013 w 7209886"/>
              <a:gd name="connsiteY9" fmla="*/ 1368456 h 3832111"/>
              <a:gd name="connsiteX10" fmla="*/ 195413 w 7209886"/>
              <a:gd name="connsiteY10" fmla="*/ 1082706 h 3832111"/>
              <a:gd name="connsiteX11" fmla="*/ 49179 w 7209886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5142 w 7195142"/>
              <a:gd name="connsiteY4" fmla="*/ 3193413 h 3832111"/>
              <a:gd name="connsiteX5" fmla="*/ 6556444 w 7195142"/>
              <a:gd name="connsiteY5" fmla="*/ 3832111 h 3832111"/>
              <a:gd name="connsiteX6" fmla="*/ 673133 w 7195142"/>
              <a:gd name="connsiteY6" fmla="*/ 3832111 h 3832111"/>
              <a:gd name="connsiteX7" fmla="*/ 34435 w 7195142"/>
              <a:gd name="connsiteY7" fmla="*/ 3193413 h 3832111"/>
              <a:gd name="connsiteX8" fmla="*/ 104469 w 7195142"/>
              <a:gd name="connsiteY8" fmla="*/ 2359056 h 3832111"/>
              <a:gd name="connsiteX9" fmla="*/ 28269 w 7195142"/>
              <a:gd name="connsiteY9" fmla="*/ 1368456 h 3832111"/>
              <a:gd name="connsiteX10" fmla="*/ 180669 w 7195142"/>
              <a:gd name="connsiteY10" fmla="*/ 1082706 h 3832111"/>
              <a:gd name="connsiteX11" fmla="*/ 34435 w 7195142"/>
              <a:gd name="connsiteY11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191069 w 7195142"/>
              <a:gd name="connsiteY4" fmla="*/ 19971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38698 h 3832111"/>
              <a:gd name="connsiteX1" fmla="*/ 673133 w 7195142"/>
              <a:gd name="connsiteY1" fmla="*/ 0 h 3832111"/>
              <a:gd name="connsiteX2" fmla="*/ 6556444 w 7195142"/>
              <a:gd name="connsiteY2" fmla="*/ 0 h 3832111"/>
              <a:gd name="connsiteX3" fmla="*/ 7195142 w 7195142"/>
              <a:gd name="connsiteY3" fmla="*/ 638698 h 3832111"/>
              <a:gd name="connsiteX4" fmla="*/ 7076769 w 7195142"/>
              <a:gd name="connsiteY4" fmla="*/ 2035206 h 3832111"/>
              <a:gd name="connsiteX5" fmla="*/ 7195142 w 7195142"/>
              <a:gd name="connsiteY5" fmla="*/ 3193413 h 3832111"/>
              <a:gd name="connsiteX6" fmla="*/ 6556444 w 7195142"/>
              <a:gd name="connsiteY6" fmla="*/ 3832111 h 3832111"/>
              <a:gd name="connsiteX7" fmla="*/ 673133 w 7195142"/>
              <a:gd name="connsiteY7" fmla="*/ 3832111 h 3832111"/>
              <a:gd name="connsiteX8" fmla="*/ 34435 w 7195142"/>
              <a:gd name="connsiteY8" fmla="*/ 3193413 h 3832111"/>
              <a:gd name="connsiteX9" fmla="*/ 104469 w 7195142"/>
              <a:gd name="connsiteY9" fmla="*/ 2359056 h 3832111"/>
              <a:gd name="connsiteX10" fmla="*/ 28269 w 7195142"/>
              <a:gd name="connsiteY10" fmla="*/ 1368456 h 3832111"/>
              <a:gd name="connsiteX11" fmla="*/ 180669 w 7195142"/>
              <a:gd name="connsiteY11" fmla="*/ 1082706 h 3832111"/>
              <a:gd name="connsiteX12" fmla="*/ 34435 w 7195142"/>
              <a:gd name="connsiteY12" fmla="*/ 638698 h 3832111"/>
              <a:gd name="connsiteX0" fmla="*/ 34435 w 7195142"/>
              <a:gd name="connsiteY0" fmla="*/ 660892 h 3854305"/>
              <a:gd name="connsiteX1" fmla="*/ 673133 w 7195142"/>
              <a:gd name="connsiteY1" fmla="*/ 22194 h 3854305"/>
              <a:gd name="connsiteX2" fmla="*/ 3285819 w 7195142"/>
              <a:gd name="connsiteY2" fmla="*/ 0 h 3854305"/>
              <a:gd name="connsiteX3" fmla="*/ 6556444 w 7195142"/>
              <a:gd name="connsiteY3" fmla="*/ 22194 h 3854305"/>
              <a:gd name="connsiteX4" fmla="*/ 7195142 w 7195142"/>
              <a:gd name="connsiteY4" fmla="*/ 660892 h 3854305"/>
              <a:gd name="connsiteX5" fmla="*/ 7076769 w 7195142"/>
              <a:gd name="connsiteY5" fmla="*/ 2057400 h 3854305"/>
              <a:gd name="connsiteX6" fmla="*/ 7195142 w 7195142"/>
              <a:gd name="connsiteY6" fmla="*/ 3215607 h 3854305"/>
              <a:gd name="connsiteX7" fmla="*/ 6556444 w 7195142"/>
              <a:gd name="connsiteY7" fmla="*/ 3854305 h 3854305"/>
              <a:gd name="connsiteX8" fmla="*/ 673133 w 7195142"/>
              <a:gd name="connsiteY8" fmla="*/ 3854305 h 3854305"/>
              <a:gd name="connsiteX9" fmla="*/ 34435 w 7195142"/>
              <a:gd name="connsiteY9" fmla="*/ 3215607 h 3854305"/>
              <a:gd name="connsiteX10" fmla="*/ 104469 w 7195142"/>
              <a:gd name="connsiteY10" fmla="*/ 2381250 h 3854305"/>
              <a:gd name="connsiteX11" fmla="*/ 28269 w 7195142"/>
              <a:gd name="connsiteY11" fmla="*/ 1390650 h 3854305"/>
              <a:gd name="connsiteX12" fmla="*/ 180669 w 7195142"/>
              <a:gd name="connsiteY12" fmla="*/ 1104900 h 3854305"/>
              <a:gd name="connsiteX13" fmla="*/ 34435 w 7195142"/>
              <a:gd name="connsiteY13" fmla="*/ 660892 h 38543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673133 w 7195142"/>
              <a:gd name="connsiteY8" fmla="*/ 3930505 h 3930505"/>
              <a:gd name="connsiteX9" fmla="*/ 34435 w 7195142"/>
              <a:gd name="connsiteY9" fmla="*/ 3291807 h 3930505"/>
              <a:gd name="connsiteX10" fmla="*/ 104469 w 7195142"/>
              <a:gd name="connsiteY10" fmla="*/ 2457450 h 3930505"/>
              <a:gd name="connsiteX11" fmla="*/ 28269 w 7195142"/>
              <a:gd name="connsiteY11" fmla="*/ 1466850 h 3930505"/>
              <a:gd name="connsiteX12" fmla="*/ 180669 w 7195142"/>
              <a:gd name="connsiteY12" fmla="*/ 1181100 h 3930505"/>
              <a:gd name="connsiteX13" fmla="*/ 34435 w 7195142"/>
              <a:gd name="connsiteY13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673133 w 7195142"/>
              <a:gd name="connsiteY9" fmla="*/ 3930505 h 3930505"/>
              <a:gd name="connsiteX10" fmla="*/ 34435 w 7195142"/>
              <a:gd name="connsiteY10" fmla="*/ 3291807 h 3930505"/>
              <a:gd name="connsiteX11" fmla="*/ 104469 w 7195142"/>
              <a:gd name="connsiteY11" fmla="*/ 2457450 h 3930505"/>
              <a:gd name="connsiteX12" fmla="*/ 28269 w 7195142"/>
              <a:gd name="connsiteY12" fmla="*/ 1466850 h 3930505"/>
              <a:gd name="connsiteX13" fmla="*/ 180669 w 7195142"/>
              <a:gd name="connsiteY13" fmla="*/ 1181100 h 3930505"/>
              <a:gd name="connsiteX14" fmla="*/ 34435 w 7195142"/>
              <a:gd name="connsiteY14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673133 w 7195142"/>
              <a:gd name="connsiteY10" fmla="*/ 3930505 h 3930505"/>
              <a:gd name="connsiteX11" fmla="*/ 34435 w 7195142"/>
              <a:gd name="connsiteY11" fmla="*/ 3291807 h 3930505"/>
              <a:gd name="connsiteX12" fmla="*/ 104469 w 7195142"/>
              <a:gd name="connsiteY12" fmla="*/ 2457450 h 3930505"/>
              <a:gd name="connsiteX13" fmla="*/ 28269 w 7195142"/>
              <a:gd name="connsiteY13" fmla="*/ 1466850 h 3930505"/>
              <a:gd name="connsiteX14" fmla="*/ 180669 w 7195142"/>
              <a:gd name="connsiteY14" fmla="*/ 1181100 h 3930505"/>
              <a:gd name="connsiteX15" fmla="*/ 34435 w 7195142"/>
              <a:gd name="connsiteY15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90525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673133 w 7195142"/>
              <a:gd name="connsiteY11" fmla="*/ 3930505 h 3930505"/>
              <a:gd name="connsiteX12" fmla="*/ 34435 w 7195142"/>
              <a:gd name="connsiteY12" fmla="*/ 3291807 h 3930505"/>
              <a:gd name="connsiteX13" fmla="*/ 104469 w 7195142"/>
              <a:gd name="connsiteY13" fmla="*/ 2457450 h 3930505"/>
              <a:gd name="connsiteX14" fmla="*/ 28269 w 7195142"/>
              <a:gd name="connsiteY14" fmla="*/ 1466850 h 3930505"/>
              <a:gd name="connsiteX15" fmla="*/ 180669 w 7195142"/>
              <a:gd name="connsiteY15" fmla="*/ 1181100 h 3930505"/>
              <a:gd name="connsiteX16" fmla="*/ 34435 w 7195142"/>
              <a:gd name="connsiteY16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885769 w 7195142"/>
              <a:gd name="connsiteY11" fmla="*/ 392430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771469 w 7195142"/>
              <a:gd name="connsiteY11" fmla="*/ 38671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37092 h 3930505"/>
              <a:gd name="connsiteX1" fmla="*/ 673133 w 7195142"/>
              <a:gd name="connsiteY1" fmla="*/ 98394 h 3930505"/>
              <a:gd name="connsiteX2" fmla="*/ 3323919 w 7195142"/>
              <a:gd name="connsiteY2" fmla="*/ 0 h 3930505"/>
              <a:gd name="connsiteX3" fmla="*/ 6556444 w 7195142"/>
              <a:gd name="connsiteY3" fmla="*/ 98394 h 3930505"/>
              <a:gd name="connsiteX4" fmla="*/ 7195142 w 7195142"/>
              <a:gd name="connsiteY4" fmla="*/ 737092 h 3930505"/>
              <a:gd name="connsiteX5" fmla="*/ 7076769 w 7195142"/>
              <a:gd name="connsiteY5" fmla="*/ 2133600 h 3930505"/>
              <a:gd name="connsiteX6" fmla="*/ 7195142 w 7195142"/>
              <a:gd name="connsiteY6" fmla="*/ 3291807 h 3930505"/>
              <a:gd name="connsiteX7" fmla="*/ 6556444 w 7195142"/>
              <a:gd name="connsiteY7" fmla="*/ 3930505 h 3930505"/>
              <a:gd name="connsiteX8" fmla="*/ 4790769 w 7195142"/>
              <a:gd name="connsiteY8" fmla="*/ 3905250 h 3930505"/>
              <a:gd name="connsiteX9" fmla="*/ 4447869 w 7195142"/>
              <a:gd name="connsiteY9" fmla="*/ 3771900 h 3930505"/>
              <a:gd name="connsiteX10" fmla="*/ 4181169 w 7195142"/>
              <a:gd name="connsiteY10" fmla="*/ 3905250 h 3930505"/>
              <a:gd name="connsiteX11" fmla="*/ 2561919 w 7195142"/>
              <a:gd name="connsiteY11" fmla="*/ 3829050 h 3930505"/>
              <a:gd name="connsiteX12" fmla="*/ 673133 w 7195142"/>
              <a:gd name="connsiteY12" fmla="*/ 3930505 h 3930505"/>
              <a:gd name="connsiteX13" fmla="*/ 34435 w 7195142"/>
              <a:gd name="connsiteY13" fmla="*/ 3291807 h 3930505"/>
              <a:gd name="connsiteX14" fmla="*/ 104469 w 7195142"/>
              <a:gd name="connsiteY14" fmla="*/ 2457450 h 3930505"/>
              <a:gd name="connsiteX15" fmla="*/ 28269 w 7195142"/>
              <a:gd name="connsiteY15" fmla="*/ 1466850 h 3930505"/>
              <a:gd name="connsiteX16" fmla="*/ 180669 w 7195142"/>
              <a:gd name="connsiteY16" fmla="*/ 1181100 h 3930505"/>
              <a:gd name="connsiteX17" fmla="*/ 34435 w 7195142"/>
              <a:gd name="connsiteY17" fmla="*/ 737092 h 39305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447869 w 7195142"/>
              <a:gd name="connsiteY9" fmla="*/ 3810000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4790769 w 7195142"/>
              <a:gd name="connsiteY8" fmla="*/ 3943350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195142"/>
              <a:gd name="connsiteY0" fmla="*/ 775192 h 3968605"/>
              <a:gd name="connsiteX1" fmla="*/ 673133 w 7195142"/>
              <a:gd name="connsiteY1" fmla="*/ 136494 h 3968605"/>
              <a:gd name="connsiteX2" fmla="*/ 3381069 w 7195142"/>
              <a:gd name="connsiteY2" fmla="*/ 0 h 3968605"/>
              <a:gd name="connsiteX3" fmla="*/ 6556444 w 7195142"/>
              <a:gd name="connsiteY3" fmla="*/ 136494 h 3968605"/>
              <a:gd name="connsiteX4" fmla="*/ 7195142 w 7195142"/>
              <a:gd name="connsiteY4" fmla="*/ 775192 h 3968605"/>
              <a:gd name="connsiteX5" fmla="*/ 7076769 w 7195142"/>
              <a:gd name="connsiteY5" fmla="*/ 2171700 h 3968605"/>
              <a:gd name="connsiteX6" fmla="*/ 7195142 w 7195142"/>
              <a:gd name="connsiteY6" fmla="*/ 3329907 h 3968605"/>
              <a:gd name="connsiteX7" fmla="*/ 6556444 w 7195142"/>
              <a:gd name="connsiteY7" fmla="*/ 3968605 h 3968605"/>
              <a:gd name="connsiteX8" fmla="*/ 5548307 w 7195142"/>
              <a:gd name="connsiteY8" fmla="*/ 3959309 h 3968605"/>
              <a:gd name="connsiteX9" fmla="*/ 4760765 w 7195142"/>
              <a:gd name="connsiteY9" fmla="*/ 3778084 h 3968605"/>
              <a:gd name="connsiteX10" fmla="*/ 4181169 w 7195142"/>
              <a:gd name="connsiteY10" fmla="*/ 3943350 h 3968605"/>
              <a:gd name="connsiteX11" fmla="*/ 2561919 w 7195142"/>
              <a:gd name="connsiteY11" fmla="*/ 3867150 h 3968605"/>
              <a:gd name="connsiteX12" fmla="*/ 673133 w 7195142"/>
              <a:gd name="connsiteY12" fmla="*/ 3968605 h 3968605"/>
              <a:gd name="connsiteX13" fmla="*/ 34435 w 7195142"/>
              <a:gd name="connsiteY13" fmla="*/ 3329907 h 3968605"/>
              <a:gd name="connsiteX14" fmla="*/ 104469 w 7195142"/>
              <a:gd name="connsiteY14" fmla="*/ 2495550 h 3968605"/>
              <a:gd name="connsiteX15" fmla="*/ 28269 w 7195142"/>
              <a:gd name="connsiteY15" fmla="*/ 1504950 h 3968605"/>
              <a:gd name="connsiteX16" fmla="*/ 180669 w 7195142"/>
              <a:gd name="connsiteY16" fmla="*/ 1219200 h 3968605"/>
              <a:gd name="connsiteX17" fmla="*/ 34435 w 7195142"/>
              <a:gd name="connsiteY17" fmla="*/ 775192 h 3968605"/>
              <a:gd name="connsiteX0" fmla="*/ 34435 w 7573910"/>
              <a:gd name="connsiteY0" fmla="*/ 775192 h 3968605"/>
              <a:gd name="connsiteX1" fmla="*/ 673133 w 7573910"/>
              <a:gd name="connsiteY1" fmla="*/ 136494 h 3968605"/>
              <a:gd name="connsiteX2" fmla="*/ 3381069 w 7573910"/>
              <a:gd name="connsiteY2" fmla="*/ 0 h 3968605"/>
              <a:gd name="connsiteX3" fmla="*/ 6556444 w 7573910"/>
              <a:gd name="connsiteY3" fmla="*/ 136494 h 3968605"/>
              <a:gd name="connsiteX4" fmla="*/ 7195142 w 7573910"/>
              <a:gd name="connsiteY4" fmla="*/ 775192 h 3968605"/>
              <a:gd name="connsiteX5" fmla="*/ 7076769 w 7573910"/>
              <a:gd name="connsiteY5" fmla="*/ 2171700 h 3968605"/>
              <a:gd name="connsiteX6" fmla="*/ 7573910 w 7573910"/>
              <a:gd name="connsiteY6" fmla="*/ 3569278 h 3968605"/>
              <a:gd name="connsiteX7" fmla="*/ 6556444 w 7573910"/>
              <a:gd name="connsiteY7" fmla="*/ 3968605 h 3968605"/>
              <a:gd name="connsiteX8" fmla="*/ 5548307 w 7573910"/>
              <a:gd name="connsiteY8" fmla="*/ 3959309 h 3968605"/>
              <a:gd name="connsiteX9" fmla="*/ 4760765 w 7573910"/>
              <a:gd name="connsiteY9" fmla="*/ 3778084 h 3968605"/>
              <a:gd name="connsiteX10" fmla="*/ 4181169 w 7573910"/>
              <a:gd name="connsiteY10" fmla="*/ 3943350 h 3968605"/>
              <a:gd name="connsiteX11" fmla="*/ 2561919 w 7573910"/>
              <a:gd name="connsiteY11" fmla="*/ 3867150 h 3968605"/>
              <a:gd name="connsiteX12" fmla="*/ 673133 w 7573910"/>
              <a:gd name="connsiteY12" fmla="*/ 3968605 h 3968605"/>
              <a:gd name="connsiteX13" fmla="*/ 34435 w 7573910"/>
              <a:gd name="connsiteY13" fmla="*/ 3329907 h 3968605"/>
              <a:gd name="connsiteX14" fmla="*/ 104469 w 7573910"/>
              <a:gd name="connsiteY14" fmla="*/ 2495550 h 3968605"/>
              <a:gd name="connsiteX15" fmla="*/ 28269 w 7573910"/>
              <a:gd name="connsiteY15" fmla="*/ 1504950 h 3968605"/>
              <a:gd name="connsiteX16" fmla="*/ 180669 w 7573910"/>
              <a:gd name="connsiteY16" fmla="*/ 1219200 h 3968605"/>
              <a:gd name="connsiteX17" fmla="*/ 34435 w 7573910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61919 w 7573911"/>
              <a:gd name="connsiteY11" fmla="*/ 3867150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076769 w 7573911"/>
              <a:gd name="connsiteY5" fmla="*/ 2171700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80669 w 7573911"/>
              <a:gd name="connsiteY16" fmla="*/ 1219200 h 3968605"/>
              <a:gd name="connsiteX17" fmla="*/ 34435 w 7573911"/>
              <a:gd name="connsiteY17" fmla="*/ 775192 h 3968605"/>
              <a:gd name="connsiteX0" fmla="*/ 34435 w 7573911"/>
              <a:gd name="connsiteY0" fmla="*/ 775192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34435 w 7573911"/>
              <a:gd name="connsiteY17" fmla="*/ 775192 h 3968605"/>
              <a:gd name="connsiteX0" fmla="*/ 67371 w 7573911"/>
              <a:gd name="connsiteY0" fmla="*/ 519863 h 3968605"/>
              <a:gd name="connsiteX1" fmla="*/ 673133 w 7573911"/>
              <a:gd name="connsiteY1" fmla="*/ 136494 h 3968605"/>
              <a:gd name="connsiteX2" fmla="*/ 3381069 w 7573911"/>
              <a:gd name="connsiteY2" fmla="*/ 0 h 3968605"/>
              <a:gd name="connsiteX3" fmla="*/ 6556444 w 7573911"/>
              <a:gd name="connsiteY3" fmla="*/ 136494 h 3968605"/>
              <a:gd name="connsiteX4" fmla="*/ 7573911 w 7573911"/>
              <a:gd name="connsiteY4" fmla="*/ 679444 h 3968605"/>
              <a:gd name="connsiteX5" fmla="*/ 7208515 w 7573911"/>
              <a:gd name="connsiteY5" fmla="*/ 2139784 h 3968605"/>
              <a:gd name="connsiteX6" fmla="*/ 7573910 w 7573911"/>
              <a:gd name="connsiteY6" fmla="*/ 3569278 h 3968605"/>
              <a:gd name="connsiteX7" fmla="*/ 6556444 w 7573911"/>
              <a:gd name="connsiteY7" fmla="*/ 3968605 h 3968605"/>
              <a:gd name="connsiteX8" fmla="*/ 5548307 w 7573911"/>
              <a:gd name="connsiteY8" fmla="*/ 3959309 h 3968605"/>
              <a:gd name="connsiteX9" fmla="*/ 4760765 w 7573911"/>
              <a:gd name="connsiteY9" fmla="*/ 3778084 h 3968605"/>
              <a:gd name="connsiteX10" fmla="*/ 4181169 w 7573911"/>
              <a:gd name="connsiteY10" fmla="*/ 3943350 h 3968605"/>
              <a:gd name="connsiteX11" fmla="*/ 2512515 w 7573911"/>
              <a:gd name="connsiteY11" fmla="*/ 3962899 h 3968605"/>
              <a:gd name="connsiteX12" fmla="*/ 673133 w 7573911"/>
              <a:gd name="connsiteY12" fmla="*/ 3968605 h 3968605"/>
              <a:gd name="connsiteX13" fmla="*/ 34435 w 7573911"/>
              <a:gd name="connsiteY13" fmla="*/ 3329907 h 3968605"/>
              <a:gd name="connsiteX14" fmla="*/ 104469 w 7573911"/>
              <a:gd name="connsiteY14" fmla="*/ 2495550 h 3968605"/>
              <a:gd name="connsiteX15" fmla="*/ 28269 w 7573911"/>
              <a:gd name="connsiteY15" fmla="*/ 1504950 h 3968605"/>
              <a:gd name="connsiteX16" fmla="*/ 114796 w 7573911"/>
              <a:gd name="connsiteY16" fmla="*/ 1203241 h 3968605"/>
              <a:gd name="connsiteX17" fmla="*/ 67371 w 7573911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736607 w 7549753"/>
              <a:gd name="connsiteY9" fmla="*/ 3778084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174960 w 7549753"/>
              <a:gd name="connsiteY13" fmla="*/ 3441613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962899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4157011 w 7549753"/>
              <a:gd name="connsiteY10" fmla="*/ 3943350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524149 w 7549753"/>
              <a:gd name="connsiteY8" fmla="*/ 3959309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549752 w 7549753"/>
              <a:gd name="connsiteY6" fmla="*/ 3569278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519863 h 3968605"/>
              <a:gd name="connsiteX1" fmla="*/ 648975 w 7549753"/>
              <a:gd name="connsiteY1" fmla="*/ 136494 h 3968605"/>
              <a:gd name="connsiteX2" fmla="*/ 3356911 w 7549753"/>
              <a:gd name="connsiteY2" fmla="*/ 0 h 3968605"/>
              <a:gd name="connsiteX3" fmla="*/ 6532286 w 7549753"/>
              <a:gd name="connsiteY3" fmla="*/ 136494 h 3968605"/>
              <a:gd name="connsiteX4" fmla="*/ 7549753 w 7549753"/>
              <a:gd name="connsiteY4" fmla="*/ 679444 h 3968605"/>
              <a:gd name="connsiteX5" fmla="*/ 7184357 w 7549753"/>
              <a:gd name="connsiteY5" fmla="*/ 2139784 h 3968605"/>
              <a:gd name="connsiteX6" fmla="*/ 7471796 w 7549753"/>
              <a:gd name="connsiteY6" fmla="*/ 3508846 h 3968605"/>
              <a:gd name="connsiteX7" fmla="*/ 6532286 w 7549753"/>
              <a:gd name="connsiteY7" fmla="*/ 3968605 h 3968605"/>
              <a:gd name="connsiteX8" fmla="*/ 5680059 w 7549753"/>
              <a:gd name="connsiteY8" fmla="*/ 3823336 h 3968605"/>
              <a:gd name="connsiteX9" fmla="*/ 4455969 w 7549753"/>
              <a:gd name="connsiteY9" fmla="*/ 3762976 h 3968605"/>
              <a:gd name="connsiteX10" fmla="*/ 3954327 w 7549753"/>
              <a:gd name="connsiteY10" fmla="*/ 3822487 h 3968605"/>
              <a:gd name="connsiteX11" fmla="*/ 2488357 w 7549753"/>
              <a:gd name="connsiteY11" fmla="*/ 3796711 h 3968605"/>
              <a:gd name="connsiteX12" fmla="*/ 648975 w 7549753"/>
              <a:gd name="connsiteY12" fmla="*/ 3968605 h 3968605"/>
              <a:gd name="connsiteX13" fmla="*/ 97004 w 7549753"/>
              <a:gd name="connsiteY13" fmla="*/ 3456720 h 3968605"/>
              <a:gd name="connsiteX14" fmla="*/ 80311 w 7549753"/>
              <a:gd name="connsiteY14" fmla="*/ 2495550 h 3968605"/>
              <a:gd name="connsiteX15" fmla="*/ 4111 w 7549753"/>
              <a:gd name="connsiteY15" fmla="*/ 1504950 h 3968605"/>
              <a:gd name="connsiteX16" fmla="*/ 90638 w 7549753"/>
              <a:gd name="connsiteY16" fmla="*/ 1203241 h 3968605"/>
              <a:gd name="connsiteX17" fmla="*/ 43213 w 7549753"/>
              <a:gd name="connsiteY17" fmla="*/ 519863 h 3968605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184357 w 7549753"/>
              <a:gd name="connsiteY5" fmla="*/ 2008863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426192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71796 w 7549753"/>
              <a:gd name="connsiteY6" fmla="*/ 3377925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455969 w 7549753"/>
              <a:gd name="connsiteY9" fmla="*/ 363205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488357 w 7549753"/>
              <a:gd name="connsiteY11" fmla="*/ 3665790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97004 w 7549753"/>
              <a:gd name="connsiteY13" fmla="*/ 3325799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54327 w 7549753"/>
              <a:gd name="connsiteY10" fmla="*/ 3691566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525065 w 7549753"/>
              <a:gd name="connsiteY9" fmla="*/ 368660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388942 h 3837684"/>
              <a:gd name="connsiteX1" fmla="*/ 648975 w 7549753"/>
              <a:gd name="connsiteY1" fmla="*/ 5573 h 3837684"/>
              <a:gd name="connsiteX2" fmla="*/ 3299332 w 7549753"/>
              <a:gd name="connsiteY2" fmla="*/ 0 h 3837684"/>
              <a:gd name="connsiteX3" fmla="*/ 6532286 w 7549753"/>
              <a:gd name="connsiteY3" fmla="*/ 5573 h 3837684"/>
              <a:gd name="connsiteX4" fmla="*/ 7549753 w 7549753"/>
              <a:gd name="connsiteY4" fmla="*/ 548523 h 3837684"/>
              <a:gd name="connsiteX5" fmla="*/ 7322548 w 7549753"/>
              <a:gd name="connsiteY5" fmla="*/ 2172515 h 3837684"/>
              <a:gd name="connsiteX6" fmla="*/ 7425732 w 7549753"/>
              <a:gd name="connsiteY6" fmla="*/ 3257914 h 3837684"/>
              <a:gd name="connsiteX7" fmla="*/ 6532286 w 7549753"/>
              <a:gd name="connsiteY7" fmla="*/ 3837684 h 3837684"/>
              <a:gd name="connsiteX8" fmla="*/ 5680059 w 7549753"/>
              <a:gd name="connsiteY8" fmla="*/ 3692415 h 3837684"/>
              <a:gd name="connsiteX9" fmla="*/ 4686288 w 7549753"/>
              <a:gd name="connsiteY9" fmla="*/ 3719335 h 3837684"/>
              <a:gd name="connsiteX10" fmla="*/ 3988875 w 7549753"/>
              <a:gd name="connsiteY10" fmla="*/ 3757027 h 3837684"/>
              <a:gd name="connsiteX11" fmla="*/ 2511389 w 7549753"/>
              <a:gd name="connsiteY11" fmla="*/ 3774891 h 3837684"/>
              <a:gd name="connsiteX12" fmla="*/ 648975 w 7549753"/>
              <a:gd name="connsiteY12" fmla="*/ 3837684 h 3837684"/>
              <a:gd name="connsiteX13" fmla="*/ 120036 w 7549753"/>
              <a:gd name="connsiteY13" fmla="*/ 3380350 h 3837684"/>
              <a:gd name="connsiteX14" fmla="*/ 80311 w 7549753"/>
              <a:gd name="connsiteY14" fmla="*/ 2364629 h 3837684"/>
              <a:gd name="connsiteX15" fmla="*/ 4111 w 7549753"/>
              <a:gd name="connsiteY15" fmla="*/ 1374029 h 3837684"/>
              <a:gd name="connsiteX16" fmla="*/ 90638 w 7549753"/>
              <a:gd name="connsiteY16" fmla="*/ 1072320 h 3837684"/>
              <a:gd name="connsiteX17" fmla="*/ 43213 w 7549753"/>
              <a:gd name="connsiteY17" fmla="*/ 388942 h 383768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686288 w 7549753"/>
              <a:gd name="connsiteY9" fmla="*/ 3752065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89 w 7549753"/>
              <a:gd name="connsiteY11" fmla="*/ 380762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80059 w 7549753"/>
              <a:gd name="connsiteY8" fmla="*/ 3725145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513549 w 7549753"/>
              <a:gd name="connsiteY9" fmla="*/ 3653874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4640225 w 7549753"/>
              <a:gd name="connsiteY9" fmla="*/ 3686605 h 3870414"/>
              <a:gd name="connsiteX10" fmla="*/ 3988875 w 7549753"/>
              <a:gd name="connsiteY10" fmla="*/ 3789757 h 3870414"/>
              <a:gd name="connsiteX11" fmla="*/ 2511390 w 7549753"/>
              <a:gd name="connsiteY11" fmla="*/ 3851261 h 3870414"/>
              <a:gd name="connsiteX12" fmla="*/ 648975 w 7549753"/>
              <a:gd name="connsiteY12" fmla="*/ 3870414 h 3870414"/>
              <a:gd name="connsiteX13" fmla="*/ 120036 w 7549753"/>
              <a:gd name="connsiteY13" fmla="*/ 3413080 h 3870414"/>
              <a:gd name="connsiteX14" fmla="*/ 80311 w 7549753"/>
              <a:gd name="connsiteY14" fmla="*/ 2397359 h 3870414"/>
              <a:gd name="connsiteX15" fmla="*/ 4111 w 7549753"/>
              <a:gd name="connsiteY15" fmla="*/ 1406759 h 3870414"/>
              <a:gd name="connsiteX16" fmla="*/ 90638 w 7549753"/>
              <a:gd name="connsiteY16" fmla="*/ 1105050 h 3870414"/>
              <a:gd name="connsiteX17" fmla="*/ 43213 w 7549753"/>
              <a:gd name="connsiteY17" fmla="*/ 421672 h 3870414"/>
              <a:gd name="connsiteX0" fmla="*/ 43213 w 7549753"/>
              <a:gd name="connsiteY0" fmla="*/ 421672 h 3882969"/>
              <a:gd name="connsiteX1" fmla="*/ 648975 w 7549753"/>
              <a:gd name="connsiteY1" fmla="*/ 38303 h 3882969"/>
              <a:gd name="connsiteX2" fmla="*/ 2953854 w 7549753"/>
              <a:gd name="connsiteY2" fmla="*/ 0 h 3882969"/>
              <a:gd name="connsiteX3" fmla="*/ 6532286 w 7549753"/>
              <a:gd name="connsiteY3" fmla="*/ 38303 h 3882969"/>
              <a:gd name="connsiteX4" fmla="*/ 7549753 w 7549753"/>
              <a:gd name="connsiteY4" fmla="*/ 581253 h 3882969"/>
              <a:gd name="connsiteX5" fmla="*/ 7322548 w 7549753"/>
              <a:gd name="connsiteY5" fmla="*/ 2205245 h 3882969"/>
              <a:gd name="connsiteX6" fmla="*/ 7425732 w 7549753"/>
              <a:gd name="connsiteY6" fmla="*/ 3290644 h 3882969"/>
              <a:gd name="connsiteX7" fmla="*/ 6532286 w 7549753"/>
              <a:gd name="connsiteY7" fmla="*/ 3870414 h 3882969"/>
              <a:gd name="connsiteX8" fmla="*/ 5668543 w 7549753"/>
              <a:gd name="connsiteY8" fmla="*/ 3856067 h 3882969"/>
              <a:gd name="connsiteX9" fmla="*/ 4720836 w 7549753"/>
              <a:gd name="connsiteY9" fmla="*/ 3752065 h 3882969"/>
              <a:gd name="connsiteX10" fmla="*/ 3988875 w 7549753"/>
              <a:gd name="connsiteY10" fmla="*/ 3789757 h 3882969"/>
              <a:gd name="connsiteX11" fmla="*/ 2511390 w 7549753"/>
              <a:gd name="connsiteY11" fmla="*/ 3851261 h 3882969"/>
              <a:gd name="connsiteX12" fmla="*/ 648975 w 7549753"/>
              <a:gd name="connsiteY12" fmla="*/ 3870414 h 3882969"/>
              <a:gd name="connsiteX13" fmla="*/ 120036 w 7549753"/>
              <a:gd name="connsiteY13" fmla="*/ 3413080 h 3882969"/>
              <a:gd name="connsiteX14" fmla="*/ 80311 w 7549753"/>
              <a:gd name="connsiteY14" fmla="*/ 2397359 h 3882969"/>
              <a:gd name="connsiteX15" fmla="*/ 4111 w 7549753"/>
              <a:gd name="connsiteY15" fmla="*/ 1406759 h 3882969"/>
              <a:gd name="connsiteX16" fmla="*/ 90638 w 7549753"/>
              <a:gd name="connsiteY16" fmla="*/ 1105050 h 3882969"/>
              <a:gd name="connsiteX17" fmla="*/ 43213 w 7549753"/>
              <a:gd name="connsiteY17" fmla="*/ 421672 h 3882969"/>
              <a:gd name="connsiteX0" fmla="*/ 43213 w 7549753"/>
              <a:gd name="connsiteY0" fmla="*/ 421672 h 3870414"/>
              <a:gd name="connsiteX1" fmla="*/ 648975 w 7549753"/>
              <a:gd name="connsiteY1" fmla="*/ 38303 h 3870414"/>
              <a:gd name="connsiteX2" fmla="*/ 2953854 w 7549753"/>
              <a:gd name="connsiteY2" fmla="*/ 0 h 3870414"/>
              <a:gd name="connsiteX3" fmla="*/ 6532286 w 7549753"/>
              <a:gd name="connsiteY3" fmla="*/ 38303 h 3870414"/>
              <a:gd name="connsiteX4" fmla="*/ 7549753 w 7549753"/>
              <a:gd name="connsiteY4" fmla="*/ 581253 h 3870414"/>
              <a:gd name="connsiteX5" fmla="*/ 7322548 w 7549753"/>
              <a:gd name="connsiteY5" fmla="*/ 2205245 h 3870414"/>
              <a:gd name="connsiteX6" fmla="*/ 7425732 w 7549753"/>
              <a:gd name="connsiteY6" fmla="*/ 3290644 h 3870414"/>
              <a:gd name="connsiteX7" fmla="*/ 6532286 w 7549753"/>
              <a:gd name="connsiteY7" fmla="*/ 3870414 h 3870414"/>
              <a:gd name="connsiteX8" fmla="*/ 5668543 w 7549753"/>
              <a:gd name="connsiteY8" fmla="*/ 3856067 h 3870414"/>
              <a:gd name="connsiteX9" fmla="*/ 3988875 w 7549753"/>
              <a:gd name="connsiteY9" fmla="*/ 3789757 h 3870414"/>
              <a:gd name="connsiteX10" fmla="*/ 2511390 w 7549753"/>
              <a:gd name="connsiteY10" fmla="*/ 3851261 h 3870414"/>
              <a:gd name="connsiteX11" fmla="*/ 648975 w 7549753"/>
              <a:gd name="connsiteY11" fmla="*/ 3870414 h 3870414"/>
              <a:gd name="connsiteX12" fmla="*/ 120036 w 7549753"/>
              <a:gd name="connsiteY12" fmla="*/ 3413080 h 3870414"/>
              <a:gd name="connsiteX13" fmla="*/ 80311 w 7549753"/>
              <a:gd name="connsiteY13" fmla="*/ 2397359 h 3870414"/>
              <a:gd name="connsiteX14" fmla="*/ 4111 w 7549753"/>
              <a:gd name="connsiteY14" fmla="*/ 1406759 h 3870414"/>
              <a:gd name="connsiteX15" fmla="*/ 90638 w 7549753"/>
              <a:gd name="connsiteY15" fmla="*/ 1105050 h 3870414"/>
              <a:gd name="connsiteX16" fmla="*/ 43213 w 7549753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335570 w 7562775"/>
              <a:gd name="connsiteY5" fmla="*/ 2205245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562775"/>
              <a:gd name="connsiteY0" fmla="*/ 421672 h 3870414"/>
              <a:gd name="connsiteX1" fmla="*/ 661997 w 7562775"/>
              <a:gd name="connsiteY1" fmla="*/ 38303 h 3870414"/>
              <a:gd name="connsiteX2" fmla="*/ 2966876 w 7562775"/>
              <a:gd name="connsiteY2" fmla="*/ 0 h 3870414"/>
              <a:gd name="connsiteX3" fmla="*/ 6545308 w 7562775"/>
              <a:gd name="connsiteY3" fmla="*/ 38303 h 3870414"/>
              <a:gd name="connsiteX4" fmla="*/ 7562775 w 7562775"/>
              <a:gd name="connsiteY4" fmla="*/ 581253 h 3870414"/>
              <a:gd name="connsiteX5" fmla="*/ 7531341 w 7562775"/>
              <a:gd name="connsiteY5" fmla="*/ 2227066 h 3870414"/>
              <a:gd name="connsiteX6" fmla="*/ 7438754 w 7562775"/>
              <a:gd name="connsiteY6" fmla="*/ 3290644 h 3870414"/>
              <a:gd name="connsiteX7" fmla="*/ 6545308 w 7562775"/>
              <a:gd name="connsiteY7" fmla="*/ 3870414 h 3870414"/>
              <a:gd name="connsiteX8" fmla="*/ 5681565 w 7562775"/>
              <a:gd name="connsiteY8" fmla="*/ 3856067 h 3870414"/>
              <a:gd name="connsiteX9" fmla="*/ 4001897 w 7562775"/>
              <a:gd name="connsiteY9" fmla="*/ 3789757 h 3870414"/>
              <a:gd name="connsiteX10" fmla="*/ 2524412 w 7562775"/>
              <a:gd name="connsiteY10" fmla="*/ 3851261 h 3870414"/>
              <a:gd name="connsiteX11" fmla="*/ 661997 w 7562775"/>
              <a:gd name="connsiteY11" fmla="*/ 3870414 h 3870414"/>
              <a:gd name="connsiteX12" fmla="*/ 133058 w 7562775"/>
              <a:gd name="connsiteY12" fmla="*/ 3413080 h 3870414"/>
              <a:gd name="connsiteX13" fmla="*/ 93333 w 7562775"/>
              <a:gd name="connsiteY13" fmla="*/ 2397359 h 3870414"/>
              <a:gd name="connsiteX14" fmla="*/ 17133 w 7562775"/>
              <a:gd name="connsiteY14" fmla="*/ 1406759 h 3870414"/>
              <a:gd name="connsiteX15" fmla="*/ 17 w 7562775"/>
              <a:gd name="connsiteY15" fmla="*/ 1072320 h 3870414"/>
              <a:gd name="connsiteX16" fmla="*/ 56235 w 7562775"/>
              <a:gd name="connsiteY16" fmla="*/ 421672 h 3870414"/>
              <a:gd name="connsiteX0" fmla="*/ 56235 w 7658029"/>
              <a:gd name="connsiteY0" fmla="*/ 421672 h 3870414"/>
              <a:gd name="connsiteX1" fmla="*/ 661997 w 7658029"/>
              <a:gd name="connsiteY1" fmla="*/ 38303 h 3870414"/>
              <a:gd name="connsiteX2" fmla="*/ 2966876 w 7658029"/>
              <a:gd name="connsiteY2" fmla="*/ 0 h 3870414"/>
              <a:gd name="connsiteX3" fmla="*/ 6545308 w 7658029"/>
              <a:gd name="connsiteY3" fmla="*/ 38303 h 3870414"/>
              <a:gd name="connsiteX4" fmla="*/ 7562775 w 7658029"/>
              <a:gd name="connsiteY4" fmla="*/ 581253 h 3870414"/>
              <a:gd name="connsiteX5" fmla="*/ 7658016 w 7658029"/>
              <a:gd name="connsiteY5" fmla="*/ 2237975 h 3870414"/>
              <a:gd name="connsiteX6" fmla="*/ 7438754 w 7658029"/>
              <a:gd name="connsiteY6" fmla="*/ 3290644 h 3870414"/>
              <a:gd name="connsiteX7" fmla="*/ 6545308 w 7658029"/>
              <a:gd name="connsiteY7" fmla="*/ 3870414 h 3870414"/>
              <a:gd name="connsiteX8" fmla="*/ 5681565 w 7658029"/>
              <a:gd name="connsiteY8" fmla="*/ 3856067 h 3870414"/>
              <a:gd name="connsiteX9" fmla="*/ 4001897 w 7658029"/>
              <a:gd name="connsiteY9" fmla="*/ 3789757 h 3870414"/>
              <a:gd name="connsiteX10" fmla="*/ 2524412 w 7658029"/>
              <a:gd name="connsiteY10" fmla="*/ 3851261 h 3870414"/>
              <a:gd name="connsiteX11" fmla="*/ 661997 w 7658029"/>
              <a:gd name="connsiteY11" fmla="*/ 3870414 h 3870414"/>
              <a:gd name="connsiteX12" fmla="*/ 133058 w 7658029"/>
              <a:gd name="connsiteY12" fmla="*/ 3413080 h 3870414"/>
              <a:gd name="connsiteX13" fmla="*/ 93333 w 7658029"/>
              <a:gd name="connsiteY13" fmla="*/ 2397359 h 3870414"/>
              <a:gd name="connsiteX14" fmla="*/ 17133 w 7658029"/>
              <a:gd name="connsiteY14" fmla="*/ 1406759 h 3870414"/>
              <a:gd name="connsiteX15" fmla="*/ 17 w 7658029"/>
              <a:gd name="connsiteY15" fmla="*/ 1072320 h 3870414"/>
              <a:gd name="connsiteX16" fmla="*/ 56235 w 7658029"/>
              <a:gd name="connsiteY16" fmla="*/ 421672 h 3870414"/>
              <a:gd name="connsiteX0" fmla="*/ 56235 w 7658034"/>
              <a:gd name="connsiteY0" fmla="*/ 421672 h 3870414"/>
              <a:gd name="connsiteX1" fmla="*/ 661997 w 7658034"/>
              <a:gd name="connsiteY1" fmla="*/ 38303 h 3870414"/>
              <a:gd name="connsiteX2" fmla="*/ 2966876 w 7658034"/>
              <a:gd name="connsiteY2" fmla="*/ 0 h 3870414"/>
              <a:gd name="connsiteX3" fmla="*/ 6545308 w 7658034"/>
              <a:gd name="connsiteY3" fmla="*/ 38303 h 3870414"/>
              <a:gd name="connsiteX4" fmla="*/ 7562775 w 7658034"/>
              <a:gd name="connsiteY4" fmla="*/ 581253 h 3870414"/>
              <a:gd name="connsiteX5" fmla="*/ 7658016 w 7658034"/>
              <a:gd name="connsiteY5" fmla="*/ 2237975 h 3870414"/>
              <a:gd name="connsiteX6" fmla="*/ 7588462 w 7658034"/>
              <a:gd name="connsiteY6" fmla="*/ 3367014 h 3870414"/>
              <a:gd name="connsiteX7" fmla="*/ 6545308 w 7658034"/>
              <a:gd name="connsiteY7" fmla="*/ 3870414 h 3870414"/>
              <a:gd name="connsiteX8" fmla="*/ 5681565 w 7658034"/>
              <a:gd name="connsiteY8" fmla="*/ 3856067 h 3870414"/>
              <a:gd name="connsiteX9" fmla="*/ 4001897 w 7658034"/>
              <a:gd name="connsiteY9" fmla="*/ 3789757 h 3870414"/>
              <a:gd name="connsiteX10" fmla="*/ 2524412 w 7658034"/>
              <a:gd name="connsiteY10" fmla="*/ 3851261 h 3870414"/>
              <a:gd name="connsiteX11" fmla="*/ 661997 w 7658034"/>
              <a:gd name="connsiteY11" fmla="*/ 3870414 h 3870414"/>
              <a:gd name="connsiteX12" fmla="*/ 133058 w 7658034"/>
              <a:gd name="connsiteY12" fmla="*/ 3413080 h 3870414"/>
              <a:gd name="connsiteX13" fmla="*/ 93333 w 7658034"/>
              <a:gd name="connsiteY13" fmla="*/ 2397359 h 3870414"/>
              <a:gd name="connsiteX14" fmla="*/ 17133 w 7658034"/>
              <a:gd name="connsiteY14" fmla="*/ 1406759 h 3870414"/>
              <a:gd name="connsiteX15" fmla="*/ 17 w 7658034"/>
              <a:gd name="connsiteY15" fmla="*/ 1072320 h 3870414"/>
              <a:gd name="connsiteX16" fmla="*/ 56235 w 7658034"/>
              <a:gd name="connsiteY16" fmla="*/ 421672 h 3870414"/>
              <a:gd name="connsiteX0" fmla="*/ 56235 w 7588462"/>
              <a:gd name="connsiteY0" fmla="*/ 421672 h 3870414"/>
              <a:gd name="connsiteX1" fmla="*/ 661997 w 7588462"/>
              <a:gd name="connsiteY1" fmla="*/ 38303 h 3870414"/>
              <a:gd name="connsiteX2" fmla="*/ 2966876 w 7588462"/>
              <a:gd name="connsiteY2" fmla="*/ 0 h 3870414"/>
              <a:gd name="connsiteX3" fmla="*/ 6545308 w 7588462"/>
              <a:gd name="connsiteY3" fmla="*/ 38303 h 3870414"/>
              <a:gd name="connsiteX4" fmla="*/ 7562775 w 7588462"/>
              <a:gd name="connsiteY4" fmla="*/ 581253 h 3870414"/>
              <a:gd name="connsiteX5" fmla="*/ 7531341 w 7588462"/>
              <a:gd name="connsiteY5" fmla="*/ 2227065 h 3870414"/>
              <a:gd name="connsiteX6" fmla="*/ 7588462 w 7588462"/>
              <a:gd name="connsiteY6" fmla="*/ 3367014 h 3870414"/>
              <a:gd name="connsiteX7" fmla="*/ 6545308 w 7588462"/>
              <a:gd name="connsiteY7" fmla="*/ 3870414 h 3870414"/>
              <a:gd name="connsiteX8" fmla="*/ 5681565 w 7588462"/>
              <a:gd name="connsiteY8" fmla="*/ 3856067 h 3870414"/>
              <a:gd name="connsiteX9" fmla="*/ 4001897 w 7588462"/>
              <a:gd name="connsiteY9" fmla="*/ 3789757 h 3870414"/>
              <a:gd name="connsiteX10" fmla="*/ 2524412 w 7588462"/>
              <a:gd name="connsiteY10" fmla="*/ 3851261 h 3870414"/>
              <a:gd name="connsiteX11" fmla="*/ 661997 w 7588462"/>
              <a:gd name="connsiteY11" fmla="*/ 3870414 h 3870414"/>
              <a:gd name="connsiteX12" fmla="*/ 133058 w 7588462"/>
              <a:gd name="connsiteY12" fmla="*/ 3413080 h 3870414"/>
              <a:gd name="connsiteX13" fmla="*/ 93333 w 7588462"/>
              <a:gd name="connsiteY13" fmla="*/ 2397359 h 3870414"/>
              <a:gd name="connsiteX14" fmla="*/ 17133 w 7588462"/>
              <a:gd name="connsiteY14" fmla="*/ 1406759 h 3870414"/>
              <a:gd name="connsiteX15" fmla="*/ 17 w 7588462"/>
              <a:gd name="connsiteY15" fmla="*/ 1072320 h 3870414"/>
              <a:gd name="connsiteX16" fmla="*/ 56235 w 7588462"/>
              <a:gd name="connsiteY16" fmla="*/ 421672 h 3870414"/>
              <a:gd name="connsiteX0" fmla="*/ 172 w 7601495"/>
              <a:gd name="connsiteY0" fmla="*/ 388942 h 3870414"/>
              <a:gd name="connsiteX1" fmla="*/ 675030 w 7601495"/>
              <a:gd name="connsiteY1" fmla="*/ 38303 h 3870414"/>
              <a:gd name="connsiteX2" fmla="*/ 2979909 w 7601495"/>
              <a:gd name="connsiteY2" fmla="*/ 0 h 3870414"/>
              <a:gd name="connsiteX3" fmla="*/ 6558341 w 7601495"/>
              <a:gd name="connsiteY3" fmla="*/ 38303 h 3870414"/>
              <a:gd name="connsiteX4" fmla="*/ 7575808 w 7601495"/>
              <a:gd name="connsiteY4" fmla="*/ 581253 h 3870414"/>
              <a:gd name="connsiteX5" fmla="*/ 7544374 w 7601495"/>
              <a:gd name="connsiteY5" fmla="*/ 2227065 h 3870414"/>
              <a:gd name="connsiteX6" fmla="*/ 7601495 w 7601495"/>
              <a:gd name="connsiteY6" fmla="*/ 3367014 h 3870414"/>
              <a:gd name="connsiteX7" fmla="*/ 6558341 w 7601495"/>
              <a:gd name="connsiteY7" fmla="*/ 3870414 h 3870414"/>
              <a:gd name="connsiteX8" fmla="*/ 5694598 w 7601495"/>
              <a:gd name="connsiteY8" fmla="*/ 3856067 h 3870414"/>
              <a:gd name="connsiteX9" fmla="*/ 4014930 w 7601495"/>
              <a:gd name="connsiteY9" fmla="*/ 3789757 h 3870414"/>
              <a:gd name="connsiteX10" fmla="*/ 2537445 w 7601495"/>
              <a:gd name="connsiteY10" fmla="*/ 3851261 h 3870414"/>
              <a:gd name="connsiteX11" fmla="*/ 675030 w 7601495"/>
              <a:gd name="connsiteY11" fmla="*/ 3870414 h 3870414"/>
              <a:gd name="connsiteX12" fmla="*/ 146091 w 7601495"/>
              <a:gd name="connsiteY12" fmla="*/ 3413080 h 3870414"/>
              <a:gd name="connsiteX13" fmla="*/ 106366 w 7601495"/>
              <a:gd name="connsiteY13" fmla="*/ 2397359 h 3870414"/>
              <a:gd name="connsiteX14" fmla="*/ 30166 w 7601495"/>
              <a:gd name="connsiteY14" fmla="*/ 1406759 h 3870414"/>
              <a:gd name="connsiteX15" fmla="*/ 13050 w 7601495"/>
              <a:gd name="connsiteY15" fmla="*/ 1072320 h 3870414"/>
              <a:gd name="connsiteX16" fmla="*/ 172 w 7601495"/>
              <a:gd name="connsiteY16" fmla="*/ 388942 h 3870414"/>
              <a:gd name="connsiteX0" fmla="*/ 55267 w 7656590"/>
              <a:gd name="connsiteY0" fmla="*/ 388942 h 3876058"/>
              <a:gd name="connsiteX1" fmla="*/ 730125 w 7656590"/>
              <a:gd name="connsiteY1" fmla="*/ 38303 h 3876058"/>
              <a:gd name="connsiteX2" fmla="*/ 3035004 w 7656590"/>
              <a:gd name="connsiteY2" fmla="*/ 0 h 3876058"/>
              <a:gd name="connsiteX3" fmla="*/ 6613436 w 7656590"/>
              <a:gd name="connsiteY3" fmla="*/ 38303 h 3876058"/>
              <a:gd name="connsiteX4" fmla="*/ 7630903 w 7656590"/>
              <a:gd name="connsiteY4" fmla="*/ 581253 h 3876058"/>
              <a:gd name="connsiteX5" fmla="*/ 7599469 w 7656590"/>
              <a:gd name="connsiteY5" fmla="*/ 2227065 h 3876058"/>
              <a:gd name="connsiteX6" fmla="*/ 7656590 w 7656590"/>
              <a:gd name="connsiteY6" fmla="*/ 3367014 h 3876058"/>
              <a:gd name="connsiteX7" fmla="*/ 6613436 w 7656590"/>
              <a:gd name="connsiteY7" fmla="*/ 3870414 h 3876058"/>
              <a:gd name="connsiteX8" fmla="*/ 5749693 w 7656590"/>
              <a:gd name="connsiteY8" fmla="*/ 3856067 h 3876058"/>
              <a:gd name="connsiteX9" fmla="*/ 4070025 w 7656590"/>
              <a:gd name="connsiteY9" fmla="*/ 3789757 h 3876058"/>
              <a:gd name="connsiteX10" fmla="*/ 2592540 w 7656590"/>
              <a:gd name="connsiteY10" fmla="*/ 3851261 h 3876058"/>
              <a:gd name="connsiteX11" fmla="*/ 730125 w 7656590"/>
              <a:gd name="connsiteY11" fmla="*/ 3870414 h 3876058"/>
              <a:gd name="connsiteX12" fmla="*/ 28446 w 7656590"/>
              <a:gd name="connsiteY12" fmla="*/ 3587641 h 3876058"/>
              <a:gd name="connsiteX13" fmla="*/ 161461 w 7656590"/>
              <a:gd name="connsiteY13" fmla="*/ 2397359 h 3876058"/>
              <a:gd name="connsiteX14" fmla="*/ 85261 w 7656590"/>
              <a:gd name="connsiteY14" fmla="*/ 1406759 h 3876058"/>
              <a:gd name="connsiteX15" fmla="*/ 68145 w 7656590"/>
              <a:gd name="connsiteY15" fmla="*/ 1072320 h 3876058"/>
              <a:gd name="connsiteX16" fmla="*/ 55267 w 7656590"/>
              <a:gd name="connsiteY16" fmla="*/ 388942 h 3876058"/>
              <a:gd name="connsiteX0" fmla="*/ 78251 w 7679574"/>
              <a:gd name="connsiteY0" fmla="*/ 388942 h 3876058"/>
              <a:gd name="connsiteX1" fmla="*/ 753109 w 7679574"/>
              <a:gd name="connsiteY1" fmla="*/ 38303 h 3876058"/>
              <a:gd name="connsiteX2" fmla="*/ 3057988 w 7679574"/>
              <a:gd name="connsiteY2" fmla="*/ 0 h 3876058"/>
              <a:gd name="connsiteX3" fmla="*/ 6636420 w 7679574"/>
              <a:gd name="connsiteY3" fmla="*/ 38303 h 3876058"/>
              <a:gd name="connsiteX4" fmla="*/ 7653887 w 7679574"/>
              <a:gd name="connsiteY4" fmla="*/ 581253 h 3876058"/>
              <a:gd name="connsiteX5" fmla="*/ 7622453 w 7679574"/>
              <a:gd name="connsiteY5" fmla="*/ 2227065 h 3876058"/>
              <a:gd name="connsiteX6" fmla="*/ 7679574 w 7679574"/>
              <a:gd name="connsiteY6" fmla="*/ 3367014 h 3876058"/>
              <a:gd name="connsiteX7" fmla="*/ 6636420 w 7679574"/>
              <a:gd name="connsiteY7" fmla="*/ 3870414 h 3876058"/>
              <a:gd name="connsiteX8" fmla="*/ 5772677 w 7679574"/>
              <a:gd name="connsiteY8" fmla="*/ 3856067 h 3876058"/>
              <a:gd name="connsiteX9" fmla="*/ 4093009 w 7679574"/>
              <a:gd name="connsiteY9" fmla="*/ 3789757 h 3876058"/>
              <a:gd name="connsiteX10" fmla="*/ 2615524 w 7679574"/>
              <a:gd name="connsiteY10" fmla="*/ 3851261 h 3876058"/>
              <a:gd name="connsiteX11" fmla="*/ 753109 w 7679574"/>
              <a:gd name="connsiteY11" fmla="*/ 3870414 h 3876058"/>
              <a:gd name="connsiteX12" fmla="*/ 51430 w 7679574"/>
              <a:gd name="connsiteY12" fmla="*/ 3587641 h 3876058"/>
              <a:gd name="connsiteX13" fmla="*/ 46254 w 7679574"/>
              <a:gd name="connsiteY13" fmla="*/ 2353720 h 3876058"/>
              <a:gd name="connsiteX14" fmla="*/ 108245 w 7679574"/>
              <a:gd name="connsiteY14" fmla="*/ 1406759 h 3876058"/>
              <a:gd name="connsiteX15" fmla="*/ 91129 w 7679574"/>
              <a:gd name="connsiteY15" fmla="*/ 1072320 h 3876058"/>
              <a:gd name="connsiteX16" fmla="*/ 78251 w 7679574"/>
              <a:gd name="connsiteY16" fmla="*/ 388942 h 387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79574" h="3876058">
                <a:moveTo>
                  <a:pt x="78251" y="388942"/>
                </a:moveTo>
                <a:cubicBezTo>
                  <a:pt x="78251" y="36199"/>
                  <a:pt x="400366" y="38303"/>
                  <a:pt x="753109" y="38303"/>
                </a:cubicBezTo>
                <a:lnTo>
                  <a:pt x="3057988" y="0"/>
                </a:lnTo>
                <a:lnTo>
                  <a:pt x="6636420" y="38303"/>
                </a:lnTo>
                <a:cubicBezTo>
                  <a:pt x="6989163" y="38303"/>
                  <a:pt x="7653887" y="228510"/>
                  <a:pt x="7653887" y="581253"/>
                </a:cubicBezTo>
                <a:cubicBezTo>
                  <a:pt x="7652529" y="1034056"/>
                  <a:pt x="7623811" y="1774262"/>
                  <a:pt x="7622453" y="2227065"/>
                </a:cubicBezTo>
                <a:cubicBezTo>
                  <a:pt x="7623811" y="2625834"/>
                  <a:pt x="7678216" y="2968245"/>
                  <a:pt x="7679574" y="3367014"/>
                </a:cubicBezTo>
                <a:cubicBezTo>
                  <a:pt x="7679574" y="3719757"/>
                  <a:pt x="6989163" y="3870414"/>
                  <a:pt x="6636420" y="3870414"/>
                </a:cubicBezTo>
                <a:lnTo>
                  <a:pt x="5772677" y="3856067"/>
                </a:lnTo>
                <a:cubicBezTo>
                  <a:pt x="5348775" y="3842624"/>
                  <a:pt x="4619201" y="3790558"/>
                  <a:pt x="4093009" y="3789757"/>
                </a:cubicBezTo>
                <a:lnTo>
                  <a:pt x="2615524" y="3851261"/>
                </a:lnTo>
                <a:lnTo>
                  <a:pt x="753109" y="3870414"/>
                </a:lnTo>
                <a:cubicBezTo>
                  <a:pt x="400366" y="3870414"/>
                  <a:pt x="51430" y="3940384"/>
                  <a:pt x="51430" y="3587641"/>
                </a:cubicBezTo>
                <a:cubicBezTo>
                  <a:pt x="-56047" y="3329432"/>
                  <a:pt x="36785" y="2717200"/>
                  <a:pt x="46254" y="2353720"/>
                </a:cubicBezTo>
                <a:cubicBezTo>
                  <a:pt x="55723" y="1990240"/>
                  <a:pt x="82845" y="1606784"/>
                  <a:pt x="108245" y="1406759"/>
                </a:cubicBezTo>
                <a:cubicBezTo>
                  <a:pt x="133645" y="1206734"/>
                  <a:pt x="90101" y="1193946"/>
                  <a:pt x="91129" y="1072320"/>
                </a:cubicBezTo>
                <a:cubicBezTo>
                  <a:pt x="93184" y="930667"/>
                  <a:pt x="76196" y="530595"/>
                  <a:pt x="78251" y="388942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rgbClr val="63B4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200" dirty="0"/>
              <a:t>\</a:t>
            </a:r>
          </a:p>
        </p:txBody>
      </p:sp>
      <p:sp>
        <p:nvSpPr>
          <p:cNvPr id="141" name="Teardrop 140"/>
          <p:cNvSpPr/>
          <p:nvPr/>
        </p:nvSpPr>
        <p:spPr>
          <a:xfrm rot="19009004">
            <a:off x="2207499" y="2993617"/>
            <a:ext cx="1047630" cy="1048600"/>
          </a:xfrm>
          <a:prstGeom prst="teardrop">
            <a:avLst>
              <a:gd name="adj" fmla="val 117762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dirty="0">
                <a:solidFill>
                  <a:sysClr val="windowText" lastClr="000000"/>
                </a:solidFill>
                <a:latin typeface="Franchise" pitchFamily="49" charset="0"/>
                <a:ea typeface="Franchise" pitchFamily="49" charset="0"/>
              </a:rPr>
              <a:t>IDEA</a:t>
            </a:r>
          </a:p>
        </p:txBody>
      </p:sp>
      <p:sp>
        <p:nvSpPr>
          <p:cNvPr id="142" name="Teardrop 141"/>
          <p:cNvSpPr/>
          <p:nvPr/>
        </p:nvSpPr>
        <p:spPr>
          <a:xfrm rot="19009004">
            <a:off x="3342495" y="2586647"/>
            <a:ext cx="1061402" cy="1062384"/>
          </a:xfrm>
          <a:prstGeom prst="teardrop">
            <a:avLst>
              <a:gd name="adj" fmla="val 117762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dirty="0">
                <a:solidFill>
                  <a:sysClr val="windowText" lastClr="000000"/>
                </a:solidFill>
                <a:latin typeface="Franchise" pitchFamily="49" charset="0"/>
                <a:ea typeface="Franchise" pitchFamily="49" charset="0"/>
              </a:rPr>
              <a:t>PLAN</a:t>
            </a:r>
          </a:p>
        </p:txBody>
      </p:sp>
      <p:sp>
        <p:nvSpPr>
          <p:cNvPr id="143" name="Teardrop 142"/>
          <p:cNvSpPr/>
          <p:nvPr/>
        </p:nvSpPr>
        <p:spPr>
          <a:xfrm rot="19009004">
            <a:off x="4513880" y="2119644"/>
            <a:ext cx="1083037" cy="1084040"/>
          </a:xfrm>
          <a:prstGeom prst="teardrop">
            <a:avLst>
              <a:gd name="adj" fmla="val 117762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85C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dirty="0">
                <a:solidFill>
                  <a:sysClr val="windowText" lastClr="000000"/>
                </a:solidFill>
                <a:latin typeface="Franchise" pitchFamily="49" charset="0"/>
                <a:ea typeface="Franchise" pitchFamily="49" charset="0"/>
              </a:rPr>
              <a:t>WORK</a:t>
            </a:r>
          </a:p>
        </p:txBody>
      </p:sp>
      <p:sp>
        <p:nvSpPr>
          <p:cNvPr id="144" name="Teardrop 143"/>
          <p:cNvSpPr/>
          <p:nvPr/>
        </p:nvSpPr>
        <p:spPr>
          <a:xfrm rot="19009004">
            <a:off x="5779185" y="1802346"/>
            <a:ext cx="1083419" cy="1084423"/>
          </a:xfrm>
          <a:prstGeom prst="teardrop">
            <a:avLst>
              <a:gd name="adj" fmla="val 117762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dirty="0">
                <a:solidFill>
                  <a:sysClr val="windowText" lastClr="000000"/>
                </a:solidFill>
                <a:latin typeface="Franchise" pitchFamily="49" charset="0"/>
                <a:ea typeface="Franchise" pitchFamily="49" charset="0"/>
              </a:rPr>
              <a:t>PRODUCT</a:t>
            </a:r>
          </a:p>
        </p:txBody>
      </p:sp>
      <p:sp>
        <p:nvSpPr>
          <p:cNvPr id="145" name="Teardrop 144"/>
          <p:cNvSpPr/>
          <p:nvPr/>
        </p:nvSpPr>
        <p:spPr>
          <a:xfrm rot="19009004">
            <a:off x="5484153" y="1535497"/>
            <a:ext cx="286010" cy="286275"/>
          </a:xfrm>
          <a:prstGeom prst="teardrop">
            <a:avLst>
              <a:gd name="adj" fmla="val 117762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pic>
        <p:nvPicPr>
          <p:cNvPr id="146" name="Picture 145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3479" y="1091221"/>
            <a:ext cx="803552" cy="804296"/>
          </a:xfrm>
          <a:prstGeom prst="rect">
            <a:avLst/>
          </a:prstGeom>
        </p:spPr>
      </p:pic>
      <p:cxnSp>
        <p:nvCxnSpPr>
          <p:cNvPr id="147" name="Straight Connector 146"/>
          <p:cNvCxnSpPr>
            <a:stCxn id="148" idx="4"/>
          </p:cNvCxnSpPr>
          <p:nvPr/>
        </p:nvCxnSpPr>
        <p:spPr>
          <a:xfrm flipH="1">
            <a:off x="8058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/>
          <p:cNvSpPr/>
          <p:nvPr/>
        </p:nvSpPr>
        <p:spPr>
          <a:xfrm>
            <a:off x="7913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50" name="Straight Connector 149"/>
          <p:cNvCxnSpPr>
            <a:stCxn id="151" idx="4"/>
          </p:cNvCxnSpPr>
          <p:nvPr/>
        </p:nvCxnSpPr>
        <p:spPr>
          <a:xfrm flipH="1">
            <a:off x="7836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/>
          <p:cNvSpPr/>
          <p:nvPr/>
        </p:nvSpPr>
        <p:spPr>
          <a:xfrm>
            <a:off x="6387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52" name="Straight Connector 151"/>
          <p:cNvCxnSpPr>
            <a:stCxn id="153" idx="4"/>
          </p:cNvCxnSpPr>
          <p:nvPr/>
        </p:nvCxnSpPr>
        <p:spPr>
          <a:xfrm flipH="1">
            <a:off x="8389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val 152"/>
          <p:cNvSpPr/>
          <p:nvPr/>
        </p:nvSpPr>
        <p:spPr>
          <a:xfrm>
            <a:off x="8244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54" name="Isosceles Triangle 153"/>
          <p:cNvSpPr/>
          <p:nvPr/>
        </p:nvSpPr>
        <p:spPr>
          <a:xfrm>
            <a:off x="4887420" y="4734130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55" name="Isosceles Triangle 154"/>
          <p:cNvSpPr/>
          <p:nvPr/>
        </p:nvSpPr>
        <p:spPr>
          <a:xfrm>
            <a:off x="1150312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156" name="Straight Connector 155"/>
          <p:cNvCxnSpPr>
            <a:stCxn id="157" idx="4"/>
          </p:cNvCxnSpPr>
          <p:nvPr/>
        </p:nvCxnSpPr>
        <p:spPr>
          <a:xfrm>
            <a:off x="1081108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Oval 156"/>
          <p:cNvSpPr/>
          <p:nvPr/>
        </p:nvSpPr>
        <p:spPr>
          <a:xfrm>
            <a:off x="972365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58" name="Isosceles Triangle 157"/>
          <p:cNvSpPr/>
          <p:nvPr/>
        </p:nvSpPr>
        <p:spPr>
          <a:xfrm>
            <a:off x="607085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59" name="Oval 158"/>
          <p:cNvSpPr/>
          <p:nvPr/>
        </p:nvSpPr>
        <p:spPr>
          <a:xfrm>
            <a:off x="2286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160" name="Your TItle"/>
          <p:cNvSpPr txBox="1">
            <a:spLocks/>
          </p:cNvSpPr>
          <p:nvPr/>
        </p:nvSpPr>
        <p:spPr>
          <a:xfrm>
            <a:off x="4413261" y="3427811"/>
            <a:ext cx="2588645" cy="581947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Lorem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ipsum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dolor sit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amet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,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consectetur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adipis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icing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elit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,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sed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do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eiusmod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tempor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incididunt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ut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labore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et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dolore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magna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aliqua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.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Ut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enim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 ad minim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veniam</a:t>
            </a:r>
            <a:r>
              <a:rPr lang="en-US" sz="900" dirty="0">
                <a:solidFill>
                  <a:schemeClr val="bg1"/>
                </a:solidFill>
                <a:latin typeface="Code Bold" pitchFamily="50" charset="0"/>
              </a:rPr>
              <a:t>, </a:t>
            </a:r>
            <a:r>
              <a:rPr lang="en-US" sz="900" dirty="0" err="1">
                <a:solidFill>
                  <a:schemeClr val="bg1"/>
                </a:solidFill>
                <a:latin typeface="Code Bold" pitchFamily="50" charset="0"/>
              </a:rPr>
              <a:t>quis</a:t>
            </a:r>
            <a:endParaRPr lang="en-US" sz="900" dirty="0">
              <a:solidFill>
                <a:schemeClr val="bg1"/>
              </a:solidFill>
              <a:latin typeface="Code Bold" pitchFamily="50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2494642" y="1258565"/>
            <a:ext cx="1033702" cy="1116193"/>
            <a:chOff x="1186860" y="1924273"/>
            <a:chExt cx="1378269" cy="1486881"/>
          </a:xfrm>
        </p:grpSpPr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100000"/>
                      </a14:imgEffect>
                      <a14:imgEffect>
                        <a14:colorTemperature colorTemp="11500"/>
                      </a14:imgEffect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6329" y="1924273"/>
              <a:ext cx="1228800" cy="1228800"/>
            </a:xfrm>
            <a:prstGeom prst="rect">
              <a:avLst/>
            </a:prstGeom>
            <a:effectLst>
              <a:glow rad="127000">
                <a:schemeClr val="accent1">
                  <a:alpha val="0"/>
                </a:schemeClr>
              </a:glow>
              <a:outerShdw blurRad="50800" dist="50800" dir="5400000" algn="ctr" rotWithShape="0">
                <a:srgbClr val="000000">
                  <a:alpha val="0"/>
                </a:srgbClr>
              </a:outerShdw>
              <a:reflection endPos="0" dist="50800" dir="5400000" sy="-100000" algn="bl" rotWithShape="0"/>
            </a:effectLst>
          </p:spPr>
        </p:pic>
        <p:cxnSp>
          <p:nvCxnSpPr>
            <p:cNvPr id="163" name="Straight Connector 162"/>
            <p:cNvCxnSpPr/>
            <p:nvPr/>
          </p:nvCxnSpPr>
          <p:spPr>
            <a:xfrm flipH="1">
              <a:off x="1815537" y="2743200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 flipH="1">
              <a:off x="1952871" y="2743200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H="1">
              <a:off x="2090089" y="2743200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>
              <a:off x="1411622" y="2755404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H="1">
              <a:off x="1548956" y="2755404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 flipH="1">
              <a:off x="1686174" y="2755404"/>
              <a:ext cx="274436" cy="65575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9" name="Picture 168"/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6860" y="2293178"/>
              <a:ext cx="1040447" cy="790101"/>
            </a:xfrm>
            <a:prstGeom prst="rect">
              <a:avLst/>
            </a:prstGeom>
          </p:spPr>
        </p:pic>
      </p:grpSp>
      <p:sp>
        <p:nvSpPr>
          <p:cNvPr id="172" name="Rectangle 17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174" name="Picture 17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800" y="4404626"/>
            <a:ext cx="578758" cy="579294"/>
          </a:xfrm>
          <a:prstGeom prst="rect">
            <a:avLst/>
          </a:prstGeom>
        </p:spPr>
      </p:pic>
      <p:sp>
        <p:nvSpPr>
          <p:cNvPr id="175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WORK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PROCESS 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176" name="Straight Connector 175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7" name="Oval 176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7</a:t>
            </a:r>
          </a:p>
        </p:txBody>
      </p:sp>
      <p:sp>
        <p:nvSpPr>
          <p:cNvPr id="178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179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5956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7216E-6 L 0.54948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6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/>
          <p:cNvCxnSpPr>
            <a:stCxn id="62" idx="4"/>
          </p:cNvCxnSpPr>
          <p:nvPr/>
        </p:nvCxnSpPr>
        <p:spPr>
          <a:xfrm flipH="1">
            <a:off x="373501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4457703" y="4589276"/>
            <a:ext cx="400049" cy="225465"/>
            <a:chOff x="3512662" y="6096000"/>
            <a:chExt cx="533399" cy="300342"/>
          </a:xfrm>
        </p:grpSpPr>
        <p:sp>
          <p:nvSpPr>
            <p:cNvPr id="39" name="Rounded Rectangle 40"/>
            <p:cNvSpPr/>
            <p:nvPr/>
          </p:nvSpPr>
          <p:spPr>
            <a:xfrm>
              <a:off x="3969858" y="6096000"/>
              <a:ext cx="76203" cy="300342"/>
            </a:xfrm>
            <a:custGeom>
              <a:avLst/>
              <a:gdLst>
                <a:gd name="connsiteX0" fmla="*/ 0 w 76200"/>
                <a:gd name="connsiteY0" fmla="*/ 12700 h 300342"/>
                <a:gd name="connsiteX1" fmla="*/ 12700 w 76200"/>
                <a:gd name="connsiteY1" fmla="*/ 0 h 300342"/>
                <a:gd name="connsiteX2" fmla="*/ 63500 w 76200"/>
                <a:gd name="connsiteY2" fmla="*/ 0 h 300342"/>
                <a:gd name="connsiteX3" fmla="*/ 76200 w 76200"/>
                <a:gd name="connsiteY3" fmla="*/ 12700 h 300342"/>
                <a:gd name="connsiteX4" fmla="*/ 76200 w 76200"/>
                <a:gd name="connsiteY4" fmla="*/ 287642 h 300342"/>
                <a:gd name="connsiteX5" fmla="*/ 63500 w 76200"/>
                <a:gd name="connsiteY5" fmla="*/ 300342 h 300342"/>
                <a:gd name="connsiteX6" fmla="*/ 12700 w 76200"/>
                <a:gd name="connsiteY6" fmla="*/ 300342 h 300342"/>
                <a:gd name="connsiteX7" fmla="*/ 0 w 76200"/>
                <a:gd name="connsiteY7" fmla="*/ 287642 h 300342"/>
                <a:gd name="connsiteX8" fmla="*/ 0 w 76200"/>
                <a:gd name="connsiteY8" fmla="*/ 12700 h 300342"/>
                <a:gd name="connsiteX0" fmla="*/ 3 w 76203"/>
                <a:gd name="connsiteY0" fmla="*/ 12700 h 300342"/>
                <a:gd name="connsiteX1" fmla="*/ 12703 w 76203"/>
                <a:gd name="connsiteY1" fmla="*/ 0 h 300342"/>
                <a:gd name="connsiteX2" fmla="*/ 63503 w 76203"/>
                <a:gd name="connsiteY2" fmla="*/ 0 h 300342"/>
                <a:gd name="connsiteX3" fmla="*/ 76203 w 76203"/>
                <a:gd name="connsiteY3" fmla="*/ 12700 h 300342"/>
                <a:gd name="connsiteX4" fmla="*/ 76203 w 76203"/>
                <a:gd name="connsiteY4" fmla="*/ 287642 h 300342"/>
                <a:gd name="connsiteX5" fmla="*/ 63503 w 76203"/>
                <a:gd name="connsiteY5" fmla="*/ 300342 h 300342"/>
                <a:gd name="connsiteX6" fmla="*/ 12703 w 76203"/>
                <a:gd name="connsiteY6" fmla="*/ 300342 h 300342"/>
                <a:gd name="connsiteX7" fmla="*/ 3 w 76203"/>
                <a:gd name="connsiteY7" fmla="*/ 287642 h 300342"/>
                <a:gd name="connsiteX8" fmla="*/ 2066 w 76203"/>
                <a:gd name="connsiteY8" fmla="*/ 164306 h 300342"/>
                <a:gd name="connsiteX9" fmla="*/ 3 w 76203"/>
                <a:gd name="connsiteY9" fmla="*/ 12700 h 30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3" h="300342">
                  <a:moveTo>
                    <a:pt x="3" y="12700"/>
                  </a:moveTo>
                  <a:cubicBezTo>
                    <a:pt x="3" y="5686"/>
                    <a:pt x="5689" y="0"/>
                    <a:pt x="12703" y="0"/>
                  </a:cubicBezTo>
                  <a:lnTo>
                    <a:pt x="63503" y="0"/>
                  </a:lnTo>
                  <a:cubicBezTo>
                    <a:pt x="70517" y="0"/>
                    <a:pt x="76203" y="5686"/>
                    <a:pt x="76203" y="12700"/>
                  </a:cubicBezTo>
                  <a:lnTo>
                    <a:pt x="76203" y="287642"/>
                  </a:lnTo>
                  <a:cubicBezTo>
                    <a:pt x="76203" y="294656"/>
                    <a:pt x="70517" y="300342"/>
                    <a:pt x="63503" y="300342"/>
                  </a:cubicBezTo>
                  <a:lnTo>
                    <a:pt x="12703" y="300342"/>
                  </a:lnTo>
                  <a:cubicBezTo>
                    <a:pt x="5689" y="300342"/>
                    <a:pt x="3" y="294656"/>
                    <a:pt x="3" y="287642"/>
                  </a:cubicBezTo>
                  <a:cubicBezTo>
                    <a:pt x="-103" y="241768"/>
                    <a:pt x="2172" y="210180"/>
                    <a:pt x="2066" y="164306"/>
                  </a:cubicBezTo>
                  <a:cubicBezTo>
                    <a:pt x="2172" y="118533"/>
                    <a:pt x="-103" y="58473"/>
                    <a:pt x="3" y="12700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DAA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ounded Rectangle 43"/>
            <p:cNvSpPr/>
            <p:nvPr/>
          </p:nvSpPr>
          <p:spPr>
            <a:xfrm>
              <a:off x="3817374" y="6188406"/>
              <a:ext cx="76288" cy="207936"/>
            </a:xfrm>
            <a:custGeom>
              <a:avLst/>
              <a:gdLst>
                <a:gd name="connsiteX0" fmla="*/ 0 w 76200"/>
                <a:gd name="connsiteY0" fmla="*/ 12700 h 207936"/>
                <a:gd name="connsiteX1" fmla="*/ 12700 w 76200"/>
                <a:gd name="connsiteY1" fmla="*/ 0 h 207936"/>
                <a:gd name="connsiteX2" fmla="*/ 63500 w 76200"/>
                <a:gd name="connsiteY2" fmla="*/ 0 h 207936"/>
                <a:gd name="connsiteX3" fmla="*/ 76200 w 76200"/>
                <a:gd name="connsiteY3" fmla="*/ 12700 h 207936"/>
                <a:gd name="connsiteX4" fmla="*/ 76200 w 76200"/>
                <a:gd name="connsiteY4" fmla="*/ 195236 h 207936"/>
                <a:gd name="connsiteX5" fmla="*/ 63500 w 76200"/>
                <a:gd name="connsiteY5" fmla="*/ 207936 h 207936"/>
                <a:gd name="connsiteX6" fmla="*/ 12700 w 76200"/>
                <a:gd name="connsiteY6" fmla="*/ 207936 h 207936"/>
                <a:gd name="connsiteX7" fmla="*/ 0 w 76200"/>
                <a:gd name="connsiteY7" fmla="*/ 195236 h 207936"/>
                <a:gd name="connsiteX8" fmla="*/ 0 w 76200"/>
                <a:gd name="connsiteY8" fmla="*/ 12700 h 207936"/>
                <a:gd name="connsiteX0" fmla="*/ 0 w 76200"/>
                <a:gd name="connsiteY0" fmla="*/ 12700 h 207936"/>
                <a:gd name="connsiteX1" fmla="*/ 12700 w 76200"/>
                <a:gd name="connsiteY1" fmla="*/ 0 h 207936"/>
                <a:gd name="connsiteX2" fmla="*/ 63500 w 76200"/>
                <a:gd name="connsiteY2" fmla="*/ 0 h 207936"/>
                <a:gd name="connsiteX3" fmla="*/ 76200 w 76200"/>
                <a:gd name="connsiteY3" fmla="*/ 12700 h 207936"/>
                <a:gd name="connsiteX4" fmla="*/ 75882 w 76200"/>
                <a:gd name="connsiteY4" fmla="*/ 129050 h 207936"/>
                <a:gd name="connsiteX5" fmla="*/ 76200 w 76200"/>
                <a:gd name="connsiteY5" fmla="*/ 195236 h 207936"/>
                <a:gd name="connsiteX6" fmla="*/ 63500 w 76200"/>
                <a:gd name="connsiteY6" fmla="*/ 207936 h 207936"/>
                <a:gd name="connsiteX7" fmla="*/ 12700 w 76200"/>
                <a:gd name="connsiteY7" fmla="*/ 207936 h 207936"/>
                <a:gd name="connsiteX8" fmla="*/ 0 w 76200"/>
                <a:gd name="connsiteY8" fmla="*/ 195236 h 207936"/>
                <a:gd name="connsiteX9" fmla="*/ 0 w 76200"/>
                <a:gd name="connsiteY9" fmla="*/ 12700 h 207936"/>
                <a:gd name="connsiteX0" fmla="*/ 88 w 76288"/>
                <a:gd name="connsiteY0" fmla="*/ 12700 h 207936"/>
                <a:gd name="connsiteX1" fmla="*/ 12788 w 76288"/>
                <a:gd name="connsiteY1" fmla="*/ 0 h 207936"/>
                <a:gd name="connsiteX2" fmla="*/ 63588 w 76288"/>
                <a:gd name="connsiteY2" fmla="*/ 0 h 207936"/>
                <a:gd name="connsiteX3" fmla="*/ 76288 w 76288"/>
                <a:gd name="connsiteY3" fmla="*/ 12700 h 207936"/>
                <a:gd name="connsiteX4" fmla="*/ 75970 w 76288"/>
                <a:gd name="connsiteY4" fmla="*/ 129050 h 207936"/>
                <a:gd name="connsiteX5" fmla="*/ 76288 w 76288"/>
                <a:gd name="connsiteY5" fmla="*/ 195236 h 207936"/>
                <a:gd name="connsiteX6" fmla="*/ 63588 w 76288"/>
                <a:gd name="connsiteY6" fmla="*/ 207936 h 207936"/>
                <a:gd name="connsiteX7" fmla="*/ 12788 w 76288"/>
                <a:gd name="connsiteY7" fmla="*/ 207936 h 207936"/>
                <a:gd name="connsiteX8" fmla="*/ 88 w 76288"/>
                <a:gd name="connsiteY8" fmla="*/ 195236 h 207936"/>
                <a:gd name="connsiteX9" fmla="*/ 4532 w 76288"/>
                <a:gd name="connsiteY9" fmla="*/ 133813 h 207936"/>
                <a:gd name="connsiteX10" fmla="*/ 88 w 76288"/>
                <a:gd name="connsiteY10" fmla="*/ 12700 h 20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288" h="207936">
                  <a:moveTo>
                    <a:pt x="88" y="12700"/>
                  </a:moveTo>
                  <a:cubicBezTo>
                    <a:pt x="88" y="5686"/>
                    <a:pt x="5774" y="0"/>
                    <a:pt x="12788" y="0"/>
                  </a:cubicBezTo>
                  <a:lnTo>
                    <a:pt x="63588" y="0"/>
                  </a:lnTo>
                  <a:cubicBezTo>
                    <a:pt x="70602" y="0"/>
                    <a:pt x="76288" y="5686"/>
                    <a:pt x="76288" y="12700"/>
                  </a:cubicBezTo>
                  <a:cubicBezTo>
                    <a:pt x="76182" y="45927"/>
                    <a:pt x="76076" y="95823"/>
                    <a:pt x="75970" y="129050"/>
                  </a:cubicBezTo>
                  <a:cubicBezTo>
                    <a:pt x="76076" y="156668"/>
                    <a:pt x="76182" y="167618"/>
                    <a:pt x="76288" y="195236"/>
                  </a:cubicBezTo>
                  <a:cubicBezTo>
                    <a:pt x="76288" y="202250"/>
                    <a:pt x="70602" y="207936"/>
                    <a:pt x="63588" y="207936"/>
                  </a:cubicBezTo>
                  <a:lnTo>
                    <a:pt x="12788" y="207936"/>
                  </a:lnTo>
                  <a:cubicBezTo>
                    <a:pt x="5774" y="207936"/>
                    <a:pt x="88" y="202250"/>
                    <a:pt x="88" y="195236"/>
                  </a:cubicBezTo>
                  <a:cubicBezTo>
                    <a:pt x="-812" y="169205"/>
                    <a:pt x="5432" y="159844"/>
                    <a:pt x="4532" y="133813"/>
                  </a:cubicBezTo>
                  <a:lnTo>
                    <a:pt x="88" y="1270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DAA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5"/>
            <p:cNvSpPr/>
            <p:nvPr/>
          </p:nvSpPr>
          <p:spPr>
            <a:xfrm>
              <a:off x="3512662" y="6305550"/>
              <a:ext cx="76200" cy="90791"/>
            </a:xfrm>
            <a:custGeom>
              <a:avLst/>
              <a:gdLst>
                <a:gd name="connsiteX0" fmla="*/ 0 w 76200"/>
                <a:gd name="connsiteY0" fmla="*/ 12700 h 90791"/>
                <a:gd name="connsiteX1" fmla="*/ 12700 w 76200"/>
                <a:gd name="connsiteY1" fmla="*/ 0 h 90791"/>
                <a:gd name="connsiteX2" fmla="*/ 63500 w 76200"/>
                <a:gd name="connsiteY2" fmla="*/ 0 h 90791"/>
                <a:gd name="connsiteX3" fmla="*/ 76200 w 76200"/>
                <a:gd name="connsiteY3" fmla="*/ 12700 h 90791"/>
                <a:gd name="connsiteX4" fmla="*/ 76200 w 76200"/>
                <a:gd name="connsiteY4" fmla="*/ 78091 h 90791"/>
                <a:gd name="connsiteX5" fmla="*/ 63500 w 76200"/>
                <a:gd name="connsiteY5" fmla="*/ 90791 h 90791"/>
                <a:gd name="connsiteX6" fmla="*/ 12700 w 76200"/>
                <a:gd name="connsiteY6" fmla="*/ 90791 h 90791"/>
                <a:gd name="connsiteX7" fmla="*/ 0 w 76200"/>
                <a:gd name="connsiteY7" fmla="*/ 78091 h 90791"/>
                <a:gd name="connsiteX8" fmla="*/ 0 w 76200"/>
                <a:gd name="connsiteY8" fmla="*/ 12700 h 90791"/>
                <a:gd name="connsiteX0" fmla="*/ 0 w 76200"/>
                <a:gd name="connsiteY0" fmla="*/ 12700 h 90791"/>
                <a:gd name="connsiteX1" fmla="*/ 12700 w 76200"/>
                <a:gd name="connsiteY1" fmla="*/ 0 h 90791"/>
                <a:gd name="connsiteX2" fmla="*/ 63500 w 76200"/>
                <a:gd name="connsiteY2" fmla="*/ 0 h 90791"/>
                <a:gd name="connsiteX3" fmla="*/ 76200 w 76200"/>
                <a:gd name="connsiteY3" fmla="*/ 12700 h 90791"/>
                <a:gd name="connsiteX4" fmla="*/ 76200 w 76200"/>
                <a:gd name="connsiteY4" fmla="*/ 78091 h 90791"/>
                <a:gd name="connsiteX5" fmla="*/ 63500 w 76200"/>
                <a:gd name="connsiteY5" fmla="*/ 90791 h 90791"/>
                <a:gd name="connsiteX6" fmla="*/ 12700 w 76200"/>
                <a:gd name="connsiteY6" fmla="*/ 90791 h 90791"/>
                <a:gd name="connsiteX7" fmla="*/ 4762 w 76200"/>
                <a:gd name="connsiteY7" fmla="*/ 61422 h 90791"/>
                <a:gd name="connsiteX8" fmla="*/ 0 w 76200"/>
                <a:gd name="connsiteY8" fmla="*/ 12700 h 9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90791">
                  <a:moveTo>
                    <a:pt x="0" y="12700"/>
                  </a:moveTo>
                  <a:cubicBezTo>
                    <a:pt x="0" y="5686"/>
                    <a:pt x="5686" y="0"/>
                    <a:pt x="12700" y="0"/>
                  </a:cubicBezTo>
                  <a:lnTo>
                    <a:pt x="63500" y="0"/>
                  </a:lnTo>
                  <a:cubicBezTo>
                    <a:pt x="70514" y="0"/>
                    <a:pt x="76200" y="5686"/>
                    <a:pt x="76200" y="12700"/>
                  </a:cubicBezTo>
                  <a:lnTo>
                    <a:pt x="76200" y="78091"/>
                  </a:lnTo>
                  <a:cubicBezTo>
                    <a:pt x="76200" y="85105"/>
                    <a:pt x="70514" y="90791"/>
                    <a:pt x="63500" y="90791"/>
                  </a:cubicBezTo>
                  <a:lnTo>
                    <a:pt x="12700" y="90791"/>
                  </a:lnTo>
                  <a:cubicBezTo>
                    <a:pt x="5686" y="90791"/>
                    <a:pt x="4762" y="68436"/>
                    <a:pt x="4762" y="61422"/>
                  </a:cubicBezTo>
                  <a:cubicBezTo>
                    <a:pt x="4762" y="39625"/>
                    <a:pt x="0" y="34497"/>
                    <a:pt x="0" y="12700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DAA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48"/>
            <p:cNvSpPr/>
            <p:nvPr/>
          </p:nvSpPr>
          <p:spPr>
            <a:xfrm>
              <a:off x="3664926" y="6248598"/>
              <a:ext cx="76336" cy="147743"/>
            </a:xfrm>
            <a:custGeom>
              <a:avLst/>
              <a:gdLst>
                <a:gd name="connsiteX0" fmla="*/ 0 w 76200"/>
                <a:gd name="connsiteY0" fmla="*/ 12700 h 147743"/>
                <a:gd name="connsiteX1" fmla="*/ 12700 w 76200"/>
                <a:gd name="connsiteY1" fmla="*/ 0 h 147743"/>
                <a:gd name="connsiteX2" fmla="*/ 63500 w 76200"/>
                <a:gd name="connsiteY2" fmla="*/ 0 h 147743"/>
                <a:gd name="connsiteX3" fmla="*/ 76200 w 76200"/>
                <a:gd name="connsiteY3" fmla="*/ 12700 h 147743"/>
                <a:gd name="connsiteX4" fmla="*/ 76200 w 76200"/>
                <a:gd name="connsiteY4" fmla="*/ 135043 h 147743"/>
                <a:gd name="connsiteX5" fmla="*/ 63500 w 76200"/>
                <a:gd name="connsiteY5" fmla="*/ 147743 h 147743"/>
                <a:gd name="connsiteX6" fmla="*/ 12700 w 76200"/>
                <a:gd name="connsiteY6" fmla="*/ 147743 h 147743"/>
                <a:gd name="connsiteX7" fmla="*/ 0 w 76200"/>
                <a:gd name="connsiteY7" fmla="*/ 135043 h 147743"/>
                <a:gd name="connsiteX8" fmla="*/ 0 w 76200"/>
                <a:gd name="connsiteY8" fmla="*/ 12700 h 147743"/>
                <a:gd name="connsiteX0" fmla="*/ 0 w 76200"/>
                <a:gd name="connsiteY0" fmla="*/ 12700 h 147743"/>
                <a:gd name="connsiteX1" fmla="*/ 12700 w 76200"/>
                <a:gd name="connsiteY1" fmla="*/ 0 h 147743"/>
                <a:gd name="connsiteX2" fmla="*/ 63500 w 76200"/>
                <a:gd name="connsiteY2" fmla="*/ 0 h 147743"/>
                <a:gd name="connsiteX3" fmla="*/ 76200 w 76200"/>
                <a:gd name="connsiteY3" fmla="*/ 12700 h 147743"/>
                <a:gd name="connsiteX4" fmla="*/ 71119 w 76200"/>
                <a:gd name="connsiteY4" fmla="*/ 95052 h 147743"/>
                <a:gd name="connsiteX5" fmla="*/ 76200 w 76200"/>
                <a:gd name="connsiteY5" fmla="*/ 135043 h 147743"/>
                <a:gd name="connsiteX6" fmla="*/ 63500 w 76200"/>
                <a:gd name="connsiteY6" fmla="*/ 147743 h 147743"/>
                <a:gd name="connsiteX7" fmla="*/ 12700 w 76200"/>
                <a:gd name="connsiteY7" fmla="*/ 147743 h 147743"/>
                <a:gd name="connsiteX8" fmla="*/ 0 w 76200"/>
                <a:gd name="connsiteY8" fmla="*/ 135043 h 147743"/>
                <a:gd name="connsiteX9" fmla="*/ 0 w 76200"/>
                <a:gd name="connsiteY9" fmla="*/ 12700 h 147743"/>
                <a:gd name="connsiteX0" fmla="*/ 136 w 76336"/>
                <a:gd name="connsiteY0" fmla="*/ 12700 h 147743"/>
                <a:gd name="connsiteX1" fmla="*/ 12836 w 76336"/>
                <a:gd name="connsiteY1" fmla="*/ 0 h 147743"/>
                <a:gd name="connsiteX2" fmla="*/ 63636 w 76336"/>
                <a:gd name="connsiteY2" fmla="*/ 0 h 147743"/>
                <a:gd name="connsiteX3" fmla="*/ 76336 w 76336"/>
                <a:gd name="connsiteY3" fmla="*/ 12700 h 147743"/>
                <a:gd name="connsiteX4" fmla="*/ 71255 w 76336"/>
                <a:gd name="connsiteY4" fmla="*/ 95052 h 147743"/>
                <a:gd name="connsiteX5" fmla="*/ 76336 w 76336"/>
                <a:gd name="connsiteY5" fmla="*/ 135043 h 147743"/>
                <a:gd name="connsiteX6" fmla="*/ 63636 w 76336"/>
                <a:gd name="connsiteY6" fmla="*/ 147743 h 147743"/>
                <a:gd name="connsiteX7" fmla="*/ 12836 w 76336"/>
                <a:gd name="connsiteY7" fmla="*/ 147743 h 147743"/>
                <a:gd name="connsiteX8" fmla="*/ 136 w 76336"/>
                <a:gd name="connsiteY8" fmla="*/ 135043 h 147743"/>
                <a:gd name="connsiteX9" fmla="*/ 2199 w 76336"/>
                <a:gd name="connsiteY9" fmla="*/ 102196 h 147743"/>
                <a:gd name="connsiteX10" fmla="*/ 136 w 76336"/>
                <a:gd name="connsiteY10" fmla="*/ 12700 h 14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336" h="147743">
                  <a:moveTo>
                    <a:pt x="136" y="12700"/>
                  </a:moveTo>
                  <a:cubicBezTo>
                    <a:pt x="136" y="5686"/>
                    <a:pt x="5822" y="0"/>
                    <a:pt x="12836" y="0"/>
                  </a:cubicBezTo>
                  <a:lnTo>
                    <a:pt x="63636" y="0"/>
                  </a:lnTo>
                  <a:cubicBezTo>
                    <a:pt x="70650" y="0"/>
                    <a:pt x="76336" y="5686"/>
                    <a:pt x="76336" y="12700"/>
                  </a:cubicBezTo>
                  <a:cubicBezTo>
                    <a:pt x="75436" y="34594"/>
                    <a:pt x="72155" y="73158"/>
                    <a:pt x="71255" y="95052"/>
                  </a:cubicBezTo>
                  <a:cubicBezTo>
                    <a:pt x="72155" y="113939"/>
                    <a:pt x="75436" y="116156"/>
                    <a:pt x="76336" y="135043"/>
                  </a:cubicBezTo>
                  <a:cubicBezTo>
                    <a:pt x="76336" y="142057"/>
                    <a:pt x="70650" y="147743"/>
                    <a:pt x="63636" y="147743"/>
                  </a:cubicBezTo>
                  <a:lnTo>
                    <a:pt x="12836" y="147743"/>
                  </a:lnTo>
                  <a:cubicBezTo>
                    <a:pt x="5822" y="147743"/>
                    <a:pt x="136" y="142057"/>
                    <a:pt x="136" y="135043"/>
                  </a:cubicBezTo>
                  <a:cubicBezTo>
                    <a:pt x="-764" y="119331"/>
                    <a:pt x="3099" y="117908"/>
                    <a:pt x="2199" y="102196"/>
                  </a:cubicBezTo>
                  <a:cubicBezTo>
                    <a:pt x="1511" y="72364"/>
                    <a:pt x="824" y="42532"/>
                    <a:pt x="136" y="12700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DAA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4" name="Straight Connector 53"/>
          <p:cNvCxnSpPr>
            <a:stCxn id="55" idx="4"/>
          </p:cNvCxnSpPr>
          <p:nvPr/>
        </p:nvCxnSpPr>
        <p:spPr>
          <a:xfrm flipH="1">
            <a:off x="8618096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8473195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/>
          <p:cNvCxnSpPr>
            <a:stCxn id="58" idx="4"/>
          </p:cNvCxnSpPr>
          <p:nvPr/>
        </p:nvCxnSpPr>
        <p:spPr>
          <a:xfrm flipH="1">
            <a:off x="783689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638788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9" name="Isosceles Triangle 58"/>
          <p:cNvSpPr/>
          <p:nvPr/>
        </p:nvSpPr>
        <p:spPr>
          <a:xfrm>
            <a:off x="6900539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0" name="Isosceles Triangle 59"/>
          <p:cNvSpPr/>
          <p:nvPr/>
        </p:nvSpPr>
        <p:spPr>
          <a:xfrm>
            <a:off x="741489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1" name="Isosceles Triangle 60"/>
          <p:cNvSpPr/>
          <p:nvPr/>
        </p:nvSpPr>
        <p:spPr>
          <a:xfrm>
            <a:off x="960300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228600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graphicFrame>
        <p:nvGraphicFramePr>
          <p:cNvPr id="63" name="Diagram 62"/>
          <p:cNvGraphicFramePr/>
          <p:nvPr>
            <p:extLst>
              <p:ext uri="{D42A27DB-BD31-4B8C-83A1-F6EECF244321}">
                <p14:modId xmlns:p14="http://schemas.microsoft.com/office/powerpoint/2010/main" val="1523633803"/>
              </p:ext>
            </p:extLst>
          </p:nvPr>
        </p:nvGraphicFramePr>
        <p:xfrm>
          <a:off x="1231254" y="1757421"/>
          <a:ext cx="6769746" cy="2338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4" name="Picture 63"/>
          <p:cNvPicPr>
            <a:picLocks noChangeAspect="1"/>
          </p:cNvPicPr>
          <p:nvPr/>
        </p:nvPicPr>
        <p:blipFill>
          <a:blip r:embed="rId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0935" y="836562"/>
            <a:ext cx="803552" cy="804296"/>
          </a:xfrm>
          <a:prstGeom prst="rect">
            <a:avLst/>
          </a:prstGeom>
        </p:spPr>
      </p:pic>
      <p:sp>
        <p:nvSpPr>
          <p:cNvPr id="65" name="Your TItle"/>
          <p:cNvSpPr txBox="1">
            <a:spLocks/>
          </p:cNvSpPr>
          <p:nvPr/>
        </p:nvSpPr>
        <p:spPr>
          <a:xfrm>
            <a:off x="1219200" y="2458274"/>
            <a:ext cx="2133600" cy="1752600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10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252" y="777483"/>
            <a:ext cx="921600" cy="922454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endPos="0" dist="50800" dir="5400000" sy="-100000" algn="bl" rotWithShape="0"/>
          </a:effectLst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8397" y="986191"/>
            <a:ext cx="780335" cy="593124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3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2740" y="986191"/>
            <a:ext cx="664442" cy="505036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35958" y="4404626"/>
            <a:ext cx="578758" cy="579294"/>
          </a:xfrm>
          <a:prstGeom prst="rect">
            <a:avLst/>
          </a:prstGeom>
        </p:spPr>
      </p:pic>
      <p:sp>
        <p:nvSpPr>
          <p:cNvPr id="75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SMART ART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WORK PROCESS 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8</a:t>
            </a:r>
          </a:p>
        </p:txBody>
      </p:sp>
      <p:sp>
        <p:nvSpPr>
          <p:cNvPr id="78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9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80" name="Your TItle"/>
          <p:cNvSpPr txBox="1">
            <a:spLocks/>
          </p:cNvSpPr>
          <p:nvPr/>
        </p:nvSpPr>
        <p:spPr>
          <a:xfrm>
            <a:off x="3635243" y="2495550"/>
            <a:ext cx="2133600" cy="1752600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81" name="Your TItle"/>
          <p:cNvSpPr txBox="1">
            <a:spLocks/>
          </p:cNvSpPr>
          <p:nvPr/>
        </p:nvSpPr>
        <p:spPr>
          <a:xfrm>
            <a:off x="6051285" y="2495550"/>
            <a:ext cx="2133600" cy="1752600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quis</a:t>
            </a: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13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-1.44509E-6 L 0.54896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9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3" grpId="0">
        <p:bldAsOne/>
      </p:bldGraphic>
      <p:bldP spid="65" grpId="0"/>
      <p:bldP spid="80" grpId="0"/>
      <p:bldP spid="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/>
          <p:cNvCxnSpPr>
            <a:stCxn id="65" idx="4"/>
          </p:cNvCxnSpPr>
          <p:nvPr/>
        </p:nvCxnSpPr>
        <p:spPr>
          <a:xfrm flipH="1">
            <a:off x="384755" y="4587166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Process 5"/>
          <p:cNvSpPr/>
          <p:nvPr/>
        </p:nvSpPr>
        <p:spPr>
          <a:xfrm>
            <a:off x="5353048" y="1463043"/>
            <a:ext cx="1052102" cy="294938"/>
          </a:xfrm>
          <a:prstGeom prst="flowChartAlternateProcess">
            <a:avLst/>
          </a:prstGeom>
          <a:solidFill>
            <a:srgbClr val="00B050"/>
          </a:solidFill>
          <a:ln w="19050">
            <a:solidFill>
              <a:srgbClr val="85CA3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900" dirty="0">
                <a:latin typeface="Franchise" pitchFamily="49" charset="0"/>
                <a:ea typeface="Franchise" pitchFamily="49" charset="0"/>
              </a:rPr>
              <a:t>CLIENT</a:t>
            </a:r>
          </a:p>
        </p:txBody>
      </p:sp>
      <p:sp>
        <p:nvSpPr>
          <p:cNvPr id="47" name="Your TItle"/>
          <p:cNvSpPr txBox="1">
            <a:spLocks/>
          </p:cNvSpPr>
          <p:nvPr/>
        </p:nvSpPr>
        <p:spPr>
          <a:xfrm>
            <a:off x="5268691" y="1799126"/>
            <a:ext cx="2938257" cy="424013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. </a:t>
            </a:r>
          </a:p>
          <a:p>
            <a:pPr algn="just">
              <a:buClr>
                <a:schemeClr val="bg1">
                  <a:lumMod val="75000"/>
                </a:schemeClr>
              </a:buClr>
            </a:pPr>
            <a:endParaRPr lang="en-US" sz="900" dirty="0">
              <a:latin typeface="Code Bold" pitchFamily="50" charset="0"/>
            </a:endParaRPr>
          </a:p>
        </p:txBody>
      </p:sp>
      <p:sp>
        <p:nvSpPr>
          <p:cNvPr id="48" name="Flowchart: Process 5"/>
          <p:cNvSpPr/>
          <p:nvPr/>
        </p:nvSpPr>
        <p:spPr>
          <a:xfrm>
            <a:off x="5353047" y="2131584"/>
            <a:ext cx="1473925" cy="294938"/>
          </a:xfrm>
          <a:prstGeom prst="flowChartAlternateProcess">
            <a:avLst/>
          </a:prstGeom>
          <a:solidFill>
            <a:srgbClr val="00B050"/>
          </a:solidFill>
          <a:ln w="19050">
            <a:solidFill>
              <a:srgbClr val="85CA3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900" dirty="0">
                <a:latin typeface="Franchise" pitchFamily="49" charset="0"/>
                <a:ea typeface="Franchise" pitchFamily="49" charset="0"/>
              </a:rPr>
              <a:t>PROJECT</a:t>
            </a:r>
          </a:p>
        </p:txBody>
      </p:sp>
      <p:sp>
        <p:nvSpPr>
          <p:cNvPr id="49" name="Your TItle"/>
          <p:cNvSpPr txBox="1">
            <a:spLocks/>
          </p:cNvSpPr>
          <p:nvPr/>
        </p:nvSpPr>
        <p:spPr>
          <a:xfrm>
            <a:off x="5268691" y="2467666"/>
            <a:ext cx="2938257" cy="424013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endParaRPr lang="en-US" sz="900" dirty="0">
              <a:latin typeface="Code Bold" pitchFamily="50" charset="0"/>
            </a:endParaRPr>
          </a:p>
        </p:txBody>
      </p:sp>
      <p:sp>
        <p:nvSpPr>
          <p:cNvPr id="50" name="Flowchart: Process 5"/>
          <p:cNvSpPr/>
          <p:nvPr/>
        </p:nvSpPr>
        <p:spPr>
          <a:xfrm>
            <a:off x="5334000" y="2920487"/>
            <a:ext cx="1854080" cy="294938"/>
          </a:xfrm>
          <a:prstGeom prst="flowChartAlternateProcess">
            <a:avLst/>
          </a:prstGeom>
          <a:solidFill>
            <a:srgbClr val="00B050"/>
          </a:solidFill>
          <a:ln w="19050">
            <a:solidFill>
              <a:srgbClr val="85CA3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r>
              <a:rPr lang="en-US" sz="1900" dirty="0">
                <a:latin typeface="Franchise" pitchFamily="49" charset="0"/>
                <a:ea typeface="Franchise" pitchFamily="49" charset="0"/>
              </a:rPr>
              <a:t>DETAIL</a:t>
            </a:r>
          </a:p>
        </p:txBody>
      </p:sp>
      <p:sp>
        <p:nvSpPr>
          <p:cNvPr id="51" name="Your TItle"/>
          <p:cNvSpPr txBox="1">
            <a:spLocks/>
          </p:cNvSpPr>
          <p:nvPr/>
        </p:nvSpPr>
        <p:spPr>
          <a:xfrm>
            <a:off x="5268691" y="3256572"/>
            <a:ext cx="2938257" cy="1124127"/>
          </a:xfrm>
          <a:prstGeom prst="rect">
            <a:avLst/>
          </a:prstGeom>
        </p:spPr>
        <p:txBody>
          <a:bodyPr vert="horz" lIns="68585" tIns="34292" rIns="68585" bIns="34292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Clr>
                <a:schemeClr val="bg1">
                  <a:lumMod val="75000"/>
                </a:schemeClr>
              </a:buClr>
            </a:pPr>
            <a:r>
              <a:rPr lang="en-US" sz="900" dirty="0" err="1">
                <a:latin typeface="Code Bold" pitchFamily="50" charset="0"/>
              </a:rPr>
              <a:t>Lorem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ipsum</a:t>
            </a:r>
            <a:r>
              <a:rPr lang="en-US" sz="900" dirty="0">
                <a:latin typeface="Code Bold" pitchFamily="50" charset="0"/>
              </a:rPr>
              <a:t> dolor sit </a:t>
            </a:r>
            <a:r>
              <a:rPr lang="en-US" sz="900" dirty="0" err="1">
                <a:latin typeface="Code Bold" pitchFamily="50" charset="0"/>
              </a:rPr>
              <a:t>amet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consectetur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adipisicing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elit</a:t>
            </a:r>
            <a:r>
              <a:rPr lang="en-US" sz="900" dirty="0">
                <a:latin typeface="Code Bold" pitchFamily="50" charset="0"/>
              </a:rPr>
              <a:t>, </a:t>
            </a:r>
            <a:r>
              <a:rPr lang="en-US" sz="900" dirty="0" err="1">
                <a:latin typeface="Code Bold" pitchFamily="50" charset="0"/>
              </a:rPr>
              <a:t>sed</a:t>
            </a:r>
            <a:r>
              <a:rPr lang="en-US" sz="900" dirty="0">
                <a:latin typeface="Code Bold" pitchFamily="50" charset="0"/>
              </a:rPr>
              <a:t> do </a:t>
            </a:r>
            <a:r>
              <a:rPr lang="en-US" sz="900" dirty="0" err="1">
                <a:latin typeface="Code Bold" pitchFamily="50" charset="0"/>
              </a:rPr>
              <a:t>eiusmod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tempor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incididunt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labore</a:t>
            </a:r>
            <a:r>
              <a:rPr lang="en-US" sz="900" dirty="0">
                <a:latin typeface="Code Bold" pitchFamily="50" charset="0"/>
              </a:rPr>
              <a:t> et </a:t>
            </a:r>
            <a:r>
              <a:rPr lang="en-US" sz="900" dirty="0" err="1">
                <a:latin typeface="Code Bold" pitchFamily="50" charset="0"/>
              </a:rPr>
              <a:t>dolore</a:t>
            </a:r>
            <a:r>
              <a:rPr lang="en-US" sz="900" dirty="0">
                <a:latin typeface="Code Bold" pitchFamily="50" charset="0"/>
              </a:rPr>
              <a:t> magna </a:t>
            </a:r>
            <a:r>
              <a:rPr lang="en-US" sz="900" dirty="0" err="1">
                <a:latin typeface="Code Bold" pitchFamily="50" charset="0"/>
              </a:rPr>
              <a:t>aliqua</a:t>
            </a:r>
            <a:r>
              <a:rPr lang="en-US" sz="900" dirty="0">
                <a:latin typeface="Code Bold" pitchFamily="50" charset="0"/>
              </a:rPr>
              <a:t>. </a:t>
            </a:r>
            <a:r>
              <a:rPr lang="en-US" sz="900" dirty="0" err="1">
                <a:latin typeface="Code Bold" pitchFamily="50" charset="0"/>
              </a:rPr>
              <a:t>Ut</a:t>
            </a:r>
            <a:r>
              <a:rPr lang="en-US" sz="900" dirty="0">
                <a:latin typeface="Code Bold" pitchFamily="50" charset="0"/>
              </a:rPr>
              <a:t> </a:t>
            </a:r>
            <a:r>
              <a:rPr lang="en-US" sz="900" dirty="0" err="1">
                <a:latin typeface="Code Bold" pitchFamily="50" charset="0"/>
              </a:rPr>
              <a:t>enim</a:t>
            </a:r>
            <a:r>
              <a:rPr lang="en-US" sz="900" dirty="0">
                <a:latin typeface="Code Bold" pitchFamily="50" charset="0"/>
              </a:rPr>
              <a:t> ad minim </a:t>
            </a:r>
            <a:r>
              <a:rPr lang="en-US" sz="900" dirty="0" err="1">
                <a:latin typeface="Code Bold" pitchFamily="50" charset="0"/>
              </a:rPr>
              <a:t>veniam</a:t>
            </a:r>
            <a:r>
              <a:rPr lang="en-US" sz="900" dirty="0">
                <a:latin typeface="Code Bold" pitchFamily="50" charset="0"/>
              </a:rPr>
              <a:t>.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0294" y="981925"/>
            <a:ext cx="662399" cy="663013"/>
          </a:xfrm>
          <a:prstGeom prst="rect">
            <a:avLst/>
          </a:prstGeom>
        </p:spPr>
      </p:pic>
      <p:cxnSp>
        <p:nvCxnSpPr>
          <p:cNvPr id="53" name="Straight Connector 52"/>
          <p:cNvCxnSpPr>
            <a:stCxn id="54" idx="4"/>
          </p:cNvCxnSpPr>
          <p:nvPr/>
        </p:nvCxnSpPr>
        <p:spPr>
          <a:xfrm flipH="1">
            <a:off x="8439187" y="4670771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8294286" y="4380699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0" y="4795154"/>
            <a:ext cx="9144000" cy="5720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>
            <a:stCxn id="57" idx="4"/>
          </p:cNvCxnSpPr>
          <p:nvPr/>
        </p:nvCxnSpPr>
        <p:spPr>
          <a:xfrm flipH="1">
            <a:off x="794943" y="4575947"/>
            <a:ext cx="2" cy="229686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650042" y="4285875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>
            <a:stCxn id="59" idx="4"/>
          </p:cNvCxnSpPr>
          <p:nvPr/>
        </p:nvCxnSpPr>
        <p:spPr>
          <a:xfrm flipH="1">
            <a:off x="8770497" y="4575947"/>
            <a:ext cx="2" cy="229686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8625595" y="4285874"/>
            <a:ext cx="289805" cy="290073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0" name="Isosceles Triangle 59"/>
          <p:cNvSpPr/>
          <p:nvPr/>
        </p:nvSpPr>
        <p:spPr>
          <a:xfrm>
            <a:off x="4000500" y="4723653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1" name="Isosceles Triangle 60"/>
          <p:cNvSpPr/>
          <p:nvPr/>
        </p:nvSpPr>
        <p:spPr>
          <a:xfrm>
            <a:off x="7235985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/>
          <p:cNvCxnSpPr>
            <a:stCxn id="63" idx="4"/>
          </p:cNvCxnSpPr>
          <p:nvPr/>
        </p:nvCxnSpPr>
        <p:spPr>
          <a:xfrm>
            <a:off x="1092362" y="4598385"/>
            <a:ext cx="0" cy="20724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983619" y="4380698"/>
            <a:ext cx="217487" cy="217689"/>
          </a:xfrm>
          <a:prstGeom prst="ellipse">
            <a:avLst/>
          </a:prstGeom>
          <a:solidFill>
            <a:srgbClr val="85CA3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4" name="Isosceles Triangle 63"/>
          <p:cNvSpPr/>
          <p:nvPr/>
        </p:nvSpPr>
        <p:spPr>
          <a:xfrm>
            <a:off x="971554" y="4733544"/>
            <a:ext cx="400046" cy="71504"/>
          </a:xfrm>
          <a:prstGeom prst="triangle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39854" y="4297094"/>
            <a:ext cx="289805" cy="290073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/>
          </a:p>
        </p:txBody>
      </p:sp>
      <p:sp>
        <p:nvSpPr>
          <p:cNvPr id="66" name="Oval 6"/>
          <p:cNvSpPr/>
          <p:nvPr/>
        </p:nvSpPr>
        <p:spPr>
          <a:xfrm>
            <a:off x="1120162" y="1123950"/>
            <a:ext cx="3756638" cy="2977575"/>
          </a:xfrm>
          <a:custGeom>
            <a:avLst/>
            <a:gdLst>
              <a:gd name="connsiteX0" fmla="*/ 0 w 3161541"/>
              <a:gd name="connsiteY0" fmla="*/ 1580771 h 3161541"/>
              <a:gd name="connsiteX1" fmla="*/ 1580771 w 3161541"/>
              <a:gd name="connsiteY1" fmla="*/ 0 h 3161541"/>
              <a:gd name="connsiteX2" fmla="*/ 3161542 w 3161541"/>
              <a:gd name="connsiteY2" fmla="*/ 1580771 h 3161541"/>
              <a:gd name="connsiteX3" fmla="*/ 1580771 w 3161541"/>
              <a:gd name="connsiteY3" fmla="*/ 3161542 h 3161541"/>
              <a:gd name="connsiteX4" fmla="*/ 0 w 3161541"/>
              <a:gd name="connsiteY4" fmla="*/ 1580771 h 3161541"/>
              <a:gd name="connsiteX0" fmla="*/ 0 w 3121082"/>
              <a:gd name="connsiteY0" fmla="*/ 1285051 h 3167561"/>
              <a:gd name="connsiteX1" fmla="*/ 1540311 w 3121082"/>
              <a:gd name="connsiteY1" fmla="*/ 3686 h 3167561"/>
              <a:gd name="connsiteX2" fmla="*/ 3121082 w 3121082"/>
              <a:gd name="connsiteY2" fmla="*/ 1584457 h 3167561"/>
              <a:gd name="connsiteX3" fmla="*/ 1540311 w 3121082"/>
              <a:gd name="connsiteY3" fmla="*/ 3165228 h 3167561"/>
              <a:gd name="connsiteX4" fmla="*/ 0 w 3121082"/>
              <a:gd name="connsiteY4" fmla="*/ 1285051 h 3167561"/>
              <a:gd name="connsiteX0" fmla="*/ 38708 w 3159790"/>
              <a:gd name="connsiteY0" fmla="*/ 1285051 h 3190192"/>
              <a:gd name="connsiteX1" fmla="*/ 1579019 w 3159790"/>
              <a:gd name="connsiteY1" fmla="*/ 3686 h 3190192"/>
              <a:gd name="connsiteX2" fmla="*/ 3159790 w 3159790"/>
              <a:gd name="connsiteY2" fmla="*/ 1584457 h 3190192"/>
              <a:gd name="connsiteX3" fmla="*/ 1579019 w 3159790"/>
              <a:gd name="connsiteY3" fmla="*/ 3165228 h 3190192"/>
              <a:gd name="connsiteX4" fmla="*/ 556956 w 3159790"/>
              <a:gd name="connsiteY4" fmla="*/ 2464421 h 3190192"/>
              <a:gd name="connsiteX5" fmla="*/ 38708 w 3159790"/>
              <a:gd name="connsiteY5" fmla="*/ 1285051 h 3190192"/>
              <a:gd name="connsiteX0" fmla="*/ 89086 w 3210168"/>
              <a:gd name="connsiteY0" fmla="*/ 1283417 h 3226758"/>
              <a:gd name="connsiteX1" fmla="*/ 1629397 w 3210168"/>
              <a:gd name="connsiteY1" fmla="*/ 2052 h 3226758"/>
              <a:gd name="connsiteX2" fmla="*/ 3210168 w 3210168"/>
              <a:gd name="connsiteY2" fmla="*/ 1582823 h 3226758"/>
              <a:gd name="connsiteX3" fmla="*/ 1629397 w 3210168"/>
              <a:gd name="connsiteY3" fmla="*/ 3163594 h 3226758"/>
              <a:gd name="connsiteX4" fmla="*/ 340297 w 3210168"/>
              <a:gd name="connsiteY4" fmla="*/ 2754100 h 3226758"/>
              <a:gd name="connsiteX5" fmla="*/ 89086 w 3210168"/>
              <a:gd name="connsiteY5" fmla="*/ 1283417 h 3226758"/>
              <a:gd name="connsiteX0" fmla="*/ 89086 w 3210168"/>
              <a:gd name="connsiteY0" fmla="*/ 1319664 h 3263005"/>
              <a:gd name="connsiteX1" fmla="*/ 696346 w 3210168"/>
              <a:gd name="connsiteY1" fmla="*/ 556944 h 3263005"/>
              <a:gd name="connsiteX2" fmla="*/ 1629397 w 3210168"/>
              <a:gd name="connsiteY2" fmla="*/ 38299 h 3263005"/>
              <a:gd name="connsiteX3" fmla="*/ 3210168 w 3210168"/>
              <a:gd name="connsiteY3" fmla="*/ 1619070 h 3263005"/>
              <a:gd name="connsiteX4" fmla="*/ 1629397 w 3210168"/>
              <a:gd name="connsiteY4" fmla="*/ 3199841 h 3263005"/>
              <a:gd name="connsiteX5" fmla="*/ 340297 w 3210168"/>
              <a:gd name="connsiteY5" fmla="*/ 2790347 h 3263005"/>
              <a:gd name="connsiteX6" fmla="*/ 89086 w 3210168"/>
              <a:gd name="connsiteY6" fmla="*/ 1319664 h 3263005"/>
              <a:gd name="connsiteX0" fmla="*/ 554 w 3121636"/>
              <a:gd name="connsiteY0" fmla="*/ 1352874 h 3296215"/>
              <a:gd name="connsiteX1" fmla="*/ 267949 w 3121636"/>
              <a:gd name="connsiteY1" fmla="*/ 379761 h 3296215"/>
              <a:gd name="connsiteX2" fmla="*/ 1540865 w 3121636"/>
              <a:gd name="connsiteY2" fmla="*/ 71509 h 3296215"/>
              <a:gd name="connsiteX3" fmla="*/ 3121636 w 3121636"/>
              <a:gd name="connsiteY3" fmla="*/ 1652280 h 3296215"/>
              <a:gd name="connsiteX4" fmla="*/ 1540865 w 3121636"/>
              <a:gd name="connsiteY4" fmla="*/ 3233051 h 3296215"/>
              <a:gd name="connsiteX5" fmla="*/ 251765 w 3121636"/>
              <a:gd name="connsiteY5" fmla="*/ 2823557 h 3296215"/>
              <a:gd name="connsiteX6" fmla="*/ 554 w 3121636"/>
              <a:gd name="connsiteY6" fmla="*/ 1352874 h 3296215"/>
              <a:gd name="connsiteX0" fmla="*/ 554 w 3142524"/>
              <a:gd name="connsiteY0" fmla="*/ 1284481 h 3227822"/>
              <a:gd name="connsiteX1" fmla="*/ 267949 w 3142524"/>
              <a:gd name="connsiteY1" fmla="*/ 311368 h 3227822"/>
              <a:gd name="connsiteX2" fmla="*/ 1540865 w 3142524"/>
              <a:gd name="connsiteY2" fmla="*/ 3116 h 3227822"/>
              <a:gd name="connsiteX3" fmla="*/ 2388062 w 3142524"/>
              <a:gd name="connsiteY3" fmla="*/ 457026 h 3227822"/>
              <a:gd name="connsiteX4" fmla="*/ 3121636 w 3142524"/>
              <a:gd name="connsiteY4" fmla="*/ 1583887 h 3227822"/>
              <a:gd name="connsiteX5" fmla="*/ 1540865 w 3142524"/>
              <a:gd name="connsiteY5" fmla="*/ 3164658 h 3227822"/>
              <a:gd name="connsiteX6" fmla="*/ 251765 w 3142524"/>
              <a:gd name="connsiteY6" fmla="*/ 2755164 h 3227822"/>
              <a:gd name="connsiteX7" fmla="*/ 554 w 3142524"/>
              <a:gd name="connsiteY7" fmla="*/ 1284481 h 3227822"/>
              <a:gd name="connsiteX0" fmla="*/ 554 w 3150940"/>
              <a:gd name="connsiteY0" fmla="*/ 1281399 h 3224740"/>
              <a:gd name="connsiteX1" fmla="*/ 267949 w 3150940"/>
              <a:gd name="connsiteY1" fmla="*/ 308286 h 3224740"/>
              <a:gd name="connsiteX2" fmla="*/ 1540865 w 3150940"/>
              <a:gd name="connsiteY2" fmla="*/ 34 h 3224740"/>
              <a:gd name="connsiteX3" fmla="*/ 2598455 w 3150940"/>
              <a:gd name="connsiteY3" fmla="*/ 300195 h 3224740"/>
              <a:gd name="connsiteX4" fmla="*/ 3121636 w 3150940"/>
              <a:gd name="connsiteY4" fmla="*/ 1580805 h 3224740"/>
              <a:gd name="connsiteX5" fmla="*/ 1540865 w 3150940"/>
              <a:gd name="connsiteY5" fmla="*/ 3161576 h 3224740"/>
              <a:gd name="connsiteX6" fmla="*/ 251765 w 3150940"/>
              <a:gd name="connsiteY6" fmla="*/ 2752082 h 3224740"/>
              <a:gd name="connsiteX7" fmla="*/ 554 w 3150940"/>
              <a:gd name="connsiteY7" fmla="*/ 1281399 h 3224740"/>
              <a:gd name="connsiteX0" fmla="*/ 554 w 3125323"/>
              <a:gd name="connsiteY0" fmla="*/ 1281399 h 3166436"/>
              <a:gd name="connsiteX1" fmla="*/ 267949 w 3125323"/>
              <a:gd name="connsiteY1" fmla="*/ 308286 h 3166436"/>
              <a:gd name="connsiteX2" fmla="*/ 1540865 w 3125323"/>
              <a:gd name="connsiteY2" fmla="*/ 34 h 3166436"/>
              <a:gd name="connsiteX3" fmla="*/ 2598455 w 3125323"/>
              <a:gd name="connsiteY3" fmla="*/ 300195 h 3166436"/>
              <a:gd name="connsiteX4" fmla="*/ 3121636 w 3125323"/>
              <a:gd name="connsiteY4" fmla="*/ 1580805 h 3166436"/>
              <a:gd name="connsiteX5" fmla="*/ 2355694 w 3125323"/>
              <a:gd name="connsiteY5" fmla="*/ 2557872 h 3166436"/>
              <a:gd name="connsiteX6" fmla="*/ 1540865 w 3125323"/>
              <a:gd name="connsiteY6" fmla="*/ 3161576 h 3166436"/>
              <a:gd name="connsiteX7" fmla="*/ 251765 w 3125323"/>
              <a:gd name="connsiteY7" fmla="*/ 2752082 h 3166436"/>
              <a:gd name="connsiteX8" fmla="*/ 554 w 3125323"/>
              <a:gd name="connsiteY8" fmla="*/ 1281399 h 3166436"/>
              <a:gd name="connsiteX0" fmla="*/ 554 w 3125323"/>
              <a:gd name="connsiteY0" fmla="*/ 1281399 h 3161585"/>
              <a:gd name="connsiteX1" fmla="*/ 267949 w 3125323"/>
              <a:gd name="connsiteY1" fmla="*/ 308286 h 3161585"/>
              <a:gd name="connsiteX2" fmla="*/ 1540865 w 3125323"/>
              <a:gd name="connsiteY2" fmla="*/ 34 h 3161585"/>
              <a:gd name="connsiteX3" fmla="*/ 2598455 w 3125323"/>
              <a:gd name="connsiteY3" fmla="*/ 300195 h 3161585"/>
              <a:gd name="connsiteX4" fmla="*/ 3121636 w 3125323"/>
              <a:gd name="connsiteY4" fmla="*/ 1580805 h 3161585"/>
              <a:gd name="connsiteX5" fmla="*/ 2841216 w 3125323"/>
              <a:gd name="connsiteY5" fmla="*/ 2760173 h 3161585"/>
              <a:gd name="connsiteX6" fmla="*/ 1540865 w 3125323"/>
              <a:gd name="connsiteY6" fmla="*/ 3161576 h 3161585"/>
              <a:gd name="connsiteX7" fmla="*/ 251765 w 3125323"/>
              <a:gd name="connsiteY7" fmla="*/ 2752082 h 3161585"/>
              <a:gd name="connsiteX8" fmla="*/ 554 w 3125323"/>
              <a:gd name="connsiteY8" fmla="*/ 1281399 h 3161585"/>
              <a:gd name="connsiteX0" fmla="*/ 554 w 2956984"/>
              <a:gd name="connsiteY0" fmla="*/ 1281399 h 3161585"/>
              <a:gd name="connsiteX1" fmla="*/ 267949 w 2956984"/>
              <a:gd name="connsiteY1" fmla="*/ 308286 h 3161585"/>
              <a:gd name="connsiteX2" fmla="*/ 1540865 w 2956984"/>
              <a:gd name="connsiteY2" fmla="*/ 34 h 3161585"/>
              <a:gd name="connsiteX3" fmla="*/ 2598455 w 2956984"/>
              <a:gd name="connsiteY3" fmla="*/ 300195 h 3161585"/>
              <a:gd name="connsiteX4" fmla="*/ 2870783 w 2956984"/>
              <a:gd name="connsiteY4" fmla="*/ 1524161 h 3161585"/>
              <a:gd name="connsiteX5" fmla="*/ 2841216 w 2956984"/>
              <a:gd name="connsiteY5" fmla="*/ 2760173 h 3161585"/>
              <a:gd name="connsiteX6" fmla="*/ 1540865 w 2956984"/>
              <a:gd name="connsiteY6" fmla="*/ 3161576 h 3161585"/>
              <a:gd name="connsiteX7" fmla="*/ 251765 w 2956984"/>
              <a:gd name="connsiteY7" fmla="*/ 2752082 h 3161585"/>
              <a:gd name="connsiteX8" fmla="*/ 554 w 2956984"/>
              <a:gd name="connsiteY8" fmla="*/ 1281399 h 3161585"/>
              <a:gd name="connsiteX0" fmla="*/ 4356 w 2920326"/>
              <a:gd name="connsiteY0" fmla="*/ 1216663 h 3161585"/>
              <a:gd name="connsiteX1" fmla="*/ 231291 w 2920326"/>
              <a:gd name="connsiteY1" fmla="*/ 308286 h 3161585"/>
              <a:gd name="connsiteX2" fmla="*/ 1504207 w 2920326"/>
              <a:gd name="connsiteY2" fmla="*/ 34 h 3161585"/>
              <a:gd name="connsiteX3" fmla="*/ 2561797 w 2920326"/>
              <a:gd name="connsiteY3" fmla="*/ 300195 h 3161585"/>
              <a:gd name="connsiteX4" fmla="*/ 2834125 w 2920326"/>
              <a:gd name="connsiteY4" fmla="*/ 1524161 h 3161585"/>
              <a:gd name="connsiteX5" fmla="*/ 2804558 w 2920326"/>
              <a:gd name="connsiteY5" fmla="*/ 2760173 h 3161585"/>
              <a:gd name="connsiteX6" fmla="*/ 1504207 w 2920326"/>
              <a:gd name="connsiteY6" fmla="*/ 3161576 h 3161585"/>
              <a:gd name="connsiteX7" fmla="*/ 215107 w 2920326"/>
              <a:gd name="connsiteY7" fmla="*/ 2752082 h 3161585"/>
              <a:gd name="connsiteX8" fmla="*/ 4356 w 2920326"/>
              <a:gd name="connsiteY8" fmla="*/ 1216663 h 3161585"/>
              <a:gd name="connsiteX0" fmla="*/ 4356 w 2920326"/>
              <a:gd name="connsiteY0" fmla="*/ 1216663 h 3025297"/>
              <a:gd name="connsiteX1" fmla="*/ 231291 w 2920326"/>
              <a:gd name="connsiteY1" fmla="*/ 308286 h 3025297"/>
              <a:gd name="connsiteX2" fmla="*/ 1504207 w 2920326"/>
              <a:gd name="connsiteY2" fmla="*/ 34 h 3025297"/>
              <a:gd name="connsiteX3" fmla="*/ 2561797 w 2920326"/>
              <a:gd name="connsiteY3" fmla="*/ 300195 h 3025297"/>
              <a:gd name="connsiteX4" fmla="*/ 2834125 w 2920326"/>
              <a:gd name="connsiteY4" fmla="*/ 1524161 h 3025297"/>
              <a:gd name="connsiteX5" fmla="*/ 2804558 w 2920326"/>
              <a:gd name="connsiteY5" fmla="*/ 2760173 h 3025297"/>
              <a:gd name="connsiteX6" fmla="*/ 1463747 w 2920326"/>
              <a:gd name="connsiteY6" fmla="*/ 3024011 h 3025297"/>
              <a:gd name="connsiteX7" fmla="*/ 215107 w 2920326"/>
              <a:gd name="connsiteY7" fmla="*/ 2752082 h 3025297"/>
              <a:gd name="connsiteX8" fmla="*/ 4356 w 2920326"/>
              <a:gd name="connsiteY8" fmla="*/ 1216663 h 3025297"/>
              <a:gd name="connsiteX0" fmla="*/ 4356 w 2920326"/>
              <a:gd name="connsiteY0" fmla="*/ 1115890 h 2924524"/>
              <a:gd name="connsiteX1" fmla="*/ 231291 w 2920326"/>
              <a:gd name="connsiteY1" fmla="*/ 207513 h 2924524"/>
              <a:gd name="connsiteX2" fmla="*/ 1540572 w 2920326"/>
              <a:gd name="connsiteY2" fmla="*/ 3203 h 2924524"/>
              <a:gd name="connsiteX3" fmla="*/ 2561797 w 2920326"/>
              <a:gd name="connsiteY3" fmla="*/ 199422 h 2924524"/>
              <a:gd name="connsiteX4" fmla="*/ 2834125 w 2920326"/>
              <a:gd name="connsiteY4" fmla="*/ 1423388 h 2924524"/>
              <a:gd name="connsiteX5" fmla="*/ 2804558 w 2920326"/>
              <a:gd name="connsiteY5" fmla="*/ 2659400 h 2924524"/>
              <a:gd name="connsiteX6" fmla="*/ 1463747 w 2920326"/>
              <a:gd name="connsiteY6" fmla="*/ 2923238 h 2924524"/>
              <a:gd name="connsiteX7" fmla="*/ 215107 w 2920326"/>
              <a:gd name="connsiteY7" fmla="*/ 2651309 h 2924524"/>
              <a:gd name="connsiteX8" fmla="*/ 4356 w 2920326"/>
              <a:gd name="connsiteY8" fmla="*/ 1115890 h 2924524"/>
              <a:gd name="connsiteX0" fmla="*/ 4356 w 2935969"/>
              <a:gd name="connsiteY0" fmla="*/ 1118985 h 2927619"/>
              <a:gd name="connsiteX1" fmla="*/ 231291 w 2935969"/>
              <a:gd name="connsiteY1" fmla="*/ 210608 h 2927619"/>
              <a:gd name="connsiteX2" fmla="*/ 1540572 w 2935969"/>
              <a:gd name="connsiteY2" fmla="*/ 6298 h 2927619"/>
              <a:gd name="connsiteX3" fmla="*/ 2661800 w 2935969"/>
              <a:gd name="connsiteY3" fmla="*/ 190968 h 2927619"/>
              <a:gd name="connsiteX4" fmla="*/ 2834125 w 2935969"/>
              <a:gd name="connsiteY4" fmla="*/ 1426483 h 2927619"/>
              <a:gd name="connsiteX5" fmla="*/ 2804558 w 2935969"/>
              <a:gd name="connsiteY5" fmla="*/ 2662495 h 2927619"/>
              <a:gd name="connsiteX6" fmla="*/ 1463747 w 2935969"/>
              <a:gd name="connsiteY6" fmla="*/ 2926333 h 2927619"/>
              <a:gd name="connsiteX7" fmla="*/ 215107 w 2935969"/>
              <a:gd name="connsiteY7" fmla="*/ 2654404 h 2927619"/>
              <a:gd name="connsiteX8" fmla="*/ 4356 w 2935969"/>
              <a:gd name="connsiteY8" fmla="*/ 1118985 h 2927619"/>
              <a:gd name="connsiteX0" fmla="*/ 4356 w 2841080"/>
              <a:gd name="connsiteY0" fmla="*/ 1118985 h 2928322"/>
              <a:gd name="connsiteX1" fmla="*/ 231291 w 2841080"/>
              <a:gd name="connsiteY1" fmla="*/ 210608 h 2928322"/>
              <a:gd name="connsiteX2" fmla="*/ 1540572 w 2841080"/>
              <a:gd name="connsiteY2" fmla="*/ 6298 h 2928322"/>
              <a:gd name="connsiteX3" fmla="*/ 2661800 w 2841080"/>
              <a:gd name="connsiteY3" fmla="*/ 190968 h 2928322"/>
              <a:gd name="connsiteX4" fmla="*/ 2834125 w 2841080"/>
              <a:gd name="connsiteY4" fmla="*/ 1426483 h 2928322"/>
              <a:gd name="connsiteX5" fmla="*/ 2640918 w 2841080"/>
              <a:gd name="connsiteY5" fmla="*/ 2697143 h 2928322"/>
              <a:gd name="connsiteX6" fmla="*/ 1463747 w 2841080"/>
              <a:gd name="connsiteY6" fmla="*/ 2926333 h 2928322"/>
              <a:gd name="connsiteX7" fmla="*/ 215107 w 2841080"/>
              <a:gd name="connsiteY7" fmla="*/ 2654404 h 2928322"/>
              <a:gd name="connsiteX8" fmla="*/ 4356 w 2841080"/>
              <a:gd name="connsiteY8" fmla="*/ 1118985 h 2928322"/>
              <a:gd name="connsiteX0" fmla="*/ 4356 w 2799928"/>
              <a:gd name="connsiteY0" fmla="*/ 1123733 h 2932366"/>
              <a:gd name="connsiteX1" fmla="*/ 231291 w 2799928"/>
              <a:gd name="connsiteY1" fmla="*/ 215356 h 2932366"/>
              <a:gd name="connsiteX2" fmla="*/ 1540572 w 2799928"/>
              <a:gd name="connsiteY2" fmla="*/ 11046 h 2932366"/>
              <a:gd name="connsiteX3" fmla="*/ 2661800 w 2799928"/>
              <a:gd name="connsiteY3" fmla="*/ 195716 h 2932366"/>
              <a:gd name="connsiteX4" fmla="*/ 2779578 w 2799928"/>
              <a:gd name="connsiteY4" fmla="*/ 1558272 h 2932366"/>
              <a:gd name="connsiteX5" fmla="*/ 2640918 w 2799928"/>
              <a:gd name="connsiteY5" fmla="*/ 2701891 h 2932366"/>
              <a:gd name="connsiteX6" fmla="*/ 1463747 w 2799928"/>
              <a:gd name="connsiteY6" fmla="*/ 2931081 h 2932366"/>
              <a:gd name="connsiteX7" fmla="*/ 215107 w 2799928"/>
              <a:gd name="connsiteY7" fmla="*/ 2659152 h 2932366"/>
              <a:gd name="connsiteX8" fmla="*/ 4356 w 2799928"/>
              <a:gd name="connsiteY8" fmla="*/ 1123733 h 2932366"/>
              <a:gd name="connsiteX0" fmla="*/ 764 w 2796530"/>
              <a:gd name="connsiteY0" fmla="*/ 1123733 h 2823495"/>
              <a:gd name="connsiteX1" fmla="*/ 227699 w 2796530"/>
              <a:gd name="connsiteY1" fmla="*/ 215356 h 2823495"/>
              <a:gd name="connsiteX2" fmla="*/ 1536980 w 2796530"/>
              <a:gd name="connsiteY2" fmla="*/ 11046 h 2823495"/>
              <a:gd name="connsiteX3" fmla="*/ 2658208 w 2796530"/>
              <a:gd name="connsiteY3" fmla="*/ 195716 h 2823495"/>
              <a:gd name="connsiteX4" fmla="*/ 2775986 w 2796530"/>
              <a:gd name="connsiteY4" fmla="*/ 1558272 h 2823495"/>
              <a:gd name="connsiteX5" fmla="*/ 2637326 w 2796530"/>
              <a:gd name="connsiteY5" fmla="*/ 2701891 h 2823495"/>
              <a:gd name="connsiteX6" fmla="*/ 1323788 w 2796530"/>
              <a:gd name="connsiteY6" fmla="*/ 2780943 h 2823495"/>
              <a:gd name="connsiteX7" fmla="*/ 211515 w 2796530"/>
              <a:gd name="connsiteY7" fmla="*/ 2659152 h 2823495"/>
              <a:gd name="connsiteX8" fmla="*/ 764 w 2796530"/>
              <a:gd name="connsiteY8" fmla="*/ 1123733 h 2823495"/>
              <a:gd name="connsiteX0" fmla="*/ 25564 w 2821329"/>
              <a:gd name="connsiteY0" fmla="*/ 1123733 h 2819176"/>
              <a:gd name="connsiteX1" fmla="*/ 252499 w 2821329"/>
              <a:gd name="connsiteY1" fmla="*/ 215356 h 2819176"/>
              <a:gd name="connsiteX2" fmla="*/ 1561780 w 2821329"/>
              <a:gd name="connsiteY2" fmla="*/ 11046 h 2819176"/>
              <a:gd name="connsiteX3" fmla="*/ 2683008 w 2821329"/>
              <a:gd name="connsiteY3" fmla="*/ 195716 h 2819176"/>
              <a:gd name="connsiteX4" fmla="*/ 2800786 w 2821329"/>
              <a:gd name="connsiteY4" fmla="*/ 1558272 h 2819176"/>
              <a:gd name="connsiteX5" fmla="*/ 2662126 w 2821329"/>
              <a:gd name="connsiteY5" fmla="*/ 2701891 h 2819176"/>
              <a:gd name="connsiteX6" fmla="*/ 1348588 w 2821329"/>
              <a:gd name="connsiteY6" fmla="*/ 2780943 h 2819176"/>
              <a:gd name="connsiteX7" fmla="*/ 154495 w 2821329"/>
              <a:gd name="connsiteY7" fmla="*/ 2647603 h 2819176"/>
              <a:gd name="connsiteX8" fmla="*/ 25564 w 2821329"/>
              <a:gd name="connsiteY8" fmla="*/ 1123733 h 2819176"/>
              <a:gd name="connsiteX0" fmla="*/ 22291 w 2818056"/>
              <a:gd name="connsiteY0" fmla="*/ 1122617 h 2818060"/>
              <a:gd name="connsiteX1" fmla="*/ 201693 w 2818056"/>
              <a:gd name="connsiteY1" fmla="*/ 144945 h 2818060"/>
              <a:gd name="connsiteX2" fmla="*/ 1558507 w 2818056"/>
              <a:gd name="connsiteY2" fmla="*/ 9930 h 2818060"/>
              <a:gd name="connsiteX3" fmla="*/ 2679735 w 2818056"/>
              <a:gd name="connsiteY3" fmla="*/ 194600 h 2818060"/>
              <a:gd name="connsiteX4" fmla="*/ 2797513 w 2818056"/>
              <a:gd name="connsiteY4" fmla="*/ 1557156 h 2818060"/>
              <a:gd name="connsiteX5" fmla="*/ 2658853 w 2818056"/>
              <a:gd name="connsiteY5" fmla="*/ 2700775 h 2818060"/>
              <a:gd name="connsiteX6" fmla="*/ 1345315 w 2818056"/>
              <a:gd name="connsiteY6" fmla="*/ 2779827 h 2818060"/>
              <a:gd name="connsiteX7" fmla="*/ 151222 w 2818056"/>
              <a:gd name="connsiteY7" fmla="*/ 2646487 h 2818060"/>
              <a:gd name="connsiteX8" fmla="*/ 22291 w 2818056"/>
              <a:gd name="connsiteY8" fmla="*/ 1122617 h 2818060"/>
              <a:gd name="connsiteX0" fmla="*/ 22291 w 2801761"/>
              <a:gd name="connsiteY0" fmla="*/ 1122617 h 2816267"/>
              <a:gd name="connsiteX1" fmla="*/ 201693 w 2801761"/>
              <a:gd name="connsiteY1" fmla="*/ 144945 h 2816267"/>
              <a:gd name="connsiteX2" fmla="*/ 1558507 w 2801761"/>
              <a:gd name="connsiteY2" fmla="*/ 9930 h 2816267"/>
              <a:gd name="connsiteX3" fmla="*/ 2679735 w 2801761"/>
              <a:gd name="connsiteY3" fmla="*/ 194600 h 2816267"/>
              <a:gd name="connsiteX4" fmla="*/ 2768994 w 2801761"/>
              <a:gd name="connsiteY4" fmla="*/ 1626451 h 2816267"/>
              <a:gd name="connsiteX5" fmla="*/ 2658853 w 2801761"/>
              <a:gd name="connsiteY5" fmla="*/ 2700775 h 2816267"/>
              <a:gd name="connsiteX6" fmla="*/ 1345315 w 2801761"/>
              <a:gd name="connsiteY6" fmla="*/ 2779827 h 2816267"/>
              <a:gd name="connsiteX7" fmla="*/ 151222 w 2801761"/>
              <a:gd name="connsiteY7" fmla="*/ 2646487 h 2816267"/>
              <a:gd name="connsiteX8" fmla="*/ 22291 w 2801761"/>
              <a:gd name="connsiteY8" fmla="*/ 1122617 h 2816267"/>
              <a:gd name="connsiteX0" fmla="*/ 22291 w 2825839"/>
              <a:gd name="connsiteY0" fmla="*/ 1126887 h 2820537"/>
              <a:gd name="connsiteX1" fmla="*/ 201693 w 2825839"/>
              <a:gd name="connsiteY1" fmla="*/ 149215 h 2820537"/>
              <a:gd name="connsiteX2" fmla="*/ 1558507 w 2825839"/>
              <a:gd name="connsiteY2" fmla="*/ 14200 h 2820537"/>
              <a:gd name="connsiteX3" fmla="*/ 2717761 w 2825839"/>
              <a:gd name="connsiteY3" fmla="*/ 256616 h 2820537"/>
              <a:gd name="connsiteX4" fmla="*/ 2768994 w 2825839"/>
              <a:gd name="connsiteY4" fmla="*/ 1630721 h 2820537"/>
              <a:gd name="connsiteX5" fmla="*/ 2658853 w 2825839"/>
              <a:gd name="connsiteY5" fmla="*/ 2705045 h 2820537"/>
              <a:gd name="connsiteX6" fmla="*/ 1345315 w 2825839"/>
              <a:gd name="connsiteY6" fmla="*/ 2784097 h 2820537"/>
              <a:gd name="connsiteX7" fmla="*/ 151222 w 2825839"/>
              <a:gd name="connsiteY7" fmla="*/ 2650757 h 2820537"/>
              <a:gd name="connsiteX8" fmla="*/ 22291 w 2825839"/>
              <a:gd name="connsiteY8" fmla="*/ 1126887 h 2820537"/>
              <a:gd name="connsiteX0" fmla="*/ 22291 w 2826516"/>
              <a:gd name="connsiteY0" fmla="*/ 1076927 h 2770577"/>
              <a:gd name="connsiteX1" fmla="*/ 201693 w 2826516"/>
              <a:gd name="connsiteY1" fmla="*/ 99255 h 2770577"/>
              <a:gd name="connsiteX2" fmla="*/ 1549000 w 2826516"/>
              <a:gd name="connsiteY2" fmla="*/ 45084 h 2770577"/>
              <a:gd name="connsiteX3" fmla="*/ 2717761 w 2826516"/>
              <a:gd name="connsiteY3" fmla="*/ 206656 h 2770577"/>
              <a:gd name="connsiteX4" fmla="*/ 2768994 w 2826516"/>
              <a:gd name="connsiteY4" fmla="*/ 1580761 h 2770577"/>
              <a:gd name="connsiteX5" fmla="*/ 2658853 w 2826516"/>
              <a:gd name="connsiteY5" fmla="*/ 2655085 h 2770577"/>
              <a:gd name="connsiteX6" fmla="*/ 1345315 w 2826516"/>
              <a:gd name="connsiteY6" fmla="*/ 2734137 h 2770577"/>
              <a:gd name="connsiteX7" fmla="*/ 151222 w 2826516"/>
              <a:gd name="connsiteY7" fmla="*/ 2600797 h 2770577"/>
              <a:gd name="connsiteX8" fmla="*/ 22291 w 2826516"/>
              <a:gd name="connsiteY8" fmla="*/ 1076927 h 2770577"/>
              <a:gd name="connsiteX0" fmla="*/ 22291 w 2825839"/>
              <a:gd name="connsiteY0" fmla="*/ 1102704 h 2796354"/>
              <a:gd name="connsiteX1" fmla="*/ 201693 w 2825839"/>
              <a:gd name="connsiteY1" fmla="*/ 125032 h 2796354"/>
              <a:gd name="connsiteX2" fmla="*/ 1558506 w 2825839"/>
              <a:gd name="connsiteY2" fmla="*/ 24665 h 2796354"/>
              <a:gd name="connsiteX3" fmla="*/ 2717761 w 2825839"/>
              <a:gd name="connsiteY3" fmla="*/ 232433 h 2796354"/>
              <a:gd name="connsiteX4" fmla="*/ 2768994 w 2825839"/>
              <a:gd name="connsiteY4" fmla="*/ 1606538 h 2796354"/>
              <a:gd name="connsiteX5" fmla="*/ 2658853 w 2825839"/>
              <a:gd name="connsiteY5" fmla="*/ 2680862 h 2796354"/>
              <a:gd name="connsiteX6" fmla="*/ 1345315 w 2825839"/>
              <a:gd name="connsiteY6" fmla="*/ 2759914 h 2796354"/>
              <a:gd name="connsiteX7" fmla="*/ 151222 w 2825839"/>
              <a:gd name="connsiteY7" fmla="*/ 2626574 h 2796354"/>
              <a:gd name="connsiteX8" fmla="*/ 22291 w 2825839"/>
              <a:gd name="connsiteY8" fmla="*/ 1102704 h 2796354"/>
              <a:gd name="connsiteX0" fmla="*/ 17744 w 2821292"/>
              <a:gd name="connsiteY0" fmla="*/ 1102704 h 2778586"/>
              <a:gd name="connsiteX1" fmla="*/ 197146 w 2821292"/>
              <a:gd name="connsiteY1" fmla="*/ 125032 h 2778586"/>
              <a:gd name="connsiteX2" fmla="*/ 1553959 w 2821292"/>
              <a:gd name="connsiteY2" fmla="*/ 24665 h 2778586"/>
              <a:gd name="connsiteX3" fmla="*/ 2713214 w 2821292"/>
              <a:gd name="connsiteY3" fmla="*/ 232433 h 2778586"/>
              <a:gd name="connsiteX4" fmla="*/ 2764447 w 2821292"/>
              <a:gd name="connsiteY4" fmla="*/ 1606538 h 2778586"/>
              <a:gd name="connsiteX5" fmla="*/ 2654306 w 2821292"/>
              <a:gd name="connsiteY5" fmla="*/ 2680862 h 2778586"/>
              <a:gd name="connsiteX6" fmla="*/ 1255209 w 2821292"/>
              <a:gd name="connsiteY6" fmla="*/ 2725267 h 2778586"/>
              <a:gd name="connsiteX7" fmla="*/ 146675 w 2821292"/>
              <a:gd name="connsiteY7" fmla="*/ 2626574 h 2778586"/>
              <a:gd name="connsiteX8" fmla="*/ 17744 w 2821292"/>
              <a:gd name="connsiteY8" fmla="*/ 1102704 h 2778586"/>
              <a:gd name="connsiteX0" fmla="*/ 37459 w 2841007"/>
              <a:gd name="connsiteY0" fmla="*/ 1102704 h 2777431"/>
              <a:gd name="connsiteX1" fmla="*/ 216861 w 2841007"/>
              <a:gd name="connsiteY1" fmla="*/ 125032 h 2777431"/>
              <a:gd name="connsiteX2" fmla="*/ 1573674 w 2841007"/>
              <a:gd name="connsiteY2" fmla="*/ 24665 h 2777431"/>
              <a:gd name="connsiteX3" fmla="*/ 2732929 w 2841007"/>
              <a:gd name="connsiteY3" fmla="*/ 232433 h 2777431"/>
              <a:gd name="connsiteX4" fmla="*/ 2784162 w 2841007"/>
              <a:gd name="connsiteY4" fmla="*/ 1606538 h 2777431"/>
              <a:gd name="connsiteX5" fmla="*/ 2674021 w 2841007"/>
              <a:gd name="connsiteY5" fmla="*/ 2680862 h 2777431"/>
              <a:gd name="connsiteX6" fmla="*/ 1274924 w 2841007"/>
              <a:gd name="connsiteY6" fmla="*/ 2725267 h 2777431"/>
              <a:gd name="connsiteX7" fmla="*/ 128364 w 2841007"/>
              <a:gd name="connsiteY7" fmla="*/ 2522632 h 2777431"/>
              <a:gd name="connsiteX8" fmla="*/ 37459 w 2841007"/>
              <a:gd name="connsiteY8" fmla="*/ 1102704 h 2777431"/>
              <a:gd name="connsiteX0" fmla="*/ 37459 w 2840064"/>
              <a:gd name="connsiteY0" fmla="*/ 1102704 h 2732227"/>
              <a:gd name="connsiteX1" fmla="*/ 216861 w 2840064"/>
              <a:gd name="connsiteY1" fmla="*/ 125032 h 2732227"/>
              <a:gd name="connsiteX2" fmla="*/ 1573674 w 2840064"/>
              <a:gd name="connsiteY2" fmla="*/ 24665 h 2732227"/>
              <a:gd name="connsiteX3" fmla="*/ 2732929 w 2840064"/>
              <a:gd name="connsiteY3" fmla="*/ 232433 h 2732227"/>
              <a:gd name="connsiteX4" fmla="*/ 2784162 w 2840064"/>
              <a:gd name="connsiteY4" fmla="*/ 1606538 h 2732227"/>
              <a:gd name="connsiteX5" fmla="*/ 2693034 w 2840064"/>
              <a:gd name="connsiteY5" fmla="*/ 2553822 h 2732227"/>
              <a:gd name="connsiteX6" fmla="*/ 1274924 w 2840064"/>
              <a:gd name="connsiteY6" fmla="*/ 2725267 h 2732227"/>
              <a:gd name="connsiteX7" fmla="*/ 128364 w 2840064"/>
              <a:gd name="connsiteY7" fmla="*/ 2522632 h 2732227"/>
              <a:gd name="connsiteX8" fmla="*/ 37459 w 2840064"/>
              <a:gd name="connsiteY8" fmla="*/ 1102704 h 2732227"/>
              <a:gd name="connsiteX0" fmla="*/ 37459 w 2840064"/>
              <a:gd name="connsiteY0" fmla="*/ 1102704 h 2732227"/>
              <a:gd name="connsiteX1" fmla="*/ 216861 w 2840064"/>
              <a:gd name="connsiteY1" fmla="*/ 125032 h 2732227"/>
              <a:gd name="connsiteX2" fmla="*/ 1573674 w 2840064"/>
              <a:gd name="connsiteY2" fmla="*/ 24665 h 2732227"/>
              <a:gd name="connsiteX3" fmla="*/ 2732929 w 2840064"/>
              <a:gd name="connsiteY3" fmla="*/ 232433 h 2732227"/>
              <a:gd name="connsiteX4" fmla="*/ 2784162 w 2840064"/>
              <a:gd name="connsiteY4" fmla="*/ 1606538 h 2732227"/>
              <a:gd name="connsiteX5" fmla="*/ 2693034 w 2840064"/>
              <a:gd name="connsiteY5" fmla="*/ 2553822 h 2732227"/>
              <a:gd name="connsiteX6" fmla="*/ 1274924 w 2840064"/>
              <a:gd name="connsiteY6" fmla="*/ 2725267 h 2732227"/>
              <a:gd name="connsiteX7" fmla="*/ 128364 w 2840064"/>
              <a:gd name="connsiteY7" fmla="*/ 2522632 h 2732227"/>
              <a:gd name="connsiteX8" fmla="*/ 37459 w 2840064"/>
              <a:gd name="connsiteY8" fmla="*/ 1102704 h 2732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0064" h="2732227">
                <a:moveTo>
                  <a:pt x="37459" y="1102704"/>
                </a:moveTo>
                <a:cubicBezTo>
                  <a:pt x="52208" y="703104"/>
                  <a:pt x="-39175" y="304705"/>
                  <a:pt x="216861" y="125032"/>
                </a:cubicBezTo>
                <a:cubicBezTo>
                  <a:pt x="472897" y="-54641"/>
                  <a:pt x="1154329" y="6765"/>
                  <a:pt x="1573674" y="24665"/>
                </a:cubicBezTo>
                <a:cubicBezTo>
                  <a:pt x="1993019" y="42565"/>
                  <a:pt x="2531181" y="-31213"/>
                  <a:pt x="2732929" y="232433"/>
                </a:cubicBezTo>
                <a:cubicBezTo>
                  <a:pt x="2934677" y="496079"/>
                  <a:pt x="2790811" y="1219640"/>
                  <a:pt x="2784162" y="1606538"/>
                </a:cubicBezTo>
                <a:cubicBezTo>
                  <a:pt x="2777513" y="1993436"/>
                  <a:pt x="2887535" y="2344269"/>
                  <a:pt x="2693034" y="2553822"/>
                </a:cubicBezTo>
                <a:cubicBezTo>
                  <a:pt x="2498533" y="2763375"/>
                  <a:pt x="1706499" y="2726615"/>
                  <a:pt x="1274924" y="2725267"/>
                </a:cubicBezTo>
                <a:cubicBezTo>
                  <a:pt x="843349" y="2723919"/>
                  <a:pt x="334608" y="2793059"/>
                  <a:pt x="128364" y="2522632"/>
                </a:cubicBezTo>
                <a:cubicBezTo>
                  <a:pt x="-77880" y="2252205"/>
                  <a:pt x="22710" y="1502304"/>
                  <a:pt x="37459" y="1102704"/>
                </a:cubicBezTo>
                <a:close/>
              </a:path>
            </a:pathLst>
          </a:custGeom>
          <a:solidFill>
            <a:srgbClr val="00B050"/>
          </a:solidFill>
          <a:ln w="57150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71" tIns="0" rIns="205757" bIns="0" rtlCol="0" anchor="ctr">
            <a:noAutofit/>
          </a:bodyPr>
          <a:lstStyle/>
          <a:p>
            <a:pPr algn="just">
              <a:buClr>
                <a:schemeClr val="bg1">
                  <a:lumMod val="75000"/>
                </a:schemeClr>
              </a:buClr>
            </a:pPr>
            <a:endParaRPr lang="en-US" sz="800" dirty="0">
              <a:solidFill>
                <a:schemeClr val="tx1"/>
              </a:solidFill>
              <a:latin typeface="Code Bold" pitchFamily="50" charset="0"/>
              <a:ea typeface="Franchise" pitchFamily="49" charset="0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6615" y="1471227"/>
            <a:ext cx="2973548" cy="2232226"/>
          </a:xfrm>
          <a:prstGeom prst="flowChartAlternateProcess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</a:ln>
        </p:spPr>
      </p:pic>
      <p:sp>
        <p:nvSpPr>
          <p:cNvPr id="70" name="Rectangle 69"/>
          <p:cNvSpPr/>
          <p:nvPr/>
        </p:nvSpPr>
        <p:spPr>
          <a:xfrm>
            <a:off x="0" y="4852357"/>
            <a:ext cx="9144000" cy="31430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Franchise" pitchFamily="49" charset="0"/>
                <a:ea typeface="Franchise" pitchFamily="49" charset="0"/>
              </a:rPr>
              <a:t>COMPANY NAME - BUSINESS JOURNEY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4400" y="4404626"/>
            <a:ext cx="578758" cy="579294"/>
          </a:xfrm>
          <a:prstGeom prst="rect">
            <a:avLst/>
          </a:prstGeom>
        </p:spPr>
      </p:pic>
      <p:sp>
        <p:nvSpPr>
          <p:cNvPr id="73" name="Your TItle"/>
          <p:cNvSpPr txBox="1">
            <a:spLocks/>
          </p:cNvSpPr>
          <p:nvPr/>
        </p:nvSpPr>
        <p:spPr>
          <a:xfrm>
            <a:off x="914400" y="133350"/>
            <a:ext cx="7315200" cy="738041"/>
          </a:xfrm>
          <a:prstGeom prst="rect">
            <a:avLst/>
          </a:prstGeom>
        </p:spPr>
        <p:txBody>
          <a:bodyPr vert="horz" lIns="68585" tIns="34292" rIns="68585" bIns="34292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0B05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PROJECT </a:t>
            </a:r>
            <a:r>
              <a:rPr lang="en-US" dirty="0">
                <a:solidFill>
                  <a:srgbClr val="FFC000"/>
                </a:solidFill>
                <a:latin typeface="Franchise" pitchFamily="49" charset="0"/>
                <a:ea typeface="Franchise" pitchFamily="49" charset="0"/>
                <a:cs typeface="Open Sans Light" pitchFamily="34" charset="0"/>
              </a:rPr>
              <a:t>LAYOUT</a:t>
            </a:r>
            <a:endParaRPr lang="en-US" sz="900" dirty="0">
              <a:solidFill>
                <a:srgbClr val="FFC000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1002655" y="734678"/>
            <a:ext cx="7204293" cy="0"/>
          </a:xfrm>
          <a:prstGeom prst="line">
            <a:avLst/>
          </a:prstGeom>
          <a:ln w="3175">
            <a:solidFill>
              <a:srgbClr val="00B05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8472231" y="172883"/>
            <a:ext cx="445444" cy="44585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r>
              <a:rPr lang="en-US" sz="1500" dirty="0">
                <a:latin typeface="Franchise" pitchFamily="49" charset="0"/>
                <a:ea typeface="Franchise" pitchFamily="49" charset="0"/>
              </a:rPr>
              <a:t>9</a:t>
            </a:r>
          </a:p>
        </p:txBody>
      </p:sp>
      <p:sp>
        <p:nvSpPr>
          <p:cNvPr id="76" name="Chevron 10">
            <a:hlinkClick r:id="" action="ppaction://hlinkshowjump?jump=previousslide"/>
          </p:cNvPr>
          <p:cNvSpPr/>
          <p:nvPr/>
        </p:nvSpPr>
        <p:spPr>
          <a:xfrm flipH="1">
            <a:off x="474528" y="2419350"/>
            <a:ext cx="58872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  <p:sp>
        <p:nvSpPr>
          <p:cNvPr id="77" name="Chevron 10">
            <a:hlinkClick r:id="" action="ppaction://hlinkshowjump?jump=nextslide"/>
          </p:cNvPr>
          <p:cNvSpPr/>
          <p:nvPr/>
        </p:nvSpPr>
        <p:spPr>
          <a:xfrm>
            <a:off x="8610600" y="2402524"/>
            <a:ext cx="55427" cy="118659"/>
          </a:xfrm>
          <a:custGeom>
            <a:avLst/>
            <a:gdLst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14300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40494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0 w 228600"/>
              <a:gd name="connsiteY4" fmla="*/ 228600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228600"/>
              <a:gd name="connsiteY0" fmla="*/ 0 h 228600"/>
              <a:gd name="connsiteX1" fmla="*/ 114300 w 228600"/>
              <a:gd name="connsiteY1" fmla="*/ 0 h 228600"/>
              <a:gd name="connsiteX2" fmla="*/ 228600 w 228600"/>
              <a:gd name="connsiteY2" fmla="*/ 114300 h 228600"/>
              <a:gd name="connsiteX3" fmla="*/ 114300 w 228600"/>
              <a:gd name="connsiteY3" fmla="*/ 228600 h 228600"/>
              <a:gd name="connsiteX4" fmla="*/ 52387 w 228600"/>
              <a:gd name="connsiteY4" fmla="*/ 226218 h 228600"/>
              <a:gd name="connsiteX5" fmla="*/ 164306 w 228600"/>
              <a:gd name="connsiteY5" fmla="*/ 114300 h 228600"/>
              <a:gd name="connsiteX6" fmla="*/ 0 w 228600"/>
              <a:gd name="connsiteY6" fmla="*/ 0 h 228600"/>
              <a:gd name="connsiteX0" fmla="*/ 0 w 180975"/>
              <a:gd name="connsiteY0" fmla="*/ 0 h 230981"/>
              <a:gd name="connsiteX1" fmla="*/ 66675 w 180975"/>
              <a:gd name="connsiteY1" fmla="*/ 2381 h 230981"/>
              <a:gd name="connsiteX2" fmla="*/ 180975 w 180975"/>
              <a:gd name="connsiteY2" fmla="*/ 116681 h 230981"/>
              <a:gd name="connsiteX3" fmla="*/ 66675 w 180975"/>
              <a:gd name="connsiteY3" fmla="*/ 230981 h 230981"/>
              <a:gd name="connsiteX4" fmla="*/ 4762 w 180975"/>
              <a:gd name="connsiteY4" fmla="*/ 228599 h 230981"/>
              <a:gd name="connsiteX5" fmla="*/ 116681 w 180975"/>
              <a:gd name="connsiteY5" fmla="*/ 116681 h 230981"/>
              <a:gd name="connsiteX6" fmla="*/ 0 w 180975"/>
              <a:gd name="connsiteY6" fmla="*/ 0 h 2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975" h="230981">
                <a:moveTo>
                  <a:pt x="0" y="0"/>
                </a:moveTo>
                <a:lnTo>
                  <a:pt x="66675" y="2381"/>
                </a:lnTo>
                <a:lnTo>
                  <a:pt x="180975" y="116681"/>
                </a:lnTo>
                <a:lnTo>
                  <a:pt x="66675" y="230981"/>
                </a:lnTo>
                <a:lnTo>
                  <a:pt x="4762" y="228599"/>
                </a:lnTo>
                <a:lnTo>
                  <a:pt x="116681" y="116681"/>
                </a:lnTo>
                <a:lnTo>
                  <a:pt x="0" y="0"/>
                </a:lnTo>
                <a:close/>
              </a:path>
            </a:pathLst>
          </a:cu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5" tIns="34292" rIns="68585" bIns="34292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Code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3487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0861E-6 L 1.11823 0.002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 animBg="1"/>
      <p:bldP spid="49" grpId="0"/>
      <p:bldP spid="50" grpId="0" animBg="1"/>
      <p:bldP spid="51" grpId="0"/>
      <p:bldP spid="66" grpId="0" animBg="1"/>
    </p:bldLst>
  </p:timing>
</p:sld>
</file>

<file path=ppt/theme/theme1.xml><?xml version="1.0" encoding="utf-8"?>
<a:theme xmlns:a="http://schemas.openxmlformats.org/drawingml/2006/main" name="office主题，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2789</TotalTime>
  <Words>1606</Words>
  <Application>Microsoft Office PowerPoint</Application>
  <PresentationFormat>全屏显示(16:9)</PresentationFormat>
  <Paragraphs>258</Paragraphs>
  <Slides>23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Code Bold</vt:lpstr>
      <vt:lpstr>Code Light</vt:lpstr>
      <vt:lpstr>Franchise</vt:lpstr>
      <vt:lpstr>Arial</vt:lpstr>
      <vt:lpstr>Calibri</vt:lpstr>
      <vt:lpstr>Open Sans Light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绿色清爽可爱卡通小学教育教学工作汇报ppt模板</dc:title>
  <dc:creator>user</dc:creator>
  <cp:keywords>user</cp:keywords>
  <dc:description>www.51pptmoban.com</dc:description>
  <cp:lastModifiedBy>user Power</cp:lastModifiedBy>
  <cp:revision>845</cp:revision>
  <dcterms:created xsi:type="dcterms:W3CDTF">2012-06-20T01:19:10Z</dcterms:created>
  <dcterms:modified xsi:type="dcterms:W3CDTF">2023-10-29T14:05:32Z</dcterms:modified>
</cp:coreProperties>
</file>