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1pPr>
    <a:lvl2pPr marL="0" marR="0" indent="2286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2pPr>
    <a:lvl3pPr marL="0" marR="0" indent="4572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3pPr>
    <a:lvl4pPr marL="0" marR="0" indent="6858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4pPr>
    <a:lvl5pPr marL="0" marR="0" indent="9144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5pPr>
    <a:lvl6pPr marL="0" marR="0" indent="11430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6pPr>
    <a:lvl7pPr marL="0" marR="0" indent="13716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7pPr>
    <a:lvl8pPr marL="0" marR="0" indent="16002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8pPr>
    <a:lvl9pPr marL="0" marR="0" indent="182880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5"/>
    <p:restoredTop sz="94629"/>
  </p:normalViewPr>
  <p:slideViewPr>
    <p:cSldViewPr snapToGrid="0" snapToObjects="1">
      <p:cViewPr varScale="1">
        <p:scale>
          <a:sx n="35" d="100"/>
          <a:sy n="35" d="100"/>
        </p:scale>
        <p:origin x="672"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D2CD-4433-82D3-18E5893C07F4}"/>
              </c:ext>
            </c:extLst>
          </c:dPt>
          <c:dPt>
            <c:idx val="1"/>
            <c:bubble3D val="0"/>
            <c:spPr>
              <a:solidFill>
                <a:srgbClr val="312D3A"/>
              </a:solidFill>
              <a:ln w="12700" cap="flat">
                <a:noFill/>
                <a:miter lim="400000"/>
              </a:ln>
              <a:effectLst/>
            </c:spPr>
            <c:extLst xmlns:c16r2="http://schemas.microsoft.com/office/drawing/2015/06/chart">
              <c:ext xmlns:c16="http://schemas.microsoft.com/office/drawing/2014/chart" uri="{C3380CC4-5D6E-409C-BE32-E72D297353CC}">
                <c16:uniqueId val="{00000003-D2CD-4433-82D3-18E5893C07F4}"/>
              </c:ext>
            </c:extLst>
          </c:dPt>
          <c:cat>
            <c:strRef>
              <c:f>Sheet1!$B$1:$C$1</c:f>
              <c:strCache>
                <c:ptCount val="2"/>
                <c:pt idx="0">
                  <c:v>April</c:v>
                </c:pt>
                <c:pt idx="1">
                  <c:v>May</c:v>
                </c:pt>
              </c:strCache>
            </c:strRef>
          </c:cat>
          <c:val>
            <c:numRef>
              <c:f>Sheet1!$B$2:$C$2</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D2CD-4433-82D3-18E5893C07F4}"/>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5396-4D44-934E-19B6CF2B17DC}"/>
              </c:ext>
            </c:extLst>
          </c:dPt>
          <c:dPt>
            <c:idx val="1"/>
            <c:bubble3D val="0"/>
            <c:spPr>
              <a:solidFill>
                <a:srgbClr val="312D3A"/>
              </a:solidFill>
              <a:ln w="12700" cap="flat">
                <a:noFill/>
                <a:miter lim="400000"/>
              </a:ln>
              <a:effectLst/>
            </c:spPr>
            <c:extLst xmlns:c16r2="http://schemas.microsoft.com/office/drawing/2015/06/chart">
              <c:ext xmlns:c16="http://schemas.microsoft.com/office/drawing/2014/chart" uri="{C3380CC4-5D6E-409C-BE32-E72D297353CC}">
                <c16:uniqueId val="{00000003-5396-4D44-934E-19B6CF2B17DC}"/>
              </c:ext>
            </c:extLst>
          </c:dPt>
          <c:cat>
            <c:strRef>
              <c:f>Sheet1!$B$1:$C$1</c:f>
              <c:strCache>
                <c:ptCount val="2"/>
                <c:pt idx="0">
                  <c:v>April</c:v>
                </c:pt>
                <c:pt idx="1">
                  <c:v>May</c:v>
                </c:pt>
              </c:strCache>
            </c:strRef>
          </c:cat>
          <c:val>
            <c:numRef>
              <c:f>Sheet1!$B$2:$C$2</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5396-4D44-934E-19B6CF2B17DC}"/>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FFC601"/>
            </a:solidFill>
            <a:ln w="12700" cap="flat">
              <a:noFill/>
              <a:miter lim="400000"/>
            </a:ln>
            <a:effectLst/>
          </c:spPr>
          <c:dPt>
            <c:idx val="0"/>
            <c:bubble3D val="0"/>
            <c:explosion val="1"/>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9376-4131-8FB7-0BF0BABE8417}"/>
              </c:ext>
            </c:extLst>
          </c:dPt>
          <c:dPt>
            <c:idx val="1"/>
            <c:bubble3D val="0"/>
            <c:spPr>
              <a:solidFill>
                <a:srgbClr val="312D3A"/>
              </a:solidFill>
              <a:ln w="12700" cap="flat">
                <a:noFill/>
                <a:miter lim="400000"/>
              </a:ln>
              <a:effectLst/>
            </c:spPr>
            <c:extLst xmlns:c16r2="http://schemas.microsoft.com/office/drawing/2015/06/chart">
              <c:ext xmlns:c16="http://schemas.microsoft.com/office/drawing/2014/chart" uri="{C3380CC4-5D6E-409C-BE32-E72D297353CC}">
                <c16:uniqueId val="{00000003-9376-4131-8FB7-0BF0BABE8417}"/>
              </c:ext>
            </c:extLst>
          </c:dPt>
          <c:cat>
            <c:strRef>
              <c:f>Sheet1!$B$1:$C$1</c:f>
              <c:strCache>
                <c:ptCount val="2"/>
                <c:pt idx="0">
                  <c:v>April</c:v>
                </c:pt>
                <c:pt idx="1">
                  <c:v>May</c:v>
                </c:pt>
              </c:strCache>
            </c:strRef>
          </c:cat>
          <c:val>
            <c:numRef>
              <c:f>Sheet1!$B$2:$C$2</c:f>
              <c:numCache>
                <c:formatCode>General</c:formatCode>
                <c:ptCount val="2"/>
                <c:pt idx="0">
                  <c:v>40</c:v>
                </c:pt>
                <c:pt idx="1">
                  <c:v>60</c:v>
                </c:pt>
              </c:numCache>
            </c:numRef>
          </c:val>
          <c:extLst xmlns:c16r2="http://schemas.microsoft.com/office/drawing/2015/06/chart">
            <c:ext xmlns:c16="http://schemas.microsoft.com/office/drawing/2014/chart" uri="{C3380CC4-5D6E-409C-BE32-E72D297353CC}">
              <c16:uniqueId val="{00000004-9376-4131-8FB7-0BF0BABE8417}"/>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0.11568000000000001"/>
          <c:y val="5.4557700000000001E-2"/>
          <c:w val="0.87931999999999999"/>
          <c:h val="0.85792500000000005"/>
        </c:manualLayout>
      </c:layout>
      <c:barChart>
        <c:barDir val="col"/>
        <c:grouping val="stacked"/>
        <c:varyColors val="0"/>
        <c:ser>
          <c:idx val="0"/>
          <c:order val="0"/>
          <c:tx>
            <c:strRef>
              <c:f>Sheet1!$A$2</c:f>
              <c:strCache>
                <c:ptCount val="1"/>
                <c:pt idx="0">
                  <c:v>Region 1</c:v>
                </c:pt>
              </c:strCache>
            </c:strRef>
          </c:tx>
          <c:spPr>
            <a:solidFill>
              <a:srgbClr val="312D3A"/>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c:v>
                </c:pt>
                <c:pt idx="1">
                  <c:v>36</c:v>
                </c:pt>
                <c:pt idx="2">
                  <c:v>63</c:v>
                </c:pt>
                <c:pt idx="3">
                  <c:v>143</c:v>
                </c:pt>
              </c:numCache>
            </c:numRef>
          </c:val>
          <c:extLst xmlns:c16r2="http://schemas.microsoft.com/office/drawing/2015/06/chart">
            <c:ext xmlns:c16="http://schemas.microsoft.com/office/drawing/2014/chart" uri="{C3380CC4-5D6E-409C-BE32-E72D297353CC}">
              <c16:uniqueId val="{00000000-552B-4C19-B8BF-A3A6607CD53B}"/>
            </c:ext>
          </c:extLst>
        </c:ser>
        <c:ser>
          <c:idx val="1"/>
          <c:order val="1"/>
          <c:tx>
            <c:strRef>
              <c:f>Sheet1!$A$3</c:f>
              <c:strCache>
                <c:ptCount val="1"/>
                <c:pt idx="0">
                  <c:v>Region 2</c:v>
                </c:pt>
              </c:strCache>
            </c:strRef>
          </c:tx>
          <c:spPr>
            <a:solidFill>
              <a:schemeClr val="accent1"/>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80</c:v>
                </c:pt>
                <c:pt idx="3">
                  <c:v>48</c:v>
                </c:pt>
              </c:numCache>
            </c:numRef>
          </c:val>
          <c:extLst xmlns:c16r2="http://schemas.microsoft.com/office/drawing/2015/06/chart">
            <c:ext xmlns:c16="http://schemas.microsoft.com/office/drawing/2014/chart" uri="{C3380CC4-5D6E-409C-BE32-E72D297353CC}">
              <c16:uniqueId val="{00000001-552B-4C19-B8BF-A3A6607CD53B}"/>
            </c:ext>
          </c:extLst>
        </c:ser>
        <c:dLbls>
          <c:showLegendKey val="0"/>
          <c:showVal val="0"/>
          <c:showCatName val="0"/>
          <c:showSerName val="0"/>
          <c:showPercent val="0"/>
          <c:showBubbleSize val="0"/>
        </c:dLbls>
        <c:gapWidth val="170"/>
        <c:overlap val="100"/>
        <c:axId val="1404679776"/>
        <c:axId val="1404677056"/>
      </c:barChart>
      <c:catAx>
        <c:axId val="1404679776"/>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3000" b="0" i="0" u="none" strike="noStrike">
                <a:solidFill>
                  <a:srgbClr val="312D3A"/>
                </a:solidFill>
                <a:latin typeface="+mn-lt"/>
              </a:defRPr>
            </a:pPr>
            <a:endParaRPr lang="zh-CN"/>
          </a:p>
        </c:txPr>
        <c:crossAx val="1404677056"/>
        <c:crosses val="autoZero"/>
        <c:auto val="1"/>
        <c:lblAlgn val="ctr"/>
        <c:lblOffset val="100"/>
        <c:noMultiLvlLbl val="1"/>
      </c:catAx>
      <c:valAx>
        <c:axId val="1404677056"/>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3000" b="0" i="0" u="none" strike="noStrike">
                <a:solidFill>
                  <a:srgbClr val="312D3A"/>
                </a:solidFill>
                <a:latin typeface="+mn-lt"/>
              </a:defRPr>
            </a:pPr>
            <a:endParaRPr lang="zh-CN"/>
          </a:p>
        </c:txPr>
        <c:crossAx val="1404679776"/>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 name="Shape 122"/>
          <p:cNvSpPr>
            <a:spLocks noGrp="1" noRot="1" noChangeAspect="1"/>
          </p:cNvSpPr>
          <p:nvPr>
            <p:ph type="sldImg"/>
          </p:nvPr>
        </p:nvSpPr>
        <p:spPr>
          <a:xfrm>
            <a:off x="1143000" y="685800"/>
            <a:ext cx="4572000" cy="3429000"/>
          </a:xfrm>
          <a:prstGeom prst="rect">
            <a:avLst/>
          </a:prstGeom>
        </p:spPr>
        <p:txBody>
          <a:bodyPr/>
          <a:lstStyle/>
          <a:p>
            <a:endParaRPr/>
          </a:p>
        </p:txBody>
      </p:sp>
      <p:sp>
        <p:nvSpPr>
          <p:cNvPr id="123" name="Shape 12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88138218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AGENCY">
    <p:spTree>
      <p:nvGrpSpPr>
        <p:cNvPr id="1" name=""/>
        <p:cNvGrpSpPr/>
        <p:nvPr/>
      </p:nvGrpSpPr>
      <p:grpSpPr>
        <a:xfrm>
          <a:off x="0" y="0"/>
          <a:ext cx="0" cy="0"/>
          <a:chOff x="0" y="0"/>
          <a:chExt cx="0" cy="0"/>
        </a:xfrm>
      </p:grpSpPr>
      <p:grpSp>
        <p:nvGrpSpPr>
          <p:cNvPr id="18" name="Group 18"/>
          <p:cNvGrpSpPr/>
          <p:nvPr/>
        </p:nvGrpSpPr>
        <p:grpSpPr>
          <a:xfrm>
            <a:off x="6731484" y="5375699"/>
            <a:ext cx="11130842" cy="2152469"/>
            <a:chOff x="0" y="-7305"/>
            <a:chExt cx="11130841" cy="2152467"/>
          </a:xfrm>
        </p:grpSpPr>
        <p:grpSp>
          <p:nvGrpSpPr>
            <p:cNvPr id="15" name="Group 15"/>
            <p:cNvGrpSpPr/>
            <p:nvPr/>
          </p:nvGrpSpPr>
          <p:grpSpPr>
            <a:xfrm>
              <a:off x="0" y="96724"/>
              <a:ext cx="1853831" cy="2048438"/>
              <a:chOff x="0" y="0"/>
              <a:chExt cx="1853830" cy="2048437"/>
            </a:xfrm>
          </p:grpSpPr>
          <p:sp>
            <p:nvSpPr>
              <p:cNvPr id="11" name="Shape 11"/>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 name="Shape 12"/>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3" name="Shape 13"/>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4" name="Shape 14"/>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6" name="Shape 16"/>
            <p:cNvSpPr/>
            <p:nvPr/>
          </p:nvSpPr>
          <p:spPr>
            <a:xfrm>
              <a:off x="2338370" y="-7305"/>
              <a:ext cx="8792471" cy="16414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C601"/>
                  </a:solidFill>
                  <a:latin typeface="+mn-lt"/>
                </a:rPr>
                <a:t>.</a:t>
              </a:r>
            </a:p>
          </p:txBody>
        </p:sp>
        <p:sp>
          <p:nvSpPr>
            <p:cNvPr id="17" name="Shape 17"/>
            <p:cNvSpPr/>
            <p:nvPr/>
          </p:nvSpPr>
          <p:spPr>
            <a:xfrm>
              <a:off x="2403814" y="1460612"/>
              <a:ext cx="7997115" cy="6350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r>
                <a:rPr lang="en-US" dirty="0">
                  <a:latin typeface="+mn-lt"/>
                </a:rPr>
                <a:t>PowerPoint</a:t>
              </a:r>
              <a:r>
                <a:rPr dirty="0">
                  <a:latin typeface="+mn-lt"/>
                </a:rPr>
                <a:t> Business Template</a:t>
              </a:r>
            </a:p>
          </p:txBody>
        </p:sp>
      </p:grpSp>
      <p:sp>
        <p:nvSpPr>
          <p:cNvPr id="19" name="Shape 1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6" name="Shape 26"/>
          <p:cNvSpPr>
            <a:spLocks noGrp="1"/>
          </p:cNvSpPr>
          <p:nvPr>
            <p:ph type="sldNum" sz="quarter" idx="2"/>
          </p:nvPr>
        </p:nvSpPr>
        <p:spPr>
          <a:prstGeom prst="rect">
            <a:avLst/>
          </a:prstGeom>
        </p:spPr>
        <p:txBody>
          <a:bodyPr/>
          <a:lstStyle/>
          <a:p>
            <a:fld id="{86CB4B4D-7CA3-9044-876B-883B54F8677D}" type="slidenum">
              <a:t>‹#›</a:t>
            </a:fld>
            <a:endParaRPr/>
          </a:p>
        </p:txBody>
      </p:sp>
      <p:sp>
        <p:nvSpPr>
          <p:cNvPr id="6" name="Content Placeholder 5"/>
          <p:cNvSpPr>
            <a:spLocks noGrp="1"/>
          </p:cNvSpPr>
          <p:nvPr>
            <p:ph sz="quarter" idx="10"/>
          </p:nvPr>
        </p:nvSpPr>
        <p:spPr>
          <a:xfrm>
            <a:off x="1114849"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5"/>
          <p:cNvSpPr>
            <a:spLocks noGrp="1"/>
          </p:cNvSpPr>
          <p:nvPr>
            <p:ph sz="quarter" idx="11"/>
          </p:nvPr>
        </p:nvSpPr>
        <p:spPr>
          <a:xfrm>
            <a:off x="6708084"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5"/>
          <p:cNvSpPr>
            <a:spLocks noGrp="1"/>
          </p:cNvSpPr>
          <p:nvPr>
            <p:ph sz="quarter" idx="12"/>
          </p:nvPr>
        </p:nvSpPr>
        <p:spPr>
          <a:xfrm>
            <a:off x="12301319"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5"/>
          <p:cNvSpPr>
            <a:spLocks noGrp="1"/>
          </p:cNvSpPr>
          <p:nvPr>
            <p:ph sz="quarter" idx="13"/>
          </p:nvPr>
        </p:nvSpPr>
        <p:spPr>
          <a:xfrm>
            <a:off x="17894554" y="5804727"/>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5"/>
          <p:cNvSpPr>
            <a:spLocks noGrp="1"/>
          </p:cNvSpPr>
          <p:nvPr>
            <p:ph sz="quarter" idx="14"/>
          </p:nvPr>
        </p:nvSpPr>
        <p:spPr>
          <a:xfrm>
            <a:off x="3912477" y="1033029"/>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Content Placeholder 5"/>
          <p:cNvSpPr>
            <a:spLocks noGrp="1"/>
          </p:cNvSpPr>
          <p:nvPr>
            <p:ph sz="quarter" idx="15"/>
          </p:nvPr>
        </p:nvSpPr>
        <p:spPr>
          <a:xfrm>
            <a:off x="9505712" y="1033029"/>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Content Placeholder 5"/>
          <p:cNvSpPr>
            <a:spLocks noGrp="1"/>
          </p:cNvSpPr>
          <p:nvPr>
            <p:ph sz="quarter" idx="16"/>
          </p:nvPr>
        </p:nvSpPr>
        <p:spPr>
          <a:xfrm>
            <a:off x="15098947" y="1033029"/>
            <a:ext cx="4849140" cy="5466348"/>
          </a:xfrm>
          <a:custGeom>
            <a:avLst/>
            <a:gdLst>
              <a:gd name="connsiteX0" fmla="*/ -16 w 6148387"/>
              <a:gd name="connsiteY0" fmla="*/ 3305778 h 5140326"/>
              <a:gd name="connsiteX1" fmla="*/ 608879 w 6148387"/>
              <a:gd name="connsiteY1" fmla="*/ 1018109 h 5140326"/>
              <a:gd name="connsiteX2" fmla="*/ 3074194 w 6148387"/>
              <a:gd name="connsiteY2" fmla="*/ 0 h 5140326"/>
              <a:gd name="connsiteX3" fmla="*/ 5539508 w 6148387"/>
              <a:gd name="connsiteY3" fmla="*/ 1018109 h 5140326"/>
              <a:gd name="connsiteX4" fmla="*/ 6148403 w 6148387"/>
              <a:gd name="connsiteY4" fmla="*/ 3305778 h 5140326"/>
              <a:gd name="connsiteX5" fmla="*/ 4442331 w 6148387"/>
              <a:gd name="connsiteY5" fmla="*/ 5140353 h 5140326"/>
              <a:gd name="connsiteX6" fmla="*/ 1706056 w 6148387"/>
              <a:gd name="connsiteY6" fmla="*/ 5140353 h 5140326"/>
              <a:gd name="connsiteX7" fmla="*/ -16 w 6148387"/>
              <a:gd name="connsiteY7" fmla="*/ 3305778 h 5140326"/>
              <a:gd name="connsiteX0" fmla="*/ 0 w 6148419"/>
              <a:gd name="connsiteY0" fmla="*/ 3400371 h 5234946"/>
              <a:gd name="connsiteX1" fmla="*/ 608895 w 6148419"/>
              <a:gd name="connsiteY1" fmla="*/ 1112702 h 5234946"/>
              <a:gd name="connsiteX2" fmla="*/ 2285934 w 6148419"/>
              <a:gd name="connsiteY2" fmla="*/ 0 h 5234946"/>
              <a:gd name="connsiteX3" fmla="*/ 5539524 w 6148419"/>
              <a:gd name="connsiteY3" fmla="*/ 1112702 h 5234946"/>
              <a:gd name="connsiteX4" fmla="*/ 6148419 w 6148419"/>
              <a:gd name="connsiteY4" fmla="*/ 3400371 h 5234946"/>
              <a:gd name="connsiteX5" fmla="*/ 4442347 w 6148419"/>
              <a:gd name="connsiteY5" fmla="*/ 5234946 h 5234946"/>
              <a:gd name="connsiteX6" fmla="*/ 1706072 w 6148419"/>
              <a:gd name="connsiteY6" fmla="*/ 5234946 h 5234946"/>
              <a:gd name="connsiteX7" fmla="*/ 0 w 6148419"/>
              <a:gd name="connsiteY7" fmla="*/ 3400371 h 5234946"/>
              <a:gd name="connsiteX0" fmla="*/ 945340 w 7093759"/>
              <a:gd name="connsiteY0" fmla="*/ 3400371 h 5234946"/>
              <a:gd name="connsiteX1" fmla="*/ 0 w 7093759"/>
              <a:gd name="connsiteY1" fmla="*/ 1128322 h 5234946"/>
              <a:gd name="connsiteX2" fmla="*/ 3231274 w 7093759"/>
              <a:gd name="connsiteY2" fmla="*/ 0 h 5234946"/>
              <a:gd name="connsiteX3" fmla="*/ 6484864 w 7093759"/>
              <a:gd name="connsiteY3" fmla="*/ 1112702 h 5234946"/>
              <a:gd name="connsiteX4" fmla="*/ 7093759 w 7093759"/>
              <a:gd name="connsiteY4" fmla="*/ 3400371 h 5234946"/>
              <a:gd name="connsiteX5" fmla="*/ 5387687 w 7093759"/>
              <a:gd name="connsiteY5" fmla="*/ 5234946 h 5234946"/>
              <a:gd name="connsiteX6" fmla="*/ 2651412 w 7093759"/>
              <a:gd name="connsiteY6" fmla="*/ 5234946 h 5234946"/>
              <a:gd name="connsiteX7" fmla="*/ 945340 w 7093759"/>
              <a:gd name="connsiteY7" fmla="*/ 3400371 h 5234946"/>
              <a:gd name="connsiteX0" fmla="*/ 945340 w 7093759"/>
              <a:gd name="connsiteY0" fmla="*/ 3415991 h 5250566"/>
              <a:gd name="connsiteX1" fmla="*/ 0 w 7093759"/>
              <a:gd name="connsiteY1" fmla="*/ 1143942 h 5250566"/>
              <a:gd name="connsiteX2" fmla="*/ 1989448 w 7093759"/>
              <a:gd name="connsiteY2" fmla="*/ 0 h 5250566"/>
              <a:gd name="connsiteX3" fmla="*/ 6484864 w 7093759"/>
              <a:gd name="connsiteY3" fmla="*/ 1128322 h 5250566"/>
              <a:gd name="connsiteX4" fmla="*/ 7093759 w 7093759"/>
              <a:gd name="connsiteY4" fmla="*/ 3415991 h 5250566"/>
              <a:gd name="connsiteX5" fmla="*/ 5387687 w 7093759"/>
              <a:gd name="connsiteY5" fmla="*/ 5250566 h 5250566"/>
              <a:gd name="connsiteX6" fmla="*/ 2651412 w 7093759"/>
              <a:gd name="connsiteY6" fmla="*/ 5250566 h 5250566"/>
              <a:gd name="connsiteX7" fmla="*/ 945340 w 7093759"/>
              <a:gd name="connsiteY7" fmla="*/ 3415991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2822934 w 7265281"/>
              <a:gd name="connsiteY6" fmla="*/ 5250566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5250566"/>
              <a:gd name="connsiteX1" fmla="*/ 171522 w 7265281"/>
              <a:gd name="connsiteY1" fmla="*/ 1143942 h 5250566"/>
              <a:gd name="connsiteX2" fmla="*/ 2160970 w 7265281"/>
              <a:gd name="connsiteY2" fmla="*/ 0 h 5250566"/>
              <a:gd name="connsiteX3" fmla="*/ 6656386 w 7265281"/>
              <a:gd name="connsiteY3" fmla="*/ 1128322 h 5250566"/>
              <a:gd name="connsiteX4" fmla="*/ 7265281 w 7265281"/>
              <a:gd name="connsiteY4" fmla="*/ 3415991 h 5250566"/>
              <a:gd name="connsiteX5" fmla="*/ 5559209 w 7265281"/>
              <a:gd name="connsiteY5" fmla="*/ 5250566 h 5250566"/>
              <a:gd name="connsiteX6" fmla="*/ 3442 w 7265281"/>
              <a:gd name="connsiteY6" fmla="*/ 3735382 h 5250566"/>
              <a:gd name="connsiteX7" fmla="*/ 0 w 7265281"/>
              <a:gd name="connsiteY7" fmla="*/ 1557157 h 525056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556183"/>
              <a:gd name="connsiteX1" fmla="*/ 171522 w 7265281"/>
              <a:gd name="connsiteY1" fmla="*/ 1143942 h 4556183"/>
              <a:gd name="connsiteX2" fmla="*/ 2160970 w 7265281"/>
              <a:gd name="connsiteY2" fmla="*/ 0 h 4556183"/>
              <a:gd name="connsiteX3" fmla="*/ 6656386 w 7265281"/>
              <a:gd name="connsiteY3" fmla="*/ 1128322 h 4556183"/>
              <a:gd name="connsiteX4" fmla="*/ 7265281 w 7265281"/>
              <a:gd name="connsiteY4" fmla="*/ 3415991 h 4556183"/>
              <a:gd name="connsiteX5" fmla="*/ 256065 w 7265281"/>
              <a:gd name="connsiteY5" fmla="*/ 4219616 h 4556183"/>
              <a:gd name="connsiteX6" fmla="*/ 3442 w 7265281"/>
              <a:gd name="connsiteY6" fmla="*/ 3735382 h 4556183"/>
              <a:gd name="connsiteX7" fmla="*/ 0 w 7265281"/>
              <a:gd name="connsiteY7" fmla="*/ 1557157 h 4556183"/>
              <a:gd name="connsiteX0" fmla="*/ 0 w 7265281"/>
              <a:gd name="connsiteY0" fmla="*/ 1557157 h 4621387"/>
              <a:gd name="connsiteX1" fmla="*/ 171522 w 7265281"/>
              <a:gd name="connsiteY1" fmla="*/ 1143942 h 4621387"/>
              <a:gd name="connsiteX2" fmla="*/ 2160970 w 7265281"/>
              <a:gd name="connsiteY2" fmla="*/ 0 h 4621387"/>
              <a:gd name="connsiteX3" fmla="*/ 6656386 w 7265281"/>
              <a:gd name="connsiteY3" fmla="*/ 1128322 h 4621387"/>
              <a:gd name="connsiteX4" fmla="*/ 7265281 w 7265281"/>
              <a:gd name="connsiteY4" fmla="*/ 3415991 h 4621387"/>
              <a:gd name="connsiteX5" fmla="*/ 256065 w 7265281"/>
              <a:gd name="connsiteY5" fmla="*/ 4219616 h 4621387"/>
              <a:gd name="connsiteX6" fmla="*/ 3442 w 7265281"/>
              <a:gd name="connsiteY6" fmla="*/ 3735382 h 4621387"/>
              <a:gd name="connsiteX7" fmla="*/ 0 w 7265281"/>
              <a:gd name="connsiteY7" fmla="*/ 1557157 h 4621387"/>
              <a:gd name="connsiteX0" fmla="*/ 0 w 7265281"/>
              <a:gd name="connsiteY0" fmla="*/ 1557157 h 4252967"/>
              <a:gd name="connsiteX1" fmla="*/ 171522 w 7265281"/>
              <a:gd name="connsiteY1" fmla="*/ 1143942 h 4252967"/>
              <a:gd name="connsiteX2" fmla="*/ 2160970 w 7265281"/>
              <a:gd name="connsiteY2" fmla="*/ 0 h 4252967"/>
              <a:gd name="connsiteX3" fmla="*/ 6656386 w 7265281"/>
              <a:gd name="connsiteY3" fmla="*/ 1128322 h 4252967"/>
              <a:gd name="connsiteX4" fmla="*/ 7265281 w 7265281"/>
              <a:gd name="connsiteY4" fmla="*/ 3415991 h 4252967"/>
              <a:gd name="connsiteX5" fmla="*/ 256065 w 7265281"/>
              <a:gd name="connsiteY5" fmla="*/ 4219616 h 4252967"/>
              <a:gd name="connsiteX6" fmla="*/ 3442 w 7265281"/>
              <a:gd name="connsiteY6" fmla="*/ 3735382 h 4252967"/>
              <a:gd name="connsiteX7" fmla="*/ 0 w 7265281"/>
              <a:gd name="connsiteY7" fmla="*/ 1557157 h 4252967"/>
              <a:gd name="connsiteX0" fmla="*/ 0 w 7265281"/>
              <a:gd name="connsiteY0" fmla="*/ 1557157 h 4290251"/>
              <a:gd name="connsiteX1" fmla="*/ 171522 w 7265281"/>
              <a:gd name="connsiteY1" fmla="*/ 1143942 h 4290251"/>
              <a:gd name="connsiteX2" fmla="*/ 2160970 w 7265281"/>
              <a:gd name="connsiteY2" fmla="*/ 0 h 4290251"/>
              <a:gd name="connsiteX3" fmla="*/ 6656386 w 7265281"/>
              <a:gd name="connsiteY3" fmla="*/ 1128322 h 4290251"/>
              <a:gd name="connsiteX4" fmla="*/ 7265281 w 7265281"/>
              <a:gd name="connsiteY4" fmla="*/ 3415991 h 4290251"/>
              <a:gd name="connsiteX5" fmla="*/ 256065 w 7265281"/>
              <a:gd name="connsiteY5" fmla="*/ 4219616 h 4290251"/>
              <a:gd name="connsiteX6" fmla="*/ 3442 w 7265281"/>
              <a:gd name="connsiteY6" fmla="*/ 3735382 h 4290251"/>
              <a:gd name="connsiteX7" fmla="*/ 0 w 7265281"/>
              <a:gd name="connsiteY7" fmla="*/ 1557157 h 4290251"/>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7265281"/>
              <a:gd name="connsiteY0" fmla="*/ 1557157 h 4219616"/>
              <a:gd name="connsiteX1" fmla="*/ 171522 w 7265281"/>
              <a:gd name="connsiteY1" fmla="*/ 1143942 h 4219616"/>
              <a:gd name="connsiteX2" fmla="*/ 2160970 w 7265281"/>
              <a:gd name="connsiteY2" fmla="*/ 0 h 4219616"/>
              <a:gd name="connsiteX3" fmla="*/ 6656386 w 7265281"/>
              <a:gd name="connsiteY3" fmla="*/ 1128322 h 4219616"/>
              <a:gd name="connsiteX4" fmla="*/ 7265281 w 7265281"/>
              <a:gd name="connsiteY4" fmla="*/ 3415991 h 4219616"/>
              <a:gd name="connsiteX5" fmla="*/ 256065 w 7265281"/>
              <a:gd name="connsiteY5" fmla="*/ 4219616 h 4219616"/>
              <a:gd name="connsiteX6" fmla="*/ 3442 w 7265281"/>
              <a:gd name="connsiteY6" fmla="*/ 3735382 h 4219616"/>
              <a:gd name="connsiteX7" fmla="*/ 0 w 7265281"/>
              <a:gd name="connsiteY7" fmla="*/ 1557157 h 4219616"/>
              <a:gd name="connsiteX0" fmla="*/ 0 w 6656386"/>
              <a:gd name="connsiteY0" fmla="*/ 1557157 h 4951785"/>
              <a:gd name="connsiteX1" fmla="*/ 171522 w 6656386"/>
              <a:gd name="connsiteY1" fmla="*/ 1143942 h 4951785"/>
              <a:gd name="connsiteX2" fmla="*/ 2160970 w 6656386"/>
              <a:gd name="connsiteY2" fmla="*/ 0 h 4951785"/>
              <a:gd name="connsiteX3" fmla="*/ 6656386 w 6656386"/>
              <a:gd name="connsiteY3" fmla="*/ 1128322 h 4951785"/>
              <a:gd name="connsiteX4" fmla="*/ 2180823 w 6656386"/>
              <a:gd name="connsiteY4" fmla="*/ 4845263 h 4951785"/>
              <a:gd name="connsiteX5" fmla="*/ 256065 w 6656386"/>
              <a:gd name="connsiteY5" fmla="*/ 4219616 h 4951785"/>
              <a:gd name="connsiteX6" fmla="*/ 3442 w 6656386"/>
              <a:gd name="connsiteY6" fmla="*/ 3735382 h 4951785"/>
              <a:gd name="connsiteX7" fmla="*/ 0 w 6656386"/>
              <a:gd name="connsiteY7" fmla="*/ 1557157 h 4951785"/>
              <a:gd name="connsiteX0" fmla="*/ 0 w 6656386"/>
              <a:gd name="connsiteY0" fmla="*/ 1557157 h 4845263"/>
              <a:gd name="connsiteX1" fmla="*/ 171522 w 6656386"/>
              <a:gd name="connsiteY1" fmla="*/ 1143942 h 4845263"/>
              <a:gd name="connsiteX2" fmla="*/ 2160970 w 6656386"/>
              <a:gd name="connsiteY2" fmla="*/ 0 h 4845263"/>
              <a:gd name="connsiteX3" fmla="*/ 6656386 w 6656386"/>
              <a:gd name="connsiteY3" fmla="*/ 1128322 h 4845263"/>
              <a:gd name="connsiteX4" fmla="*/ 2180823 w 6656386"/>
              <a:gd name="connsiteY4" fmla="*/ 4845263 h 4845263"/>
              <a:gd name="connsiteX5" fmla="*/ 256065 w 6656386"/>
              <a:gd name="connsiteY5" fmla="*/ 4219616 h 4845263"/>
              <a:gd name="connsiteX6" fmla="*/ 3442 w 6656386"/>
              <a:gd name="connsiteY6" fmla="*/ 3735382 h 4845263"/>
              <a:gd name="connsiteX7" fmla="*/ 0 w 6656386"/>
              <a:gd name="connsiteY7" fmla="*/ 1557157 h 4845263"/>
              <a:gd name="connsiteX0" fmla="*/ 0 w 6656386"/>
              <a:gd name="connsiteY0" fmla="*/ 1557157 h 4972414"/>
              <a:gd name="connsiteX1" fmla="*/ 171522 w 6656386"/>
              <a:gd name="connsiteY1" fmla="*/ 1143942 h 4972414"/>
              <a:gd name="connsiteX2" fmla="*/ 2160970 w 6656386"/>
              <a:gd name="connsiteY2" fmla="*/ 0 h 4972414"/>
              <a:gd name="connsiteX3" fmla="*/ 6656386 w 6656386"/>
              <a:gd name="connsiteY3" fmla="*/ 1128322 h 4972414"/>
              <a:gd name="connsiteX4" fmla="*/ 2180823 w 6656386"/>
              <a:gd name="connsiteY4" fmla="*/ 4845263 h 4972414"/>
              <a:gd name="connsiteX5" fmla="*/ 1775769 w 6656386"/>
              <a:gd name="connsiteY5" fmla="*/ 4118846 h 4972414"/>
              <a:gd name="connsiteX6" fmla="*/ 256065 w 6656386"/>
              <a:gd name="connsiteY6" fmla="*/ 4219616 h 4972414"/>
              <a:gd name="connsiteX7" fmla="*/ 3442 w 6656386"/>
              <a:gd name="connsiteY7" fmla="*/ 3735382 h 4972414"/>
              <a:gd name="connsiteX8" fmla="*/ 0 w 6656386"/>
              <a:gd name="connsiteY8" fmla="*/ 1557157 h 4972414"/>
              <a:gd name="connsiteX0" fmla="*/ 0 w 6656386"/>
              <a:gd name="connsiteY0" fmla="*/ 1557157 h 4996609"/>
              <a:gd name="connsiteX1" fmla="*/ 171522 w 6656386"/>
              <a:gd name="connsiteY1" fmla="*/ 1143942 h 4996609"/>
              <a:gd name="connsiteX2" fmla="*/ 2160970 w 6656386"/>
              <a:gd name="connsiteY2" fmla="*/ 0 h 4996609"/>
              <a:gd name="connsiteX3" fmla="*/ 6656386 w 6656386"/>
              <a:gd name="connsiteY3" fmla="*/ 1128322 h 4996609"/>
              <a:gd name="connsiteX4" fmla="*/ 2180823 w 6656386"/>
              <a:gd name="connsiteY4" fmla="*/ 4845263 h 4996609"/>
              <a:gd name="connsiteX5" fmla="*/ 1775769 w 6656386"/>
              <a:gd name="connsiteY5" fmla="*/ 4118846 h 4996609"/>
              <a:gd name="connsiteX6" fmla="*/ 256065 w 6656386"/>
              <a:gd name="connsiteY6" fmla="*/ 4219616 h 4996609"/>
              <a:gd name="connsiteX7" fmla="*/ 3442 w 6656386"/>
              <a:gd name="connsiteY7" fmla="*/ 3735382 h 4996609"/>
              <a:gd name="connsiteX8" fmla="*/ 0 w 6656386"/>
              <a:gd name="connsiteY8" fmla="*/ 1557157 h 4996609"/>
              <a:gd name="connsiteX0" fmla="*/ 0 w 6656386"/>
              <a:gd name="connsiteY0" fmla="*/ 1557157 h 5322402"/>
              <a:gd name="connsiteX1" fmla="*/ 171522 w 6656386"/>
              <a:gd name="connsiteY1" fmla="*/ 1143942 h 5322402"/>
              <a:gd name="connsiteX2" fmla="*/ 2160970 w 6656386"/>
              <a:gd name="connsiteY2" fmla="*/ 0 h 5322402"/>
              <a:gd name="connsiteX3" fmla="*/ 6656386 w 6656386"/>
              <a:gd name="connsiteY3" fmla="*/ 1128322 h 5322402"/>
              <a:gd name="connsiteX4" fmla="*/ 2875933 w 6656386"/>
              <a:gd name="connsiteY4" fmla="*/ 5204533 h 5322402"/>
              <a:gd name="connsiteX5" fmla="*/ 1775769 w 6656386"/>
              <a:gd name="connsiteY5" fmla="*/ 4118846 h 5322402"/>
              <a:gd name="connsiteX6" fmla="*/ 256065 w 6656386"/>
              <a:gd name="connsiteY6" fmla="*/ 4219616 h 5322402"/>
              <a:gd name="connsiteX7" fmla="*/ 3442 w 6656386"/>
              <a:gd name="connsiteY7" fmla="*/ 3735382 h 5322402"/>
              <a:gd name="connsiteX8" fmla="*/ 0 w 6656386"/>
              <a:gd name="connsiteY8" fmla="*/ 1557157 h 5322402"/>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56065 w 6656386"/>
              <a:gd name="connsiteY6" fmla="*/ 4219616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62760"/>
              <a:gd name="connsiteX1" fmla="*/ 171522 w 6656386"/>
              <a:gd name="connsiteY1" fmla="*/ 1143942 h 5562760"/>
              <a:gd name="connsiteX2" fmla="*/ 2160970 w 6656386"/>
              <a:gd name="connsiteY2" fmla="*/ 0 h 5562760"/>
              <a:gd name="connsiteX3" fmla="*/ 6656386 w 6656386"/>
              <a:gd name="connsiteY3" fmla="*/ 1128322 h 5562760"/>
              <a:gd name="connsiteX4" fmla="*/ 2875933 w 6656386"/>
              <a:gd name="connsiteY4" fmla="*/ 5204533 h 5562760"/>
              <a:gd name="connsiteX5" fmla="*/ 2142850 w 6656386"/>
              <a:gd name="connsiteY5" fmla="*/ 5274760 h 5562760"/>
              <a:gd name="connsiteX6" fmla="*/ 232634 w 6656386"/>
              <a:gd name="connsiteY6" fmla="*/ 4196185 h 5562760"/>
              <a:gd name="connsiteX7" fmla="*/ 3442 w 6656386"/>
              <a:gd name="connsiteY7" fmla="*/ 3735382 h 5562760"/>
              <a:gd name="connsiteX8" fmla="*/ 0 w 6656386"/>
              <a:gd name="connsiteY8" fmla="*/ 1557157 h 5562760"/>
              <a:gd name="connsiteX0" fmla="*/ 0 w 6656386"/>
              <a:gd name="connsiteY0" fmla="*/ 1557157 h 5599872"/>
              <a:gd name="connsiteX1" fmla="*/ 171522 w 6656386"/>
              <a:gd name="connsiteY1" fmla="*/ 1143942 h 5599872"/>
              <a:gd name="connsiteX2" fmla="*/ 2160970 w 6656386"/>
              <a:gd name="connsiteY2" fmla="*/ 0 h 5599872"/>
              <a:gd name="connsiteX3" fmla="*/ 6656386 w 6656386"/>
              <a:gd name="connsiteY3" fmla="*/ 1128322 h 5599872"/>
              <a:gd name="connsiteX4" fmla="*/ 2758780 w 6656386"/>
              <a:gd name="connsiteY4" fmla="*/ 5274825 h 5599872"/>
              <a:gd name="connsiteX5" fmla="*/ 2142850 w 6656386"/>
              <a:gd name="connsiteY5" fmla="*/ 5274760 h 5599872"/>
              <a:gd name="connsiteX6" fmla="*/ 232634 w 6656386"/>
              <a:gd name="connsiteY6" fmla="*/ 4196185 h 5599872"/>
              <a:gd name="connsiteX7" fmla="*/ 3442 w 6656386"/>
              <a:gd name="connsiteY7" fmla="*/ 3735382 h 5599872"/>
              <a:gd name="connsiteX8" fmla="*/ 0 w 6656386"/>
              <a:gd name="connsiteY8" fmla="*/ 1557157 h 5599872"/>
              <a:gd name="connsiteX0" fmla="*/ 0 w 6656386"/>
              <a:gd name="connsiteY0" fmla="*/ 1557157 h 5474041"/>
              <a:gd name="connsiteX1" fmla="*/ 171522 w 6656386"/>
              <a:gd name="connsiteY1" fmla="*/ 1143942 h 5474041"/>
              <a:gd name="connsiteX2" fmla="*/ 2160970 w 6656386"/>
              <a:gd name="connsiteY2" fmla="*/ 0 h 5474041"/>
              <a:gd name="connsiteX3" fmla="*/ 6656386 w 6656386"/>
              <a:gd name="connsiteY3" fmla="*/ 1128322 h 5474041"/>
              <a:gd name="connsiteX4" fmla="*/ 2758780 w 6656386"/>
              <a:gd name="connsiteY4" fmla="*/ 5274825 h 5474041"/>
              <a:gd name="connsiteX5" fmla="*/ 2142850 w 6656386"/>
              <a:gd name="connsiteY5" fmla="*/ 5274760 h 5474041"/>
              <a:gd name="connsiteX6" fmla="*/ 232634 w 6656386"/>
              <a:gd name="connsiteY6" fmla="*/ 4196185 h 5474041"/>
              <a:gd name="connsiteX7" fmla="*/ 3442 w 6656386"/>
              <a:gd name="connsiteY7" fmla="*/ 3735382 h 5474041"/>
              <a:gd name="connsiteX8" fmla="*/ 0 w 6656386"/>
              <a:gd name="connsiteY8" fmla="*/ 1557157 h 5474041"/>
              <a:gd name="connsiteX0" fmla="*/ 0 w 6656386"/>
              <a:gd name="connsiteY0" fmla="*/ 1557157 h 5387035"/>
              <a:gd name="connsiteX1" fmla="*/ 171522 w 6656386"/>
              <a:gd name="connsiteY1" fmla="*/ 1143942 h 5387035"/>
              <a:gd name="connsiteX2" fmla="*/ 2160970 w 6656386"/>
              <a:gd name="connsiteY2" fmla="*/ 0 h 5387035"/>
              <a:gd name="connsiteX3" fmla="*/ 6656386 w 6656386"/>
              <a:gd name="connsiteY3" fmla="*/ 1128322 h 5387035"/>
              <a:gd name="connsiteX4" fmla="*/ 2758780 w 6656386"/>
              <a:gd name="connsiteY4" fmla="*/ 5274825 h 5387035"/>
              <a:gd name="connsiteX5" fmla="*/ 2142850 w 6656386"/>
              <a:gd name="connsiteY5" fmla="*/ 5274760 h 5387035"/>
              <a:gd name="connsiteX6" fmla="*/ 232634 w 6656386"/>
              <a:gd name="connsiteY6" fmla="*/ 4196185 h 5387035"/>
              <a:gd name="connsiteX7" fmla="*/ 3442 w 6656386"/>
              <a:gd name="connsiteY7" fmla="*/ 3735382 h 5387035"/>
              <a:gd name="connsiteX8" fmla="*/ 0 w 6656386"/>
              <a:gd name="connsiteY8" fmla="*/ 1557157 h 5387035"/>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56386"/>
              <a:gd name="connsiteY0" fmla="*/ 1557157 h 5378518"/>
              <a:gd name="connsiteX1" fmla="*/ 171522 w 6656386"/>
              <a:gd name="connsiteY1" fmla="*/ 1143942 h 5378518"/>
              <a:gd name="connsiteX2" fmla="*/ 2160970 w 6656386"/>
              <a:gd name="connsiteY2" fmla="*/ 0 h 5378518"/>
              <a:gd name="connsiteX3" fmla="*/ 6656386 w 6656386"/>
              <a:gd name="connsiteY3" fmla="*/ 1128322 h 5378518"/>
              <a:gd name="connsiteX4" fmla="*/ 2758780 w 6656386"/>
              <a:gd name="connsiteY4" fmla="*/ 5274825 h 5378518"/>
              <a:gd name="connsiteX5" fmla="*/ 2142850 w 6656386"/>
              <a:gd name="connsiteY5" fmla="*/ 5274760 h 5378518"/>
              <a:gd name="connsiteX6" fmla="*/ 232634 w 6656386"/>
              <a:gd name="connsiteY6" fmla="*/ 4196185 h 5378518"/>
              <a:gd name="connsiteX7" fmla="*/ 3442 w 6656386"/>
              <a:gd name="connsiteY7" fmla="*/ 3735382 h 5378518"/>
              <a:gd name="connsiteX8" fmla="*/ 0 w 6656386"/>
              <a:gd name="connsiteY8" fmla="*/ 1557157 h 5378518"/>
              <a:gd name="connsiteX0" fmla="*/ 0 w 6688339"/>
              <a:gd name="connsiteY0" fmla="*/ 1557157 h 5378518"/>
              <a:gd name="connsiteX1" fmla="*/ 171522 w 6688339"/>
              <a:gd name="connsiteY1" fmla="*/ 1143942 h 5378518"/>
              <a:gd name="connsiteX2" fmla="*/ 2160970 w 6688339"/>
              <a:gd name="connsiteY2" fmla="*/ 0 h 5378518"/>
              <a:gd name="connsiteX3" fmla="*/ 6656386 w 6688339"/>
              <a:gd name="connsiteY3" fmla="*/ 1128322 h 5378518"/>
              <a:gd name="connsiteX4" fmla="*/ 4103217 w 6688339"/>
              <a:gd name="connsiteY4" fmla="*/ 3868919 h 5378518"/>
              <a:gd name="connsiteX5" fmla="*/ 2758780 w 6688339"/>
              <a:gd name="connsiteY5" fmla="*/ 5274825 h 5378518"/>
              <a:gd name="connsiteX6" fmla="*/ 2142850 w 6688339"/>
              <a:gd name="connsiteY6" fmla="*/ 5274760 h 5378518"/>
              <a:gd name="connsiteX7" fmla="*/ 232634 w 6688339"/>
              <a:gd name="connsiteY7" fmla="*/ 4196185 h 5378518"/>
              <a:gd name="connsiteX8" fmla="*/ 3442 w 6688339"/>
              <a:gd name="connsiteY8" fmla="*/ 3735382 h 5378518"/>
              <a:gd name="connsiteX9" fmla="*/ 0 w 6688339"/>
              <a:gd name="connsiteY9" fmla="*/ 1557157 h 5378518"/>
              <a:gd name="connsiteX0" fmla="*/ 0 w 6698680"/>
              <a:gd name="connsiteY0" fmla="*/ 1557157 h 5378518"/>
              <a:gd name="connsiteX1" fmla="*/ 171522 w 6698680"/>
              <a:gd name="connsiteY1" fmla="*/ 1143942 h 5378518"/>
              <a:gd name="connsiteX2" fmla="*/ 2160970 w 6698680"/>
              <a:gd name="connsiteY2" fmla="*/ 0 h 5378518"/>
              <a:gd name="connsiteX3" fmla="*/ 6656386 w 6698680"/>
              <a:gd name="connsiteY3" fmla="*/ 1128322 h 5378518"/>
              <a:gd name="connsiteX4" fmla="*/ 4103217 w 6698680"/>
              <a:gd name="connsiteY4" fmla="*/ 3868919 h 5378518"/>
              <a:gd name="connsiteX5" fmla="*/ 2758780 w 6698680"/>
              <a:gd name="connsiteY5" fmla="*/ 5274825 h 5378518"/>
              <a:gd name="connsiteX6" fmla="*/ 2142850 w 6698680"/>
              <a:gd name="connsiteY6" fmla="*/ 5274760 h 5378518"/>
              <a:gd name="connsiteX7" fmla="*/ 232634 w 6698680"/>
              <a:gd name="connsiteY7" fmla="*/ 4196185 h 5378518"/>
              <a:gd name="connsiteX8" fmla="*/ 3442 w 6698680"/>
              <a:gd name="connsiteY8" fmla="*/ 3735382 h 5378518"/>
              <a:gd name="connsiteX9" fmla="*/ 0 w 6698680"/>
              <a:gd name="connsiteY9" fmla="*/ 1557157 h 5378518"/>
              <a:gd name="connsiteX0" fmla="*/ 0 w 6710326"/>
              <a:gd name="connsiteY0" fmla="*/ 1557157 h 5378518"/>
              <a:gd name="connsiteX1" fmla="*/ 171522 w 6710326"/>
              <a:gd name="connsiteY1" fmla="*/ 1143942 h 5378518"/>
              <a:gd name="connsiteX2" fmla="*/ 2160970 w 6710326"/>
              <a:gd name="connsiteY2" fmla="*/ 0 h 5378518"/>
              <a:gd name="connsiteX3" fmla="*/ 6656386 w 6710326"/>
              <a:gd name="connsiteY3" fmla="*/ 1128322 h 5378518"/>
              <a:gd name="connsiteX4" fmla="*/ 4517159 w 6710326"/>
              <a:gd name="connsiteY4" fmla="*/ 4251620 h 5378518"/>
              <a:gd name="connsiteX5" fmla="*/ 2758780 w 6710326"/>
              <a:gd name="connsiteY5" fmla="*/ 5274825 h 5378518"/>
              <a:gd name="connsiteX6" fmla="*/ 2142850 w 6710326"/>
              <a:gd name="connsiteY6" fmla="*/ 5274760 h 5378518"/>
              <a:gd name="connsiteX7" fmla="*/ 232634 w 6710326"/>
              <a:gd name="connsiteY7" fmla="*/ 4196185 h 5378518"/>
              <a:gd name="connsiteX8" fmla="*/ 3442 w 6710326"/>
              <a:gd name="connsiteY8" fmla="*/ 3735382 h 5378518"/>
              <a:gd name="connsiteX9" fmla="*/ 0 w 6710326"/>
              <a:gd name="connsiteY9" fmla="*/ 1557157 h 5378518"/>
              <a:gd name="connsiteX0" fmla="*/ 0 w 6867584"/>
              <a:gd name="connsiteY0" fmla="*/ 1557157 h 5378518"/>
              <a:gd name="connsiteX1" fmla="*/ 171522 w 6867584"/>
              <a:gd name="connsiteY1" fmla="*/ 1143942 h 5378518"/>
              <a:gd name="connsiteX2" fmla="*/ 2160970 w 6867584"/>
              <a:gd name="connsiteY2" fmla="*/ 0 h 5378518"/>
              <a:gd name="connsiteX3" fmla="*/ 6656386 w 6867584"/>
              <a:gd name="connsiteY3" fmla="*/ 1128322 h 5378518"/>
              <a:gd name="connsiteX4" fmla="*/ 5969861 w 6867584"/>
              <a:gd name="connsiteY4" fmla="*/ 2666144 h 5378518"/>
              <a:gd name="connsiteX5" fmla="*/ 4517159 w 6867584"/>
              <a:gd name="connsiteY5" fmla="*/ 4251620 h 5378518"/>
              <a:gd name="connsiteX6" fmla="*/ 2758780 w 6867584"/>
              <a:gd name="connsiteY6" fmla="*/ 5274825 h 5378518"/>
              <a:gd name="connsiteX7" fmla="*/ 2142850 w 6867584"/>
              <a:gd name="connsiteY7" fmla="*/ 5274760 h 5378518"/>
              <a:gd name="connsiteX8" fmla="*/ 232634 w 6867584"/>
              <a:gd name="connsiteY8" fmla="*/ 4196185 h 5378518"/>
              <a:gd name="connsiteX9" fmla="*/ 3442 w 6867584"/>
              <a:gd name="connsiteY9" fmla="*/ 3735382 h 5378518"/>
              <a:gd name="connsiteX10" fmla="*/ 0 w 6867584"/>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78518"/>
              <a:gd name="connsiteX1" fmla="*/ 171522 w 6776737"/>
              <a:gd name="connsiteY1" fmla="*/ 1143942 h 5378518"/>
              <a:gd name="connsiteX2" fmla="*/ 2160970 w 6776737"/>
              <a:gd name="connsiteY2" fmla="*/ 0 h 5378518"/>
              <a:gd name="connsiteX3" fmla="*/ 6656386 w 6776737"/>
              <a:gd name="connsiteY3" fmla="*/ 1128322 h 5378518"/>
              <a:gd name="connsiteX4" fmla="*/ 4868619 w 6776737"/>
              <a:gd name="connsiteY4" fmla="*/ 3837678 h 5378518"/>
              <a:gd name="connsiteX5" fmla="*/ 4517159 w 6776737"/>
              <a:gd name="connsiteY5" fmla="*/ 4251620 h 5378518"/>
              <a:gd name="connsiteX6" fmla="*/ 2758780 w 6776737"/>
              <a:gd name="connsiteY6" fmla="*/ 5274825 h 5378518"/>
              <a:gd name="connsiteX7" fmla="*/ 2142850 w 6776737"/>
              <a:gd name="connsiteY7" fmla="*/ 5274760 h 5378518"/>
              <a:gd name="connsiteX8" fmla="*/ 232634 w 6776737"/>
              <a:gd name="connsiteY8" fmla="*/ 4196185 h 5378518"/>
              <a:gd name="connsiteX9" fmla="*/ 3442 w 6776737"/>
              <a:gd name="connsiteY9" fmla="*/ 3735382 h 5378518"/>
              <a:gd name="connsiteX10" fmla="*/ 0 w 6776737"/>
              <a:gd name="connsiteY10" fmla="*/ 1557157 h 5378518"/>
              <a:gd name="connsiteX0" fmla="*/ 0 w 6776737"/>
              <a:gd name="connsiteY0" fmla="*/ 1557157 h 5381312"/>
              <a:gd name="connsiteX1" fmla="*/ 171522 w 6776737"/>
              <a:gd name="connsiteY1" fmla="*/ 1143942 h 5381312"/>
              <a:gd name="connsiteX2" fmla="*/ 2160970 w 6776737"/>
              <a:gd name="connsiteY2" fmla="*/ 0 h 5381312"/>
              <a:gd name="connsiteX3" fmla="*/ 6656386 w 6776737"/>
              <a:gd name="connsiteY3" fmla="*/ 1128322 h 5381312"/>
              <a:gd name="connsiteX4" fmla="*/ 4868619 w 6776737"/>
              <a:gd name="connsiteY4" fmla="*/ 3837678 h 5381312"/>
              <a:gd name="connsiteX5" fmla="*/ 4517159 w 6776737"/>
              <a:gd name="connsiteY5" fmla="*/ 4251620 h 5381312"/>
              <a:gd name="connsiteX6" fmla="*/ 2758780 w 6776737"/>
              <a:gd name="connsiteY6" fmla="*/ 5274825 h 5381312"/>
              <a:gd name="connsiteX7" fmla="*/ 2142850 w 6776737"/>
              <a:gd name="connsiteY7" fmla="*/ 5274760 h 5381312"/>
              <a:gd name="connsiteX8" fmla="*/ 232634 w 6776737"/>
              <a:gd name="connsiteY8" fmla="*/ 4196185 h 5381312"/>
              <a:gd name="connsiteX9" fmla="*/ 3442 w 6776737"/>
              <a:gd name="connsiteY9" fmla="*/ 3735382 h 5381312"/>
              <a:gd name="connsiteX10" fmla="*/ 0 w 6776737"/>
              <a:gd name="connsiteY10" fmla="*/ 1557157 h 5381312"/>
              <a:gd name="connsiteX0" fmla="*/ 0 w 7076447"/>
              <a:gd name="connsiteY0" fmla="*/ 1557157 h 5381312"/>
              <a:gd name="connsiteX1" fmla="*/ 171522 w 7076447"/>
              <a:gd name="connsiteY1" fmla="*/ 1143942 h 5381312"/>
              <a:gd name="connsiteX2" fmla="*/ 2160970 w 7076447"/>
              <a:gd name="connsiteY2" fmla="*/ 0 h 5381312"/>
              <a:gd name="connsiteX3" fmla="*/ 6656386 w 7076447"/>
              <a:gd name="connsiteY3" fmla="*/ 1128322 h 5381312"/>
              <a:gd name="connsiteX4" fmla="*/ 6680591 w 7076447"/>
              <a:gd name="connsiteY4" fmla="*/ 1713296 h 5381312"/>
              <a:gd name="connsiteX5" fmla="*/ 4868619 w 7076447"/>
              <a:gd name="connsiteY5" fmla="*/ 3837678 h 5381312"/>
              <a:gd name="connsiteX6" fmla="*/ 4517159 w 7076447"/>
              <a:gd name="connsiteY6" fmla="*/ 4251620 h 5381312"/>
              <a:gd name="connsiteX7" fmla="*/ 2758780 w 7076447"/>
              <a:gd name="connsiteY7" fmla="*/ 5274825 h 5381312"/>
              <a:gd name="connsiteX8" fmla="*/ 2142850 w 7076447"/>
              <a:gd name="connsiteY8" fmla="*/ 5274760 h 5381312"/>
              <a:gd name="connsiteX9" fmla="*/ 232634 w 7076447"/>
              <a:gd name="connsiteY9" fmla="*/ 4196185 h 5381312"/>
              <a:gd name="connsiteX10" fmla="*/ 3442 w 7076447"/>
              <a:gd name="connsiteY10" fmla="*/ 3735382 h 5381312"/>
              <a:gd name="connsiteX11" fmla="*/ 0 w 7076447"/>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6656386 w 6810174"/>
              <a:gd name="connsiteY3" fmla="*/ 1128322 h 5381312"/>
              <a:gd name="connsiteX4" fmla="*/ 4868619 w 6810174"/>
              <a:gd name="connsiteY4" fmla="*/ 1486799 h 5381312"/>
              <a:gd name="connsiteX5" fmla="*/ 4868619 w 6810174"/>
              <a:gd name="connsiteY5" fmla="*/ 3837678 h 5381312"/>
              <a:gd name="connsiteX6" fmla="*/ 4517159 w 6810174"/>
              <a:gd name="connsiteY6" fmla="*/ 4251620 h 5381312"/>
              <a:gd name="connsiteX7" fmla="*/ 2758780 w 6810174"/>
              <a:gd name="connsiteY7" fmla="*/ 5274825 h 5381312"/>
              <a:gd name="connsiteX8" fmla="*/ 2142850 w 6810174"/>
              <a:gd name="connsiteY8" fmla="*/ 5274760 h 5381312"/>
              <a:gd name="connsiteX9" fmla="*/ 232634 w 6810174"/>
              <a:gd name="connsiteY9" fmla="*/ 4196185 h 5381312"/>
              <a:gd name="connsiteX10" fmla="*/ 3442 w 6810174"/>
              <a:gd name="connsiteY10" fmla="*/ 3735382 h 5381312"/>
              <a:gd name="connsiteX11" fmla="*/ 0 w 6810174"/>
              <a:gd name="connsiteY11" fmla="*/ 1557157 h 5381312"/>
              <a:gd name="connsiteX0" fmla="*/ 0 w 6810174"/>
              <a:gd name="connsiteY0" fmla="*/ 1557157 h 5381312"/>
              <a:gd name="connsiteX1" fmla="*/ 171522 w 6810174"/>
              <a:gd name="connsiteY1" fmla="*/ 1143942 h 5381312"/>
              <a:gd name="connsiteX2" fmla="*/ 2160970 w 6810174"/>
              <a:gd name="connsiteY2" fmla="*/ 0 h 5381312"/>
              <a:gd name="connsiteX3" fmla="*/ 4204749 w 6810174"/>
              <a:gd name="connsiteY3" fmla="*/ 502711 h 5381312"/>
              <a:gd name="connsiteX4" fmla="*/ 6656386 w 6810174"/>
              <a:gd name="connsiteY4" fmla="*/ 1128322 h 5381312"/>
              <a:gd name="connsiteX5" fmla="*/ 4868619 w 6810174"/>
              <a:gd name="connsiteY5" fmla="*/ 1486799 h 5381312"/>
              <a:gd name="connsiteX6" fmla="*/ 4868619 w 6810174"/>
              <a:gd name="connsiteY6" fmla="*/ 3837678 h 5381312"/>
              <a:gd name="connsiteX7" fmla="*/ 4517159 w 6810174"/>
              <a:gd name="connsiteY7" fmla="*/ 4251620 h 5381312"/>
              <a:gd name="connsiteX8" fmla="*/ 2758780 w 6810174"/>
              <a:gd name="connsiteY8" fmla="*/ 5274825 h 5381312"/>
              <a:gd name="connsiteX9" fmla="*/ 2142850 w 6810174"/>
              <a:gd name="connsiteY9" fmla="*/ 5274760 h 5381312"/>
              <a:gd name="connsiteX10" fmla="*/ 232634 w 6810174"/>
              <a:gd name="connsiteY10" fmla="*/ 4196185 h 5381312"/>
              <a:gd name="connsiteX11" fmla="*/ 3442 w 6810174"/>
              <a:gd name="connsiteY11" fmla="*/ 3735382 h 5381312"/>
              <a:gd name="connsiteX12" fmla="*/ 0 w 6810174"/>
              <a:gd name="connsiteY12" fmla="*/ 1557157 h 5381312"/>
              <a:gd name="connsiteX0" fmla="*/ 0 w 6810174"/>
              <a:gd name="connsiteY0" fmla="*/ 1569921 h 5394076"/>
              <a:gd name="connsiteX1" fmla="*/ 171522 w 6810174"/>
              <a:gd name="connsiteY1" fmla="*/ 1156706 h 5394076"/>
              <a:gd name="connsiteX2" fmla="*/ 2160970 w 6810174"/>
              <a:gd name="connsiteY2" fmla="*/ 12764 h 5394076"/>
              <a:gd name="connsiteX3" fmla="*/ 2658324 w 6810174"/>
              <a:gd name="connsiteY3" fmla="*/ 0 h 5394076"/>
              <a:gd name="connsiteX4" fmla="*/ 6656386 w 6810174"/>
              <a:gd name="connsiteY4" fmla="*/ 1141086 h 5394076"/>
              <a:gd name="connsiteX5" fmla="*/ 4868619 w 6810174"/>
              <a:gd name="connsiteY5" fmla="*/ 1499563 h 5394076"/>
              <a:gd name="connsiteX6" fmla="*/ 4868619 w 6810174"/>
              <a:gd name="connsiteY6" fmla="*/ 3850442 h 5394076"/>
              <a:gd name="connsiteX7" fmla="*/ 4517159 w 6810174"/>
              <a:gd name="connsiteY7" fmla="*/ 4264384 h 5394076"/>
              <a:gd name="connsiteX8" fmla="*/ 2758780 w 6810174"/>
              <a:gd name="connsiteY8" fmla="*/ 5287589 h 5394076"/>
              <a:gd name="connsiteX9" fmla="*/ 2142850 w 6810174"/>
              <a:gd name="connsiteY9" fmla="*/ 5287524 h 5394076"/>
              <a:gd name="connsiteX10" fmla="*/ 232634 w 6810174"/>
              <a:gd name="connsiteY10" fmla="*/ 4208949 h 5394076"/>
              <a:gd name="connsiteX11" fmla="*/ 3442 w 6810174"/>
              <a:gd name="connsiteY11" fmla="*/ 3748146 h 5394076"/>
              <a:gd name="connsiteX12" fmla="*/ 0 w 6810174"/>
              <a:gd name="connsiteY12" fmla="*/ 1569921 h 5394076"/>
              <a:gd name="connsiteX0" fmla="*/ 0 w 5137670"/>
              <a:gd name="connsiteY0" fmla="*/ 1569921 h 5394076"/>
              <a:gd name="connsiteX1" fmla="*/ 171522 w 5137670"/>
              <a:gd name="connsiteY1" fmla="*/ 1156706 h 5394076"/>
              <a:gd name="connsiteX2" fmla="*/ 2160970 w 5137670"/>
              <a:gd name="connsiteY2" fmla="*/ 12764 h 5394076"/>
              <a:gd name="connsiteX3" fmla="*/ 2658324 w 5137670"/>
              <a:gd name="connsiteY3" fmla="*/ 0 h 5394076"/>
              <a:gd name="connsiteX4" fmla="*/ 4617917 w 5137670"/>
              <a:gd name="connsiteY4" fmla="*/ 1117656 h 5394076"/>
              <a:gd name="connsiteX5" fmla="*/ 4868619 w 5137670"/>
              <a:gd name="connsiteY5" fmla="*/ 1499563 h 5394076"/>
              <a:gd name="connsiteX6" fmla="*/ 4868619 w 5137670"/>
              <a:gd name="connsiteY6" fmla="*/ 3850442 h 5394076"/>
              <a:gd name="connsiteX7" fmla="*/ 4517159 w 5137670"/>
              <a:gd name="connsiteY7" fmla="*/ 4264384 h 5394076"/>
              <a:gd name="connsiteX8" fmla="*/ 2758780 w 5137670"/>
              <a:gd name="connsiteY8" fmla="*/ 5287589 h 5394076"/>
              <a:gd name="connsiteX9" fmla="*/ 2142850 w 5137670"/>
              <a:gd name="connsiteY9" fmla="*/ 5287524 h 5394076"/>
              <a:gd name="connsiteX10" fmla="*/ 232634 w 5137670"/>
              <a:gd name="connsiteY10" fmla="*/ 4208949 h 5394076"/>
              <a:gd name="connsiteX11" fmla="*/ 3442 w 5137670"/>
              <a:gd name="connsiteY11" fmla="*/ 3748146 h 5394076"/>
              <a:gd name="connsiteX12" fmla="*/ 0 w 5137670"/>
              <a:gd name="connsiteY12" fmla="*/ 1569921 h 5394076"/>
              <a:gd name="connsiteX0" fmla="*/ 0 w 4972114"/>
              <a:gd name="connsiteY0" fmla="*/ 1569921 h 5394076"/>
              <a:gd name="connsiteX1" fmla="*/ 171522 w 4972114"/>
              <a:gd name="connsiteY1" fmla="*/ 1156706 h 5394076"/>
              <a:gd name="connsiteX2" fmla="*/ 2160970 w 4972114"/>
              <a:gd name="connsiteY2" fmla="*/ 12764 h 5394076"/>
              <a:gd name="connsiteX3" fmla="*/ 2658324 w 4972114"/>
              <a:gd name="connsiteY3" fmla="*/ 0 h 5394076"/>
              <a:gd name="connsiteX4" fmla="*/ 4617917 w 4972114"/>
              <a:gd name="connsiteY4" fmla="*/ 1117656 h 5394076"/>
              <a:gd name="connsiteX5" fmla="*/ 4868619 w 4972114"/>
              <a:gd name="connsiteY5" fmla="*/ 1499563 h 5394076"/>
              <a:gd name="connsiteX6" fmla="*/ 4868619 w 4972114"/>
              <a:gd name="connsiteY6" fmla="*/ 3850442 h 5394076"/>
              <a:gd name="connsiteX7" fmla="*/ 4517159 w 4972114"/>
              <a:gd name="connsiteY7" fmla="*/ 4264384 h 5394076"/>
              <a:gd name="connsiteX8" fmla="*/ 2758780 w 4972114"/>
              <a:gd name="connsiteY8" fmla="*/ 5287589 h 5394076"/>
              <a:gd name="connsiteX9" fmla="*/ 2142850 w 4972114"/>
              <a:gd name="connsiteY9" fmla="*/ 5287524 h 5394076"/>
              <a:gd name="connsiteX10" fmla="*/ 232634 w 4972114"/>
              <a:gd name="connsiteY10" fmla="*/ 4208949 h 5394076"/>
              <a:gd name="connsiteX11" fmla="*/ 3442 w 4972114"/>
              <a:gd name="connsiteY11" fmla="*/ 3748146 h 5394076"/>
              <a:gd name="connsiteX12" fmla="*/ 0 w 4972114"/>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50442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69921 h 5394076"/>
              <a:gd name="connsiteX1" fmla="*/ 171522 w 4869009"/>
              <a:gd name="connsiteY1" fmla="*/ 1156706 h 5394076"/>
              <a:gd name="connsiteX2" fmla="*/ 2160970 w 4869009"/>
              <a:gd name="connsiteY2" fmla="*/ 12764 h 5394076"/>
              <a:gd name="connsiteX3" fmla="*/ 2658324 w 4869009"/>
              <a:gd name="connsiteY3" fmla="*/ 0 h 5394076"/>
              <a:gd name="connsiteX4" fmla="*/ 4617917 w 4869009"/>
              <a:gd name="connsiteY4" fmla="*/ 1117656 h 5394076"/>
              <a:gd name="connsiteX5" fmla="*/ 4868619 w 4869009"/>
              <a:gd name="connsiteY5" fmla="*/ 1499563 h 5394076"/>
              <a:gd name="connsiteX6" fmla="*/ 4868619 w 4869009"/>
              <a:gd name="connsiteY6" fmla="*/ 3828747 h 5394076"/>
              <a:gd name="connsiteX7" fmla="*/ 4517159 w 4869009"/>
              <a:gd name="connsiteY7" fmla="*/ 4264384 h 5394076"/>
              <a:gd name="connsiteX8" fmla="*/ 2758780 w 4869009"/>
              <a:gd name="connsiteY8" fmla="*/ 5287589 h 5394076"/>
              <a:gd name="connsiteX9" fmla="*/ 2142850 w 4869009"/>
              <a:gd name="connsiteY9" fmla="*/ 5287524 h 5394076"/>
              <a:gd name="connsiteX10" fmla="*/ 232634 w 4869009"/>
              <a:gd name="connsiteY10" fmla="*/ 4208949 h 5394076"/>
              <a:gd name="connsiteX11" fmla="*/ 3442 w 4869009"/>
              <a:gd name="connsiteY11" fmla="*/ 3748146 h 5394076"/>
              <a:gd name="connsiteX12" fmla="*/ 0 w 4869009"/>
              <a:gd name="connsiteY12" fmla="*/ 1569921 h 5394076"/>
              <a:gd name="connsiteX0" fmla="*/ 0 w 4869009"/>
              <a:gd name="connsiteY0" fmla="*/ 1559073 h 5383228"/>
              <a:gd name="connsiteX1" fmla="*/ 171522 w 4869009"/>
              <a:gd name="connsiteY1" fmla="*/ 1145858 h 5383228"/>
              <a:gd name="connsiteX2" fmla="*/ 2160970 w 4869009"/>
              <a:gd name="connsiteY2" fmla="*/ 1916 h 5383228"/>
              <a:gd name="connsiteX3" fmla="*/ 2701714 w 4869009"/>
              <a:gd name="connsiteY3" fmla="*/ 0 h 5383228"/>
              <a:gd name="connsiteX4" fmla="*/ 4617917 w 4869009"/>
              <a:gd name="connsiteY4" fmla="*/ 1106808 h 5383228"/>
              <a:gd name="connsiteX5" fmla="*/ 4868619 w 4869009"/>
              <a:gd name="connsiteY5" fmla="*/ 1488715 h 5383228"/>
              <a:gd name="connsiteX6" fmla="*/ 4868619 w 4869009"/>
              <a:gd name="connsiteY6" fmla="*/ 3817899 h 5383228"/>
              <a:gd name="connsiteX7" fmla="*/ 4517159 w 4869009"/>
              <a:gd name="connsiteY7" fmla="*/ 4253536 h 5383228"/>
              <a:gd name="connsiteX8" fmla="*/ 2758780 w 4869009"/>
              <a:gd name="connsiteY8" fmla="*/ 5276741 h 5383228"/>
              <a:gd name="connsiteX9" fmla="*/ 2142850 w 4869009"/>
              <a:gd name="connsiteY9" fmla="*/ 5276676 h 5383228"/>
              <a:gd name="connsiteX10" fmla="*/ 232634 w 4869009"/>
              <a:gd name="connsiteY10" fmla="*/ 4198101 h 5383228"/>
              <a:gd name="connsiteX11" fmla="*/ 3442 w 4869009"/>
              <a:gd name="connsiteY11" fmla="*/ 3737298 h 5383228"/>
              <a:gd name="connsiteX12" fmla="*/ 0 w 4869009"/>
              <a:gd name="connsiteY12" fmla="*/ 1559073 h 5383228"/>
              <a:gd name="connsiteX0" fmla="*/ 0 w 4869009"/>
              <a:gd name="connsiteY0" fmla="*/ 1635574 h 5459729"/>
              <a:gd name="connsiteX1" fmla="*/ 171522 w 4869009"/>
              <a:gd name="connsiteY1" fmla="*/ 1222359 h 5459729"/>
              <a:gd name="connsiteX2" fmla="*/ 2160970 w 4869009"/>
              <a:gd name="connsiteY2" fmla="*/ 78417 h 5459729"/>
              <a:gd name="connsiteX3" fmla="*/ 2701714 w 4869009"/>
              <a:gd name="connsiteY3" fmla="*/ 76501 h 5459729"/>
              <a:gd name="connsiteX4" fmla="*/ 4617917 w 4869009"/>
              <a:gd name="connsiteY4" fmla="*/ 1183309 h 5459729"/>
              <a:gd name="connsiteX5" fmla="*/ 4868619 w 4869009"/>
              <a:gd name="connsiteY5" fmla="*/ 1565216 h 5459729"/>
              <a:gd name="connsiteX6" fmla="*/ 4868619 w 4869009"/>
              <a:gd name="connsiteY6" fmla="*/ 3894400 h 5459729"/>
              <a:gd name="connsiteX7" fmla="*/ 4517159 w 4869009"/>
              <a:gd name="connsiteY7" fmla="*/ 4330037 h 5459729"/>
              <a:gd name="connsiteX8" fmla="*/ 2758780 w 4869009"/>
              <a:gd name="connsiteY8" fmla="*/ 5353242 h 5459729"/>
              <a:gd name="connsiteX9" fmla="*/ 2142850 w 4869009"/>
              <a:gd name="connsiteY9" fmla="*/ 5353177 h 5459729"/>
              <a:gd name="connsiteX10" fmla="*/ 232634 w 4869009"/>
              <a:gd name="connsiteY10" fmla="*/ 4274602 h 5459729"/>
              <a:gd name="connsiteX11" fmla="*/ 3442 w 4869009"/>
              <a:gd name="connsiteY11" fmla="*/ 3813799 h 5459729"/>
              <a:gd name="connsiteX12" fmla="*/ 0 w 4869009"/>
              <a:gd name="connsiteY12" fmla="*/ 1635574 h 5459729"/>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0 w 4869009"/>
              <a:gd name="connsiteY0" fmla="*/ 1656817 h 5480972"/>
              <a:gd name="connsiteX1" fmla="*/ 171522 w 4869009"/>
              <a:gd name="connsiteY1" fmla="*/ 1243602 h 5480972"/>
              <a:gd name="connsiteX2" fmla="*/ 2160970 w 4869009"/>
              <a:gd name="connsiteY2" fmla="*/ 99660 h 5480972"/>
              <a:gd name="connsiteX3" fmla="*/ 2701714 w 4869009"/>
              <a:gd name="connsiteY3" fmla="*/ 97744 h 5480972"/>
              <a:gd name="connsiteX4" fmla="*/ 4617917 w 4869009"/>
              <a:gd name="connsiteY4" fmla="*/ 1204552 h 5480972"/>
              <a:gd name="connsiteX5" fmla="*/ 4868619 w 4869009"/>
              <a:gd name="connsiteY5" fmla="*/ 1586459 h 5480972"/>
              <a:gd name="connsiteX6" fmla="*/ 4868619 w 4869009"/>
              <a:gd name="connsiteY6" fmla="*/ 3915643 h 5480972"/>
              <a:gd name="connsiteX7" fmla="*/ 4517159 w 4869009"/>
              <a:gd name="connsiteY7" fmla="*/ 4351280 h 5480972"/>
              <a:gd name="connsiteX8" fmla="*/ 2758780 w 4869009"/>
              <a:gd name="connsiteY8" fmla="*/ 5374485 h 5480972"/>
              <a:gd name="connsiteX9" fmla="*/ 2142850 w 4869009"/>
              <a:gd name="connsiteY9" fmla="*/ 5374420 h 5480972"/>
              <a:gd name="connsiteX10" fmla="*/ 232634 w 4869009"/>
              <a:gd name="connsiteY10" fmla="*/ 4295845 h 5480972"/>
              <a:gd name="connsiteX11" fmla="*/ 3442 w 4869009"/>
              <a:gd name="connsiteY11" fmla="*/ 3835042 h 5480972"/>
              <a:gd name="connsiteX12" fmla="*/ 0 w 4869009"/>
              <a:gd name="connsiteY12" fmla="*/ 1656817 h 5480972"/>
              <a:gd name="connsiteX0" fmla="*/ 2193 w 4871202"/>
              <a:gd name="connsiteY0" fmla="*/ 1656817 h 5480972"/>
              <a:gd name="connsiteX1" fmla="*/ 173715 w 4871202"/>
              <a:gd name="connsiteY1" fmla="*/ 1243602 h 5480972"/>
              <a:gd name="connsiteX2" fmla="*/ 2163163 w 4871202"/>
              <a:gd name="connsiteY2" fmla="*/ 99660 h 5480972"/>
              <a:gd name="connsiteX3" fmla="*/ 2703907 w 4871202"/>
              <a:gd name="connsiteY3" fmla="*/ 97744 h 5480972"/>
              <a:gd name="connsiteX4" fmla="*/ 4620110 w 4871202"/>
              <a:gd name="connsiteY4" fmla="*/ 1204552 h 5480972"/>
              <a:gd name="connsiteX5" fmla="*/ 4870812 w 4871202"/>
              <a:gd name="connsiteY5" fmla="*/ 1586459 h 5480972"/>
              <a:gd name="connsiteX6" fmla="*/ 4870812 w 4871202"/>
              <a:gd name="connsiteY6" fmla="*/ 3915643 h 5480972"/>
              <a:gd name="connsiteX7" fmla="*/ 4519352 w 4871202"/>
              <a:gd name="connsiteY7" fmla="*/ 4351280 h 5480972"/>
              <a:gd name="connsiteX8" fmla="*/ 2760973 w 4871202"/>
              <a:gd name="connsiteY8" fmla="*/ 5374485 h 5480972"/>
              <a:gd name="connsiteX9" fmla="*/ 2145043 w 4871202"/>
              <a:gd name="connsiteY9" fmla="*/ 5374420 h 5480972"/>
              <a:gd name="connsiteX10" fmla="*/ 234827 w 4871202"/>
              <a:gd name="connsiteY10" fmla="*/ 4295845 h 5480972"/>
              <a:gd name="connsiteX11" fmla="*/ 5635 w 4871202"/>
              <a:gd name="connsiteY11" fmla="*/ 3835042 h 5480972"/>
              <a:gd name="connsiteX12" fmla="*/ 2193 w 4871202"/>
              <a:gd name="connsiteY12" fmla="*/ 1656817 h 5480972"/>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86847"/>
              <a:gd name="connsiteX1" fmla="*/ 173715 w 4871202"/>
              <a:gd name="connsiteY1" fmla="*/ 1243602 h 5486847"/>
              <a:gd name="connsiteX2" fmla="*/ 2163163 w 4871202"/>
              <a:gd name="connsiteY2" fmla="*/ 99660 h 5486847"/>
              <a:gd name="connsiteX3" fmla="*/ 2703907 w 4871202"/>
              <a:gd name="connsiteY3" fmla="*/ 97744 h 5486847"/>
              <a:gd name="connsiteX4" fmla="*/ 4620110 w 4871202"/>
              <a:gd name="connsiteY4" fmla="*/ 1204552 h 5486847"/>
              <a:gd name="connsiteX5" fmla="*/ 4870812 w 4871202"/>
              <a:gd name="connsiteY5" fmla="*/ 1586459 h 5486847"/>
              <a:gd name="connsiteX6" fmla="*/ 4870812 w 4871202"/>
              <a:gd name="connsiteY6" fmla="*/ 3915643 h 5486847"/>
              <a:gd name="connsiteX7" fmla="*/ 4519352 w 4871202"/>
              <a:gd name="connsiteY7" fmla="*/ 4351280 h 5486847"/>
              <a:gd name="connsiteX8" fmla="*/ 2760973 w 4871202"/>
              <a:gd name="connsiteY8" fmla="*/ 5374485 h 5486847"/>
              <a:gd name="connsiteX9" fmla="*/ 2134195 w 4871202"/>
              <a:gd name="connsiteY9" fmla="*/ 5385268 h 5486847"/>
              <a:gd name="connsiteX10" fmla="*/ 234827 w 4871202"/>
              <a:gd name="connsiteY10" fmla="*/ 4295845 h 5486847"/>
              <a:gd name="connsiteX11" fmla="*/ 5635 w 4871202"/>
              <a:gd name="connsiteY11" fmla="*/ 3835042 h 5486847"/>
              <a:gd name="connsiteX12" fmla="*/ 2193 w 4871202"/>
              <a:gd name="connsiteY12" fmla="*/ 1656817 h 5486847"/>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 name="connsiteX0" fmla="*/ 2193 w 4871202"/>
              <a:gd name="connsiteY0" fmla="*/ 1656817 h 5491218"/>
              <a:gd name="connsiteX1" fmla="*/ 173715 w 4871202"/>
              <a:gd name="connsiteY1" fmla="*/ 1243602 h 5491218"/>
              <a:gd name="connsiteX2" fmla="*/ 2163163 w 4871202"/>
              <a:gd name="connsiteY2" fmla="*/ 99660 h 5491218"/>
              <a:gd name="connsiteX3" fmla="*/ 2703907 w 4871202"/>
              <a:gd name="connsiteY3" fmla="*/ 97744 h 5491218"/>
              <a:gd name="connsiteX4" fmla="*/ 4620110 w 4871202"/>
              <a:gd name="connsiteY4" fmla="*/ 1204552 h 5491218"/>
              <a:gd name="connsiteX5" fmla="*/ 4870812 w 4871202"/>
              <a:gd name="connsiteY5" fmla="*/ 1586459 h 5491218"/>
              <a:gd name="connsiteX6" fmla="*/ 4870812 w 4871202"/>
              <a:gd name="connsiteY6" fmla="*/ 3915643 h 5491218"/>
              <a:gd name="connsiteX7" fmla="*/ 4519352 w 4871202"/>
              <a:gd name="connsiteY7" fmla="*/ 4351280 h 5491218"/>
              <a:gd name="connsiteX8" fmla="*/ 2760973 w 4871202"/>
              <a:gd name="connsiteY8" fmla="*/ 5374485 h 5491218"/>
              <a:gd name="connsiteX9" fmla="*/ 2134195 w 4871202"/>
              <a:gd name="connsiteY9" fmla="*/ 5385268 h 5491218"/>
              <a:gd name="connsiteX10" fmla="*/ 234827 w 4871202"/>
              <a:gd name="connsiteY10" fmla="*/ 4295845 h 5491218"/>
              <a:gd name="connsiteX11" fmla="*/ 5635 w 4871202"/>
              <a:gd name="connsiteY11" fmla="*/ 3835042 h 5491218"/>
              <a:gd name="connsiteX12" fmla="*/ 2193 w 4871202"/>
              <a:gd name="connsiteY12" fmla="*/ 1656817 h 5491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1202" h="5491218">
                <a:moveTo>
                  <a:pt x="2193" y="1656817"/>
                </a:moveTo>
                <a:cubicBezTo>
                  <a:pt x="-294" y="1513655"/>
                  <a:pt x="-24477" y="1408459"/>
                  <a:pt x="173715" y="1243602"/>
                </a:cubicBezTo>
                <a:lnTo>
                  <a:pt x="2163163" y="99660"/>
                </a:lnTo>
                <a:cubicBezTo>
                  <a:pt x="2305445" y="17665"/>
                  <a:pt x="2436879" y="-75178"/>
                  <a:pt x="2703907" y="97744"/>
                </a:cubicBezTo>
                <a:lnTo>
                  <a:pt x="4620110" y="1204552"/>
                </a:lnTo>
                <a:cubicBezTo>
                  <a:pt x="4751599" y="1291808"/>
                  <a:pt x="4853978" y="1352501"/>
                  <a:pt x="4870812" y="1586459"/>
                </a:cubicBezTo>
                <a:cubicBezTo>
                  <a:pt x="4869640" y="2147361"/>
                  <a:pt x="4872114" y="2906822"/>
                  <a:pt x="4870812" y="3915643"/>
                </a:cubicBezTo>
                <a:cubicBezTo>
                  <a:pt x="4850114" y="4147215"/>
                  <a:pt x="4773364" y="4213289"/>
                  <a:pt x="4519352" y="4351280"/>
                </a:cubicBezTo>
                <a:cubicBezTo>
                  <a:pt x="3705736" y="4839298"/>
                  <a:pt x="3126752" y="5163609"/>
                  <a:pt x="2760973" y="5374485"/>
                </a:cubicBezTo>
                <a:cubicBezTo>
                  <a:pt x="2541114" y="5505825"/>
                  <a:pt x="2400506" y="5548447"/>
                  <a:pt x="2134195" y="5385268"/>
                </a:cubicBezTo>
                <a:cubicBezTo>
                  <a:pt x="1589943" y="5089860"/>
                  <a:pt x="747165" y="4595365"/>
                  <a:pt x="234827" y="4295845"/>
                </a:cubicBezTo>
                <a:cubicBezTo>
                  <a:pt x="-27498" y="4106448"/>
                  <a:pt x="8486" y="3991029"/>
                  <a:pt x="5635" y="3835042"/>
                </a:cubicBezTo>
                <a:cubicBezTo>
                  <a:pt x="3914" y="2745929"/>
                  <a:pt x="3340" y="2382892"/>
                  <a:pt x="2193" y="1656817"/>
                </a:cubicBezTo>
                <a:close/>
              </a:path>
            </a:pathLst>
          </a:custGeom>
          <a:ln w="28575">
            <a:noFill/>
            <a:miter lim="400000"/>
          </a:ln>
          <a:extLst>
            <a:ext uri="{C572A759-6A51-4108-AA02-DFA0A04FC94B}">
              <ma14:wrappingTextBoxFlag xmlns="" xmlns:ma14="http://schemas.microsoft.com/office/mac/drawingml/2011/main" val="1"/>
            </a:ext>
          </a:extLst>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33" name="Shape 33"/>
          <p:cNvSpPr>
            <a:spLocks noGrp="1"/>
          </p:cNvSpPr>
          <p:nvPr>
            <p:ph type="title"/>
          </p:nvPr>
        </p:nvSpPr>
        <p:spPr>
          <a:xfrm>
            <a:off x="1778000" y="2137405"/>
            <a:ext cx="20828000" cy="1587501"/>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34" name="Shape 34"/>
          <p:cNvSpPr>
            <a:spLocks noGrp="1"/>
          </p:cNvSpPr>
          <p:nvPr>
            <p:ph type="body" idx="1"/>
          </p:nvPr>
        </p:nvSpPr>
        <p:spPr>
          <a:xfrm>
            <a:off x="1778000" y="4610100"/>
            <a:ext cx="20828000" cy="6646665"/>
          </a:xfrm>
          <a:prstGeom prst="rect">
            <a:avLst/>
          </a:prstGeom>
        </p:spPr>
        <p:txBody>
          <a:bodyPr anchor="t"/>
          <a:lstStyle>
            <a:lvl1pPr marL="0" indent="0">
              <a:spcBef>
                <a:spcPts val="5900"/>
              </a:spcBef>
              <a:buSzTx/>
              <a:buNone/>
            </a:lvl1pPr>
            <a:lvl2pPr marL="0" indent="228600">
              <a:spcBef>
                <a:spcPts val="5900"/>
              </a:spcBef>
              <a:buSzTx/>
              <a:buNone/>
            </a:lvl2pPr>
            <a:lvl3pPr marL="0" indent="457200">
              <a:spcBef>
                <a:spcPts val="5900"/>
              </a:spcBef>
              <a:buSzTx/>
              <a:buNone/>
            </a:lvl3pPr>
            <a:lvl4pPr marL="0" indent="685800">
              <a:spcBef>
                <a:spcPts val="5900"/>
              </a:spcBef>
              <a:buSzTx/>
              <a:buNone/>
            </a:lvl4pPr>
            <a:lvl5pPr marL="0" indent="914400">
              <a:spcBef>
                <a:spcPts val="5900"/>
              </a:spcBef>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2" name="Shape 4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Subtitle (dark bg)">
    <p:spTree>
      <p:nvGrpSpPr>
        <p:cNvPr id="1" name=""/>
        <p:cNvGrpSpPr/>
        <p:nvPr/>
      </p:nvGrpSpPr>
      <p:grpSpPr>
        <a:xfrm>
          <a:off x="0" y="0"/>
          <a:ext cx="0" cy="0"/>
          <a:chOff x="0" y="0"/>
          <a:chExt cx="0" cy="0"/>
        </a:xfrm>
      </p:grpSpPr>
      <p:sp>
        <p:nvSpPr>
          <p:cNvPr id="49" name="Shape 49"/>
          <p:cNvSpPr/>
          <p:nvPr userDrawn="1"/>
        </p:nvSpPr>
        <p:spPr>
          <a:xfrm>
            <a:off x="-49709" y="-11609"/>
            <a:ext cx="24483418" cy="13739218"/>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50" name="Shape 50"/>
          <p:cNvSpPr>
            <a:spLocks noGrp="1"/>
          </p:cNvSpPr>
          <p:nvPr>
            <p:ph type="title"/>
          </p:nvPr>
        </p:nvSpPr>
        <p:spPr>
          <a:xfrm>
            <a:off x="1778000" y="2137405"/>
            <a:ext cx="20828000" cy="1587501"/>
          </a:xfrm>
          <a:prstGeom prst="rect">
            <a:avLst/>
          </a:prstGeom>
        </p:spPr>
        <p:txBody>
          <a:bodyPr anchor="t"/>
          <a:lstStyle>
            <a:lvl1pPr>
              <a:spcBef>
                <a:spcPts val="0"/>
              </a:spcBef>
              <a:defRPr sz="8000" b="1" cap="all">
                <a:solidFill>
                  <a:srgbClr val="FFFFFF"/>
                </a:solidFill>
                <a:latin typeface="+mn-lt"/>
                <a:ea typeface="Helvetica Neue Medium"/>
                <a:cs typeface="Helvetica Neue Medium"/>
                <a:sym typeface="Helvetica Neue Medium"/>
              </a:defRPr>
            </a:lvl1pPr>
          </a:lstStyle>
          <a:p>
            <a:r>
              <a:rPr dirty="0"/>
              <a:t>Title Text</a:t>
            </a:r>
          </a:p>
        </p:txBody>
      </p:sp>
      <p:sp>
        <p:nvSpPr>
          <p:cNvPr id="51" name="Shape 51"/>
          <p:cNvSpPr>
            <a:spLocks noGrp="1"/>
          </p:cNvSpPr>
          <p:nvPr>
            <p:ph type="body" idx="1"/>
          </p:nvPr>
        </p:nvSpPr>
        <p:spPr>
          <a:xfrm>
            <a:off x="1778000" y="4610100"/>
            <a:ext cx="20828000" cy="6646665"/>
          </a:xfrm>
          <a:prstGeom prst="rect">
            <a:avLst/>
          </a:prstGeom>
        </p:spPr>
        <p:txBody>
          <a:bodyPr anchor="t"/>
          <a:lstStyle>
            <a:lvl1pPr marL="0" indent="0">
              <a:spcBef>
                <a:spcPts val="5900"/>
              </a:spcBef>
              <a:buSzTx/>
              <a:buNone/>
              <a:defRPr>
                <a:solidFill>
                  <a:srgbClr val="A9A9A9"/>
                </a:solidFill>
              </a:defRPr>
            </a:lvl1pPr>
            <a:lvl2pPr marL="0" indent="228600">
              <a:spcBef>
                <a:spcPts val="5900"/>
              </a:spcBef>
              <a:buSzTx/>
              <a:buNone/>
              <a:defRPr>
                <a:solidFill>
                  <a:srgbClr val="A9A9A9"/>
                </a:solidFill>
              </a:defRPr>
            </a:lvl2pPr>
            <a:lvl3pPr marL="0" indent="457200">
              <a:spcBef>
                <a:spcPts val="5900"/>
              </a:spcBef>
              <a:buSzTx/>
              <a:buNone/>
              <a:defRPr>
                <a:solidFill>
                  <a:srgbClr val="A9A9A9"/>
                </a:solidFill>
              </a:defRPr>
            </a:lvl3pPr>
            <a:lvl4pPr marL="0" indent="685800">
              <a:spcBef>
                <a:spcPts val="5900"/>
              </a:spcBef>
              <a:buSzTx/>
              <a:buNone/>
              <a:defRPr>
                <a:solidFill>
                  <a:srgbClr val="A9A9A9"/>
                </a:solidFill>
              </a:defRPr>
            </a:lvl4pPr>
            <a:lvl5pPr marL="0" indent="914400">
              <a:spcBef>
                <a:spcPts val="5900"/>
              </a:spcBef>
              <a:buSzTx/>
              <a:buNone/>
              <a:defRPr>
                <a:solidFill>
                  <a:srgbClr val="A9A9A9"/>
                </a:solidFill>
              </a:defRPr>
            </a:lvl5pPr>
          </a:lstStyle>
          <a:p>
            <a:r>
              <a:t>Body Level One</a:t>
            </a:r>
          </a:p>
          <a:p>
            <a:pPr lvl="1"/>
            <a:r>
              <a:t>Body Level Two</a:t>
            </a:r>
          </a:p>
          <a:p>
            <a:pPr lvl="2"/>
            <a:r>
              <a:t>Body Level Three</a:t>
            </a:r>
          </a:p>
          <a:p>
            <a:pPr lvl="3"/>
            <a:r>
              <a:t>Body Level Four</a:t>
            </a:r>
          </a:p>
          <a:p>
            <a:pPr lvl="4"/>
            <a:r>
              <a:t>Body Level Five</a:t>
            </a:r>
          </a:p>
        </p:txBody>
      </p:sp>
      <p:sp>
        <p:nvSpPr>
          <p:cNvPr id="59" name="Shape 5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Subtitle (grey bg)">
    <p:spTree>
      <p:nvGrpSpPr>
        <p:cNvPr id="1" name=""/>
        <p:cNvGrpSpPr/>
        <p:nvPr/>
      </p:nvGrpSpPr>
      <p:grpSpPr>
        <a:xfrm>
          <a:off x="0" y="0"/>
          <a:ext cx="0" cy="0"/>
          <a:chOff x="0" y="0"/>
          <a:chExt cx="0" cy="0"/>
        </a:xfrm>
      </p:grpSpPr>
      <p:sp>
        <p:nvSpPr>
          <p:cNvPr id="66" name="Shape 66"/>
          <p:cNvSpPr/>
          <p:nvPr/>
        </p:nvSpPr>
        <p:spPr>
          <a:xfrm>
            <a:off x="-49709" y="-11609"/>
            <a:ext cx="24483418" cy="13739218"/>
          </a:xfrm>
          <a:prstGeom prst="rect">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67" name="Shape 67"/>
          <p:cNvSpPr>
            <a:spLocks noGrp="1"/>
          </p:cNvSpPr>
          <p:nvPr>
            <p:ph type="title"/>
          </p:nvPr>
        </p:nvSpPr>
        <p:spPr>
          <a:xfrm>
            <a:off x="1778000" y="2137405"/>
            <a:ext cx="20828000" cy="1587501"/>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68" name="Shape 68"/>
          <p:cNvSpPr>
            <a:spLocks noGrp="1"/>
          </p:cNvSpPr>
          <p:nvPr>
            <p:ph type="body" idx="1"/>
          </p:nvPr>
        </p:nvSpPr>
        <p:spPr>
          <a:xfrm>
            <a:off x="1778000" y="4610100"/>
            <a:ext cx="20828000" cy="6646665"/>
          </a:xfrm>
          <a:prstGeom prst="rect">
            <a:avLst/>
          </a:prstGeom>
        </p:spPr>
        <p:txBody>
          <a:bodyPr anchor="t"/>
          <a:lstStyle>
            <a:lvl1pPr marL="0" indent="0">
              <a:spcBef>
                <a:spcPts val="5900"/>
              </a:spcBef>
              <a:buSzTx/>
              <a:buNone/>
            </a:lvl1pPr>
            <a:lvl2pPr marL="0" indent="228600">
              <a:spcBef>
                <a:spcPts val="5900"/>
              </a:spcBef>
              <a:buSzTx/>
              <a:buNone/>
            </a:lvl2pPr>
            <a:lvl3pPr marL="0" indent="457200">
              <a:spcBef>
                <a:spcPts val="5900"/>
              </a:spcBef>
              <a:buSzTx/>
              <a:buNone/>
            </a:lvl3pPr>
            <a:lvl4pPr marL="0" indent="685800">
              <a:spcBef>
                <a:spcPts val="5900"/>
              </a:spcBef>
              <a:buSzTx/>
              <a:buNone/>
            </a:lvl4pPr>
            <a:lvl5pPr marL="0" indent="914400">
              <a:spcBef>
                <a:spcPts val="5900"/>
              </a:spcBef>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83" name="Shape 83"/>
          <p:cNvSpPr>
            <a:spLocks noGrp="1"/>
          </p:cNvSpPr>
          <p:nvPr>
            <p:ph type="title"/>
          </p:nvPr>
        </p:nvSpPr>
        <p:spPr>
          <a:xfrm>
            <a:off x="1689100" y="1841500"/>
            <a:ext cx="21005800" cy="2286000"/>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91" name="Shape 9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Subtitle +Photo">
    <p:spTree>
      <p:nvGrpSpPr>
        <p:cNvPr id="1" name=""/>
        <p:cNvGrpSpPr/>
        <p:nvPr/>
      </p:nvGrpSpPr>
      <p:grpSpPr>
        <a:xfrm>
          <a:off x="0" y="0"/>
          <a:ext cx="0" cy="0"/>
          <a:chOff x="0" y="0"/>
          <a:chExt cx="0" cy="0"/>
        </a:xfrm>
      </p:grpSpPr>
      <p:sp>
        <p:nvSpPr>
          <p:cNvPr id="98" name="Shape 98"/>
          <p:cNvSpPr>
            <a:spLocks noGrp="1"/>
          </p:cNvSpPr>
          <p:nvPr>
            <p:ph type="title"/>
          </p:nvPr>
        </p:nvSpPr>
        <p:spPr>
          <a:xfrm>
            <a:off x="1600200" y="1276945"/>
            <a:ext cx="10261501" cy="4453633"/>
          </a:xfrm>
          <a:prstGeom prst="rect">
            <a:avLst/>
          </a:prstGeom>
        </p:spPr>
        <p:txBody>
          <a:bodyPr anchor="t"/>
          <a:lstStyle>
            <a:lvl1pPr>
              <a:spcBef>
                <a:spcPts val="0"/>
              </a:spcBef>
              <a:defRPr sz="8000" b="1" cap="all">
                <a:latin typeface="+mn-lt"/>
                <a:ea typeface="Helvetica Neue Medium"/>
                <a:cs typeface="Helvetica Neue Medium"/>
                <a:sym typeface="Helvetica Neue Medium"/>
              </a:defRPr>
            </a:lvl1pPr>
          </a:lstStyle>
          <a:p>
            <a:r>
              <a:rPr dirty="0"/>
              <a:t>Title Text</a:t>
            </a:r>
          </a:p>
        </p:txBody>
      </p:sp>
      <p:sp>
        <p:nvSpPr>
          <p:cNvPr id="99" name="Shape 99"/>
          <p:cNvSpPr>
            <a:spLocks noGrp="1"/>
          </p:cNvSpPr>
          <p:nvPr>
            <p:ph type="body" sz="quarter" idx="1"/>
          </p:nvPr>
        </p:nvSpPr>
        <p:spPr>
          <a:xfrm>
            <a:off x="1633339" y="4878982"/>
            <a:ext cx="10550823" cy="5990036"/>
          </a:xfrm>
          <a:prstGeom prst="rect">
            <a:avLst/>
          </a:prstGeom>
        </p:spPr>
        <p:txBody>
          <a:bodyPr anchor="t"/>
          <a:lstStyle>
            <a:lvl1pPr marL="0" indent="0">
              <a:spcBef>
                <a:spcPts val="5900"/>
              </a:spcBef>
              <a:buSzTx/>
              <a:buNone/>
              <a:defRPr>
                <a:solidFill>
                  <a:srgbClr val="323333"/>
                </a:solidFill>
              </a:defRPr>
            </a:lvl1pPr>
            <a:lvl2pPr marL="0" indent="228600">
              <a:spcBef>
                <a:spcPts val="5900"/>
              </a:spcBef>
              <a:buSzTx/>
              <a:buNone/>
              <a:defRPr>
                <a:solidFill>
                  <a:srgbClr val="323333"/>
                </a:solidFill>
              </a:defRPr>
            </a:lvl2pPr>
            <a:lvl3pPr marL="0" indent="457200">
              <a:spcBef>
                <a:spcPts val="5900"/>
              </a:spcBef>
              <a:buSzTx/>
              <a:buNone/>
              <a:defRPr>
                <a:solidFill>
                  <a:srgbClr val="323333"/>
                </a:solidFill>
              </a:defRPr>
            </a:lvl3pPr>
            <a:lvl4pPr marL="0" indent="685800">
              <a:spcBef>
                <a:spcPts val="5900"/>
              </a:spcBef>
              <a:buSzTx/>
              <a:buNone/>
              <a:defRPr>
                <a:solidFill>
                  <a:srgbClr val="323333"/>
                </a:solidFill>
              </a:defRPr>
            </a:lvl4pPr>
            <a:lvl5pPr marL="0" indent="914400">
              <a:spcBef>
                <a:spcPts val="5900"/>
              </a:spcBef>
              <a:buSzTx/>
              <a:buNone/>
              <a:defRPr>
                <a:solidFill>
                  <a:srgbClr val="323333"/>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00" name="Shape 100"/>
          <p:cNvSpPr>
            <a:spLocks noGrp="1"/>
          </p:cNvSpPr>
          <p:nvPr>
            <p:ph type="pic" idx="13"/>
          </p:nvPr>
        </p:nvSpPr>
        <p:spPr>
          <a:xfrm>
            <a:off x="12584338" y="-15328"/>
            <a:ext cx="11833101" cy="13746655"/>
          </a:xfrm>
          <a:prstGeom prst="rect">
            <a:avLst/>
          </a:prstGeom>
        </p:spPr>
        <p:txBody>
          <a:bodyPr lIns="91439" tIns="45719" rIns="91439" bIns="45719" anchor="t">
            <a:noAutofit/>
          </a:bodyPr>
          <a:lstStyle/>
          <a:p>
            <a:endParaRPr/>
          </a:p>
        </p:txBody>
      </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Full Photo">
    <p:spTree>
      <p:nvGrpSpPr>
        <p:cNvPr id="1" name=""/>
        <p:cNvGrpSpPr/>
        <p:nvPr/>
      </p:nvGrpSpPr>
      <p:grpSpPr>
        <a:xfrm>
          <a:off x="0" y="0"/>
          <a:ext cx="0" cy="0"/>
          <a:chOff x="0" y="0"/>
          <a:chExt cx="0" cy="0"/>
        </a:xfrm>
      </p:grpSpPr>
      <p:sp>
        <p:nvSpPr>
          <p:cNvPr id="115" name="Shape 115"/>
          <p:cNvSpPr>
            <a:spLocks noGrp="1"/>
          </p:cNvSpPr>
          <p:nvPr>
            <p:ph type="pic" idx="13"/>
          </p:nvPr>
        </p:nvSpPr>
        <p:spPr>
          <a:xfrm>
            <a:off x="-4985" y="-13166"/>
            <a:ext cx="24386316" cy="13742333"/>
          </a:xfrm>
          <a:prstGeom prst="rect">
            <a:avLst/>
          </a:prstGeom>
        </p:spPr>
        <p:txBody>
          <a:bodyPr lIns="91439" tIns="45719" rIns="91439" bIns="45719" anchor="t">
            <a:noAutofit/>
          </a:bodyPr>
          <a:lstStyle/>
          <a:p>
            <a:endParaRPr/>
          </a:p>
        </p:txBody>
      </p:sp>
      <p:sp>
        <p:nvSpPr>
          <p:cNvPr id="116" name="Shape 11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1689100" y="3238500"/>
            <a:ext cx="21005800" cy="9207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46001" y="13081000"/>
            <a:ext cx="479298" cy="471924"/>
          </a:xfrm>
          <a:prstGeom prst="rect">
            <a:avLst/>
          </a:prstGeom>
          <a:ln w="12700">
            <a:miter lim="400000"/>
          </a:ln>
        </p:spPr>
        <p:txBody>
          <a:bodyPr wrap="none" lIns="50800" tIns="50800" rIns="50800" bIns="50800">
            <a:spAutoFit/>
          </a:bodyPr>
          <a:lstStyle>
            <a:lvl1pPr algn="ctr">
              <a:spcBef>
                <a:spcPts val="0"/>
              </a:spcBef>
              <a:defRPr sz="2400">
                <a:solidFill>
                  <a:srgbClr val="000000"/>
                </a:solidFill>
                <a:latin typeface="+mn-lt"/>
              </a:defRPr>
            </a:lvl1pPr>
          </a:lstStyle>
          <a:p>
            <a:fld id="{86CB4B4D-7CA3-9044-876B-883B54F8677D}"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spd="med"/>
  <p:txStyles>
    <p:title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n-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p:titleStyle>
    <p:body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n-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www.site2max.pro" TargetMode="External"/><Relationship Id="rId2" Type="http://schemas.openxmlformats.org/officeDocument/2006/relationships/hyperlink" Target="mailto:site2max@gmail.com?subject="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33" name="Group 133"/>
          <p:cNvGrpSpPr/>
          <p:nvPr/>
        </p:nvGrpSpPr>
        <p:grpSpPr>
          <a:xfrm>
            <a:off x="11773496" y="9265870"/>
            <a:ext cx="11130842" cy="2152469"/>
            <a:chOff x="0" y="-7305"/>
            <a:chExt cx="11130840" cy="2152467"/>
          </a:xfrm>
        </p:grpSpPr>
        <p:grpSp>
          <p:nvGrpSpPr>
            <p:cNvPr id="130" name="Group 130"/>
            <p:cNvGrpSpPr/>
            <p:nvPr/>
          </p:nvGrpSpPr>
          <p:grpSpPr>
            <a:xfrm>
              <a:off x="0" y="96724"/>
              <a:ext cx="1853831" cy="2048438"/>
              <a:chOff x="0" y="0"/>
              <a:chExt cx="1853830" cy="2048437"/>
            </a:xfrm>
          </p:grpSpPr>
          <p:sp>
            <p:nvSpPr>
              <p:cNvPr id="126" name="Shape 126"/>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7" name="Shape 127"/>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8" name="Shape 128"/>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29" name="Shape 129"/>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31" name="Shape 131"/>
            <p:cNvSpPr/>
            <p:nvPr/>
          </p:nvSpPr>
          <p:spPr>
            <a:xfrm>
              <a:off x="2338370" y="-7305"/>
              <a:ext cx="8792470" cy="16414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chemeClr val="accent1"/>
                  </a:solidFill>
                  <a:latin typeface="+mn-lt"/>
                </a:rPr>
                <a:t>.</a:t>
              </a:r>
            </a:p>
          </p:txBody>
        </p:sp>
        <p:sp>
          <p:nvSpPr>
            <p:cNvPr id="132" name="Shape 132"/>
            <p:cNvSpPr/>
            <p:nvPr/>
          </p:nvSpPr>
          <p:spPr>
            <a:xfrm>
              <a:off x="2403814" y="1457234"/>
              <a:ext cx="7997115" cy="6350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r>
                <a:rPr lang="en-US" dirty="0">
                  <a:latin typeface="+mn-lt"/>
                </a:rPr>
                <a:t>PowerPoint</a:t>
              </a:r>
              <a:r>
                <a:rPr dirty="0">
                  <a:latin typeface="+mn-lt"/>
                </a:rPr>
                <a:t> Business Template</a:t>
              </a:r>
            </a:p>
          </p:txBody>
        </p:sp>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4"/>
          </p:nvPr>
        </p:nvSpPr>
        <p:spPr>
          <a:xfrm>
            <a:off x="746214" y="3253715"/>
            <a:ext cx="6929383" cy="7811368"/>
          </a:xfrm>
          <a:ln w="127000">
            <a:solidFill>
              <a:schemeClr val="accent1"/>
            </a:solidFill>
          </a:ln>
        </p:spPr>
        <p:txBody>
          <a:bodyPr/>
          <a:lstStyle/>
          <a:p>
            <a:endParaRPr lang="en-US" dirty="0"/>
          </a:p>
        </p:txBody>
      </p:sp>
      <p:sp>
        <p:nvSpPr>
          <p:cNvPr id="8" name="Content Placeholder 7"/>
          <p:cNvSpPr>
            <a:spLocks noGrp="1"/>
          </p:cNvSpPr>
          <p:nvPr>
            <p:ph sz="quarter" idx="15"/>
          </p:nvPr>
        </p:nvSpPr>
        <p:spPr>
          <a:xfrm>
            <a:off x="8693604" y="3253715"/>
            <a:ext cx="6921508" cy="7802491"/>
          </a:xfrm>
          <a:ln w="127000">
            <a:solidFill>
              <a:schemeClr val="accent1"/>
            </a:solidFill>
          </a:ln>
        </p:spPr>
        <p:txBody>
          <a:bodyPr/>
          <a:lstStyle/>
          <a:p>
            <a:endParaRPr lang="en-US" dirty="0"/>
          </a:p>
        </p:txBody>
      </p:sp>
      <p:sp>
        <p:nvSpPr>
          <p:cNvPr id="9" name="Content Placeholder 8"/>
          <p:cNvSpPr>
            <a:spLocks noGrp="1"/>
          </p:cNvSpPr>
          <p:nvPr>
            <p:ph sz="quarter" idx="16"/>
          </p:nvPr>
        </p:nvSpPr>
        <p:spPr>
          <a:xfrm>
            <a:off x="16633119" y="3253715"/>
            <a:ext cx="6903164" cy="7781810"/>
          </a:xfrm>
          <a:ln w="127000">
            <a:solidFill>
              <a:schemeClr val="accent1"/>
            </a:solidFill>
          </a:ln>
        </p:spPr>
        <p:txBody>
          <a:bodyPr/>
          <a:lstStyle/>
          <a:p>
            <a:endParaRPr lang="en-US" dirty="0"/>
          </a:p>
        </p:txBody>
      </p:sp>
      <p:sp>
        <p:nvSpPr>
          <p:cNvPr id="230" name="Shape 230"/>
          <p:cNvSpPr/>
          <p:nvPr/>
        </p:nvSpPr>
        <p:spPr>
          <a:xfrm>
            <a:off x="6642596" y="1193800"/>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31" name="Shape 231"/>
          <p:cNvSpPr/>
          <p:nvPr/>
        </p:nvSpPr>
        <p:spPr>
          <a:xfrm>
            <a:off x="6323560" y="1106273"/>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232" name="Shape 232"/>
          <p:cNvSpPr/>
          <p:nvPr/>
        </p:nvSpPr>
        <p:spPr>
          <a:xfrm>
            <a:off x="6651178" y="1378694"/>
            <a:ext cx="3672781"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33" name="Shape 233"/>
          <p:cNvSpPr/>
          <p:nvPr/>
        </p:nvSpPr>
        <p:spPr>
          <a:xfrm>
            <a:off x="10355609" y="1378694"/>
            <a:ext cx="3672782"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34" name="Shape 234"/>
          <p:cNvSpPr/>
          <p:nvPr/>
        </p:nvSpPr>
        <p:spPr>
          <a:xfrm>
            <a:off x="14013209" y="1378694"/>
            <a:ext cx="3672782"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Project page</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p:cNvSpPr>
          <p:nvPr>
            <p:ph type="title"/>
          </p:nvPr>
        </p:nvSpPr>
        <p:spPr>
          <a:xfrm>
            <a:off x="12132476" y="2201674"/>
            <a:ext cx="10633236" cy="4303595"/>
          </a:xfrm>
          <a:prstGeom prst="rect">
            <a:avLst/>
          </a:prstGeom>
        </p:spPr>
        <p:txBody>
          <a:bodyPr>
            <a:normAutofit/>
          </a:bodyPr>
          <a:lstStyle/>
          <a:p>
            <a:r>
              <a:rPr b="1" dirty="0">
                <a:latin typeface="+mn-lt"/>
              </a:rPr>
              <a:t>Lorem Ipsum is simply</a:t>
            </a:r>
          </a:p>
          <a:p>
            <a:r>
              <a:rPr b="1" dirty="0">
                <a:latin typeface="+mn-lt"/>
              </a:rPr>
              <a:t>dummy text</a:t>
            </a:r>
          </a:p>
        </p:txBody>
      </p:sp>
      <p:sp>
        <p:nvSpPr>
          <p:cNvPr id="240" name="Shape 240"/>
          <p:cNvSpPr>
            <a:spLocks noGrp="1"/>
          </p:cNvSpPr>
          <p:nvPr>
            <p:ph type="body" sz="half" idx="1"/>
          </p:nvPr>
        </p:nvSpPr>
        <p:spPr>
          <a:xfrm>
            <a:off x="12208676" y="6362292"/>
            <a:ext cx="11189287" cy="6327768"/>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
        <p:nvSpPr>
          <p:cNvPr id="241" name="Shape 241"/>
          <p:cNvSpPr/>
          <p:nvPr/>
        </p:nvSpPr>
        <p:spPr>
          <a:xfrm>
            <a:off x="-65738" y="-55987"/>
            <a:ext cx="11189287" cy="13827974"/>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Shape 243"/>
          <p:cNvSpPr/>
          <p:nvPr/>
        </p:nvSpPr>
        <p:spPr>
          <a:xfrm>
            <a:off x="6642596" y="1193800"/>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44" name="Shape 244"/>
          <p:cNvSpPr/>
          <p:nvPr/>
        </p:nvSpPr>
        <p:spPr>
          <a:xfrm>
            <a:off x="9712704" y="1106273"/>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245" name="Shape 245"/>
          <p:cNvSpPr/>
          <p:nvPr/>
        </p:nvSpPr>
        <p:spPr>
          <a:xfrm>
            <a:off x="1007225" y="3942184"/>
            <a:ext cx="12364817" cy="697290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46" name="Shape 246"/>
          <p:cNvSpPr/>
          <p:nvPr/>
        </p:nvSpPr>
        <p:spPr>
          <a:xfrm>
            <a:off x="6651178" y="1378694"/>
            <a:ext cx="3672781"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47" name="Shape 247"/>
          <p:cNvSpPr/>
          <p:nvPr/>
        </p:nvSpPr>
        <p:spPr>
          <a:xfrm>
            <a:off x="10053022" y="1378694"/>
            <a:ext cx="3672782"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48" name="Shape 248"/>
          <p:cNvSpPr/>
          <p:nvPr/>
        </p:nvSpPr>
        <p:spPr>
          <a:xfrm>
            <a:off x="14013209" y="1378694"/>
            <a:ext cx="3672782"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Project page</a:t>
            </a:r>
          </a:p>
        </p:txBody>
      </p:sp>
      <p:sp>
        <p:nvSpPr>
          <p:cNvPr id="249" name="Shape 249"/>
          <p:cNvSpPr>
            <a:spLocks noGrp="1"/>
          </p:cNvSpPr>
          <p:nvPr>
            <p:ph type="body" sz="quarter" idx="1"/>
          </p:nvPr>
        </p:nvSpPr>
        <p:spPr>
          <a:xfrm>
            <a:off x="14278421" y="4104310"/>
            <a:ext cx="8608220" cy="6775649"/>
          </a:xfrm>
          <a:prstGeom prst="rect">
            <a:avLst/>
          </a:prstGeom>
        </p:spPr>
        <p:txBody>
          <a:bodyPr/>
          <a:lstStyle/>
          <a:p>
            <a:r>
              <a:rPr dirty="0">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quarter" idx="10"/>
          </p:nvPr>
        </p:nvSpPr>
        <p:spPr>
          <a:xfrm>
            <a:off x="4047278" y="6135478"/>
            <a:ext cx="4849140" cy="5466348"/>
          </a:xfrm>
          <a:ln w="127000">
            <a:solidFill>
              <a:schemeClr val="accent1"/>
            </a:solidFill>
          </a:ln>
        </p:spPr>
        <p:txBody>
          <a:bodyPr/>
          <a:lstStyle/>
          <a:p>
            <a:endParaRPr lang="en-US" dirty="0">
              <a:latin typeface="+mn-lt"/>
            </a:endParaRPr>
          </a:p>
        </p:txBody>
      </p:sp>
      <p:sp>
        <p:nvSpPr>
          <p:cNvPr id="13" name="Content Placeholder 12"/>
          <p:cNvSpPr>
            <a:spLocks noGrp="1"/>
          </p:cNvSpPr>
          <p:nvPr>
            <p:ph sz="quarter" idx="13"/>
          </p:nvPr>
        </p:nvSpPr>
        <p:spPr>
          <a:xfrm>
            <a:off x="6728595" y="3394326"/>
            <a:ext cx="2758222" cy="3109294"/>
          </a:xfrm>
          <a:ln w="127000">
            <a:solidFill>
              <a:schemeClr val="accent1"/>
            </a:solidFill>
          </a:ln>
        </p:spPr>
        <p:txBody>
          <a:bodyPr/>
          <a:lstStyle/>
          <a:p>
            <a:endParaRPr lang="en-US" dirty="0">
              <a:latin typeface="+mn-lt"/>
            </a:endParaRPr>
          </a:p>
        </p:txBody>
      </p:sp>
      <p:sp>
        <p:nvSpPr>
          <p:cNvPr id="14" name="Content Placeholder 13"/>
          <p:cNvSpPr>
            <a:spLocks noGrp="1"/>
          </p:cNvSpPr>
          <p:nvPr>
            <p:ph sz="quarter" idx="14"/>
          </p:nvPr>
        </p:nvSpPr>
        <p:spPr>
          <a:xfrm>
            <a:off x="1460616" y="1559876"/>
            <a:ext cx="4849140" cy="5466348"/>
          </a:xfrm>
          <a:ln w="127000">
            <a:solidFill>
              <a:schemeClr val="accent1"/>
            </a:solidFill>
          </a:ln>
        </p:spPr>
        <p:txBody>
          <a:bodyPr/>
          <a:lstStyle/>
          <a:p>
            <a:endParaRPr lang="en-US" dirty="0">
              <a:latin typeface="+mn-lt"/>
            </a:endParaRPr>
          </a:p>
        </p:txBody>
      </p:sp>
      <p:sp>
        <p:nvSpPr>
          <p:cNvPr id="251" name="Shape 251"/>
          <p:cNvSpPr/>
          <p:nvPr/>
        </p:nvSpPr>
        <p:spPr>
          <a:xfrm>
            <a:off x="6642596" y="1193800"/>
            <a:ext cx="11098808" cy="1019297"/>
          </a:xfrm>
          <a:prstGeom prst="roundRect">
            <a:avLst>
              <a:gd name="adj" fmla="val 50000"/>
            </a:avLst>
          </a:prstGeom>
          <a:solidFill>
            <a:srgbClr val="EDEDED"/>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52" name="Shape 252"/>
          <p:cNvSpPr/>
          <p:nvPr/>
        </p:nvSpPr>
        <p:spPr>
          <a:xfrm>
            <a:off x="6651178" y="1378694"/>
            <a:ext cx="3672781"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Photo</a:t>
            </a:r>
          </a:p>
        </p:txBody>
      </p:sp>
      <p:sp>
        <p:nvSpPr>
          <p:cNvPr id="253" name="Shape 253"/>
          <p:cNvSpPr/>
          <p:nvPr/>
        </p:nvSpPr>
        <p:spPr>
          <a:xfrm>
            <a:off x="10355609" y="1378694"/>
            <a:ext cx="3672782"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Video</a:t>
            </a:r>
          </a:p>
        </p:txBody>
      </p:sp>
      <p:sp>
        <p:nvSpPr>
          <p:cNvPr id="256" name="Shape 256"/>
          <p:cNvSpPr/>
          <p:nvPr/>
        </p:nvSpPr>
        <p:spPr>
          <a:xfrm>
            <a:off x="13585888" y="1106273"/>
            <a:ext cx="4353417" cy="1194351"/>
          </a:xfrm>
          <a:prstGeom prst="roundRect">
            <a:avLst>
              <a:gd name="adj" fmla="val 50000"/>
            </a:avLst>
          </a:prstGeom>
          <a:solidFill>
            <a:schemeClr val="accent1"/>
          </a:solidFill>
          <a:ln w="12700">
            <a:miter lim="400000"/>
          </a:ln>
          <a:effectLst>
            <a:outerShdw blurRad="177800" dist="25400" dir="5400000" rotWithShape="0">
              <a:srgbClr val="000000">
                <a:alpha val="51898"/>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257" name="Shape 257"/>
          <p:cNvSpPr/>
          <p:nvPr/>
        </p:nvSpPr>
        <p:spPr>
          <a:xfrm>
            <a:off x="14000509" y="1378694"/>
            <a:ext cx="3672782" cy="81032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Project page</a:t>
            </a:r>
          </a:p>
        </p:txBody>
      </p:sp>
      <p:sp>
        <p:nvSpPr>
          <p:cNvPr id="261" name="Shape 261"/>
          <p:cNvSpPr/>
          <p:nvPr/>
        </p:nvSpPr>
        <p:spPr>
          <a:xfrm>
            <a:off x="841225" y="6649499"/>
            <a:ext cx="2760416"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29" name="Shape 255"/>
          <p:cNvSpPr txBox="1">
            <a:spLocks/>
          </p:cNvSpPr>
          <p:nvPr/>
        </p:nvSpPr>
        <p:spPr>
          <a:xfrm>
            <a:off x="10845800" y="6889402"/>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latin typeface="+mn-lt"/>
              </a:rPr>
              <a:t>popularised</a:t>
            </a:r>
            <a:r>
              <a:rPr lang="en-US" dirty="0">
                <a:latin typeface="+mn-lt"/>
              </a:rPr>
              <a:t> in the 1960s with the release of </a:t>
            </a:r>
            <a:r>
              <a:rPr lang="en-US" dirty="0" err="1">
                <a:latin typeface="+mn-lt"/>
              </a:rPr>
              <a:t>Letraset</a:t>
            </a:r>
            <a:r>
              <a:rPr lang="en-US" dirty="0">
                <a:latin typeface="+mn-lt"/>
              </a:rPr>
              <a:t> sheets containing </a:t>
            </a:r>
            <a:r>
              <a:rPr lang="en-US" dirty="0" err="1">
                <a:latin typeface="+mn-lt"/>
              </a:rPr>
              <a:t>Lorem</a:t>
            </a:r>
            <a:endParaRPr lang="en-US" dirty="0">
              <a:latin typeface="+mn-lt"/>
            </a:endParaRPr>
          </a:p>
        </p:txBody>
      </p:sp>
      <p:sp>
        <p:nvSpPr>
          <p:cNvPr id="31" name="Shape 254"/>
          <p:cNvSpPr txBox="1">
            <a:spLocks/>
          </p:cNvSpPr>
          <p:nvPr/>
        </p:nvSpPr>
        <p:spPr>
          <a:xfrm>
            <a:off x="10813143" y="3531583"/>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DUMMY TEXT</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p:cNvSpPr/>
          <p:nvPr/>
        </p:nvSpPr>
        <p:spPr>
          <a:xfrm>
            <a:off x="0" y="-25400"/>
            <a:ext cx="24384000" cy="5716292"/>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264" name="Shape 264"/>
          <p:cNvSpPr>
            <a:spLocks noGrp="1"/>
          </p:cNvSpPr>
          <p:nvPr>
            <p:ph type="title"/>
          </p:nvPr>
        </p:nvSpPr>
        <p:spPr>
          <a:xfrm>
            <a:off x="14241660" y="2462213"/>
            <a:ext cx="9660237" cy="2857699"/>
          </a:xfrm>
          <a:prstGeom prst="rect">
            <a:avLst/>
          </a:prstGeom>
        </p:spPr>
        <p:txBody>
          <a:bodyPr/>
          <a:lstStyle>
            <a:lvl1pPr>
              <a:defRPr>
                <a:solidFill>
                  <a:srgbClr val="312D3A"/>
                </a:solidFill>
              </a:defRPr>
            </a:lvl1pPr>
          </a:lstStyle>
          <a:p>
            <a:r>
              <a:rPr b="1" dirty="0">
                <a:latin typeface="+mn-lt"/>
              </a:rPr>
              <a:t>Lorem Ipsum is simply</a:t>
            </a:r>
          </a:p>
        </p:txBody>
      </p:sp>
      <p:grpSp>
        <p:nvGrpSpPr>
          <p:cNvPr id="269" name="Group 269"/>
          <p:cNvGrpSpPr/>
          <p:nvPr/>
        </p:nvGrpSpPr>
        <p:grpSpPr>
          <a:xfrm>
            <a:off x="14770248" y="6528341"/>
            <a:ext cx="3499449" cy="3852225"/>
            <a:chOff x="0" y="0"/>
            <a:chExt cx="3499447" cy="3852223"/>
          </a:xfrm>
        </p:grpSpPr>
        <p:grpSp>
          <p:nvGrpSpPr>
            <p:cNvPr id="267" name="Group 267"/>
            <p:cNvGrpSpPr/>
            <p:nvPr/>
          </p:nvGrpSpPr>
          <p:grpSpPr>
            <a:xfrm>
              <a:off x="0" y="1684045"/>
              <a:ext cx="3499447" cy="2168178"/>
              <a:chOff x="0" y="-14833"/>
              <a:chExt cx="3499446" cy="2168176"/>
            </a:xfrm>
          </p:grpSpPr>
          <p:sp>
            <p:nvSpPr>
              <p:cNvPr id="265" name="Shape 265"/>
              <p:cNvSpPr/>
              <p:nvPr/>
            </p:nvSpPr>
            <p:spPr>
              <a:xfrm>
                <a:off x="845229" y="-14833"/>
                <a:ext cx="1814597" cy="13336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215</a:t>
                </a:r>
              </a:p>
            </p:txBody>
          </p:sp>
          <p:sp>
            <p:nvSpPr>
              <p:cNvPr id="266" name="Shape 266"/>
              <p:cNvSpPr/>
              <p:nvPr/>
            </p:nvSpPr>
            <p:spPr>
              <a:xfrm>
                <a:off x="0" y="1299863"/>
                <a:ext cx="3499446" cy="85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268" name="Shape 268"/>
            <p:cNvSpPr/>
            <p:nvPr/>
          </p:nvSpPr>
          <p:spPr>
            <a:xfrm>
              <a:off x="1311434" y="0"/>
              <a:ext cx="876577" cy="1389272"/>
            </a:xfrm>
            <a:custGeom>
              <a:avLst/>
              <a:gdLst/>
              <a:ahLst/>
              <a:cxnLst>
                <a:cxn ang="0">
                  <a:pos x="wd2" y="hd2"/>
                </a:cxn>
                <a:cxn ang="5400000">
                  <a:pos x="wd2" y="hd2"/>
                </a:cxn>
                <a:cxn ang="10800000">
                  <a:pos x="wd2" y="hd2"/>
                </a:cxn>
                <a:cxn ang="16200000">
                  <a:pos x="wd2" y="hd2"/>
                </a:cxn>
              </a:cxnLst>
              <a:rect l="0" t="0" r="r" b="b"/>
              <a:pathLst>
                <a:path w="21600" h="21600" extrusionOk="0">
                  <a:moveTo>
                    <a:pt x="18631" y="0"/>
                  </a:moveTo>
                  <a:lnTo>
                    <a:pt x="3260" y="0"/>
                  </a:lnTo>
                  <a:cubicBezTo>
                    <a:pt x="1514" y="0"/>
                    <a:pt x="0" y="960"/>
                    <a:pt x="0" y="1883"/>
                  </a:cubicBezTo>
                  <a:lnTo>
                    <a:pt x="0" y="19717"/>
                  </a:lnTo>
                  <a:cubicBezTo>
                    <a:pt x="0" y="20640"/>
                    <a:pt x="1514" y="21600"/>
                    <a:pt x="3260" y="21600"/>
                  </a:cubicBezTo>
                  <a:lnTo>
                    <a:pt x="18631" y="21600"/>
                  </a:lnTo>
                  <a:cubicBezTo>
                    <a:pt x="20436" y="21600"/>
                    <a:pt x="21600" y="20640"/>
                    <a:pt x="21600" y="19717"/>
                  </a:cubicBezTo>
                  <a:lnTo>
                    <a:pt x="21600" y="1883"/>
                  </a:lnTo>
                  <a:cubicBezTo>
                    <a:pt x="21600" y="960"/>
                    <a:pt x="20436" y="0"/>
                    <a:pt x="18631" y="0"/>
                  </a:cubicBezTo>
                  <a:close/>
                  <a:moveTo>
                    <a:pt x="18631" y="17649"/>
                  </a:moveTo>
                  <a:lnTo>
                    <a:pt x="3260" y="17649"/>
                  </a:lnTo>
                  <a:lnTo>
                    <a:pt x="3260" y="3951"/>
                  </a:lnTo>
                  <a:lnTo>
                    <a:pt x="18631" y="3951"/>
                  </a:lnTo>
                  <a:lnTo>
                    <a:pt x="18631" y="17649"/>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grpSp>
        <p:nvGrpSpPr>
          <p:cNvPr id="274" name="Group 274"/>
          <p:cNvGrpSpPr/>
          <p:nvPr/>
        </p:nvGrpSpPr>
        <p:grpSpPr>
          <a:xfrm>
            <a:off x="19342248" y="6540332"/>
            <a:ext cx="3499449" cy="3840234"/>
            <a:chOff x="0" y="0"/>
            <a:chExt cx="3499447" cy="3840232"/>
          </a:xfrm>
        </p:grpSpPr>
        <p:sp>
          <p:nvSpPr>
            <p:cNvPr id="270" name="Shape 270"/>
            <p:cNvSpPr/>
            <p:nvPr/>
          </p:nvSpPr>
          <p:spPr>
            <a:xfrm>
              <a:off x="1285399" y="0"/>
              <a:ext cx="928646" cy="138927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8573"/>
                    <a:pt x="20032" y="6514"/>
                    <a:pt x="17452" y="5130"/>
                  </a:cubicBezTo>
                  <a:lnTo>
                    <a:pt x="16187" y="0"/>
                  </a:lnTo>
                  <a:lnTo>
                    <a:pt x="5413" y="0"/>
                  </a:lnTo>
                  <a:lnTo>
                    <a:pt x="4097" y="5130"/>
                  </a:lnTo>
                  <a:cubicBezTo>
                    <a:pt x="1821" y="6514"/>
                    <a:pt x="0" y="8573"/>
                    <a:pt x="0" y="10800"/>
                  </a:cubicBezTo>
                  <a:cubicBezTo>
                    <a:pt x="0" y="13027"/>
                    <a:pt x="1821" y="15086"/>
                    <a:pt x="4097" y="16436"/>
                  </a:cubicBezTo>
                  <a:lnTo>
                    <a:pt x="5413" y="21600"/>
                  </a:lnTo>
                  <a:lnTo>
                    <a:pt x="16187" y="21600"/>
                  </a:lnTo>
                  <a:lnTo>
                    <a:pt x="17452" y="16436"/>
                  </a:lnTo>
                  <a:cubicBezTo>
                    <a:pt x="20032" y="15086"/>
                    <a:pt x="21600" y="13027"/>
                    <a:pt x="21600" y="10800"/>
                  </a:cubicBezTo>
                  <a:close/>
                  <a:moveTo>
                    <a:pt x="2833" y="10800"/>
                  </a:moveTo>
                  <a:cubicBezTo>
                    <a:pt x="2833" y="7864"/>
                    <a:pt x="6424" y="5468"/>
                    <a:pt x="10775" y="5468"/>
                  </a:cubicBezTo>
                  <a:cubicBezTo>
                    <a:pt x="15176" y="5468"/>
                    <a:pt x="18767" y="7864"/>
                    <a:pt x="18767" y="10800"/>
                  </a:cubicBezTo>
                  <a:cubicBezTo>
                    <a:pt x="18767" y="13702"/>
                    <a:pt x="15176" y="16099"/>
                    <a:pt x="10775" y="16099"/>
                  </a:cubicBezTo>
                  <a:cubicBezTo>
                    <a:pt x="6424" y="16099"/>
                    <a:pt x="2833" y="13702"/>
                    <a:pt x="2833" y="10800"/>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nvGrpSpPr>
            <p:cNvPr id="273" name="Group 273"/>
            <p:cNvGrpSpPr/>
            <p:nvPr/>
          </p:nvGrpSpPr>
          <p:grpSpPr>
            <a:xfrm>
              <a:off x="0" y="1672054"/>
              <a:ext cx="3499447" cy="2168178"/>
              <a:chOff x="0" y="-14833"/>
              <a:chExt cx="3499446" cy="2168176"/>
            </a:xfrm>
          </p:grpSpPr>
          <p:sp>
            <p:nvSpPr>
              <p:cNvPr id="271" name="Shape 271"/>
              <p:cNvSpPr/>
              <p:nvPr/>
            </p:nvSpPr>
            <p:spPr>
              <a:xfrm>
                <a:off x="16157" y="-14833"/>
                <a:ext cx="3467132" cy="13336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1.106</a:t>
                </a:r>
              </a:p>
            </p:txBody>
          </p:sp>
          <p:sp>
            <p:nvSpPr>
              <p:cNvPr id="272" name="Shape 272"/>
              <p:cNvSpPr/>
              <p:nvPr/>
            </p:nvSpPr>
            <p:spPr>
              <a:xfrm>
                <a:off x="0" y="1299863"/>
                <a:ext cx="3499446" cy="85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grpSp>
      <p:sp>
        <p:nvSpPr>
          <p:cNvPr id="275" name="Shape 275"/>
          <p:cNvSpPr/>
          <p:nvPr/>
        </p:nvSpPr>
        <p:spPr>
          <a:xfrm>
            <a:off x="2023138" y="2092243"/>
            <a:ext cx="11204345" cy="6545528"/>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pic>
        <p:nvPicPr>
          <p:cNvPr id="276" name="image15.png"/>
          <p:cNvPicPr>
            <a:picLocks noChangeAspect="1"/>
          </p:cNvPicPr>
          <p:nvPr/>
        </p:nvPicPr>
        <p:blipFill>
          <a:blip r:embed="rId2">
            <a:extLst/>
          </a:blip>
          <a:stretch>
            <a:fillRect/>
          </a:stretch>
        </p:blipFill>
        <p:spPr>
          <a:xfrm>
            <a:off x="1248664" y="1512584"/>
            <a:ext cx="12753293" cy="10690832"/>
          </a:xfrm>
          <a:prstGeom prst="rect">
            <a:avLst/>
          </a:prstGeom>
          <a:ln w="12700">
            <a:miter lim="400000"/>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a:spLocks noGrp="1"/>
          </p:cNvSpPr>
          <p:nvPr>
            <p:ph type="title"/>
          </p:nvPr>
        </p:nvSpPr>
        <p:spPr>
          <a:xfrm>
            <a:off x="1502762" y="2292945"/>
            <a:ext cx="14029631" cy="2834780"/>
          </a:xfrm>
          <a:prstGeom prst="rect">
            <a:avLst/>
          </a:prstGeom>
        </p:spPr>
        <p:txBody>
          <a:bodyPr/>
          <a:lstStyle/>
          <a:p>
            <a:r>
              <a:rPr b="1" dirty="0">
                <a:latin typeface="+mn-lt"/>
              </a:rPr>
              <a:t>Lorem Ipsum is simply</a:t>
            </a:r>
          </a:p>
          <a:p>
            <a:r>
              <a:rPr b="1" dirty="0">
                <a:latin typeface="+mn-lt"/>
              </a:rPr>
              <a:t>dummy text</a:t>
            </a:r>
          </a:p>
        </p:txBody>
      </p:sp>
      <p:sp>
        <p:nvSpPr>
          <p:cNvPr id="279" name="Shape 279"/>
          <p:cNvSpPr>
            <a:spLocks noGrp="1"/>
          </p:cNvSpPr>
          <p:nvPr>
            <p:ph type="body" sz="quarter" idx="1"/>
          </p:nvPr>
        </p:nvSpPr>
        <p:spPr>
          <a:xfrm>
            <a:off x="1578962" y="5704383"/>
            <a:ext cx="11932544"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aphicFrame>
        <p:nvGraphicFramePr>
          <p:cNvPr id="280" name="Chart 280"/>
          <p:cNvGraphicFramePr/>
          <p:nvPr>
            <p:extLst>
              <p:ext uri="{D42A27DB-BD31-4B8C-83A1-F6EECF244321}">
                <p14:modId xmlns:p14="http://schemas.microsoft.com/office/powerpoint/2010/main" val="1502307318"/>
              </p:ext>
            </p:extLst>
          </p:nvPr>
        </p:nvGraphicFramePr>
        <p:xfrm>
          <a:off x="15163564" y="2196603"/>
          <a:ext cx="7799190" cy="838011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p:nvPr/>
        </p:nvSpPr>
        <p:spPr>
          <a:xfrm>
            <a:off x="1333772" y="8125447"/>
            <a:ext cx="6119615" cy="20227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83" name="Shape 283"/>
          <p:cNvSpPr/>
          <p:nvPr/>
        </p:nvSpPr>
        <p:spPr>
          <a:xfrm>
            <a:off x="1770450" y="7077491"/>
            <a:ext cx="5246259" cy="10192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dirty="0">
                <a:latin typeface="+mn-lt"/>
              </a:rPr>
              <a:t>Anny Stark</a:t>
            </a:r>
          </a:p>
        </p:txBody>
      </p:sp>
      <p:grpSp>
        <p:nvGrpSpPr>
          <p:cNvPr id="288" name="Group 288"/>
          <p:cNvGrpSpPr/>
          <p:nvPr/>
        </p:nvGrpSpPr>
        <p:grpSpPr>
          <a:xfrm>
            <a:off x="2876787" y="10176885"/>
            <a:ext cx="3033586" cy="570234"/>
            <a:chOff x="0" y="0"/>
            <a:chExt cx="3033584" cy="570233"/>
          </a:xfrm>
        </p:grpSpPr>
        <p:sp>
          <p:nvSpPr>
            <p:cNvPr id="284" name="Shape 284"/>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85" name="Shape 285"/>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86" name="Shape 286"/>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87" name="Shape 287"/>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grpSp>
      <p:sp>
        <p:nvSpPr>
          <p:cNvPr id="290" name="Shape 290"/>
          <p:cNvSpPr/>
          <p:nvPr/>
        </p:nvSpPr>
        <p:spPr>
          <a:xfrm>
            <a:off x="8941509" y="8125447"/>
            <a:ext cx="6119615" cy="20227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91" name="Shape 291"/>
          <p:cNvSpPr/>
          <p:nvPr/>
        </p:nvSpPr>
        <p:spPr>
          <a:xfrm>
            <a:off x="9378187" y="7077491"/>
            <a:ext cx="5246258" cy="10192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a:latin typeface="+mn-lt"/>
              </a:rPr>
              <a:t>Tony Lee</a:t>
            </a:r>
          </a:p>
        </p:txBody>
      </p:sp>
      <p:grpSp>
        <p:nvGrpSpPr>
          <p:cNvPr id="296" name="Group 296"/>
          <p:cNvGrpSpPr/>
          <p:nvPr/>
        </p:nvGrpSpPr>
        <p:grpSpPr>
          <a:xfrm>
            <a:off x="10484523" y="10176885"/>
            <a:ext cx="3033586" cy="570234"/>
            <a:chOff x="0" y="0"/>
            <a:chExt cx="3033584" cy="570233"/>
          </a:xfrm>
        </p:grpSpPr>
        <p:sp>
          <p:nvSpPr>
            <p:cNvPr id="292" name="Shape 292"/>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93" name="Shape 293"/>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94" name="Shape 294"/>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295" name="Shape 295"/>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grpSp>
      <p:sp>
        <p:nvSpPr>
          <p:cNvPr id="298" name="Shape 298"/>
          <p:cNvSpPr/>
          <p:nvPr/>
        </p:nvSpPr>
        <p:spPr>
          <a:xfrm>
            <a:off x="16549245" y="8125447"/>
            <a:ext cx="6119615" cy="202277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lstStyle>
          <a:p>
            <a:r>
              <a:rPr>
                <a:latin typeface="+mn-lt"/>
              </a:rPr>
              <a:t>Lorem Ipsum is simply dummy text of the printing and typesetting industry</a:t>
            </a:r>
          </a:p>
        </p:txBody>
      </p:sp>
      <p:sp>
        <p:nvSpPr>
          <p:cNvPr id="299" name="Shape 299"/>
          <p:cNvSpPr/>
          <p:nvPr/>
        </p:nvSpPr>
        <p:spPr>
          <a:xfrm>
            <a:off x="16985924" y="7077491"/>
            <a:ext cx="5246258" cy="10192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6000">
                <a:latin typeface="Helvetica Neue Medium"/>
                <a:ea typeface="Helvetica Neue Medium"/>
                <a:cs typeface="Helvetica Neue Medium"/>
                <a:sym typeface="Helvetica Neue Medium"/>
              </a:defRPr>
            </a:lvl1pPr>
          </a:lstStyle>
          <a:p>
            <a:r>
              <a:rPr b="1">
                <a:latin typeface="+mn-lt"/>
              </a:rPr>
              <a:t>Ricky Brown</a:t>
            </a:r>
          </a:p>
        </p:txBody>
      </p:sp>
      <p:grpSp>
        <p:nvGrpSpPr>
          <p:cNvPr id="304" name="Group 304"/>
          <p:cNvGrpSpPr/>
          <p:nvPr/>
        </p:nvGrpSpPr>
        <p:grpSpPr>
          <a:xfrm>
            <a:off x="18092260" y="10176885"/>
            <a:ext cx="3033585" cy="570234"/>
            <a:chOff x="0" y="0"/>
            <a:chExt cx="3033584" cy="570233"/>
          </a:xfrm>
        </p:grpSpPr>
        <p:sp>
          <p:nvSpPr>
            <p:cNvPr id="300" name="Shape 300"/>
            <p:cNvSpPr/>
            <p:nvPr/>
          </p:nvSpPr>
          <p:spPr>
            <a:xfrm>
              <a:off x="0" y="0"/>
              <a:ext cx="565594" cy="570232"/>
            </a:xfrm>
            <a:custGeom>
              <a:avLst/>
              <a:gdLst/>
              <a:ahLst/>
              <a:cxnLst>
                <a:cxn ang="0">
                  <a:pos x="wd2" y="hd2"/>
                </a:cxn>
                <a:cxn ang="5400000">
                  <a:pos x="wd2" y="hd2"/>
                </a:cxn>
                <a:cxn ang="10800000">
                  <a:pos x="wd2" y="hd2"/>
                </a:cxn>
                <a:cxn ang="16200000">
                  <a:pos x="wd2" y="hd2"/>
                </a:cxn>
              </a:cxnLst>
              <a:rect l="0" t="0" r="r" b="b"/>
              <a:pathLst>
                <a:path w="21600" h="21600" extrusionOk="0">
                  <a:moveTo>
                    <a:pt x="19356" y="0"/>
                  </a:moveTo>
                  <a:lnTo>
                    <a:pt x="2244" y="0"/>
                  </a:lnTo>
                  <a:cubicBezTo>
                    <a:pt x="1002" y="0"/>
                    <a:pt x="0" y="1040"/>
                    <a:pt x="0" y="2280"/>
                  </a:cubicBezTo>
                  <a:lnTo>
                    <a:pt x="0" y="19320"/>
                  </a:lnTo>
                  <a:cubicBezTo>
                    <a:pt x="0" y="20560"/>
                    <a:pt x="1002" y="21600"/>
                    <a:pt x="2244" y="21600"/>
                  </a:cubicBezTo>
                  <a:lnTo>
                    <a:pt x="19356" y="21600"/>
                  </a:lnTo>
                  <a:cubicBezTo>
                    <a:pt x="20558" y="21600"/>
                    <a:pt x="21600" y="20560"/>
                    <a:pt x="21600" y="19320"/>
                  </a:cubicBezTo>
                  <a:lnTo>
                    <a:pt x="21600" y="2280"/>
                  </a:lnTo>
                  <a:cubicBezTo>
                    <a:pt x="21600" y="1040"/>
                    <a:pt x="20558" y="0"/>
                    <a:pt x="19356" y="0"/>
                  </a:cubicBezTo>
                  <a:close/>
                  <a:moveTo>
                    <a:pt x="18314" y="2280"/>
                  </a:moveTo>
                  <a:lnTo>
                    <a:pt x="18314" y="5560"/>
                  </a:lnTo>
                  <a:lnTo>
                    <a:pt x="16230" y="5560"/>
                  </a:lnTo>
                  <a:cubicBezTo>
                    <a:pt x="15429" y="5560"/>
                    <a:pt x="15028" y="5960"/>
                    <a:pt x="15028" y="6600"/>
                  </a:cubicBezTo>
                  <a:lnTo>
                    <a:pt x="15028" y="8640"/>
                  </a:lnTo>
                  <a:lnTo>
                    <a:pt x="18314" y="8640"/>
                  </a:lnTo>
                  <a:lnTo>
                    <a:pt x="18314" y="11920"/>
                  </a:lnTo>
                  <a:lnTo>
                    <a:pt x="15028" y="11920"/>
                  </a:lnTo>
                  <a:lnTo>
                    <a:pt x="15028" y="19320"/>
                  </a:lnTo>
                  <a:lnTo>
                    <a:pt x="11942" y="19320"/>
                  </a:lnTo>
                  <a:lnTo>
                    <a:pt x="11942" y="11920"/>
                  </a:lnTo>
                  <a:lnTo>
                    <a:pt x="9658" y="11920"/>
                  </a:lnTo>
                  <a:lnTo>
                    <a:pt x="9658" y="8640"/>
                  </a:lnTo>
                  <a:lnTo>
                    <a:pt x="11942" y="8640"/>
                  </a:lnTo>
                  <a:lnTo>
                    <a:pt x="11942" y="5960"/>
                  </a:lnTo>
                  <a:cubicBezTo>
                    <a:pt x="11942" y="3920"/>
                    <a:pt x="13585" y="2280"/>
                    <a:pt x="15629" y="2280"/>
                  </a:cubicBezTo>
                  <a:lnTo>
                    <a:pt x="18314" y="228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301" name="Shape 301"/>
            <p:cNvSpPr/>
            <p:nvPr/>
          </p:nvSpPr>
          <p:spPr>
            <a:xfrm>
              <a:off x="1643781" y="0"/>
              <a:ext cx="565594" cy="570234"/>
            </a:xfrm>
            <a:custGeom>
              <a:avLst/>
              <a:gdLst/>
              <a:ahLst/>
              <a:cxnLst>
                <a:cxn ang="0">
                  <a:pos x="wd2" y="hd2"/>
                </a:cxn>
                <a:cxn ang="5400000">
                  <a:pos x="wd2" y="hd2"/>
                </a:cxn>
                <a:cxn ang="10800000">
                  <a:pos x="wd2" y="hd2"/>
                </a:cxn>
                <a:cxn ang="16200000">
                  <a:pos x="wd2" y="hd2"/>
                </a:cxn>
              </a:cxnLst>
              <a:rect l="0" t="0" r="r" b="b"/>
              <a:pathLst>
                <a:path w="21600" h="21600" extrusionOk="0">
                  <a:moveTo>
                    <a:pt x="10099" y="7400"/>
                  </a:moveTo>
                  <a:cubicBezTo>
                    <a:pt x="10099" y="6400"/>
                    <a:pt x="9257" y="4320"/>
                    <a:pt x="7814" y="4320"/>
                  </a:cubicBezTo>
                  <a:cubicBezTo>
                    <a:pt x="7013" y="4320"/>
                    <a:pt x="6372" y="4760"/>
                    <a:pt x="6372" y="6200"/>
                  </a:cubicBezTo>
                  <a:cubicBezTo>
                    <a:pt x="6372" y="7400"/>
                    <a:pt x="7013" y="9280"/>
                    <a:pt x="8456" y="9280"/>
                  </a:cubicBezTo>
                  <a:cubicBezTo>
                    <a:pt x="8456" y="9280"/>
                    <a:pt x="10099" y="9080"/>
                    <a:pt x="10099" y="7400"/>
                  </a:cubicBezTo>
                  <a:close/>
                  <a:moveTo>
                    <a:pt x="9257" y="12760"/>
                  </a:moveTo>
                  <a:lnTo>
                    <a:pt x="9057" y="12760"/>
                  </a:lnTo>
                  <a:cubicBezTo>
                    <a:pt x="8656" y="12760"/>
                    <a:pt x="7814" y="12960"/>
                    <a:pt x="7013" y="13160"/>
                  </a:cubicBezTo>
                  <a:cubicBezTo>
                    <a:pt x="6372" y="13400"/>
                    <a:pt x="5570" y="13800"/>
                    <a:pt x="5570" y="14800"/>
                  </a:cubicBezTo>
                  <a:cubicBezTo>
                    <a:pt x="5570" y="16040"/>
                    <a:pt x="6572" y="17280"/>
                    <a:pt x="8656" y="17280"/>
                  </a:cubicBezTo>
                  <a:cubicBezTo>
                    <a:pt x="10299" y="17280"/>
                    <a:pt x="11301" y="16240"/>
                    <a:pt x="11301" y="15240"/>
                  </a:cubicBezTo>
                  <a:cubicBezTo>
                    <a:pt x="11301" y="14400"/>
                    <a:pt x="10700" y="13800"/>
                    <a:pt x="9257" y="12760"/>
                  </a:cubicBezTo>
                  <a:close/>
                  <a:moveTo>
                    <a:pt x="19556" y="0"/>
                  </a:moveTo>
                  <a:lnTo>
                    <a:pt x="2244" y="0"/>
                  </a:lnTo>
                  <a:cubicBezTo>
                    <a:pt x="1042" y="0"/>
                    <a:pt x="0" y="1040"/>
                    <a:pt x="0" y="2280"/>
                  </a:cubicBezTo>
                  <a:lnTo>
                    <a:pt x="0" y="19360"/>
                  </a:lnTo>
                  <a:cubicBezTo>
                    <a:pt x="0" y="20560"/>
                    <a:pt x="1042" y="21600"/>
                    <a:pt x="2244" y="21600"/>
                  </a:cubicBezTo>
                  <a:lnTo>
                    <a:pt x="19556" y="21600"/>
                  </a:lnTo>
                  <a:cubicBezTo>
                    <a:pt x="20598" y="21600"/>
                    <a:pt x="21600" y="20560"/>
                    <a:pt x="21600" y="19360"/>
                  </a:cubicBezTo>
                  <a:lnTo>
                    <a:pt x="21600" y="2280"/>
                  </a:lnTo>
                  <a:cubicBezTo>
                    <a:pt x="21600" y="1040"/>
                    <a:pt x="20598" y="0"/>
                    <a:pt x="19556" y="0"/>
                  </a:cubicBezTo>
                  <a:close/>
                  <a:moveTo>
                    <a:pt x="7814" y="18520"/>
                  </a:moveTo>
                  <a:cubicBezTo>
                    <a:pt x="4729" y="18520"/>
                    <a:pt x="3286" y="16880"/>
                    <a:pt x="3286" y="15440"/>
                  </a:cubicBezTo>
                  <a:cubicBezTo>
                    <a:pt x="3286" y="14800"/>
                    <a:pt x="3486" y="13600"/>
                    <a:pt x="4929" y="12760"/>
                  </a:cubicBezTo>
                  <a:cubicBezTo>
                    <a:pt x="5771" y="12160"/>
                    <a:pt x="6773" y="11960"/>
                    <a:pt x="8215" y="11720"/>
                  </a:cubicBezTo>
                  <a:cubicBezTo>
                    <a:pt x="8015" y="11520"/>
                    <a:pt x="8015" y="11320"/>
                    <a:pt x="8015" y="10720"/>
                  </a:cubicBezTo>
                  <a:cubicBezTo>
                    <a:pt x="8015" y="10520"/>
                    <a:pt x="8015" y="10520"/>
                    <a:pt x="8015" y="10080"/>
                  </a:cubicBezTo>
                  <a:lnTo>
                    <a:pt x="7614" y="10080"/>
                  </a:lnTo>
                  <a:cubicBezTo>
                    <a:pt x="5570" y="10080"/>
                    <a:pt x="4128" y="8640"/>
                    <a:pt x="4128" y="7000"/>
                  </a:cubicBezTo>
                  <a:cubicBezTo>
                    <a:pt x="4128" y="5160"/>
                    <a:pt x="5570" y="3120"/>
                    <a:pt x="8656" y="3120"/>
                  </a:cubicBezTo>
                  <a:lnTo>
                    <a:pt x="13184" y="3120"/>
                  </a:lnTo>
                  <a:lnTo>
                    <a:pt x="12744" y="3520"/>
                  </a:lnTo>
                  <a:lnTo>
                    <a:pt x="11942" y="4320"/>
                  </a:lnTo>
                  <a:lnTo>
                    <a:pt x="11101" y="4320"/>
                  </a:lnTo>
                  <a:cubicBezTo>
                    <a:pt x="11541" y="4760"/>
                    <a:pt x="12142" y="5360"/>
                    <a:pt x="12142" y="6600"/>
                  </a:cubicBezTo>
                  <a:cubicBezTo>
                    <a:pt x="12142" y="8240"/>
                    <a:pt x="11301" y="8840"/>
                    <a:pt x="10499" y="9480"/>
                  </a:cubicBezTo>
                  <a:cubicBezTo>
                    <a:pt x="10299" y="9680"/>
                    <a:pt x="10099" y="9880"/>
                    <a:pt x="10099" y="10280"/>
                  </a:cubicBezTo>
                  <a:cubicBezTo>
                    <a:pt x="10099" y="10720"/>
                    <a:pt x="10299" y="10920"/>
                    <a:pt x="10499" y="10920"/>
                  </a:cubicBezTo>
                  <a:cubicBezTo>
                    <a:pt x="10499" y="11120"/>
                    <a:pt x="10700" y="11120"/>
                    <a:pt x="10900" y="11320"/>
                  </a:cubicBezTo>
                  <a:cubicBezTo>
                    <a:pt x="11742" y="11960"/>
                    <a:pt x="12984" y="12560"/>
                    <a:pt x="12984" y="14400"/>
                  </a:cubicBezTo>
                  <a:cubicBezTo>
                    <a:pt x="12984" y="16240"/>
                    <a:pt x="11541" y="18520"/>
                    <a:pt x="7814" y="18520"/>
                  </a:cubicBezTo>
                  <a:close/>
                  <a:moveTo>
                    <a:pt x="18314" y="10920"/>
                  </a:moveTo>
                  <a:lnTo>
                    <a:pt x="16270" y="10920"/>
                  </a:lnTo>
                  <a:lnTo>
                    <a:pt x="16270" y="12960"/>
                  </a:lnTo>
                  <a:lnTo>
                    <a:pt x="15228" y="12960"/>
                  </a:lnTo>
                  <a:lnTo>
                    <a:pt x="15228" y="10920"/>
                  </a:lnTo>
                  <a:lnTo>
                    <a:pt x="12984" y="10920"/>
                  </a:lnTo>
                  <a:lnTo>
                    <a:pt x="12984" y="9680"/>
                  </a:lnTo>
                  <a:lnTo>
                    <a:pt x="15228" y="9680"/>
                  </a:lnTo>
                  <a:lnTo>
                    <a:pt x="15228" y="7640"/>
                  </a:lnTo>
                  <a:lnTo>
                    <a:pt x="16270" y="7640"/>
                  </a:lnTo>
                  <a:lnTo>
                    <a:pt x="16270" y="9680"/>
                  </a:lnTo>
                  <a:lnTo>
                    <a:pt x="18314" y="9680"/>
                  </a:lnTo>
                  <a:lnTo>
                    <a:pt x="18314" y="109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302" name="Shape 302"/>
            <p:cNvSpPr/>
            <p:nvPr/>
          </p:nvSpPr>
          <p:spPr>
            <a:xfrm>
              <a:off x="2463351" y="0"/>
              <a:ext cx="570234" cy="570234"/>
            </a:xfrm>
            <a:custGeom>
              <a:avLst/>
              <a:gdLst/>
              <a:ahLst/>
              <a:cxnLst>
                <a:cxn ang="0">
                  <a:pos x="wd2" y="hd2"/>
                </a:cxn>
                <a:cxn ang="5400000">
                  <a:pos x="wd2" y="hd2"/>
                </a:cxn>
                <a:cxn ang="10800000">
                  <a:pos x="wd2" y="hd2"/>
                </a:cxn>
                <a:cxn ang="16200000">
                  <a:pos x="wd2" y="hd2"/>
                </a:cxn>
              </a:cxnLst>
              <a:rect l="0" t="0" r="r" b="b"/>
              <a:pathLst>
                <a:path w="21600" h="21600" extrusionOk="0">
                  <a:moveTo>
                    <a:pt x="19320" y="0"/>
                  </a:moveTo>
                  <a:lnTo>
                    <a:pt x="2080" y="0"/>
                  </a:lnTo>
                  <a:cubicBezTo>
                    <a:pt x="1040" y="0"/>
                    <a:pt x="0" y="1040"/>
                    <a:pt x="0" y="2280"/>
                  </a:cubicBezTo>
                  <a:lnTo>
                    <a:pt x="0" y="19360"/>
                  </a:lnTo>
                  <a:cubicBezTo>
                    <a:pt x="0" y="20560"/>
                    <a:pt x="1040" y="21600"/>
                    <a:pt x="2080" y="21600"/>
                  </a:cubicBezTo>
                  <a:lnTo>
                    <a:pt x="19320" y="21600"/>
                  </a:lnTo>
                  <a:cubicBezTo>
                    <a:pt x="20560" y="21600"/>
                    <a:pt x="21600" y="20560"/>
                    <a:pt x="21600" y="19360"/>
                  </a:cubicBezTo>
                  <a:lnTo>
                    <a:pt x="21600" y="2280"/>
                  </a:lnTo>
                  <a:cubicBezTo>
                    <a:pt x="21600" y="1040"/>
                    <a:pt x="20560" y="0"/>
                    <a:pt x="19320" y="0"/>
                  </a:cubicBezTo>
                  <a:close/>
                  <a:moveTo>
                    <a:pt x="10680" y="6600"/>
                  </a:moveTo>
                  <a:cubicBezTo>
                    <a:pt x="13160" y="6600"/>
                    <a:pt x="15000" y="8560"/>
                    <a:pt x="15000" y="10920"/>
                  </a:cubicBezTo>
                  <a:cubicBezTo>
                    <a:pt x="15000" y="13280"/>
                    <a:pt x="13080" y="15240"/>
                    <a:pt x="10680" y="15240"/>
                  </a:cubicBezTo>
                  <a:cubicBezTo>
                    <a:pt x="8320" y="15240"/>
                    <a:pt x="6400" y="13280"/>
                    <a:pt x="6400" y="10920"/>
                  </a:cubicBezTo>
                  <a:cubicBezTo>
                    <a:pt x="6400" y="8560"/>
                    <a:pt x="8440" y="6600"/>
                    <a:pt x="10680" y="6600"/>
                  </a:cubicBezTo>
                  <a:close/>
                  <a:moveTo>
                    <a:pt x="2680" y="19360"/>
                  </a:moveTo>
                  <a:cubicBezTo>
                    <a:pt x="2280" y="19360"/>
                    <a:pt x="2080" y="19120"/>
                    <a:pt x="2080" y="18920"/>
                  </a:cubicBezTo>
                  <a:lnTo>
                    <a:pt x="2080" y="9680"/>
                  </a:lnTo>
                  <a:lnTo>
                    <a:pt x="4320" y="9680"/>
                  </a:lnTo>
                  <a:cubicBezTo>
                    <a:pt x="4320" y="10080"/>
                    <a:pt x="4320" y="10520"/>
                    <a:pt x="4320" y="10920"/>
                  </a:cubicBezTo>
                  <a:cubicBezTo>
                    <a:pt x="4320" y="14400"/>
                    <a:pt x="7200" y="17280"/>
                    <a:pt x="10680" y="17280"/>
                  </a:cubicBezTo>
                  <a:cubicBezTo>
                    <a:pt x="14200" y="17280"/>
                    <a:pt x="17280" y="14400"/>
                    <a:pt x="17280" y="10920"/>
                  </a:cubicBezTo>
                  <a:cubicBezTo>
                    <a:pt x="17280" y="10520"/>
                    <a:pt x="17280" y="10080"/>
                    <a:pt x="17080" y="9680"/>
                  </a:cubicBezTo>
                  <a:lnTo>
                    <a:pt x="19320" y="9680"/>
                  </a:lnTo>
                  <a:lnTo>
                    <a:pt x="19320" y="18920"/>
                  </a:lnTo>
                  <a:cubicBezTo>
                    <a:pt x="19320" y="19120"/>
                    <a:pt x="19120" y="19360"/>
                    <a:pt x="18720" y="19360"/>
                  </a:cubicBezTo>
                  <a:lnTo>
                    <a:pt x="2680" y="19360"/>
                  </a:lnTo>
                  <a:close/>
                  <a:moveTo>
                    <a:pt x="19320" y="4960"/>
                  </a:moveTo>
                  <a:cubicBezTo>
                    <a:pt x="19320" y="5160"/>
                    <a:pt x="19120" y="5360"/>
                    <a:pt x="18720" y="5360"/>
                  </a:cubicBezTo>
                  <a:lnTo>
                    <a:pt x="16680" y="5360"/>
                  </a:lnTo>
                  <a:cubicBezTo>
                    <a:pt x="16240" y="5360"/>
                    <a:pt x="16040" y="5160"/>
                    <a:pt x="16040" y="4960"/>
                  </a:cubicBezTo>
                  <a:lnTo>
                    <a:pt x="16040" y="2680"/>
                  </a:lnTo>
                  <a:cubicBezTo>
                    <a:pt x="16040" y="2480"/>
                    <a:pt x="16240" y="2280"/>
                    <a:pt x="16680" y="2280"/>
                  </a:cubicBezTo>
                  <a:lnTo>
                    <a:pt x="18720" y="2280"/>
                  </a:lnTo>
                  <a:cubicBezTo>
                    <a:pt x="19120" y="2280"/>
                    <a:pt x="19320" y="2480"/>
                    <a:pt x="19320" y="2680"/>
                  </a:cubicBezTo>
                  <a:lnTo>
                    <a:pt x="19320" y="4960"/>
                  </a:ln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sp>
          <p:nvSpPr>
            <p:cNvPr id="303" name="Shape 303"/>
            <p:cNvSpPr/>
            <p:nvPr/>
          </p:nvSpPr>
          <p:spPr>
            <a:xfrm>
              <a:off x="821890" y="0"/>
              <a:ext cx="565595" cy="565594"/>
            </a:xfrm>
            <a:custGeom>
              <a:avLst/>
              <a:gdLst/>
              <a:ahLst/>
              <a:cxnLst>
                <a:cxn ang="0">
                  <a:pos x="wd2" y="hd2"/>
                </a:cxn>
                <a:cxn ang="5400000">
                  <a:pos x="wd2" y="hd2"/>
                </a:cxn>
                <a:cxn ang="10800000">
                  <a:pos x="wd2" y="hd2"/>
                </a:cxn>
                <a:cxn ang="16200000">
                  <a:pos x="wd2" y="hd2"/>
                </a:cxn>
              </a:cxnLst>
              <a:rect l="0" t="0" r="r" b="b"/>
              <a:pathLst>
                <a:path w="21600" h="21600" extrusionOk="0">
                  <a:moveTo>
                    <a:pt x="19556" y="0"/>
                  </a:moveTo>
                  <a:lnTo>
                    <a:pt x="2244" y="0"/>
                  </a:lnTo>
                  <a:cubicBezTo>
                    <a:pt x="1042" y="0"/>
                    <a:pt x="0" y="1002"/>
                    <a:pt x="0" y="2244"/>
                  </a:cubicBezTo>
                  <a:lnTo>
                    <a:pt x="0" y="19356"/>
                  </a:lnTo>
                  <a:cubicBezTo>
                    <a:pt x="0" y="20598"/>
                    <a:pt x="1042" y="21600"/>
                    <a:pt x="2244" y="21600"/>
                  </a:cubicBezTo>
                  <a:lnTo>
                    <a:pt x="19556" y="21600"/>
                  </a:lnTo>
                  <a:cubicBezTo>
                    <a:pt x="20598" y="21600"/>
                    <a:pt x="21600" y="20598"/>
                    <a:pt x="21600" y="19356"/>
                  </a:cubicBezTo>
                  <a:lnTo>
                    <a:pt x="21600" y="2244"/>
                  </a:lnTo>
                  <a:cubicBezTo>
                    <a:pt x="21600" y="1002"/>
                    <a:pt x="20598" y="0"/>
                    <a:pt x="19556" y="0"/>
                  </a:cubicBezTo>
                  <a:close/>
                  <a:moveTo>
                    <a:pt x="17072" y="7814"/>
                  </a:moveTo>
                  <a:cubicBezTo>
                    <a:pt x="16871" y="12744"/>
                    <a:pt x="13786" y="16270"/>
                    <a:pt x="9057" y="16471"/>
                  </a:cubicBezTo>
                  <a:cubicBezTo>
                    <a:pt x="7013" y="16671"/>
                    <a:pt x="5771" y="16030"/>
                    <a:pt x="4328" y="15228"/>
                  </a:cubicBezTo>
                  <a:cubicBezTo>
                    <a:pt x="5771" y="15429"/>
                    <a:pt x="7614" y="14827"/>
                    <a:pt x="8656" y="13986"/>
                  </a:cubicBezTo>
                  <a:cubicBezTo>
                    <a:pt x="7213" y="13986"/>
                    <a:pt x="6372" y="13184"/>
                    <a:pt x="5971" y="11942"/>
                  </a:cubicBezTo>
                  <a:cubicBezTo>
                    <a:pt x="6372" y="12142"/>
                    <a:pt x="6773" y="11942"/>
                    <a:pt x="7013" y="11942"/>
                  </a:cubicBezTo>
                  <a:cubicBezTo>
                    <a:pt x="5771" y="11501"/>
                    <a:pt x="4929" y="10900"/>
                    <a:pt x="4729" y="9057"/>
                  </a:cubicBezTo>
                  <a:cubicBezTo>
                    <a:pt x="5129" y="9257"/>
                    <a:pt x="5570" y="9458"/>
                    <a:pt x="5971" y="9458"/>
                  </a:cubicBezTo>
                  <a:cubicBezTo>
                    <a:pt x="5129" y="8856"/>
                    <a:pt x="4328" y="6773"/>
                    <a:pt x="5129" y="5530"/>
                  </a:cubicBezTo>
                  <a:cubicBezTo>
                    <a:pt x="6572" y="6973"/>
                    <a:pt x="8215" y="8416"/>
                    <a:pt x="11101" y="8616"/>
                  </a:cubicBezTo>
                  <a:cubicBezTo>
                    <a:pt x="10299" y="5530"/>
                    <a:pt x="14427" y="3887"/>
                    <a:pt x="16070" y="5971"/>
                  </a:cubicBezTo>
                  <a:cubicBezTo>
                    <a:pt x="16871" y="5771"/>
                    <a:pt x="17312" y="5530"/>
                    <a:pt x="17913" y="5330"/>
                  </a:cubicBezTo>
                  <a:cubicBezTo>
                    <a:pt x="17713" y="6171"/>
                    <a:pt x="17312" y="6572"/>
                    <a:pt x="16671" y="6973"/>
                  </a:cubicBezTo>
                  <a:cubicBezTo>
                    <a:pt x="17312" y="6773"/>
                    <a:pt x="17713" y="6773"/>
                    <a:pt x="18114" y="6572"/>
                  </a:cubicBezTo>
                  <a:cubicBezTo>
                    <a:pt x="18114" y="6973"/>
                    <a:pt x="17512" y="7414"/>
                    <a:pt x="17072" y="7814"/>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200">
                <a:spcBef>
                  <a:spcPts val="0"/>
                </a:spcBef>
                <a:defRPr sz="1800">
                  <a:solidFill>
                    <a:srgbClr val="323232"/>
                  </a:solidFill>
                  <a:latin typeface="Georgia"/>
                  <a:ea typeface="Georgia"/>
                  <a:cs typeface="Georgia"/>
                  <a:sym typeface="Georgia"/>
                </a:defRPr>
              </a:pPr>
              <a:endParaRPr>
                <a:latin typeface="+mn-lt"/>
              </a:endParaRPr>
            </a:p>
          </p:txBody>
        </p:sp>
      </p:grpSp>
      <p:sp>
        <p:nvSpPr>
          <p:cNvPr id="7" name="Content Placeholder 6"/>
          <p:cNvSpPr>
            <a:spLocks noGrp="1"/>
          </p:cNvSpPr>
          <p:nvPr>
            <p:ph sz="quarter" idx="13"/>
          </p:nvPr>
        </p:nvSpPr>
        <p:spPr>
          <a:xfrm>
            <a:off x="17206716" y="1273902"/>
            <a:ext cx="4849140" cy="5466348"/>
          </a:xfrm>
          <a:ln w="127000">
            <a:solidFill>
              <a:schemeClr val="accent1"/>
            </a:solidFill>
          </a:ln>
        </p:spPr>
        <p:txBody>
          <a:bodyPr/>
          <a:lstStyle/>
          <a:p>
            <a:endParaRPr lang="en-US" dirty="0"/>
          </a:p>
        </p:txBody>
      </p:sp>
      <p:sp>
        <p:nvSpPr>
          <p:cNvPr id="8" name="Content Placeholder 7"/>
          <p:cNvSpPr>
            <a:spLocks noGrp="1"/>
          </p:cNvSpPr>
          <p:nvPr>
            <p:ph sz="quarter" idx="14"/>
          </p:nvPr>
        </p:nvSpPr>
        <p:spPr>
          <a:xfrm>
            <a:off x="1944305" y="1273902"/>
            <a:ext cx="4849140" cy="5466348"/>
          </a:xfrm>
          <a:ln w="127000">
            <a:solidFill>
              <a:schemeClr val="accent1"/>
            </a:solidFill>
          </a:ln>
        </p:spPr>
        <p:txBody>
          <a:bodyPr/>
          <a:lstStyle/>
          <a:p>
            <a:endParaRPr lang="en-US" dirty="0"/>
          </a:p>
        </p:txBody>
      </p:sp>
      <p:sp>
        <p:nvSpPr>
          <p:cNvPr id="10" name="Content Placeholder 9"/>
          <p:cNvSpPr>
            <a:spLocks noGrp="1"/>
          </p:cNvSpPr>
          <p:nvPr>
            <p:ph sz="quarter" idx="16"/>
          </p:nvPr>
        </p:nvSpPr>
        <p:spPr>
          <a:xfrm>
            <a:off x="9575510" y="1273902"/>
            <a:ext cx="4849140" cy="5466348"/>
          </a:xfrm>
          <a:ln w="127000">
            <a:solidFill>
              <a:schemeClr val="accent1"/>
            </a:solidFill>
          </a:ln>
        </p:spPr>
        <p:txBody>
          <a:bodyPr/>
          <a:lstStyle/>
          <a:p>
            <a:endParaRPr lang="en-US"/>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p:nvPr/>
        </p:nvSpPr>
        <p:spPr>
          <a:xfrm>
            <a:off x="9951615" y="2548454"/>
            <a:ext cx="4480770" cy="8094292"/>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pic>
        <p:nvPicPr>
          <p:cNvPr id="308" name="iPhone.png"/>
          <p:cNvPicPr>
            <a:picLocks noChangeAspect="1"/>
          </p:cNvPicPr>
          <p:nvPr/>
        </p:nvPicPr>
        <p:blipFill>
          <a:blip r:embed="rId2">
            <a:extLst/>
          </a:blip>
          <a:stretch>
            <a:fillRect/>
          </a:stretch>
        </p:blipFill>
        <p:spPr>
          <a:xfrm>
            <a:off x="9675879" y="1472049"/>
            <a:ext cx="5032243" cy="10196300"/>
          </a:xfrm>
          <a:prstGeom prst="rect">
            <a:avLst/>
          </a:prstGeom>
          <a:ln w="12700">
            <a:miter lim="400000"/>
          </a:ln>
        </p:spPr>
      </p:pic>
      <p:sp>
        <p:nvSpPr>
          <p:cNvPr id="309" name="Shape 309"/>
          <p:cNvSpPr/>
          <p:nvPr/>
        </p:nvSpPr>
        <p:spPr>
          <a:xfrm>
            <a:off x="7882673" y="8753724"/>
            <a:ext cx="699425" cy="699422"/>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310" name="Shape 310"/>
          <p:cNvSpPr/>
          <p:nvPr/>
        </p:nvSpPr>
        <p:spPr>
          <a:xfrm>
            <a:off x="7826481" y="5632102"/>
            <a:ext cx="768317" cy="776581"/>
          </a:xfrm>
          <a:custGeom>
            <a:avLst/>
            <a:gdLst/>
            <a:ahLst/>
            <a:cxnLst>
              <a:cxn ang="0">
                <a:pos x="wd2" y="hd2"/>
              </a:cxn>
              <a:cxn ang="5400000">
                <a:pos x="wd2" y="hd2"/>
              </a:cxn>
              <a:cxn ang="10800000">
                <a:pos x="wd2" y="hd2"/>
              </a:cxn>
              <a:cxn ang="16200000">
                <a:pos x="wd2" y="hd2"/>
              </a:cxn>
            </a:cxnLst>
            <a:rect l="0" t="0" r="r" b="b"/>
            <a:pathLst>
              <a:path w="21549" h="21600" extrusionOk="0">
                <a:moveTo>
                  <a:pt x="18684" y="11815"/>
                </a:moveTo>
                <a:cubicBezTo>
                  <a:pt x="18684" y="11612"/>
                  <a:pt x="18890" y="11206"/>
                  <a:pt x="18890" y="10800"/>
                </a:cubicBezTo>
                <a:cubicBezTo>
                  <a:pt x="18890" y="10394"/>
                  <a:pt x="18890" y="9947"/>
                  <a:pt x="18684" y="9744"/>
                </a:cubicBezTo>
                <a:lnTo>
                  <a:pt x="20984" y="7877"/>
                </a:lnTo>
                <a:cubicBezTo>
                  <a:pt x="21395" y="7674"/>
                  <a:pt x="21395" y="7471"/>
                  <a:pt x="21189" y="7268"/>
                </a:cubicBezTo>
                <a:lnTo>
                  <a:pt x="19095" y="3329"/>
                </a:lnTo>
                <a:cubicBezTo>
                  <a:pt x="18890" y="3329"/>
                  <a:pt x="18684" y="3126"/>
                  <a:pt x="18233" y="3329"/>
                </a:cubicBezTo>
                <a:lnTo>
                  <a:pt x="15522" y="4344"/>
                </a:lnTo>
                <a:cubicBezTo>
                  <a:pt x="15112" y="3938"/>
                  <a:pt x="14455" y="3735"/>
                  <a:pt x="13633" y="3329"/>
                </a:cubicBezTo>
                <a:lnTo>
                  <a:pt x="13223" y="406"/>
                </a:lnTo>
                <a:cubicBezTo>
                  <a:pt x="13428" y="203"/>
                  <a:pt x="13017" y="0"/>
                  <a:pt x="12771" y="0"/>
                </a:cubicBezTo>
                <a:lnTo>
                  <a:pt x="8377" y="0"/>
                </a:lnTo>
                <a:cubicBezTo>
                  <a:pt x="8172" y="0"/>
                  <a:pt x="7967" y="203"/>
                  <a:pt x="7967" y="406"/>
                </a:cubicBezTo>
                <a:lnTo>
                  <a:pt x="7556" y="3329"/>
                </a:lnTo>
                <a:cubicBezTo>
                  <a:pt x="6694" y="3532"/>
                  <a:pt x="6283" y="3938"/>
                  <a:pt x="5667" y="4344"/>
                </a:cubicBezTo>
                <a:lnTo>
                  <a:pt x="2916" y="3329"/>
                </a:lnTo>
                <a:cubicBezTo>
                  <a:pt x="2710" y="3126"/>
                  <a:pt x="2505" y="3329"/>
                  <a:pt x="2300" y="3532"/>
                </a:cubicBezTo>
                <a:lnTo>
                  <a:pt x="0" y="7268"/>
                </a:lnTo>
                <a:cubicBezTo>
                  <a:pt x="0" y="7471"/>
                  <a:pt x="0" y="7674"/>
                  <a:pt x="205" y="7877"/>
                </a:cubicBezTo>
                <a:lnTo>
                  <a:pt x="2505" y="9744"/>
                </a:lnTo>
                <a:cubicBezTo>
                  <a:pt x="2505" y="9947"/>
                  <a:pt x="2505" y="10394"/>
                  <a:pt x="2505" y="10800"/>
                </a:cubicBezTo>
                <a:cubicBezTo>
                  <a:pt x="2505" y="11206"/>
                  <a:pt x="2505" y="11612"/>
                  <a:pt x="2505" y="11815"/>
                </a:cubicBezTo>
                <a:lnTo>
                  <a:pt x="205" y="13683"/>
                </a:lnTo>
                <a:cubicBezTo>
                  <a:pt x="0" y="13926"/>
                  <a:pt x="0" y="14129"/>
                  <a:pt x="205" y="14332"/>
                </a:cubicBezTo>
                <a:lnTo>
                  <a:pt x="2300" y="18271"/>
                </a:lnTo>
                <a:cubicBezTo>
                  <a:pt x="2505" y="18271"/>
                  <a:pt x="2710" y="18474"/>
                  <a:pt x="2916" y="18271"/>
                </a:cubicBezTo>
                <a:lnTo>
                  <a:pt x="5667" y="17215"/>
                </a:lnTo>
                <a:cubicBezTo>
                  <a:pt x="6283" y="17621"/>
                  <a:pt x="6899" y="18068"/>
                  <a:pt x="7556" y="18271"/>
                </a:cubicBezTo>
                <a:lnTo>
                  <a:pt x="7967" y="21153"/>
                </a:lnTo>
                <a:cubicBezTo>
                  <a:pt x="7967" y="21356"/>
                  <a:pt x="8172" y="21600"/>
                  <a:pt x="8583" y="21600"/>
                </a:cubicBezTo>
                <a:lnTo>
                  <a:pt x="13017" y="21600"/>
                </a:lnTo>
                <a:cubicBezTo>
                  <a:pt x="13223" y="21600"/>
                  <a:pt x="13428" y="21356"/>
                  <a:pt x="13428" y="21153"/>
                </a:cubicBezTo>
                <a:lnTo>
                  <a:pt x="13839" y="18271"/>
                </a:lnTo>
                <a:cubicBezTo>
                  <a:pt x="14660" y="18068"/>
                  <a:pt x="15317" y="17621"/>
                  <a:pt x="15728" y="17215"/>
                </a:cubicBezTo>
                <a:lnTo>
                  <a:pt x="18438" y="18271"/>
                </a:lnTo>
                <a:cubicBezTo>
                  <a:pt x="18684" y="18474"/>
                  <a:pt x="19095" y="18271"/>
                  <a:pt x="19300" y="18068"/>
                </a:cubicBezTo>
                <a:lnTo>
                  <a:pt x="21395" y="14332"/>
                </a:lnTo>
                <a:cubicBezTo>
                  <a:pt x="21600" y="14129"/>
                  <a:pt x="21600" y="13683"/>
                  <a:pt x="21395" y="13683"/>
                </a:cubicBezTo>
                <a:lnTo>
                  <a:pt x="18684" y="11815"/>
                </a:lnTo>
                <a:close/>
                <a:moveTo>
                  <a:pt x="10677" y="14535"/>
                </a:moveTo>
                <a:cubicBezTo>
                  <a:pt x="8583" y="14535"/>
                  <a:pt x="6694" y="12871"/>
                  <a:pt x="6694" y="10800"/>
                </a:cubicBezTo>
                <a:cubicBezTo>
                  <a:pt x="6694" y="8729"/>
                  <a:pt x="8583" y="7065"/>
                  <a:pt x="10677" y="7065"/>
                </a:cubicBezTo>
                <a:cubicBezTo>
                  <a:pt x="12771" y="7065"/>
                  <a:pt x="14455" y="8729"/>
                  <a:pt x="14455" y="10800"/>
                </a:cubicBezTo>
                <a:cubicBezTo>
                  <a:pt x="14455" y="12871"/>
                  <a:pt x="12771" y="14535"/>
                  <a:pt x="10677" y="14535"/>
                </a:cubicBez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311" name="Shape 311"/>
          <p:cNvSpPr/>
          <p:nvPr/>
        </p:nvSpPr>
        <p:spPr>
          <a:xfrm>
            <a:off x="7860323" y="2629431"/>
            <a:ext cx="699425" cy="615837"/>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2" name="Shape 312"/>
          <p:cNvSpPr/>
          <p:nvPr/>
        </p:nvSpPr>
        <p:spPr>
          <a:xfrm>
            <a:off x="1310375" y="2465996"/>
            <a:ext cx="6119616" cy="195831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r"/>
          </a:lstStyle>
          <a:p>
            <a:r>
              <a:rPr dirty="0">
                <a:latin typeface="+mn-lt"/>
              </a:rPr>
              <a:t>Lorem Ipsum is simply dummy text of the printing and typesetting industry.</a:t>
            </a:r>
          </a:p>
        </p:txBody>
      </p:sp>
      <p:sp>
        <p:nvSpPr>
          <p:cNvPr id="314" name="Shape 314"/>
          <p:cNvSpPr/>
          <p:nvPr/>
        </p:nvSpPr>
        <p:spPr>
          <a:xfrm>
            <a:off x="1310375" y="5549039"/>
            <a:ext cx="6119615" cy="195831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r"/>
          </a:lstStyle>
          <a:p>
            <a:r>
              <a:rPr dirty="0">
                <a:latin typeface="+mn-lt"/>
              </a:rPr>
              <a:t>Lorem Ipsum is simply dummy text of the printing and typesetting industry.</a:t>
            </a:r>
          </a:p>
        </p:txBody>
      </p:sp>
      <p:sp>
        <p:nvSpPr>
          <p:cNvPr id="315" name="Shape 315"/>
          <p:cNvSpPr/>
          <p:nvPr/>
        </p:nvSpPr>
        <p:spPr>
          <a:xfrm>
            <a:off x="1310375" y="8632081"/>
            <a:ext cx="6119615" cy="195831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r"/>
          </a:lstStyle>
          <a:p>
            <a:r>
              <a:rPr>
                <a:latin typeface="+mn-lt"/>
              </a:rPr>
              <a:t>Lorem Ipsum is simply dummy text of the printing and typesetting industry.</a:t>
            </a:r>
          </a:p>
        </p:txBody>
      </p:sp>
      <p:sp>
        <p:nvSpPr>
          <p:cNvPr id="316" name="Shape 316"/>
          <p:cNvSpPr/>
          <p:nvPr/>
        </p:nvSpPr>
        <p:spPr>
          <a:xfrm>
            <a:off x="15953010" y="5599115"/>
            <a:ext cx="545100" cy="892328"/>
          </a:xfrm>
          <a:custGeom>
            <a:avLst/>
            <a:gdLst/>
            <a:ahLst/>
            <a:cxnLst>
              <a:cxn ang="0">
                <a:pos x="wd2" y="hd2"/>
              </a:cxn>
              <a:cxn ang="5400000">
                <a:pos x="wd2" y="hd2"/>
              </a:cxn>
              <a:cxn ang="10800000">
                <a:pos x="wd2" y="hd2"/>
              </a:cxn>
              <a:cxn ang="16200000">
                <a:pos x="wd2" y="hd2"/>
              </a:cxn>
            </a:cxnLst>
            <a:rect l="0" t="0" r="r" b="b"/>
            <a:pathLst>
              <a:path w="21600" h="21600" extrusionOk="0">
                <a:moveTo>
                  <a:pt x="3301" y="21600"/>
                </a:moveTo>
                <a:lnTo>
                  <a:pt x="6254" y="21600"/>
                </a:lnTo>
                <a:lnTo>
                  <a:pt x="6254" y="19806"/>
                </a:lnTo>
                <a:lnTo>
                  <a:pt x="3301" y="19806"/>
                </a:lnTo>
                <a:lnTo>
                  <a:pt x="3301" y="21600"/>
                </a:lnTo>
                <a:close/>
                <a:moveTo>
                  <a:pt x="10945" y="11328"/>
                </a:moveTo>
                <a:cubicBezTo>
                  <a:pt x="13609" y="11328"/>
                  <a:pt x="15404" y="10096"/>
                  <a:pt x="15404" y="8478"/>
                </a:cubicBezTo>
                <a:lnTo>
                  <a:pt x="15404" y="2885"/>
                </a:lnTo>
                <a:cubicBezTo>
                  <a:pt x="15404" y="1266"/>
                  <a:pt x="13609" y="0"/>
                  <a:pt x="10945" y="0"/>
                </a:cubicBezTo>
                <a:cubicBezTo>
                  <a:pt x="8281" y="0"/>
                  <a:pt x="6254" y="1266"/>
                  <a:pt x="6254" y="2885"/>
                </a:cubicBezTo>
                <a:lnTo>
                  <a:pt x="6254" y="8478"/>
                </a:lnTo>
                <a:cubicBezTo>
                  <a:pt x="6254" y="10096"/>
                  <a:pt x="8281" y="11328"/>
                  <a:pt x="10945" y="11328"/>
                </a:cubicBezTo>
                <a:close/>
                <a:moveTo>
                  <a:pt x="9497" y="21600"/>
                </a:moveTo>
                <a:lnTo>
                  <a:pt x="12450" y="21600"/>
                </a:lnTo>
                <a:lnTo>
                  <a:pt x="12450" y="19806"/>
                </a:lnTo>
                <a:lnTo>
                  <a:pt x="9497" y="19806"/>
                </a:lnTo>
                <a:lnTo>
                  <a:pt x="9497" y="21600"/>
                </a:lnTo>
                <a:close/>
                <a:moveTo>
                  <a:pt x="15404" y="21600"/>
                </a:moveTo>
                <a:lnTo>
                  <a:pt x="18647" y="21600"/>
                </a:lnTo>
                <a:lnTo>
                  <a:pt x="18647" y="19806"/>
                </a:lnTo>
                <a:lnTo>
                  <a:pt x="15404" y="19806"/>
                </a:lnTo>
                <a:lnTo>
                  <a:pt x="15404" y="21600"/>
                </a:lnTo>
                <a:close/>
                <a:moveTo>
                  <a:pt x="21600" y="8478"/>
                </a:moveTo>
                <a:lnTo>
                  <a:pt x="19226" y="8478"/>
                </a:lnTo>
                <a:cubicBezTo>
                  <a:pt x="19226" y="11328"/>
                  <a:pt x="15288" y="13333"/>
                  <a:pt x="10945" y="13333"/>
                </a:cubicBezTo>
                <a:cubicBezTo>
                  <a:pt x="6660" y="13333"/>
                  <a:pt x="2664" y="11328"/>
                  <a:pt x="2664" y="8478"/>
                </a:cubicBezTo>
                <a:lnTo>
                  <a:pt x="0" y="8478"/>
                </a:lnTo>
                <a:cubicBezTo>
                  <a:pt x="0" y="11715"/>
                  <a:pt x="4169" y="14388"/>
                  <a:pt x="9497" y="14740"/>
                </a:cubicBezTo>
                <a:lnTo>
                  <a:pt x="9497" y="17801"/>
                </a:lnTo>
                <a:lnTo>
                  <a:pt x="12450" y="17801"/>
                </a:lnTo>
                <a:lnTo>
                  <a:pt x="12450" y="14740"/>
                </a:lnTo>
                <a:cubicBezTo>
                  <a:pt x="17488" y="14388"/>
                  <a:pt x="21600" y="11715"/>
                  <a:pt x="21600" y="8478"/>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7" name="Shape 317"/>
          <p:cNvSpPr/>
          <p:nvPr/>
        </p:nvSpPr>
        <p:spPr>
          <a:xfrm>
            <a:off x="15801903" y="2501773"/>
            <a:ext cx="847317" cy="744434"/>
          </a:xfrm>
          <a:custGeom>
            <a:avLst/>
            <a:gdLst/>
            <a:ahLst/>
            <a:cxnLst>
              <a:cxn ang="0">
                <a:pos x="wd2" y="hd2"/>
              </a:cxn>
              <a:cxn ang="5400000">
                <a:pos x="wd2" y="hd2"/>
              </a:cxn>
              <a:cxn ang="10800000">
                <a:pos x="wd2" y="hd2"/>
              </a:cxn>
              <a:cxn ang="16200000">
                <a:pos x="wd2" y="hd2"/>
              </a:cxn>
            </a:cxnLst>
            <a:rect l="0" t="0" r="r" b="b"/>
            <a:pathLst>
              <a:path w="21600" h="21600" extrusionOk="0">
                <a:moveTo>
                  <a:pt x="15922" y="7735"/>
                </a:moveTo>
                <a:lnTo>
                  <a:pt x="11579" y="423"/>
                </a:lnTo>
                <a:cubicBezTo>
                  <a:pt x="11394" y="211"/>
                  <a:pt x="11097" y="0"/>
                  <a:pt x="10800" y="0"/>
                </a:cubicBezTo>
                <a:cubicBezTo>
                  <a:pt x="10540" y="0"/>
                  <a:pt x="10243" y="0"/>
                  <a:pt x="10058" y="423"/>
                </a:cubicBezTo>
                <a:lnTo>
                  <a:pt x="5678" y="7735"/>
                </a:lnTo>
                <a:lnTo>
                  <a:pt x="965" y="7735"/>
                </a:lnTo>
                <a:cubicBezTo>
                  <a:pt x="371" y="7735"/>
                  <a:pt x="0" y="8200"/>
                  <a:pt x="0" y="9046"/>
                </a:cubicBezTo>
                <a:lnTo>
                  <a:pt x="0" y="9257"/>
                </a:lnTo>
                <a:lnTo>
                  <a:pt x="2449" y="19867"/>
                </a:lnTo>
                <a:cubicBezTo>
                  <a:pt x="2672" y="20712"/>
                  <a:pt x="3414" y="21600"/>
                  <a:pt x="4342" y="21600"/>
                </a:cubicBezTo>
                <a:lnTo>
                  <a:pt x="17258" y="21600"/>
                </a:lnTo>
                <a:cubicBezTo>
                  <a:pt x="18000" y="21600"/>
                  <a:pt x="18779" y="20712"/>
                  <a:pt x="19151" y="19867"/>
                </a:cubicBezTo>
                <a:lnTo>
                  <a:pt x="21600" y="9257"/>
                </a:lnTo>
                <a:lnTo>
                  <a:pt x="21600" y="9046"/>
                </a:lnTo>
                <a:cubicBezTo>
                  <a:pt x="21600" y="8200"/>
                  <a:pt x="21229" y="7735"/>
                  <a:pt x="20487" y="7735"/>
                </a:cubicBezTo>
                <a:lnTo>
                  <a:pt x="15922" y="7735"/>
                </a:lnTo>
                <a:close/>
                <a:moveTo>
                  <a:pt x="7757" y="7735"/>
                </a:moveTo>
                <a:lnTo>
                  <a:pt x="10800" y="2790"/>
                </a:lnTo>
                <a:lnTo>
                  <a:pt x="13843" y="7735"/>
                </a:lnTo>
                <a:lnTo>
                  <a:pt x="7757" y="7735"/>
                </a:lnTo>
                <a:close/>
                <a:moveTo>
                  <a:pt x="10800" y="16823"/>
                </a:moveTo>
                <a:cubicBezTo>
                  <a:pt x="9687" y="16823"/>
                  <a:pt x="8907" y="15851"/>
                  <a:pt x="8907" y="14668"/>
                </a:cubicBezTo>
                <a:cubicBezTo>
                  <a:pt x="8907" y="13484"/>
                  <a:pt x="9687" y="12301"/>
                  <a:pt x="10800" y="12301"/>
                </a:cubicBezTo>
                <a:cubicBezTo>
                  <a:pt x="11951" y="12301"/>
                  <a:pt x="12878" y="13484"/>
                  <a:pt x="12878" y="14668"/>
                </a:cubicBezTo>
                <a:cubicBezTo>
                  <a:pt x="12878" y="15851"/>
                  <a:pt x="11951" y="16823"/>
                  <a:pt x="10800" y="16823"/>
                </a:cubicBez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8" name="Shape 318"/>
          <p:cNvSpPr/>
          <p:nvPr/>
        </p:nvSpPr>
        <p:spPr>
          <a:xfrm>
            <a:off x="15849653" y="8753725"/>
            <a:ext cx="821590" cy="6994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0800"/>
                </a:lnTo>
                <a:lnTo>
                  <a:pt x="0" y="0"/>
                </a:lnTo>
                <a:lnTo>
                  <a:pt x="0" y="8280"/>
                </a:lnTo>
                <a:lnTo>
                  <a:pt x="15527" y="10800"/>
                </a:lnTo>
                <a:lnTo>
                  <a:pt x="0" y="13095"/>
                </a:lnTo>
                <a:lnTo>
                  <a:pt x="0" y="2160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319" name="Shape 319"/>
          <p:cNvSpPr/>
          <p:nvPr/>
        </p:nvSpPr>
        <p:spPr>
          <a:xfrm>
            <a:off x="17108593" y="2465996"/>
            <a:ext cx="6119617" cy="19583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a:t>
            </a:r>
          </a:p>
        </p:txBody>
      </p:sp>
      <p:sp>
        <p:nvSpPr>
          <p:cNvPr id="320" name="Shape 320"/>
          <p:cNvSpPr/>
          <p:nvPr/>
        </p:nvSpPr>
        <p:spPr>
          <a:xfrm>
            <a:off x="17108593" y="5549039"/>
            <a:ext cx="6119617" cy="19583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a:t>
            </a:r>
          </a:p>
        </p:txBody>
      </p:sp>
      <p:sp>
        <p:nvSpPr>
          <p:cNvPr id="321" name="Shape 321"/>
          <p:cNvSpPr/>
          <p:nvPr/>
        </p:nvSpPr>
        <p:spPr>
          <a:xfrm>
            <a:off x="17108593" y="8632082"/>
            <a:ext cx="6119617" cy="1958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a:t>
            </a:r>
          </a:p>
        </p:txBody>
      </p:sp>
      <p:sp>
        <p:nvSpPr>
          <p:cNvPr id="323" name="Shape 323"/>
          <p:cNvSpPr/>
          <p:nvPr/>
        </p:nvSpPr>
        <p:spPr>
          <a:xfrm>
            <a:off x="9197850" y="992662"/>
            <a:ext cx="5988300" cy="11205875"/>
          </a:xfrm>
          <a:prstGeom prst="roundRect">
            <a:avLst>
              <a:gd name="adj" fmla="val 16635"/>
            </a:avLst>
          </a:prstGeom>
          <a:ln w="38100">
            <a:solidFill>
              <a:srgbClr val="312D3A"/>
            </a:solidFill>
            <a:prstDash val="sysDot"/>
            <a:miter lim="400000"/>
          </a:ln>
        </p:spPr>
        <p:txBody>
          <a:bodyPr lIns="50800" tIns="50800" rIns="50800" bIns="50800" anchor="ctr"/>
          <a:lstStyle/>
          <a:p>
            <a:pPr algn="ctr">
              <a:spcBef>
                <a:spcPts val="0"/>
              </a:spcBef>
              <a:defRPr sz="3200">
                <a:solidFill>
                  <a:srgbClr val="FFFFFF"/>
                </a:solidFill>
              </a:defRPr>
            </a:pPr>
            <a:endParaRPr/>
          </a:p>
        </p:txBody>
      </p:sp>
      <p:grpSp>
        <p:nvGrpSpPr>
          <p:cNvPr id="328" name="Group 328"/>
          <p:cNvGrpSpPr/>
          <p:nvPr/>
        </p:nvGrpSpPr>
        <p:grpSpPr>
          <a:xfrm>
            <a:off x="11296835" y="5354866"/>
            <a:ext cx="1853832" cy="2048438"/>
            <a:chOff x="0" y="0"/>
            <a:chExt cx="1853830" cy="2048437"/>
          </a:xfrm>
        </p:grpSpPr>
        <p:sp>
          <p:nvSpPr>
            <p:cNvPr id="324" name="Shape 324"/>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25" name="Shape 325"/>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26" name="Shape 326"/>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27" name="Shape 327"/>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p:nvPr/>
        </p:nvSpPr>
        <p:spPr>
          <a:xfrm>
            <a:off x="-4542" y="-20216"/>
            <a:ext cx="24509478" cy="13756431"/>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335" name="Group 335"/>
          <p:cNvGrpSpPr/>
          <p:nvPr/>
        </p:nvGrpSpPr>
        <p:grpSpPr>
          <a:xfrm>
            <a:off x="-1885997" y="6290310"/>
            <a:ext cx="7678428" cy="8484471"/>
            <a:chOff x="0" y="0"/>
            <a:chExt cx="7678426" cy="8484470"/>
          </a:xfrm>
        </p:grpSpPr>
        <p:sp>
          <p:nvSpPr>
            <p:cNvPr id="331" name="Shape 331"/>
            <p:cNvSpPr/>
            <p:nvPr/>
          </p:nvSpPr>
          <p:spPr>
            <a:xfrm>
              <a:off x="-1" y="0"/>
              <a:ext cx="7678428" cy="8484471"/>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584200" cap="flat">
              <a:solidFill>
                <a:srgbClr val="3B3747"/>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32" name="Shape 332"/>
            <p:cNvSpPr/>
            <p:nvPr/>
          </p:nvSpPr>
          <p:spPr>
            <a:xfrm>
              <a:off x="246099" y="393110"/>
              <a:ext cx="5612892" cy="5412699"/>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33" name="Shape 333"/>
            <p:cNvSpPr/>
            <p:nvPr/>
          </p:nvSpPr>
          <p:spPr>
            <a:xfrm>
              <a:off x="884495" y="793955"/>
              <a:ext cx="5498734" cy="7025292"/>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sp>
          <p:nvSpPr>
            <p:cNvPr id="334" name="Shape 334"/>
            <p:cNvSpPr/>
            <p:nvPr/>
          </p:nvSpPr>
          <p:spPr>
            <a:xfrm>
              <a:off x="3616331" y="1103203"/>
              <a:ext cx="3391038" cy="7282624"/>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B3647"/>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grpSp>
        <p:nvGrpSpPr>
          <p:cNvPr id="343" name="Group 343"/>
          <p:cNvGrpSpPr/>
          <p:nvPr/>
        </p:nvGrpSpPr>
        <p:grpSpPr>
          <a:xfrm rot="16200000">
            <a:off x="16337330" y="5542524"/>
            <a:ext cx="11025936" cy="2152469"/>
            <a:chOff x="0" y="-7305"/>
            <a:chExt cx="11025934" cy="2152467"/>
          </a:xfrm>
        </p:grpSpPr>
        <p:grpSp>
          <p:nvGrpSpPr>
            <p:cNvPr id="340" name="Group 340"/>
            <p:cNvGrpSpPr/>
            <p:nvPr/>
          </p:nvGrpSpPr>
          <p:grpSpPr>
            <a:xfrm>
              <a:off x="0" y="96724"/>
              <a:ext cx="1853831" cy="2048438"/>
              <a:chOff x="0" y="0"/>
              <a:chExt cx="1853830" cy="2048437"/>
            </a:xfrm>
          </p:grpSpPr>
          <p:sp>
            <p:nvSpPr>
              <p:cNvPr id="336" name="Shape 336"/>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337" name="Shape 337"/>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338" name="Shape 338"/>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339" name="Shape 339"/>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341" name="Shape 341"/>
            <p:cNvSpPr/>
            <p:nvPr/>
          </p:nvSpPr>
          <p:spPr>
            <a:xfrm>
              <a:off x="2233464" y="-7305"/>
              <a:ext cx="8792470" cy="16414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solidFill>
                    <a:srgbClr val="FFFFFF"/>
                  </a:solidFill>
                  <a:latin typeface="+mn-lt"/>
                </a:rPr>
                <a:t>Month Report</a:t>
              </a:r>
              <a:r>
                <a:rPr b="1" dirty="0">
                  <a:solidFill>
                    <a:schemeClr val="accent1"/>
                  </a:solidFill>
                  <a:latin typeface="+mn-lt"/>
                </a:rPr>
                <a:t>.</a:t>
              </a:r>
            </a:p>
          </p:txBody>
        </p:sp>
        <p:sp>
          <p:nvSpPr>
            <p:cNvPr id="342" name="Shape 342"/>
            <p:cNvSpPr/>
            <p:nvPr/>
          </p:nvSpPr>
          <p:spPr>
            <a:xfrm>
              <a:off x="2305843" y="1457228"/>
              <a:ext cx="7997115" cy="6350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a:solidFill>
                    <a:srgbClr val="FFFFFF"/>
                  </a:solidFill>
                </a:defRPr>
              </a:lvl1pPr>
            </a:lstStyle>
            <a:p>
              <a:r>
                <a:rPr lang="en-US" dirty="0">
                  <a:latin typeface="+mn-lt"/>
                </a:rPr>
                <a:t>PowerPoint</a:t>
              </a:r>
              <a:r>
                <a:rPr dirty="0">
                  <a:latin typeface="+mn-lt"/>
                </a:rPr>
                <a:t> Business Template</a:t>
              </a:r>
            </a:p>
          </p:txBody>
        </p:sp>
      </p:grpSp>
      <p:sp>
        <p:nvSpPr>
          <p:cNvPr id="344" name="Shape 344"/>
          <p:cNvSpPr>
            <a:spLocks noGrp="1"/>
          </p:cNvSpPr>
          <p:nvPr>
            <p:ph type="title" idx="4294967295"/>
          </p:nvPr>
        </p:nvSpPr>
        <p:spPr>
          <a:xfrm>
            <a:off x="1907545" y="3169287"/>
            <a:ext cx="13395486" cy="10163734"/>
          </a:xfrm>
          <a:prstGeom prst="rect">
            <a:avLst/>
          </a:prstGeom>
        </p:spPr>
        <p:txBody>
          <a:bodyPr anchor="t"/>
          <a:lstStyle/>
          <a:p>
            <a:pPr>
              <a:lnSpc>
                <a:spcPct val="80000"/>
              </a:lnSpc>
              <a:spcBef>
                <a:spcPts val="0"/>
              </a:spcBef>
              <a:defRPr sz="15000" cap="all">
                <a:solidFill>
                  <a:srgbClr val="FFFFFF"/>
                </a:solidFill>
                <a:latin typeface="Helvetica Neue Medium"/>
                <a:ea typeface="Helvetica Neue Medium"/>
                <a:cs typeface="Helvetica Neue Medium"/>
                <a:sym typeface="Helvetica Neue Medium"/>
              </a:defRPr>
            </a:pPr>
            <a:r>
              <a:rPr b="1" dirty="0">
                <a:latin typeface="+mn-lt"/>
              </a:rPr>
              <a:t>Lorem Ipsum is simply</a:t>
            </a:r>
          </a:p>
          <a:p>
            <a:pPr>
              <a:lnSpc>
                <a:spcPct val="80000"/>
              </a:lnSpc>
              <a:spcBef>
                <a:spcPts val="0"/>
              </a:spcBef>
              <a:defRPr sz="15000" cap="all">
                <a:solidFill>
                  <a:srgbClr val="FFFFFF"/>
                </a:solidFill>
                <a:latin typeface="Helvetica Neue Medium"/>
                <a:ea typeface="Helvetica Neue Medium"/>
                <a:cs typeface="Helvetica Neue Medium"/>
                <a:sym typeface="Helvetica Neue Medium"/>
              </a:defRPr>
            </a:pPr>
            <a:r>
              <a:rPr b="1" dirty="0">
                <a:latin typeface="+mn-lt"/>
              </a:rPr>
              <a:t>dummy text</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3" name="Group 393"/>
          <p:cNvGrpSpPr/>
          <p:nvPr/>
        </p:nvGrpSpPr>
        <p:grpSpPr>
          <a:xfrm>
            <a:off x="7198336" y="2597898"/>
            <a:ext cx="7745129" cy="7776869"/>
            <a:chOff x="0" y="0"/>
            <a:chExt cx="7745128" cy="7776868"/>
          </a:xfrm>
        </p:grpSpPr>
        <p:sp>
          <p:nvSpPr>
            <p:cNvPr id="346" name="Shape 346"/>
            <p:cNvSpPr/>
            <p:nvPr/>
          </p:nvSpPr>
          <p:spPr>
            <a:xfrm>
              <a:off x="0" y="31733"/>
              <a:ext cx="7745129" cy="7745136"/>
            </a:xfrm>
            <a:prstGeom prst="ellipse">
              <a:avLst/>
            </a:prstGeom>
            <a:noFill/>
            <a:ln w="38100" cap="flat">
              <a:solidFill>
                <a:srgbClr val="312D3A"/>
              </a:solidFill>
              <a:prstDash val="solid"/>
              <a:miter lim="400000"/>
            </a:ln>
            <a:effectLst/>
          </p:spPr>
          <p:txBody>
            <a:bodyPr wrap="square" lIns="45719" tIns="45719" rIns="45719" bIns="45719" numCol="1" anchor="ctr">
              <a:noAutofit/>
            </a:bodyPr>
            <a:lstStyle/>
            <a:p>
              <a:pPr defTabSz="457148">
                <a:spcBef>
                  <a:spcPts val="0"/>
                </a:spcBef>
                <a:defRPr sz="11600">
                  <a:solidFill>
                    <a:srgbClr val="77716C"/>
                  </a:solidFill>
                  <a:latin typeface="Open Sans Light"/>
                  <a:ea typeface="Open Sans Light"/>
                  <a:cs typeface="Open Sans Light"/>
                  <a:sym typeface="Open Sans Light"/>
                </a:defRPr>
              </a:pPr>
              <a:endParaRPr>
                <a:latin typeface="+mn-lt"/>
              </a:endParaRPr>
            </a:p>
          </p:txBody>
        </p:sp>
        <p:sp>
          <p:nvSpPr>
            <p:cNvPr id="347" name="Shape 347"/>
            <p:cNvSpPr/>
            <p:nvPr/>
          </p:nvSpPr>
          <p:spPr>
            <a:xfrm>
              <a:off x="1322765" y="-1"/>
              <a:ext cx="6391065" cy="3558895"/>
            </a:xfrm>
            <a:custGeom>
              <a:avLst/>
              <a:gdLst/>
              <a:ahLst/>
              <a:cxnLst>
                <a:cxn ang="0">
                  <a:pos x="wd2" y="hd2"/>
                </a:cxn>
                <a:cxn ang="5400000">
                  <a:pos x="wd2" y="hd2"/>
                </a:cxn>
                <a:cxn ang="10800000">
                  <a:pos x="wd2" y="hd2"/>
                </a:cxn>
                <a:cxn ang="16200000">
                  <a:pos x="wd2" y="hd2"/>
                </a:cxn>
              </a:cxnLst>
              <a:rect l="0" t="0" r="r" b="b"/>
              <a:pathLst>
                <a:path w="21599" h="21511" extrusionOk="0">
                  <a:moveTo>
                    <a:pt x="6974" y="3251"/>
                  </a:moveTo>
                  <a:lnTo>
                    <a:pt x="6917" y="3349"/>
                  </a:lnTo>
                  <a:lnTo>
                    <a:pt x="6827" y="3350"/>
                  </a:lnTo>
                  <a:lnTo>
                    <a:pt x="6604" y="3534"/>
                  </a:lnTo>
                  <a:lnTo>
                    <a:pt x="6516" y="3506"/>
                  </a:lnTo>
                  <a:lnTo>
                    <a:pt x="6316" y="3666"/>
                  </a:lnTo>
                  <a:lnTo>
                    <a:pt x="6388" y="3748"/>
                  </a:lnTo>
                  <a:lnTo>
                    <a:pt x="6349" y="3897"/>
                  </a:lnTo>
                  <a:lnTo>
                    <a:pt x="6191" y="3956"/>
                  </a:lnTo>
                  <a:lnTo>
                    <a:pt x="6079" y="4058"/>
                  </a:lnTo>
                  <a:lnTo>
                    <a:pt x="5935" y="4082"/>
                  </a:lnTo>
                  <a:lnTo>
                    <a:pt x="5832" y="3953"/>
                  </a:lnTo>
                  <a:lnTo>
                    <a:pt x="5592" y="3895"/>
                  </a:lnTo>
                  <a:lnTo>
                    <a:pt x="5538" y="3965"/>
                  </a:lnTo>
                  <a:lnTo>
                    <a:pt x="5643" y="4107"/>
                  </a:lnTo>
                  <a:lnTo>
                    <a:pt x="5491" y="4212"/>
                  </a:lnTo>
                  <a:lnTo>
                    <a:pt x="5425" y="4373"/>
                  </a:lnTo>
                  <a:lnTo>
                    <a:pt x="5289" y="4561"/>
                  </a:lnTo>
                  <a:lnTo>
                    <a:pt x="5483" y="4605"/>
                  </a:lnTo>
                  <a:lnTo>
                    <a:pt x="5424" y="4718"/>
                  </a:lnTo>
                  <a:lnTo>
                    <a:pt x="5441" y="4859"/>
                  </a:lnTo>
                  <a:lnTo>
                    <a:pt x="5284" y="5054"/>
                  </a:lnTo>
                  <a:lnTo>
                    <a:pt x="5134" y="5348"/>
                  </a:lnTo>
                  <a:lnTo>
                    <a:pt x="5011" y="5415"/>
                  </a:lnTo>
                  <a:lnTo>
                    <a:pt x="4819" y="5473"/>
                  </a:lnTo>
                  <a:lnTo>
                    <a:pt x="4729" y="5579"/>
                  </a:lnTo>
                  <a:lnTo>
                    <a:pt x="4698" y="5763"/>
                  </a:lnTo>
                  <a:lnTo>
                    <a:pt x="4640" y="6049"/>
                  </a:lnTo>
                  <a:lnTo>
                    <a:pt x="4594" y="6214"/>
                  </a:lnTo>
                  <a:lnTo>
                    <a:pt x="4511" y="6355"/>
                  </a:lnTo>
                  <a:lnTo>
                    <a:pt x="4335" y="6402"/>
                  </a:lnTo>
                  <a:lnTo>
                    <a:pt x="4158" y="6496"/>
                  </a:lnTo>
                  <a:lnTo>
                    <a:pt x="4121" y="6731"/>
                  </a:lnTo>
                  <a:lnTo>
                    <a:pt x="4130" y="6918"/>
                  </a:lnTo>
                  <a:lnTo>
                    <a:pt x="4130" y="7106"/>
                  </a:lnTo>
                  <a:lnTo>
                    <a:pt x="4209" y="7153"/>
                  </a:lnTo>
                  <a:lnTo>
                    <a:pt x="4222" y="7294"/>
                  </a:lnTo>
                  <a:lnTo>
                    <a:pt x="4143" y="7373"/>
                  </a:lnTo>
                  <a:lnTo>
                    <a:pt x="4058" y="7373"/>
                  </a:lnTo>
                  <a:lnTo>
                    <a:pt x="4013" y="7501"/>
                  </a:lnTo>
                  <a:lnTo>
                    <a:pt x="4138" y="7589"/>
                  </a:lnTo>
                  <a:lnTo>
                    <a:pt x="4206" y="7523"/>
                  </a:lnTo>
                  <a:lnTo>
                    <a:pt x="4233" y="7687"/>
                  </a:lnTo>
                  <a:lnTo>
                    <a:pt x="4180" y="7866"/>
                  </a:lnTo>
                  <a:lnTo>
                    <a:pt x="4163" y="8053"/>
                  </a:lnTo>
                  <a:lnTo>
                    <a:pt x="4125" y="8305"/>
                  </a:lnTo>
                  <a:lnTo>
                    <a:pt x="4029" y="8541"/>
                  </a:lnTo>
                  <a:lnTo>
                    <a:pt x="3985" y="8685"/>
                  </a:lnTo>
                  <a:lnTo>
                    <a:pt x="3904" y="8905"/>
                  </a:lnTo>
                  <a:lnTo>
                    <a:pt x="3852" y="9140"/>
                  </a:lnTo>
                  <a:lnTo>
                    <a:pt x="3785" y="9331"/>
                  </a:lnTo>
                  <a:lnTo>
                    <a:pt x="3684" y="9449"/>
                  </a:lnTo>
                  <a:lnTo>
                    <a:pt x="3703" y="9593"/>
                  </a:lnTo>
                  <a:lnTo>
                    <a:pt x="3763" y="9804"/>
                  </a:lnTo>
                  <a:lnTo>
                    <a:pt x="3728" y="9961"/>
                  </a:lnTo>
                  <a:lnTo>
                    <a:pt x="3652" y="10090"/>
                  </a:lnTo>
                  <a:lnTo>
                    <a:pt x="3612" y="10294"/>
                  </a:lnTo>
                  <a:lnTo>
                    <a:pt x="3509" y="10317"/>
                  </a:lnTo>
                  <a:lnTo>
                    <a:pt x="3433" y="10306"/>
                  </a:lnTo>
                  <a:lnTo>
                    <a:pt x="3341" y="10180"/>
                  </a:lnTo>
                  <a:lnTo>
                    <a:pt x="3205" y="10239"/>
                  </a:lnTo>
                  <a:lnTo>
                    <a:pt x="3156" y="10321"/>
                  </a:lnTo>
                  <a:lnTo>
                    <a:pt x="3101" y="10211"/>
                  </a:lnTo>
                  <a:lnTo>
                    <a:pt x="3114" y="10027"/>
                  </a:lnTo>
                  <a:lnTo>
                    <a:pt x="3134" y="9895"/>
                  </a:lnTo>
                  <a:lnTo>
                    <a:pt x="3226" y="9711"/>
                  </a:lnTo>
                  <a:lnTo>
                    <a:pt x="3312" y="9617"/>
                  </a:lnTo>
                  <a:lnTo>
                    <a:pt x="3305" y="9492"/>
                  </a:lnTo>
                  <a:lnTo>
                    <a:pt x="3233" y="9289"/>
                  </a:lnTo>
                  <a:lnTo>
                    <a:pt x="3345" y="9214"/>
                  </a:lnTo>
                  <a:lnTo>
                    <a:pt x="3376" y="9053"/>
                  </a:lnTo>
                  <a:lnTo>
                    <a:pt x="3149" y="9260"/>
                  </a:lnTo>
                  <a:lnTo>
                    <a:pt x="3057" y="9190"/>
                  </a:lnTo>
                  <a:lnTo>
                    <a:pt x="2937" y="9072"/>
                  </a:lnTo>
                  <a:lnTo>
                    <a:pt x="2846" y="9272"/>
                  </a:lnTo>
                  <a:lnTo>
                    <a:pt x="2739" y="9402"/>
                  </a:lnTo>
                  <a:lnTo>
                    <a:pt x="2627" y="9539"/>
                  </a:lnTo>
                  <a:lnTo>
                    <a:pt x="2528" y="9539"/>
                  </a:lnTo>
                  <a:lnTo>
                    <a:pt x="2527" y="9402"/>
                  </a:lnTo>
                  <a:lnTo>
                    <a:pt x="2600" y="9273"/>
                  </a:lnTo>
                  <a:lnTo>
                    <a:pt x="2481" y="9029"/>
                  </a:lnTo>
                  <a:lnTo>
                    <a:pt x="2357" y="8831"/>
                  </a:lnTo>
                  <a:lnTo>
                    <a:pt x="2187" y="8576"/>
                  </a:lnTo>
                  <a:lnTo>
                    <a:pt x="2036" y="8658"/>
                  </a:lnTo>
                  <a:lnTo>
                    <a:pt x="2072" y="8493"/>
                  </a:lnTo>
                  <a:lnTo>
                    <a:pt x="2195" y="8270"/>
                  </a:lnTo>
                  <a:lnTo>
                    <a:pt x="2215" y="8039"/>
                  </a:lnTo>
                  <a:lnTo>
                    <a:pt x="2070" y="7991"/>
                  </a:lnTo>
                  <a:lnTo>
                    <a:pt x="2108" y="7828"/>
                  </a:lnTo>
                  <a:lnTo>
                    <a:pt x="2147" y="7527"/>
                  </a:lnTo>
                  <a:lnTo>
                    <a:pt x="2031" y="7598"/>
                  </a:lnTo>
                  <a:lnTo>
                    <a:pt x="1922" y="7527"/>
                  </a:lnTo>
                  <a:lnTo>
                    <a:pt x="1832" y="7657"/>
                  </a:lnTo>
                  <a:lnTo>
                    <a:pt x="1743" y="7786"/>
                  </a:lnTo>
                  <a:lnTo>
                    <a:pt x="1586" y="7876"/>
                  </a:lnTo>
                  <a:lnTo>
                    <a:pt x="1447" y="7969"/>
                  </a:lnTo>
                  <a:lnTo>
                    <a:pt x="1408" y="7863"/>
                  </a:lnTo>
                  <a:lnTo>
                    <a:pt x="1488" y="7747"/>
                  </a:lnTo>
                  <a:lnTo>
                    <a:pt x="1324" y="7782"/>
                  </a:lnTo>
                  <a:lnTo>
                    <a:pt x="1278" y="7896"/>
                  </a:lnTo>
                  <a:lnTo>
                    <a:pt x="1208" y="7955"/>
                  </a:lnTo>
                  <a:lnTo>
                    <a:pt x="1196" y="7791"/>
                  </a:lnTo>
                  <a:lnTo>
                    <a:pt x="1158" y="7674"/>
                  </a:lnTo>
                  <a:lnTo>
                    <a:pt x="1040" y="7720"/>
                  </a:lnTo>
                  <a:cubicBezTo>
                    <a:pt x="1028" y="7727"/>
                    <a:pt x="1016" y="7735"/>
                    <a:pt x="1005" y="7742"/>
                  </a:cubicBezTo>
                  <a:cubicBezTo>
                    <a:pt x="993" y="7749"/>
                    <a:pt x="981" y="7756"/>
                    <a:pt x="970" y="7763"/>
                  </a:cubicBezTo>
                  <a:lnTo>
                    <a:pt x="889" y="7639"/>
                  </a:lnTo>
                  <a:lnTo>
                    <a:pt x="759" y="7615"/>
                  </a:lnTo>
                  <a:lnTo>
                    <a:pt x="613" y="7348"/>
                  </a:lnTo>
                  <a:lnTo>
                    <a:pt x="685" y="7239"/>
                  </a:lnTo>
                  <a:lnTo>
                    <a:pt x="801" y="7263"/>
                  </a:lnTo>
                  <a:lnTo>
                    <a:pt x="818" y="7415"/>
                  </a:lnTo>
                  <a:lnTo>
                    <a:pt x="963" y="7254"/>
                  </a:lnTo>
                  <a:lnTo>
                    <a:pt x="1171" y="7066"/>
                  </a:lnTo>
                  <a:lnTo>
                    <a:pt x="1360" y="6964"/>
                  </a:lnTo>
                  <a:lnTo>
                    <a:pt x="1640" y="6779"/>
                  </a:lnTo>
                  <a:lnTo>
                    <a:pt x="1824" y="6697"/>
                  </a:lnTo>
                  <a:lnTo>
                    <a:pt x="1965" y="6776"/>
                  </a:lnTo>
                  <a:lnTo>
                    <a:pt x="2035" y="6806"/>
                  </a:lnTo>
                  <a:lnTo>
                    <a:pt x="1962" y="6970"/>
                  </a:lnTo>
                  <a:lnTo>
                    <a:pt x="2059" y="7060"/>
                  </a:lnTo>
                  <a:lnTo>
                    <a:pt x="2201" y="7154"/>
                  </a:lnTo>
                  <a:lnTo>
                    <a:pt x="2279" y="7259"/>
                  </a:lnTo>
                  <a:lnTo>
                    <a:pt x="2349" y="7380"/>
                  </a:lnTo>
                  <a:lnTo>
                    <a:pt x="2402" y="7486"/>
                  </a:lnTo>
                  <a:lnTo>
                    <a:pt x="2588" y="7427"/>
                  </a:lnTo>
                  <a:lnTo>
                    <a:pt x="2704" y="7392"/>
                  </a:lnTo>
                  <a:lnTo>
                    <a:pt x="2477" y="7353"/>
                  </a:lnTo>
                  <a:lnTo>
                    <a:pt x="2507" y="7224"/>
                  </a:lnTo>
                  <a:lnTo>
                    <a:pt x="2385" y="7111"/>
                  </a:lnTo>
                  <a:lnTo>
                    <a:pt x="2457" y="7001"/>
                  </a:lnTo>
                  <a:lnTo>
                    <a:pt x="2568" y="6884"/>
                  </a:lnTo>
                  <a:lnTo>
                    <a:pt x="2663" y="6782"/>
                  </a:lnTo>
                  <a:lnTo>
                    <a:pt x="2688" y="6638"/>
                  </a:lnTo>
                  <a:lnTo>
                    <a:pt x="2465" y="6293"/>
                  </a:lnTo>
                  <a:lnTo>
                    <a:pt x="2378" y="6333"/>
                  </a:lnTo>
                  <a:lnTo>
                    <a:pt x="2288" y="6439"/>
                  </a:lnTo>
                  <a:lnTo>
                    <a:pt x="2244" y="6334"/>
                  </a:lnTo>
                  <a:lnTo>
                    <a:pt x="2308" y="6154"/>
                  </a:lnTo>
                  <a:lnTo>
                    <a:pt x="2391" y="5828"/>
                  </a:lnTo>
                  <a:lnTo>
                    <a:pt x="2470" y="5946"/>
                  </a:lnTo>
                  <a:lnTo>
                    <a:pt x="2621" y="5667"/>
                  </a:lnTo>
                  <a:lnTo>
                    <a:pt x="2588" y="5538"/>
                  </a:lnTo>
                  <a:lnTo>
                    <a:pt x="2700" y="5236"/>
                  </a:lnTo>
                  <a:lnTo>
                    <a:pt x="2713" y="5107"/>
                  </a:lnTo>
                  <a:lnTo>
                    <a:pt x="2827" y="4916"/>
                  </a:lnTo>
                  <a:lnTo>
                    <a:pt x="2906" y="4653"/>
                  </a:lnTo>
                  <a:lnTo>
                    <a:pt x="2834" y="4528"/>
                  </a:lnTo>
                  <a:lnTo>
                    <a:pt x="2781" y="4435"/>
                  </a:lnTo>
                  <a:lnTo>
                    <a:pt x="2770" y="4225"/>
                  </a:lnTo>
                  <a:lnTo>
                    <a:pt x="2744" y="4021"/>
                  </a:lnTo>
                  <a:lnTo>
                    <a:pt x="2681" y="3962"/>
                  </a:lnTo>
                  <a:lnTo>
                    <a:pt x="2668" y="4165"/>
                  </a:lnTo>
                  <a:lnTo>
                    <a:pt x="2493" y="4247"/>
                  </a:lnTo>
                  <a:lnTo>
                    <a:pt x="2390" y="4259"/>
                  </a:lnTo>
                  <a:lnTo>
                    <a:pt x="2383" y="4388"/>
                  </a:lnTo>
                  <a:lnTo>
                    <a:pt x="2138" y="4670"/>
                  </a:lnTo>
                  <a:lnTo>
                    <a:pt x="2017" y="4784"/>
                  </a:lnTo>
                  <a:lnTo>
                    <a:pt x="2021" y="4928"/>
                  </a:lnTo>
                  <a:lnTo>
                    <a:pt x="2181" y="4928"/>
                  </a:lnTo>
                  <a:lnTo>
                    <a:pt x="2089" y="5051"/>
                  </a:lnTo>
                  <a:lnTo>
                    <a:pt x="1763" y="5172"/>
                  </a:lnTo>
                  <a:lnTo>
                    <a:pt x="1494" y="5367"/>
                  </a:lnTo>
                  <a:lnTo>
                    <a:pt x="1139" y="5673"/>
                  </a:lnTo>
                  <a:lnTo>
                    <a:pt x="1065" y="5619"/>
                  </a:lnTo>
                  <a:lnTo>
                    <a:pt x="1229" y="5493"/>
                  </a:lnTo>
                  <a:lnTo>
                    <a:pt x="1218" y="5329"/>
                  </a:lnTo>
                  <a:lnTo>
                    <a:pt x="1102" y="5458"/>
                  </a:lnTo>
                  <a:lnTo>
                    <a:pt x="951" y="5646"/>
                  </a:lnTo>
                  <a:lnTo>
                    <a:pt x="854" y="5952"/>
                  </a:lnTo>
                  <a:lnTo>
                    <a:pt x="668" y="6179"/>
                  </a:lnTo>
                  <a:lnTo>
                    <a:pt x="513" y="6351"/>
                  </a:lnTo>
                  <a:lnTo>
                    <a:pt x="357" y="6492"/>
                  </a:lnTo>
                  <a:lnTo>
                    <a:pt x="370" y="6645"/>
                  </a:lnTo>
                  <a:lnTo>
                    <a:pt x="328" y="6754"/>
                  </a:lnTo>
                  <a:lnTo>
                    <a:pt x="404" y="6918"/>
                  </a:lnTo>
                  <a:lnTo>
                    <a:pt x="341" y="7041"/>
                  </a:lnTo>
                  <a:lnTo>
                    <a:pt x="468" y="7096"/>
                  </a:lnTo>
                  <a:lnTo>
                    <a:pt x="435" y="7233"/>
                  </a:lnTo>
                  <a:lnTo>
                    <a:pt x="586" y="7126"/>
                  </a:lnTo>
                  <a:lnTo>
                    <a:pt x="490" y="7354"/>
                  </a:lnTo>
                  <a:lnTo>
                    <a:pt x="325" y="7154"/>
                  </a:lnTo>
                  <a:lnTo>
                    <a:pt x="301" y="6908"/>
                  </a:lnTo>
                  <a:lnTo>
                    <a:pt x="265" y="6667"/>
                  </a:lnTo>
                  <a:lnTo>
                    <a:pt x="0" y="6160"/>
                  </a:lnTo>
                  <a:cubicBezTo>
                    <a:pt x="607" y="5114"/>
                    <a:pt x="1274" y="4187"/>
                    <a:pt x="1990" y="3393"/>
                  </a:cubicBezTo>
                  <a:cubicBezTo>
                    <a:pt x="2818" y="2477"/>
                    <a:pt x="3705" y="1746"/>
                    <a:pt x="4632" y="1216"/>
                  </a:cubicBezTo>
                  <a:cubicBezTo>
                    <a:pt x="5586" y="636"/>
                    <a:pt x="6574" y="259"/>
                    <a:pt x="7577" y="95"/>
                  </a:cubicBezTo>
                  <a:cubicBezTo>
                    <a:pt x="8699" y="-89"/>
                    <a:pt x="9831" y="-6"/>
                    <a:pt x="10941" y="343"/>
                  </a:cubicBezTo>
                  <a:cubicBezTo>
                    <a:pt x="11759" y="594"/>
                    <a:pt x="12562" y="990"/>
                    <a:pt x="13336" y="1526"/>
                  </a:cubicBezTo>
                  <a:cubicBezTo>
                    <a:pt x="14083" y="2044"/>
                    <a:pt x="14800" y="2689"/>
                    <a:pt x="15478" y="3453"/>
                  </a:cubicBezTo>
                  <a:cubicBezTo>
                    <a:pt x="16137" y="4153"/>
                    <a:pt x="16753" y="4972"/>
                    <a:pt x="17319" y="5896"/>
                  </a:cubicBezTo>
                  <a:cubicBezTo>
                    <a:pt x="17855" y="6774"/>
                    <a:pt x="18343" y="7742"/>
                    <a:pt x="18774" y="8788"/>
                  </a:cubicBezTo>
                  <a:cubicBezTo>
                    <a:pt x="19246" y="9774"/>
                    <a:pt x="19668" y="10832"/>
                    <a:pt x="20036" y="11950"/>
                  </a:cubicBezTo>
                  <a:cubicBezTo>
                    <a:pt x="20392" y="13028"/>
                    <a:pt x="20696" y="14158"/>
                    <a:pt x="20945" y="15328"/>
                  </a:cubicBezTo>
                  <a:cubicBezTo>
                    <a:pt x="21172" y="16358"/>
                    <a:pt x="21341" y="17425"/>
                    <a:pt x="21451" y="18514"/>
                  </a:cubicBezTo>
                  <a:cubicBezTo>
                    <a:pt x="21551" y="19503"/>
                    <a:pt x="21600" y="20506"/>
                    <a:pt x="21599" y="21511"/>
                  </a:cubicBezTo>
                  <a:lnTo>
                    <a:pt x="21410" y="21296"/>
                  </a:lnTo>
                  <a:lnTo>
                    <a:pt x="21242" y="21132"/>
                  </a:lnTo>
                  <a:lnTo>
                    <a:pt x="21183" y="20971"/>
                  </a:lnTo>
                  <a:lnTo>
                    <a:pt x="21111" y="20701"/>
                  </a:lnTo>
                  <a:lnTo>
                    <a:pt x="21071" y="20595"/>
                  </a:lnTo>
                  <a:lnTo>
                    <a:pt x="20935" y="20474"/>
                  </a:lnTo>
                  <a:cubicBezTo>
                    <a:pt x="20910" y="20403"/>
                    <a:pt x="20893" y="20325"/>
                    <a:pt x="20885" y="20242"/>
                  </a:cubicBezTo>
                  <a:cubicBezTo>
                    <a:pt x="20878" y="20163"/>
                    <a:pt x="20879" y="20083"/>
                    <a:pt x="20878" y="20003"/>
                  </a:cubicBezTo>
                  <a:cubicBezTo>
                    <a:pt x="20878" y="19887"/>
                    <a:pt x="20873" y="19772"/>
                    <a:pt x="20865" y="19657"/>
                  </a:cubicBezTo>
                  <a:lnTo>
                    <a:pt x="20806" y="19224"/>
                  </a:lnTo>
                  <a:lnTo>
                    <a:pt x="20613" y="18374"/>
                  </a:lnTo>
                  <a:lnTo>
                    <a:pt x="20532" y="17853"/>
                  </a:lnTo>
                  <a:lnTo>
                    <a:pt x="20495" y="17531"/>
                  </a:lnTo>
                  <a:lnTo>
                    <a:pt x="20451" y="17300"/>
                  </a:lnTo>
                  <a:lnTo>
                    <a:pt x="20465" y="17039"/>
                  </a:lnTo>
                  <a:lnTo>
                    <a:pt x="20399" y="16647"/>
                  </a:lnTo>
                  <a:lnTo>
                    <a:pt x="20304" y="16145"/>
                  </a:lnTo>
                  <a:lnTo>
                    <a:pt x="20144" y="15894"/>
                  </a:lnTo>
                  <a:lnTo>
                    <a:pt x="19991" y="15416"/>
                  </a:lnTo>
                  <a:lnTo>
                    <a:pt x="19958" y="15078"/>
                  </a:lnTo>
                  <a:lnTo>
                    <a:pt x="19927" y="14823"/>
                  </a:lnTo>
                  <a:lnTo>
                    <a:pt x="19888" y="14647"/>
                  </a:lnTo>
                  <a:lnTo>
                    <a:pt x="19732" y="14102"/>
                  </a:lnTo>
                  <a:lnTo>
                    <a:pt x="19592" y="13641"/>
                  </a:lnTo>
                  <a:lnTo>
                    <a:pt x="19613" y="13386"/>
                  </a:lnTo>
                  <a:lnTo>
                    <a:pt x="19553" y="12708"/>
                  </a:lnTo>
                  <a:lnTo>
                    <a:pt x="19409" y="11711"/>
                  </a:lnTo>
                  <a:lnTo>
                    <a:pt x="19217" y="10880"/>
                  </a:lnTo>
                  <a:lnTo>
                    <a:pt x="18969" y="10276"/>
                  </a:lnTo>
                  <a:lnTo>
                    <a:pt x="18725" y="9684"/>
                  </a:lnTo>
                  <a:lnTo>
                    <a:pt x="18572" y="9272"/>
                  </a:lnTo>
                  <a:cubicBezTo>
                    <a:pt x="18530" y="9314"/>
                    <a:pt x="18481" y="9323"/>
                    <a:pt x="18436" y="9296"/>
                  </a:cubicBezTo>
                  <a:cubicBezTo>
                    <a:pt x="18372" y="9258"/>
                    <a:pt x="18326" y="9157"/>
                    <a:pt x="18319" y="9037"/>
                  </a:cubicBezTo>
                  <a:lnTo>
                    <a:pt x="18247" y="8955"/>
                  </a:lnTo>
                  <a:cubicBezTo>
                    <a:pt x="18222" y="8856"/>
                    <a:pt x="18192" y="8762"/>
                    <a:pt x="18157" y="8672"/>
                  </a:cubicBezTo>
                  <a:cubicBezTo>
                    <a:pt x="18124" y="8586"/>
                    <a:pt x="18087" y="8505"/>
                    <a:pt x="18046" y="8429"/>
                  </a:cubicBezTo>
                  <a:lnTo>
                    <a:pt x="17881" y="8472"/>
                  </a:lnTo>
                  <a:lnTo>
                    <a:pt x="17986" y="8711"/>
                  </a:lnTo>
                  <a:lnTo>
                    <a:pt x="18122" y="9040"/>
                  </a:lnTo>
                  <a:lnTo>
                    <a:pt x="18232" y="9295"/>
                  </a:lnTo>
                  <a:lnTo>
                    <a:pt x="18315" y="9523"/>
                  </a:lnTo>
                  <a:lnTo>
                    <a:pt x="18335" y="9837"/>
                  </a:lnTo>
                  <a:lnTo>
                    <a:pt x="18453" y="9994"/>
                  </a:lnTo>
                  <a:lnTo>
                    <a:pt x="18539" y="10147"/>
                  </a:lnTo>
                  <a:lnTo>
                    <a:pt x="18637" y="10335"/>
                  </a:lnTo>
                  <a:lnTo>
                    <a:pt x="18699" y="10696"/>
                  </a:lnTo>
                  <a:lnTo>
                    <a:pt x="18797" y="10856"/>
                  </a:lnTo>
                  <a:lnTo>
                    <a:pt x="18830" y="10605"/>
                  </a:lnTo>
                  <a:lnTo>
                    <a:pt x="18784" y="10311"/>
                  </a:lnTo>
                  <a:lnTo>
                    <a:pt x="18893" y="10444"/>
                  </a:lnTo>
                  <a:lnTo>
                    <a:pt x="18887" y="10702"/>
                  </a:lnTo>
                  <a:lnTo>
                    <a:pt x="18882" y="10938"/>
                  </a:lnTo>
                  <a:lnTo>
                    <a:pt x="18797" y="11008"/>
                  </a:lnTo>
                  <a:lnTo>
                    <a:pt x="18867" y="11235"/>
                  </a:lnTo>
                  <a:lnTo>
                    <a:pt x="18959" y="11501"/>
                  </a:lnTo>
                  <a:lnTo>
                    <a:pt x="19062" y="11501"/>
                  </a:lnTo>
                  <a:lnTo>
                    <a:pt x="19128" y="11783"/>
                  </a:lnTo>
                  <a:lnTo>
                    <a:pt x="19194" y="12022"/>
                  </a:lnTo>
                  <a:lnTo>
                    <a:pt x="19299" y="12258"/>
                  </a:lnTo>
                  <a:lnTo>
                    <a:pt x="19391" y="12481"/>
                  </a:lnTo>
                  <a:lnTo>
                    <a:pt x="19404" y="12645"/>
                  </a:lnTo>
                  <a:lnTo>
                    <a:pt x="19437" y="12770"/>
                  </a:lnTo>
                  <a:lnTo>
                    <a:pt x="19457" y="12985"/>
                  </a:lnTo>
                  <a:lnTo>
                    <a:pt x="19490" y="13181"/>
                  </a:lnTo>
                  <a:lnTo>
                    <a:pt x="19527" y="13396"/>
                  </a:lnTo>
                  <a:lnTo>
                    <a:pt x="19535" y="13690"/>
                  </a:lnTo>
                  <a:lnTo>
                    <a:pt x="19450" y="13613"/>
                  </a:lnTo>
                  <a:lnTo>
                    <a:pt x="19418" y="13938"/>
                  </a:lnTo>
                  <a:cubicBezTo>
                    <a:pt x="19416" y="13965"/>
                    <a:pt x="19414" y="13992"/>
                    <a:pt x="19412" y="14019"/>
                  </a:cubicBezTo>
                  <a:cubicBezTo>
                    <a:pt x="19411" y="14046"/>
                    <a:pt x="19409" y="14073"/>
                    <a:pt x="19407" y="14099"/>
                  </a:cubicBezTo>
                  <a:lnTo>
                    <a:pt x="19324" y="13888"/>
                  </a:lnTo>
                  <a:lnTo>
                    <a:pt x="19256" y="13900"/>
                  </a:lnTo>
                  <a:cubicBezTo>
                    <a:pt x="19229" y="13884"/>
                    <a:pt x="19204" y="13860"/>
                    <a:pt x="19182" y="13830"/>
                  </a:cubicBezTo>
                  <a:cubicBezTo>
                    <a:pt x="19144" y="13778"/>
                    <a:pt x="19115" y="13709"/>
                    <a:pt x="19099" y="13630"/>
                  </a:cubicBezTo>
                  <a:cubicBezTo>
                    <a:pt x="19074" y="13571"/>
                    <a:pt x="19048" y="13514"/>
                    <a:pt x="19022" y="13457"/>
                  </a:cubicBezTo>
                  <a:cubicBezTo>
                    <a:pt x="18987" y="13383"/>
                    <a:pt x="18951" y="13309"/>
                    <a:pt x="18914" y="13238"/>
                  </a:cubicBezTo>
                  <a:cubicBezTo>
                    <a:pt x="18890" y="13189"/>
                    <a:pt x="18863" y="13141"/>
                    <a:pt x="18836" y="13097"/>
                  </a:cubicBezTo>
                  <a:cubicBezTo>
                    <a:pt x="18804" y="13046"/>
                    <a:pt x="18770" y="12999"/>
                    <a:pt x="18735" y="12957"/>
                  </a:cubicBezTo>
                  <a:lnTo>
                    <a:pt x="18607" y="12862"/>
                  </a:lnTo>
                  <a:lnTo>
                    <a:pt x="18537" y="12655"/>
                  </a:lnTo>
                  <a:lnTo>
                    <a:pt x="18485" y="12443"/>
                  </a:lnTo>
                  <a:lnTo>
                    <a:pt x="18485" y="12232"/>
                  </a:lnTo>
                  <a:lnTo>
                    <a:pt x="18524" y="11844"/>
                  </a:lnTo>
                  <a:lnTo>
                    <a:pt x="18522" y="11374"/>
                  </a:lnTo>
                  <a:lnTo>
                    <a:pt x="18463" y="11103"/>
                  </a:lnTo>
                  <a:lnTo>
                    <a:pt x="18325" y="10880"/>
                  </a:lnTo>
                  <a:lnTo>
                    <a:pt x="18177" y="10554"/>
                  </a:lnTo>
                  <a:lnTo>
                    <a:pt x="18076" y="10495"/>
                  </a:lnTo>
                  <a:lnTo>
                    <a:pt x="17975" y="10495"/>
                  </a:lnTo>
                  <a:lnTo>
                    <a:pt x="17912" y="10531"/>
                  </a:lnTo>
                  <a:lnTo>
                    <a:pt x="17868" y="10778"/>
                  </a:lnTo>
                  <a:lnTo>
                    <a:pt x="17772" y="10789"/>
                  </a:lnTo>
                  <a:lnTo>
                    <a:pt x="17726" y="10624"/>
                  </a:lnTo>
                  <a:lnTo>
                    <a:pt x="17693" y="10412"/>
                  </a:lnTo>
                  <a:lnTo>
                    <a:pt x="17648" y="10178"/>
                  </a:lnTo>
                  <a:lnTo>
                    <a:pt x="17611" y="10088"/>
                  </a:lnTo>
                  <a:lnTo>
                    <a:pt x="17495" y="9991"/>
                  </a:lnTo>
                  <a:lnTo>
                    <a:pt x="17432" y="9874"/>
                  </a:lnTo>
                  <a:lnTo>
                    <a:pt x="17434" y="9725"/>
                  </a:lnTo>
                  <a:lnTo>
                    <a:pt x="17348" y="9467"/>
                  </a:lnTo>
                  <a:lnTo>
                    <a:pt x="17287" y="9251"/>
                  </a:lnTo>
                  <a:lnTo>
                    <a:pt x="17189" y="9133"/>
                  </a:lnTo>
                  <a:lnTo>
                    <a:pt x="17228" y="9309"/>
                  </a:lnTo>
                  <a:lnTo>
                    <a:pt x="17287" y="9508"/>
                  </a:lnTo>
                  <a:lnTo>
                    <a:pt x="17307" y="9659"/>
                  </a:lnTo>
                  <a:lnTo>
                    <a:pt x="17346" y="9929"/>
                  </a:lnTo>
                  <a:lnTo>
                    <a:pt x="17403" y="10239"/>
                  </a:lnTo>
                  <a:lnTo>
                    <a:pt x="17487" y="10525"/>
                  </a:lnTo>
                  <a:lnTo>
                    <a:pt x="17467" y="10678"/>
                  </a:lnTo>
                  <a:lnTo>
                    <a:pt x="17306" y="10380"/>
                  </a:lnTo>
                  <a:lnTo>
                    <a:pt x="17262" y="10267"/>
                  </a:lnTo>
                  <a:cubicBezTo>
                    <a:pt x="17251" y="10247"/>
                    <a:pt x="17241" y="10228"/>
                    <a:pt x="17230" y="10208"/>
                  </a:cubicBezTo>
                  <a:cubicBezTo>
                    <a:pt x="17219" y="10189"/>
                    <a:pt x="17208" y="10169"/>
                    <a:pt x="17197" y="10150"/>
                  </a:cubicBezTo>
                  <a:lnTo>
                    <a:pt x="17074" y="10079"/>
                  </a:lnTo>
                  <a:lnTo>
                    <a:pt x="17044" y="9958"/>
                  </a:lnTo>
                  <a:lnTo>
                    <a:pt x="16952" y="9852"/>
                  </a:lnTo>
                  <a:lnTo>
                    <a:pt x="16830" y="9710"/>
                  </a:lnTo>
                  <a:lnTo>
                    <a:pt x="16714" y="9503"/>
                  </a:lnTo>
                  <a:cubicBezTo>
                    <a:pt x="16693" y="9499"/>
                    <a:pt x="16673" y="9495"/>
                    <a:pt x="16652" y="9491"/>
                  </a:cubicBezTo>
                  <a:cubicBezTo>
                    <a:pt x="16631" y="9487"/>
                    <a:pt x="16610" y="9483"/>
                    <a:pt x="16590" y="9479"/>
                  </a:cubicBezTo>
                  <a:lnTo>
                    <a:pt x="16679" y="9690"/>
                  </a:lnTo>
                  <a:lnTo>
                    <a:pt x="16593" y="9705"/>
                  </a:lnTo>
                  <a:lnTo>
                    <a:pt x="16681" y="9850"/>
                  </a:lnTo>
                  <a:lnTo>
                    <a:pt x="16896" y="10027"/>
                  </a:lnTo>
                  <a:lnTo>
                    <a:pt x="17014" y="10234"/>
                  </a:lnTo>
                  <a:lnTo>
                    <a:pt x="17120" y="10490"/>
                  </a:lnTo>
                  <a:lnTo>
                    <a:pt x="17176" y="10650"/>
                  </a:lnTo>
                  <a:lnTo>
                    <a:pt x="17223" y="10823"/>
                  </a:lnTo>
                  <a:lnTo>
                    <a:pt x="17242" y="10963"/>
                  </a:lnTo>
                  <a:lnTo>
                    <a:pt x="17255" y="11139"/>
                  </a:lnTo>
                  <a:lnTo>
                    <a:pt x="17221" y="11277"/>
                  </a:lnTo>
                  <a:lnTo>
                    <a:pt x="17122" y="11218"/>
                  </a:lnTo>
                  <a:lnTo>
                    <a:pt x="17044" y="11065"/>
                  </a:lnTo>
                  <a:lnTo>
                    <a:pt x="16972" y="10901"/>
                  </a:lnTo>
                  <a:lnTo>
                    <a:pt x="16915" y="10869"/>
                  </a:lnTo>
                  <a:lnTo>
                    <a:pt x="16799" y="10810"/>
                  </a:lnTo>
                  <a:lnTo>
                    <a:pt x="16735" y="10569"/>
                  </a:lnTo>
                  <a:lnTo>
                    <a:pt x="16702" y="10456"/>
                  </a:lnTo>
                  <a:lnTo>
                    <a:pt x="16623" y="10338"/>
                  </a:lnTo>
                  <a:lnTo>
                    <a:pt x="16548" y="10162"/>
                  </a:lnTo>
                  <a:lnTo>
                    <a:pt x="16496" y="9985"/>
                  </a:lnTo>
                  <a:lnTo>
                    <a:pt x="16496" y="9856"/>
                  </a:lnTo>
                  <a:lnTo>
                    <a:pt x="16399" y="9684"/>
                  </a:lnTo>
                  <a:lnTo>
                    <a:pt x="16319" y="9746"/>
                  </a:lnTo>
                  <a:lnTo>
                    <a:pt x="16148" y="9582"/>
                  </a:lnTo>
                  <a:cubicBezTo>
                    <a:pt x="16168" y="9621"/>
                    <a:pt x="16188" y="9660"/>
                    <a:pt x="16208" y="9700"/>
                  </a:cubicBezTo>
                  <a:cubicBezTo>
                    <a:pt x="16228" y="9739"/>
                    <a:pt x="16248" y="9778"/>
                    <a:pt x="16268" y="9817"/>
                  </a:cubicBezTo>
                  <a:lnTo>
                    <a:pt x="16161" y="9785"/>
                  </a:lnTo>
                  <a:lnTo>
                    <a:pt x="16031" y="9605"/>
                  </a:lnTo>
                  <a:lnTo>
                    <a:pt x="15928" y="9436"/>
                  </a:lnTo>
                  <a:lnTo>
                    <a:pt x="15928" y="9271"/>
                  </a:lnTo>
                  <a:lnTo>
                    <a:pt x="16064" y="9294"/>
                  </a:lnTo>
                  <a:lnTo>
                    <a:pt x="15920" y="9071"/>
                  </a:lnTo>
                  <a:lnTo>
                    <a:pt x="15866" y="9021"/>
                  </a:lnTo>
                  <a:lnTo>
                    <a:pt x="15866" y="8880"/>
                  </a:lnTo>
                  <a:cubicBezTo>
                    <a:pt x="15853" y="8850"/>
                    <a:pt x="15840" y="8820"/>
                    <a:pt x="15827" y="8790"/>
                  </a:cubicBezTo>
                  <a:cubicBezTo>
                    <a:pt x="15814" y="8760"/>
                    <a:pt x="15802" y="8730"/>
                    <a:pt x="15789" y="8700"/>
                  </a:cubicBezTo>
                  <a:lnTo>
                    <a:pt x="15699" y="8587"/>
                  </a:lnTo>
                  <a:lnTo>
                    <a:pt x="15800" y="8465"/>
                  </a:lnTo>
                  <a:lnTo>
                    <a:pt x="15955" y="8825"/>
                  </a:lnTo>
                  <a:lnTo>
                    <a:pt x="16018" y="8926"/>
                  </a:lnTo>
                  <a:lnTo>
                    <a:pt x="16064" y="8785"/>
                  </a:lnTo>
                  <a:lnTo>
                    <a:pt x="16025" y="8621"/>
                  </a:lnTo>
                  <a:lnTo>
                    <a:pt x="16110" y="8648"/>
                  </a:lnTo>
                  <a:lnTo>
                    <a:pt x="16224" y="8926"/>
                  </a:lnTo>
                  <a:lnTo>
                    <a:pt x="16327" y="9004"/>
                  </a:lnTo>
                  <a:lnTo>
                    <a:pt x="16507" y="8902"/>
                  </a:lnTo>
                  <a:lnTo>
                    <a:pt x="16625" y="8926"/>
                  </a:lnTo>
                  <a:lnTo>
                    <a:pt x="16756" y="8993"/>
                  </a:lnTo>
                  <a:lnTo>
                    <a:pt x="16815" y="8935"/>
                  </a:lnTo>
                  <a:lnTo>
                    <a:pt x="16815" y="8794"/>
                  </a:lnTo>
                  <a:lnTo>
                    <a:pt x="16917" y="8704"/>
                  </a:lnTo>
                  <a:lnTo>
                    <a:pt x="16989" y="8868"/>
                  </a:lnTo>
                  <a:lnTo>
                    <a:pt x="17083" y="8926"/>
                  </a:lnTo>
                  <a:lnTo>
                    <a:pt x="17192" y="9012"/>
                  </a:lnTo>
                  <a:lnTo>
                    <a:pt x="17004" y="8639"/>
                  </a:lnTo>
                  <a:lnTo>
                    <a:pt x="16796" y="8294"/>
                  </a:lnTo>
                  <a:lnTo>
                    <a:pt x="16703" y="8212"/>
                  </a:lnTo>
                  <a:lnTo>
                    <a:pt x="16690" y="8028"/>
                  </a:lnTo>
                  <a:lnTo>
                    <a:pt x="16653" y="7942"/>
                  </a:lnTo>
                  <a:lnTo>
                    <a:pt x="16554" y="7699"/>
                  </a:lnTo>
                  <a:lnTo>
                    <a:pt x="16495" y="7535"/>
                  </a:lnTo>
                  <a:lnTo>
                    <a:pt x="16397" y="7441"/>
                  </a:lnTo>
                  <a:lnTo>
                    <a:pt x="16208" y="7323"/>
                  </a:lnTo>
                  <a:lnTo>
                    <a:pt x="16078" y="7281"/>
                  </a:lnTo>
                  <a:lnTo>
                    <a:pt x="15916" y="7194"/>
                  </a:lnTo>
                  <a:cubicBezTo>
                    <a:pt x="15898" y="7121"/>
                    <a:pt x="15877" y="7050"/>
                    <a:pt x="15853" y="6983"/>
                  </a:cubicBezTo>
                  <a:cubicBezTo>
                    <a:pt x="15819" y="6886"/>
                    <a:pt x="15778" y="6797"/>
                    <a:pt x="15733" y="6716"/>
                  </a:cubicBezTo>
                  <a:lnTo>
                    <a:pt x="15849" y="6650"/>
                  </a:lnTo>
                  <a:lnTo>
                    <a:pt x="15908" y="6771"/>
                  </a:lnTo>
                  <a:lnTo>
                    <a:pt x="16006" y="6865"/>
                  </a:lnTo>
                  <a:lnTo>
                    <a:pt x="16043" y="6709"/>
                  </a:lnTo>
                  <a:lnTo>
                    <a:pt x="16076" y="6580"/>
                  </a:lnTo>
                  <a:lnTo>
                    <a:pt x="16102" y="6415"/>
                  </a:lnTo>
                  <a:lnTo>
                    <a:pt x="16050" y="6289"/>
                  </a:lnTo>
                  <a:lnTo>
                    <a:pt x="15990" y="6090"/>
                  </a:lnTo>
                  <a:lnTo>
                    <a:pt x="15872" y="5960"/>
                  </a:lnTo>
                  <a:lnTo>
                    <a:pt x="15754" y="5795"/>
                  </a:lnTo>
                  <a:lnTo>
                    <a:pt x="15754" y="5678"/>
                  </a:lnTo>
                  <a:lnTo>
                    <a:pt x="15747" y="5514"/>
                  </a:lnTo>
                  <a:lnTo>
                    <a:pt x="15629" y="5350"/>
                  </a:lnTo>
                  <a:lnTo>
                    <a:pt x="15498" y="5291"/>
                  </a:lnTo>
                  <a:lnTo>
                    <a:pt x="15377" y="5244"/>
                  </a:lnTo>
                  <a:lnTo>
                    <a:pt x="15218" y="5151"/>
                  </a:lnTo>
                  <a:lnTo>
                    <a:pt x="15027" y="5057"/>
                  </a:lnTo>
                  <a:lnTo>
                    <a:pt x="14951" y="5057"/>
                  </a:lnTo>
                  <a:lnTo>
                    <a:pt x="14805" y="4924"/>
                  </a:lnTo>
                  <a:lnTo>
                    <a:pt x="14753" y="4736"/>
                  </a:lnTo>
                  <a:lnTo>
                    <a:pt x="14654" y="4665"/>
                  </a:lnTo>
                  <a:cubicBezTo>
                    <a:pt x="14618" y="4619"/>
                    <a:pt x="14583" y="4567"/>
                    <a:pt x="14551" y="4512"/>
                  </a:cubicBezTo>
                  <a:cubicBezTo>
                    <a:pt x="14509" y="4441"/>
                    <a:pt x="14471" y="4363"/>
                    <a:pt x="14426" y="4297"/>
                  </a:cubicBezTo>
                  <a:cubicBezTo>
                    <a:pt x="14366" y="4207"/>
                    <a:pt x="14296" y="4141"/>
                    <a:pt x="14221" y="4101"/>
                  </a:cubicBezTo>
                  <a:lnTo>
                    <a:pt x="14208" y="4261"/>
                  </a:lnTo>
                  <a:lnTo>
                    <a:pt x="14353" y="4386"/>
                  </a:lnTo>
                  <a:lnTo>
                    <a:pt x="14660" y="4807"/>
                  </a:lnTo>
                  <a:lnTo>
                    <a:pt x="14734" y="4924"/>
                  </a:lnTo>
                  <a:lnTo>
                    <a:pt x="14616" y="5124"/>
                  </a:lnTo>
                  <a:lnTo>
                    <a:pt x="14536" y="5069"/>
                  </a:lnTo>
                  <a:lnTo>
                    <a:pt x="14371" y="5081"/>
                  </a:lnTo>
                  <a:lnTo>
                    <a:pt x="14268" y="5045"/>
                  </a:lnTo>
                  <a:lnTo>
                    <a:pt x="14169" y="4932"/>
                  </a:lnTo>
                  <a:lnTo>
                    <a:pt x="14064" y="4790"/>
                  </a:lnTo>
                  <a:cubicBezTo>
                    <a:pt x="14027" y="4784"/>
                    <a:pt x="13989" y="4773"/>
                    <a:pt x="13953" y="4755"/>
                  </a:cubicBezTo>
                  <a:cubicBezTo>
                    <a:pt x="13881" y="4720"/>
                    <a:pt x="13812" y="4663"/>
                    <a:pt x="13751" y="4586"/>
                  </a:cubicBezTo>
                  <a:lnTo>
                    <a:pt x="13626" y="4586"/>
                  </a:lnTo>
                  <a:lnTo>
                    <a:pt x="13704" y="4815"/>
                  </a:lnTo>
                  <a:lnTo>
                    <a:pt x="13805" y="4877"/>
                  </a:lnTo>
                  <a:lnTo>
                    <a:pt x="13912" y="4978"/>
                  </a:lnTo>
                  <a:lnTo>
                    <a:pt x="14054" y="5110"/>
                  </a:lnTo>
                  <a:lnTo>
                    <a:pt x="14200" y="5122"/>
                  </a:lnTo>
                  <a:lnTo>
                    <a:pt x="14341" y="5193"/>
                  </a:lnTo>
                  <a:lnTo>
                    <a:pt x="14409" y="5310"/>
                  </a:lnTo>
                  <a:lnTo>
                    <a:pt x="14551" y="5401"/>
                  </a:lnTo>
                  <a:lnTo>
                    <a:pt x="14665" y="5526"/>
                  </a:lnTo>
                  <a:lnTo>
                    <a:pt x="14777" y="5585"/>
                  </a:lnTo>
                  <a:lnTo>
                    <a:pt x="14803" y="5443"/>
                  </a:lnTo>
                  <a:lnTo>
                    <a:pt x="14727" y="5307"/>
                  </a:lnTo>
                  <a:lnTo>
                    <a:pt x="14746" y="5201"/>
                  </a:lnTo>
                  <a:lnTo>
                    <a:pt x="14832" y="5178"/>
                  </a:lnTo>
                  <a:lnTo>
                    <a:pt x="14850" y="5345"/>
                  </a:lnTo>
                  <a:lnTo>
                    <a:pt x="15040" y="5345"/>
                  </a:lnTo>
                  <a:lnTo>
                    <a:pt x="15097" y="5473"/>
                  </a:lnTo>
                  <a:lnTo>
                    <a:pt x="15143" y="5638"/>
                  </a:lnTo>
                  <a:lnTo>
                    <a:pt x="15231" y="5795"/>
                  </a:lnTo>
                  <a:lnTo>
                    <a:pt x="15371" y="5771"/>
                  </a:lnTo>
                  <a:lnTo>
                    <a:pt x="15454" y="5747"/>
                  </a:lnTo>
                  <a:lnTo>
                    <a:pt x="15548" y="5771"/>
                  </a:lnTo>
                  <a:lnTo>
                    <a:pt x="15640" y="5912"/>
                  </a:lnTo>
                  <a:lnTo>
                    <a:pt x="15713" y="6050"/>
                  </a:lnTo>
                  <a:lnTo>
                    <a:pt x="15776" y="6107"/>
                  </a:lnTo>
                  <a:lnTo>
                    <a:pt x="15877" y="6262"/>
                  </a:lnTo>
                  <a:lnTo>
                    <a:pt x="15969" y="6317"/>
                  </a:lnTo>
                  <a:lnTo>
                    <a:pt x="16008" y="6454"/>
                  </a:lnTo>
                  <a:lnTo>
                    <a:pt x="15993" y="6635"/>
                  </a:lnTo>
                  <a:lnTo>
                    <a:pt x="15761" y="6583"/>
                  </a:lnTo>
                  <a:lnTo>
                    <a:pt x="15595" y="6548"/>
                  </a:lnTo>
                  <a:lnTo>
                    <a:pt x="15529" y="6594"/>
                  </a:lnTo>
                  <a:cubicBezTo>
                    <a:pt x="15502" y="6606"/>
                    <a:pt x="15480" y="6643"/>
                    <a:pt x="15472" y="6692"/>
                  </a:cubicBezTo>
                  <a:cubicBezTo>
                    <a:pt x="15450" y="6832"/>
                    <a:pt x="15530" y="6954"/>
                    <a:pt x="15604" y="6892"/>
                  </a:cubicBezTo>
                  <a:lnTo>
                    <a:pt x="15660" y="6962"/>
                  </a:lnTo>
                  <a:lnTo>
                    <a:pt x="15750" y="7076"/>
                  </a:lnTo>
                  <a:lnTo>
                    <a:pt x="15770" y="7193"/>
                  </a:lnTo>
                  <a:lnTo>
                    <a:pt x="15750" y="7322"/>
                  </a:lnTo>
                  <a:lnTo>
                    <a:pt x="15647" y="7404"/>
                  </a:lnTo>
                  <a:lnTo>
                    <a:pt x="15496" y="7381"/>
                  </a:lnTo>
                  <a:cubicBezTo>
                    <a:pt x="15439" y="7357"/>
                    <a:pt x="15382" y="7334"/>
                    <a:pt x="15325" y="7310"/>
                  </a:cubicBezTo>
                  <a:cubicBezTo>
                    <a:pt x="15287" y="7294"/>
                    <a:pt x="15249" y="7279"/>
                    <a:pt x="15211" y="7263"/>
                  </a:cubicBezTo>
                  <a:cubicBezTo>
                    <a:pt x="15178" y="7253"/>
                    <a:pt x="15146" y="7237"/>
                    <a:pt x="15115" y="7216"/>
                  </a:cubicBezTo>
                  <a:cubicBezTo>
                    <a:pt x="15055" y="7175"/>
                    <a:pt x="15000" y="7114"/>
                    <a:pt x="14946" y="7051"/>
                  </a:cubicBezTo>
                  <a:cubicBezTo>
                    <a:pt x="14901" y="6998"/>
                    <a:pt x="14856" y="6943"/>
                    <a:pt x="14812" y="6886"/>
                  </a:cubicBezTo>
                  <a:lnTo>
                    <a:pt x="14701" y="6781"/>
                  </a:lnTo>
                  <a:lnTo>
                    <a:pt x="14628" y="6581"/>
                  </a:lnTo>
                  <a:lnTo>
                    <a:pt x="14552" y="6460"/>
                  </a:lnTo>
                  <a:lnTo>
                    <a:pt x="14427" y="6249"/>
                  </a:lnTo>
                  <a:lnTo>
                    <a:pt x="14008" y="5995"/>
                  </a:lnTo>
                  <a:lnTo>
                    <a:pt x="13773" y="5752"/>
                  </a:lnTo>
                  <a:lnTo>
                    <a:pt x="13618" y="5646"/>
                  </a:lnTo>
                  <a:lnTo>
                    <a:pt x="13668" y="5807"/>
                  </a:lnTo>
                  <a:lnTo>
                    <a:pt x="13459" y="5705"/>
                  </a:lnTo>
                  <a:lnTo>
                    <a:pt x="13336" y="5611"/>
                  </a:lnTo>
                  <a:lnTo>
                    <a:pt x="13218" y="5505"/>
                  </a:lnTo>
                  <a:lnTo>
                    <a:pt x="13086" y="5340"/>
                  </a:lnTo>
                  <a:lnTo>
                    <a:pt x="12928" y="5187"/>
                  </a:lnTo>
                  <a:lnTo>
                    <a:pt x="12829" y="5070"/>
                  </a:lnTo>
                  <a:lnTo>
                    <a:pt x="12805" y="4968"/>
                  </a:lnTo>
                  <a:lnTo>
                    <a:pt x="12632" y="4933"/>
                  </a:lnTo>
                  <a:lnTo>
                    <a:pt x="12585" y="4795"/>
                  </a:lnTo>
                  <a:lnTo>
                    <a:pt x="12542" y="4623"/>
                  </a:lnTo>
                  <a:lnTo>
                    <a:pt x="12470" y="4531"/>
                  </a:lnTo>
                  <a:lnTo>
                    <a:pt x="12439" y="4311"/>
                  </a:lnTo>
                  <a:lnTo>
                    <a:pt x="12524" y="4252"/>
                  </a:lnTo>
                  <a:lnTo>
                    <a:pt x="12522" y="4084"/>
                  </a:lnTo>
                  <a:lnTo>
                    <a:pt x="12446" y="4049"/>
                  </a:lnTo>
                  <a:lnTo>
                    <a:pt x="12446" y="3892"/>
                  </a:lnTo>
                  <a:lnTo>
                    <a:pt x="12389" y="3724"/>
                  </a:lnTo>
                  <a:lnTo>
                    <a:pt x="12352" y="3576"/>
                  </a:lnTo>
                  <a:lnTo>
                    <a:pt x="12292" y="3369"/>
                  </a:lnTo>
                  <a:lnTo>
                    <a:pt x="12279" y="3219"/>
                  </a:lnTo>
                  <a:lnTo>
                    <a:pt x="12386" y="3162"/>
                  </a:lnTo>
                  <a:lnTo>
                    <a:pt x="12555" y="3138"/>
                  </a:lnTo>
                  <a:lnTo>
                    <a:pt x="12614" y="3330"/>
                  </a:lnTo>
                  <a:lnTo>
                    <a:pt x="12699" y="3479"/>
                  </a:lnTo>
                  <a:lnTo>
                    <a:pt x="12786" y="3690"/>
                  </a:lnTo>
                  <a:lnTo>
                    <a:pt x="12924" y="3743"/>
                  </a:lnTo>
                  <a:lnTo>
                    <a:pt x="12970" y="3587"/>
                  </a:lnTo>
                  <a:lnTo>
                    <a:pt x="13119" y="3622"/>
                  </a:lnTo>
                  <a:lnTo>
                    <a:pt x="13075" y="3363"/>
                  </a:lnTo>
                  <a:lnTo>
                    <a:pt x="12994" y="3433"/>
                  </a:lnTo>
                  <a:lnTo>
                    <a:pt x="12918" y="3445"/>
                  </a:lnTo>
                  <a:lnTo>
                    <a:pt x="12848" y="3410"/>
                  </a:lnTo>
                  <a:lnTo>
                    <a:pt x="12780" y="3320"/>
                  </a:lnTo>
                  <a:lnTo>
                    <a:pt x="12656" y="3211"/>
                  </a:lnTo>
                  <a:lnTo>
                    <a:pt x="12432" y="3030"/>
                  </a:lnTo>
                  <a:lnTo>
                    <a:pt x="12318" y="3046"/>
                  </a:lnTo>
                  <a:lnTo>
                    <a:pt x="12270" y="2956"/>
                  </a:lnTo>
                  <a:lnTo>
                    <a:pt x="12192" y="2991"/>
                  </a:lnTo>
                  <a:lnTo>
                    <a:pt x="12146" y="3120"/>
                  </a:lnTo>
                  <a:lnTo>
                    <a:pt x="12041" y="3155"/>
                  </a:lnTo>
                  <a:lnTo>
                    <a:pt x="11985" y="3225"/>
                  </a:lnTo>
                  <a:lnTo>
                    <a:pt x="11911" y="3108"/>
                  </a:lnTo>
                  <a:lnTo>
                    <a:pt x="11854" y="2983"/>
                  </a:lnTo>
                  <a:lnTo>
                    <a:pt x="11985" y="2908"/>
                  </a:lnTo>
                  <a:lnTo>
                    <a:pt x="12027" y="2806"/>
                  </a:lnTo>
                  <a:lnTo>
                    <a:pt x="11961" y="2747"/>
                  </a:lnTo>
                  <a:lnTo>
                    <a:pt x="11856" y="2759"/>
                  </a:lnTo>
                  <a:lnTo>
                    <a:pt x="11654" y="2818"/>
                  </a:lnTo>
                  <a:lnTo>
                    <a:pt x="11644" y="2963"/>
                  </a:lnTo>
                  <a:lnTo>
                    <a:pt x="11565" y="2998"/>
                  </a:lnTo>
                  <a:lnTo>
                    <a:pt x="11447" y="2939"/>
                  </a:lnTo>
                  <a:lnTo>
                    <a:pt x="11484" y="2787"/>
                  </a:lnTo>
                  <a:lnTo>
                    <a:pt x="11601" y="2767"/>
                  </a:lnTo>
                  <a:lnTo>
                    <a:pt x="11411" y="2709"/>
                  </a:lnTo>
                  <a:lnTo>
                    <a:pt x="11181" y="2594"/>
                  </a:lnTo>
                  <a:lnTo>
                    <a:pt x="11205" y="2473"/>
                  </a:lnTo>
                  <a:lnTo>
                    <a:pt x="10949" y="2473"/>
                  </a:lnTo>
                  <a:lnTo>
                    <a:pt x="10859" y="2391"/>
                  </a:lnTo>
                  <a:lnTo>
                    <a:pt x="10836" y="2266"/>
                  </a:lnTo>
                  <a:lnTo>
                    <a:pt x="10753" y="2337"/>
                  </a:lnTo>
                  <a:lnTo>
                    <a:pt x="10783" y="2528"/>
                  </a:lnTo>
                  <a:lnTo>
                    <a:pt x="10705" y="2591"/>
                  </a:lnTo>
                  <a:lnTo>
                    <a:pt x="10829" y="2655"/>
                  </a:lnTo>
                  <a:lnTo>
                    <a:pt x="10941" y="2667"/>
                  </a:lnTo>
                  <a:lnTo>
                    <a:pt x="11077" y="2820"/>
                  </a:lnTo>
                  <a:lnTo>
                    <a:pt x="11180" y="2968"/>
                  </a:lnTo>
                  <a:lnTo>
                    <a:pt x="11098" y="3145"/>
                  </a:lnTo>
                  <a:lnTo>
                    <a:pt x="10969" y="3191"/>
                  </a:lnTo>
                  <a:lnTo>
                    <a:pt x="10829" y="3203"/>
                  </a:lnTo>
                  <a:lnTo>
                    <a:pt x="10711" y="3309"/>
                  </a:lnTo>
                  <a:lnTo>
                    <a:pt x="10601" y="3427"/>
                  </a:lnTo>
                  <a:lnTo>
                    <a:pt x="10504" y="3544"/>
                  </a:lnTo>
                  <a:lnTo>
                    <a:pt x="10414" y="3544"/>
                  </a:lnTo>
                  <a:lnTo>
                    <a:pt x="10330" y="3497"/>
                  </a:lnTo>
                  <a:lnTo>
                    <a:pt x="10164" y="3497"/>
                  </a:lnTo>
                  <a:lnTo>
                    <a:pt x="10098" y="3520"/>
                  </a:lnTo>
                  <a:lnTo>
                    <a:pt x="9890" y="3508"/>
                  </a:lnTo>
                  <a:lnTo>
                    <a:pt x="9724" y="3532"/>
                  </a:lnTo>
                  <a:lnTo>
                    <a:pt x="9643" y="3497"/>
                  </a:lnTo>
                  <a:lnTo>
                    <a:pt x="9713" y="3293"/>
                  </a:lnTo>
                  <a:lnTo>
                    <a:pt x="9851" y="3269"/>
                  </a:lnTo>
                  <a:lnTo>
                    <a:pt x="9958" y="3277"/>
                  </a:lnTo>
                  <a:lnTo>
                    <a:pt x="10123" y="3277"/>
                  </a:lnTo>
                  <a:lnTo>
                    <a:pt x="10213" y="3297"/>
                  </a:lnTo>
                  <a:cubicBezTo>
                    <a:pt x="10235" y="3286"/>
                    <a:pt x="10257" y="3274"/>
                    <a:pt x="10278" y="3262"/>
                  </a:cubicBezTo>
                  <a:cubicBezTo>
                    <a:pt x="10331" y="3231"/>
                    <a:pt x="10383" y="3196"/>
                    <a:pt x="10434" y="3156"/>
                  </a:cubicBezTo>
                  <a:lnTo>
                    <a:pt x="10537" y="3073"/>
                  </a:lnTo>
                  <a:cubicBezTo>
                    <a:pt x="10587" y="3061"/>
                    <a:pt x="10635" y="3037"/>
                    <a:pt x="10682" y="3003"/>
                  </a:cubicBezTo>
                  <a:cubicBezTo>
                    <a:pt x="10709" y="2983"/>
                    <a:pt x="10735" y="2960"/>
                    <a:pt x="10760" y="2933"/>
                  </a:cubicBezTo>
                  <a:lnTo>
                    <a:pt x="10845" y="2827"/>
                  </a:lnTo>
                  <a:lnTo>
                    <a:pt x="10603" y="2467"/>
                  </a:lnTo>
                  <a:lnTo>
                    <a:pt x="10462" y="2362"/>
                  </a:lnTo>
                  <a:lnTo>
                    <a:pt x="10412" y="2264"/>
                  </a:lnTo>
                  <a:lnTo>
                    <a:pt x="10265" y="2064"/>
                  </a:lnTo>
                  <a:lnTo>
                    <a:pt x="10161" y="2017"/>
                  </a:lnTo>
                  <a:lnTo>
                    <a:pt x="10195" y="2209"/>
                  </a:lnTo>
                  <a:lnTo>
                    <a:pt x="10183" y="2334"/>
                  </a:lnTo>
                  <a:lnTo>
                    <a:pt x="10112" y="2400"/>
                  </a:lnTo>
                  <a:lnTo>
                    <a:pt x="9985" y="2471"/>
                  </a:lnTo>
                  <a:lnTo>
                    <a:pt x="9919" y="2595"/>
                  </a:lnTo>
                  <a:lnTo>
                    <a:pt x="9851" y="2631"/>
                  </a:lnTo>
                  <a:lnTo>
                    <a:pt x="9762" y="2702"/>
                  </a:lnTo>
                  <a:lnTo>
                    <a:pt x="9586" y="2584"/>
                  </a:lnTo>
                  <a:lnTo>
                    <a:pt x="9620" y="2459"/>
                  </a:lnTo>
                  <a:lnTo>
                    <a:pt x="9672" y="2350"/>
                  </a:lnTo>
                  <a:lnTo>
                    <a:pt x="9681" y="2241"/>
                  </a:lnTo>
                  <a:lnTo>
                    <a:pt x="9726" y="1986"/>
                  </a:lnTo>
                  <a:lnTo>
                    <a:pt x="9713" y="1813"/>
                  </a:lnTo>
                  <a:lnTo>
                    <a:pt x="9842" y="1677"/>
                  </a:lnTo>
                  <a:lnTo>
                    <a:pt x="9919" y="1654"/>
                  </a:lnTo>
                  <a:lnTo>
                    <a:pt x="9974" y="1564"/>
                  </a:lnTo>
                  <a:lnTo>
                    <a:pt x="9839" y="1552"/>
                  </a:lnTo>
                  <a:lnTo>
                    <a:pt x="9736" y="1599"/>
                  </a:lnTo>
                  <a:lnTo>
                    <a:pt x="9642" y="1713"/>
                  </a:lnTo>
                  <a:lnTo>
                    <a:pt x="9638" y="1944"/>
                  </a:lnTo>
                  <a:lnTo>
                    <a:pt x="9619" y="2149"/>
                  </a:lnTo>
                  <a:lnTo>
                    <a:pt x="9597" y="2321"/>
                  </a:lnTo>
                  <a:lnTo>
                    <a:pt x="9507" y="2426"/>
                  </a:lnTo>
                  <a:lnTo>
                    <a:pt x="9470" y="2633"/>
                  </a:lnTo>
                  <a:lnTo>
                    <a:pt x="9387" y="2563"/>
                  </a:lnTo>
                  <a:lnTo>
                    <a:pt x="9420" y="2422"/>
                  </a:lnTo>
                  <a:lnTo>
                    <a:pt x="9414" y="2273"/>
                  </a:lnTo>
                  <a:lnTo>
                    <a:pt x="9317" y="2391"/>
                  </a:lnTo>
                  <a:lnTo>
                    <a:pt x="9256" y="2450"/>
                  </a:lnTo>
                  <a:lnTo>
                    <a:pt x="9144" y="2450"/>
                  </a:lnTo>
                  <a:lnTo>
                    <a:pt x="9026" y="2344"/>
                  </a:lnTo>
                  <a:lnTo>
                    <a:pt x="8960" y="2364"/>
                  </a:lnTo>
                  <a:lnTo>
                    <a:pt x="9052" y="2528"/>
                  </a:lnTo>
                  <a:lnTo>
                    <a:pt x="8986" y="2692"/>
                  </a:lnTo>
                  <a:lnTo>
                    <a:pt x="8866" y="2704"/>
                  </a:lnTo>
                  <a:lnTo>
                    <a:pt x="8737" y="2657"/>
                  </a:lnTo>
                  <a:lnTo>
                    <a:pt x="8588" y="2669"/>
                  </a:lnTo>
                  <a:lnTo>
                    <a:pt x="8708" y="2818"/>
                  </a:lnTo>
                  <a:lnTo>
                    <a:pt x="8704" y="2943"/>
                  </a:lnTo>
                  <a:lnTo>
                    <a:pt x="8619" y="2966"/>
                  </a:lnTo>
                  <a:lnTo>
                    <a:pt x="8490" y="3049"/>
                  </a:lnTo>
                  <a:lnTo>
                    <a:pt x="8317" y="3162"/>
                  </a:lnTo>
                  <a:lnTo>
                    <a:pt x="8223" y="3264"/>
                  </a:lnTo>
                  <a:lnTo>
                    <a:pt x="8190" y="3452"/>
                  </a:lnTo>
                  <a:lnTo>
                    <a:pt x="8125" y="3440"/>
                  </a:lnTo>
                  <a:lnTo>
                    <a:pt x="8047" y="3366"/>
                  </a:lnTo>
                  <a:lnTo>
                    <a:pt x="7916" y="3402"/>
                  </a:lnTo>
                  <a:lnTo>
                    <a:pt x="7870" y="3579"/>
                  </a:lnTo>
                  <a:lnTo>
                    <a:pt x="7830" y="3696"/>
                  </a:lnTo>
                  <a:lnTo>
                    <a:pt x="7706" y="3767"/>
                  </a:lnTo>
                  <a:lnTo>
                    <a:pt x="7588" y="3708"/>
                  </a:lnTo>
                  <a:lnTo>
                    <a:pt x="7518" y="3637"/>
                  </a:lnTo>
                  <a:lnTo>
                    <a:pt x="7374" y="3728"/>
                  </a:lnTo>
                  <a:lnTo>
                    <a:pt x="7276" y="3814"/>
                  </a:lnTo>
                  <a:lnTo>
                    <a:pt x="7250" y="3709"/>
                  </a:lnTo>
                  <a:lnTo>
                    <a:pt x="7132" y="3651"/>
                  </a:lnTo>
                  <a:lnTo>
                    <a:pt x="7044" y="3662"/>
                  </a:lnTo>
                  <a:lnTo>
                    <a:pt x="7031" y="3416"/>
                  </a:lnTo>
                  <a:lnTo>
                    <a:pt x="7130" y="3325"/>
                  </a:lnTo>
                  <a:lnTo>
                    <a:pt x="7056" y="3263"/>
                  </a:lnTo>
                  <a:lnTo>
                    <a:pt x="6974" y="325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lnSpc>
                  <a:spcPct val="90000"/>
                </a:lnSpc>
                <a:spcBef>
                  <a:spcPts val="0"/>
                </a:spcBef>
                <a:defRPr sz="8400">
                  <a:solidFill>
                    <a:srgbClr val="070707"/>
                  </a:solidFill>
                  <a:latin typeface="Calibri"/>
                  <a:ea typeface="Calibri"/>
                  <a:cs typeface="Calibri"/>
                  <a:sym typeface="Calibri"/>
                </a:defRPr>
              </a:pPr>
              <a:endParaRPr>
                <a:latin typeface="+mn-lt"/>
              </a:endParaRPr>
            </a:p>
          </p:txBody>
        </p:sp>
        <p:sp>
          <p:nvSpPr>
            <p:cNvPr id="348" name="Shape 348"/>
            <p:cNvSpPr/>
            <p:nvPr/>
          </p:nvSpPr>
          <p:spPr>
            <a:xfrm>
              <a:off x="5493523" y="1509487"/>
              <a:ext cx="216158" cy="271109"/>
            </a:xfrm>
            <a:custGeom>
              <a:avLst/>
              <a:gdLst/>
              <a:ahLst/>
              <a:cxnLst>
                <a:cxn ang="0">
                  <a:pos x="wd2" y="hd2"/>
                </a:cxn>
                <a:cxn ang="5400000">
                  <a:pos x="wd2" y="hd2"/>
                </a:cxn>
                <a:cxn ang="10800000">
                  <a:pos x="wd2" y="hd2"/>
                </a:cxn>
                <a:cxn ang="16200000">
                  <a:pos x="wd2" y="hd2"/>
                </a:cxn>
              </a:cxnLst>
              <a:rect l="0" t="0" r="r" b="b"/>
              <a:pathLst>
                <a:path w="21180" h="20974" extrusionOk="0">
                  <a:moveTo>
                    <a:pt x="10266" y="844"/>
                  </a:moveTo>
                  <a:lnTo>
                    <a:pt x="7674" y="844"/>
                  </a:lnTo>
                  <a:lnTo>
                    <a:pt x="4819" y="0"/>
                  </a:lnTo>
                  <a:lnTo>
                    <a:pt x="4343" y="2648"/>
                  </a:lnTo>
                  <a:lnTo>
                    <a:pt x="2634" y="3496"/>
                  </a:lnTo>
                  <a:lnTo>
                    <a:pt x="5752" y="6202"/>
                  </a:lnTo>
                  <a:lnTo>
                    <a:pt x="4694" y="7602"/>
                  </a:lnTo>
                  <a:lnTo>
                    <a:pt x="4320" y="9806"/>
                  </a:lnTo>
                  <a:lnTo>
                    <a:pt x="7247" y="11451"/>
                  </a:lnTo>
                  <a:lnTo>
                    <a:pt x="6761" y="13208"/>
                  </a:lnTo>
                  <a:lnTo>
                    <a:pt x="3970" y="12204"/>
                  </a:lnTo>
                  <a:lnTo>
                    <a:pt x="42" y="12204"/>
                  </a:lnTo>
                  <a:lnTo>
                    <a:pt x="0" y="14301"/>
                  </a:lnTo>
                  <a:lnTo>
                    <a:pt x="2309" y="16253"/>
                  </a:lnTo>
                  <a:lnTo>
                    <a:pt x="4721" y="18507"/>
                  </a:lnTo>
                  <a:lnTo>
                    <a:pt x="6812" y="16856"/>
                  </a:lnTo>
                  <a:lnTo>
                    <a:pt x="8832" y="15707"/>
                  </a:lnTo>
                  <a:lnTo>
                    <a:pt x="8816" y="18671"/>
                  </a:lnTo>
                  <a:lnTo>
                    <a:pt x="9961" y="20811"/>
                  </a:lnTo>
                  <a:lnTo>
                    <a:pt x="12927" y="20962"/>
                  </a:lnTo>
                  <a:lnTo>
                    <a:pt x="12355" y="16900"/>
                  </a:lnTo>
                  <a:lnTo>
                    <a:pt x="16744" y="18407"/>
                  </a:lnTo>
                  <a:cubicBezTo>
                    <a:pt x="15981" y="19175"/>
                    <a:pt x="16286" y="20301"/>
                    <a:pt x="17380" y="20755"/>
                  </a:cubicBezTo>
                  <a:cubicBezTo>
                    <a:pt x="19416" y="21600"/>
                    <a:pt x="21600" y="19840"/>
                    <a:pt x="20489" y="18250"/>
                  </a:cubicBezTo>
                  <a:lnTo>
                    <a:pt x="20107" y="16159"/>
                  </a:lnTo>
                  <a:lnTo>
                    <a:pt x="21180" y="14263"/>
                  </a:lnTo>
                  <a:lnTo>
                    <a:pt x="20099" y="10999"/>
                  </a:lnTo>
                  <a:lnTo>
                    <a:pt x="19153" y="8035"/>
                  </a:lnTo>
                  <a:lnTo>
                    <a:pt x="18580" y="6177"/>
                  </a:lnTo>
                  <a:cubicBezTo>
                    <a:pt x="18217" y="5416"/>
                    <a:pt x="17705" y="4704"/>
                    <a:pt x="17062" y="4068"/>
                  </a:cubicBezTo>
                  <a:cubicBezTo>
                    <a:pt x="16337" y="3351"/>
                    <a:pt x="15456" y="2741"/>
                    <a:pt x="14461" y="2266"/>
                  </a:cubicBezTo>
                  <a:lnTo>
                    <a:pt x="10266" y="84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49" name="Shape 349"/>
            <p:cNvSpPr/>
            <p:nvPr/>
          </p:nvSpPr>
          <p:spPr>
            <a:xfrm>
              <a:off x="5872736" y="1346317"/>
              <a:ext cx="74728" cy="36110"/>
            </a:xfrm>
            <a:custGeom>
              <a:avLst/>
              <a:gdLst/>
              <a:ahLst/>
              <a:cxnLst>
                <a:cxn ang="0">
                  <a:pos x="wd2" y="hd2"/>
                </a:cxn>
                <a:cxn ang="5400000">
                  <a:pos x="wd2" y="hd2"/>
                </a:cxn>
                <a:cxn ang="10800000">
                  <a:pos x="wd2" y="hd2"/>
                </a:cxn>
                <a:cxn ang="16200000">
                  <a:pos x="wd2" y="hd2"/>
                </a:cxn>
              </a:cxnLst>
              <a:rect l="0" t="0" r="r" b="b"/>
              <a:pathLst>
                <a:path w="21600" h="21600" extrusionOk="0">
                  <a:moveTo>
                    <a:pt x="7776" y="999"/>
                  </a:moveTo>
                  <a:lnTo>
                    <a:pt x="16031" y="2988"/>
                  </a:lnTo>
                  <a:lnTo>
                    <a:pt x="21600" y="17424"/>
                  </a:lnTo>
                  <a:lnTo>
                    <a:pt x="13178" y="21600"/>
                  </a:lnTo>
                  <a:lnTo>
                    <a:pt x="5321" y="12716"/>
                  </a:lnTo>
                  <a:lnTo>
                    <a:pt x="0" y="0"/>
                  </a:lnTo>
                  <a:lnTo>
                    <a:pt x="7776" y="999"/>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0" name="Shape 350"/>
            <p:cNvSpPr/>
            <p:nvPr/>
          </p:nvSpPr>
          <p:spPr>
            <a:xfrm>
              <a:off x="5793871" y="1435694"/>
              <a:ext cx="87076" cy="57115"/>
            </a:xfrm>
            <a:custGeom>
              <a:avLst/>
              <a:gdLst/>
              <a:ahLst/>
              <a:cxnLst>
                <a:cxn ang="0">
                  <a:pos x="wd2" y="hd2"/>
                </a:cxn>
                <a:cxn ang="5400000">
                  <a:pos x="wd2" y="hd2"/>
                </a:cxn>
                <a:cxn ang="10800000">
                  <a:pos x="wd2" y="hd2"/>
                </a:cxn>
                <a:cxn ang="16200000">
                  <a:pos x="wd2" y="hd2"/>
                </a:cxn>
              </a:cxnLst>
              <a:rect l="0" t="0" r="r" b="b"/>
              <a:pathLst>
                <a:path w="21600" h="21600" extrusionOk="0">
                  <a:moveTo>
                    <a:pt x="4898" y="0"/>
                  </a:moveTo>
                  <a:lnTo>
                    <a:pt x="10252" y="4850"/>
                  </a:lnTo>
                  <a:lnTo>
                    <a:pt x="21600" y="13527"/>
                  </a:lnTo>
                  <a:lnTo>
                    <a:pt x="17432" y="21600"/>
                  </a:lnTo>
                  <a:lnTo>
                    <a:pt x="12804" y="18684"/>
                  </a:lnTo>
                  <a:lnTo>
                    <a:pt x="7529" y="18684"/>
                  </a:lnTo>
                  <a:lnTo>
                    <a:pt x="3200" y="14264"/>
                  </a:lnTo>
                  <a:lnTo>
                    <a:pt x="0" y="6164"/>
                  </a:lnTo>
                  <a:lnTo>
                    <a:pt x="489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1" name="Shape 351"/>
            <p:cNvSpPr/>
            <p:nvPr/>
          </p:nvSpPr>
          <p:spPr>
            <a:xfrm>
              <a:off x="5815226" y="891152"/>
              <a:ext cx="82730" cy="467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43" y="10415"/>
                  </a:lnTo>
                  <a:lnTo>
                    <a:pt x="11409" y="21600"/>
                  </a:lnTo>
                  <a:lnTo>
                    <a:pt x="21600" y="19952"/>
                  </a:lnTo>
                  <a:lnTo>
                    <a:pt x="14185" y="6837"/>
                  </a:lnTo>
                  <a:lnTo>
                    <a:pt x="7404" y="2044"/>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2" name="Shape 352"/>
            <p:cNvSpPr/>
            <p:nvPr/>
          </p:nvSpPr>
          <p:spPr>
            <a:xfrm>
              <a:off x="5256662" y="1286707"/>
              <a:ext cx="46461" cy="402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39" y="6531"/>
                  </a:lnTo>
                  <a:lnTo>
                    <a:pt x="21600" y="21600"/>
                  </a:lnTo>
                  <a:lnTo>
                    <a:pt x="7563" y="17418"/>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3" name="Shape 353"/>
            <p:cNvSpPr/>
            <p:nvPr/>
          </p:nvSpPr>
          <p:spPr>
            <a:xfrm>
              <a:off x="4513067" y="851274"/>
              <a:ext cx="325173" cy="162683"/>
            </a:xfrm>
            <a:custGeom>
              <a:avLst/>
              <a:gdLst/>
              <a:ahLst/>
              <a:cxnLst>
                <a:cxn ang="0">
                  <a:pos x="wd2" y="hd2"/>
                </a:cxn>
                <a:cxn ang="5400000">
                  <a:pos x="wd2" y="hd2"/>
                </a:cxn>
                <a:cxn ang="10800000">
                  <a:pos x="wd2" y="hd2"/>
                </a:cxn>
                <a:cxn ang="16200000">
                  <a:pos x="wd2" y="hd2"/>
                </a:cxn>
              </a:cxnLst>
              <a:rect l="0" t="0" r="r" b="b"/>
              <a:pathLst>
                <a:path w="21600" h="21600" extrusionOk="0">
                  <a:moveTo>
                    <a:pt x="2449" y="2836"/>
                  </a:moveTo>
                  <a:lnTo>
                    <a:pt x="4638" y="3611"/>
                  </a:lnTo>
                  <a:lnTo>
                    <a:pt x="7047" y="6139"/>
                  </a:lnTo>
                  <a:lnTo>
                    <a:pt x="8502" y="8873"/>
                  </a:lnTo>
                  <a:lnTo>
                    <a:pt x="9483" y="6470"/>
                  </a:lnTo>
                  <a:lnTo>
                    <a:pt x="10000" y="2333"/>
                  </a:lnTo>
                  <a:lnTo>
                    <a:pt x="11639" y="0"/>
                  </a:lnTo>
                  <a:lnTo>
                    <a:pt x="14954" y="71"/>
                  </a:lnTo>
                  <a:lnTo>
                    <a:pt x="16717" y="3714"/>
                  </a:lnTo>
                  <a:lnTo>
                    <a:pt x="13709" y="4575"/>
                  </a:lnTo>
                  <a:lnTo>
                    <a:pt x="14825" y="6806"/>
                  </a:lnTo>
                  <a:lnTo>
                    <a:pt x="12296" y="8099"/>
                  </a:lnTo>
                  <a:lnTo>
                    <a:pt x="14021" y="10405"/>
                  </a:lnTo>
                  <a:lnTo>
                    <a:pt x="17207" y="9123"/>
                  </a:lnTo>
                  <a:lnTo>
                    <a:pt x="20312" y="7571"/>
                  </a:lnTo>
                  <a:lnTo>
                    <a:pt x="21600" y="9619"/>
                  </a:lnTo>
                  <a:lnTo>
                    <a:pt x="19837" y="11925"/>
                  </a:lnTo>
                  <a:lnTo>
                    <a:pt x="18295" y="13368"/>
                  </a:lnTo>
                  <a:lnTo>
                    <a:pt x="16624" y="14995"/>
                  </a:lnTo>
                  <a:lnTo>
                    <a:pt x="14043" y="15685"/>
                  </a:lnTo>
                  <a:lnTo>
                    <a:pt x="14905" y="18864"/>
                  </a:lnTo>
                  <a:lnTo>
                    <a:pt x="11886" y="20576"/>
                  </a:lnTo>
                  <a:lnTo>
                    <a:pt x="10216" y="21600"/>
                  </a:lnTo>
                  <a:lnTo>
                    <a:pt x="7973" y="21600"/>
                  </a:lnTo>
                  <a:lnTo>
                    <a:pt x="7251" y="16612"/>
                  </a:lnTo>
                  <a:lnTo>
                    <a:pt x="5245" y="15750"/>
                  </a:lnTo>
                  <a:lnTo>
                    <a:pt x="4232" y="13261"/>
                  </a:lnTo>
                  <a:lnTo>
                    <a:pt x="1267" y="14036"/>
                  </a:lnTo>
                  <a:lnTo>
                    <a:pt x="1135" y="11473"/>
                  </a:lnTo>
                  <a:lnTo>
                    <a:pt x="1577" y="9156"/>
                  </a:lnTo>
                  <a:lnTo>
                    <a:pt x="171" y="8391"/>
                  </a:lnTo>
                  <a:lnTo>
                    <a:pt x="0" y="5470"/>
                  </a:lnTo>
                  <a:lnTo>
                    <a:pt x="2449" y="283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4" name="Shape 354"/>
            <p:cNvSpPr/>
            <p:nvPr/>
          </p:nvSpPr>
          <p:spPr>
            <a:xfrm>
              <a:off x="4134028" y="698670"/>
              <a:ext cx="229246" cy="91397"/>
            </a:xfrm>
            <a:custGeom>
              <a:avLst/>
              <a:gdLst/>
              <a:ahLst/>
              <a:cxnLst>
                <a:cxn ang="0">
                  <a:pos x="wd2" y="hd2"/>
                </a:cxn>
                <a:cxn ang="5400000">
                  <a:pos x="wd2" y="hd2"/>
                </a:cxn>
                <a:cxn ang="10800000">
                  <a:pos x="wd2" y="hd2"/>
                </a:cxn>
                <a:cxn ang="16200000">
                  <a:pos x="wd2" y="hd2"/>
                </a:cxn>
              </a:cxnLst>
              <a:rect l="0" t="0" r="r" b="b"/>
              <a:pathLst>
                <a:path w="21600" h="21600" extrusionOk="0">
                  <a:moveTo>
                    <a:pt x="8108" y="1841"/>
                  </a:moveTo>
                  <a:lnTo>
                    <a:pt x="11219" y="0"/>
                  </a:lnTo>
                  <a:lnTo>
                    <a:pt x="12693" y="2920"/>
                  </a:lnTo>
                  <a:lnTo>
                    <a:pt x="15002" y="7025"/>
                  </a:lnTo>
                  <a:lnTo>
                    <a:pt x="17984" y="6564"/>
                  </a:lnTo>
                  <a:lnTo>
                    <a:pt x="20370" y="7178"/>
                  </a:lnTo>
                  <a:lnTo>
                    <a:pt x="21592" y="11781"/>
                  </a:lnTo>
                  <a:lnTo>
                    <a:pt x="20377" y="16536"/>
                  </a:lnTo>
                  <a:lnTo>
                    <a:pt x="21600" y="20967"/>
                  </a:lnTo>
                  <a:lnTo>
                    <a:pt x="18320" y="21600"/>
                  </a:lnTo>
                  <a:lnTo>
                    <a:pt x="15874" y="18991"/>
                  </a:lnTo>
                  <a:lnTo>
                    <a:pt x="13304" y="18531"/>
                  </a:lnTo>
                  <a:lnTo>
                    <a:pt x="13366" y="13775"/>
                  </a:lnTo>
                  <a:lnTo>
                    <a:pt x="10805" y="13793"/>
                  </a:lnTo>
                  <a:lnTo>
                    <a:pt x="9589" y="17629"/>
                  </a:lnTo>
                  <a:lnTo>
                    <a:pt x="7203" y="17936"/>
                  </a:lnTo>
                  <a:lnTo>
                    <a:pt x="4443" y="20698"/>
                  </a:lnTo>
                  <a:lnTo>
                    <a:pt x="4471" y="15980"/>
                  </a:lnTo>
                  <a:lnTo>
                    <a:pt x="5077" y="11088"/>
                  </a:lnTo>
                  <a:lnTo>
                    <a:pt x="0" y="11088"/>
                  </a:lnTo>
                  <a:lnTo>
                    <a:pt x="1197" y="3322"/>
                  </a:lnTo>
                  <a:lnTo>
                    <a:pt x="3832" y="1039"/>
                  </a:lnTo>
                  <a:lnTo>
                    <a:pt x="5591" y="6390"/>
                  </a:lnTo>
                  <a:lnTo>
                    <a:pt x="8108" y="184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5" name="Shape 355"/>
            <p:cNvSpPr/>
            <p:nvPr/>
          </p:nvSpPr>
          <p:spPr>
            <a:xfrm>
              <a:off x="3630863" y="606342"/>
              <a:ext cx="226529" cy="122771"/>
            </a:xfrm>
            <a:custGeom>
              <a:avLst/>
              <a:gdLst/>
              <a:ahLst/>
              <a:cxnLst>
                <a:cxn ang="0">
                  <a:pos x="wd2" y="hd2"/>
                </a:cxn>
                <a:cxn ang="5400000">
                  <a:pos x="wd2" y="hd2"/>
                </a:cxn>
                <a:cxn ang="10800000">
                  <a:pos x="wd2" y="hd2"/>
                </a:cxn>
                <a:cxn ang="16200000">
                  <a:pos x="wd2" y="hd2"/>
                </a:cxn>
              </a:cxnLst>
              <a:rect l="0" t="0" r="r" b="b"/>
              <a:pathLst>
                <a:path w="21600" h="21600" extrusionOk="0">
                  <a:moveTo>
                    <a:pt x="11598" y="3226"/>
                  </a:moveTo>
                  <a:lnTo>
                    <a:pt x="13655" y="5410"/>
                  </a:lnTo>
                  <a:lnTo>
                    <a:pt x="16478" y="8622"/>
                  </a:lnTo>
                  <a:lnTo>
                    <a:pt x="18327" y="5996"/>
                  </a:lnTo>
                  <a:lnTo>
                    <a:pt x="20857" y="7022"/>
                  </a:lnTo>
                  <a:lnTo>
                    <a:pt x="21600" y="12391"/>
                  </a:lnTo>
                  <a:lnTo>
                    <a:pt x="18938" y="14662"/>
                  </a:lnTo>
                  <a:lnTo>
                    <a:pt x="19124" y="19672"/>
                  </a:lnTo>
                  <a:lnTo>
                    <a:pt x="16540" y="21600"/>
                  </a:lnTo>
                  <a:lnTo>
                    <a:pt x="14133" y="19544"/>
                  </a:lnTo>
                  <a:lnTo>
                    <a:pt x="12834" y="16474"/>
                  </a:lnTo>
                  <a:lnTo>
                    <a:pt x="11162" y="13734"/>
                  </a:lnTo>
                  <a:lnTo>
                    <a:pt x="8028" y="8479"/>
                  </a:lnTo>
                  <a:lnTo>
                    <a:pt x="6001" y="11749"/>
                  </a:lnTo>
                  <a:lnTo>
                    <a:pt x="2356" y="11749"/>
                  </a:lnTo>
                  <a:lnTo>
                    <a:pt x="262" y="8665"/>
                  </a:lnTo>
                  <a:lnTo>
                    <a:pt x="0" y="4897"/>
                  </a:lnTo>
                  <a:lnTo>
                    <a:pt x="4482" y="2384"/>
                  </a:lnTo>
                  <a:lnTo>
                    <a:pt x="5906" y="0"/>
                  </a:lnTo>
                  <a:lnTo>
                    <a:pt x="8629" y="878"/>
                  </a:lnTo>
                  <a:lnTo>
                    <a:pt x="9527" y="5373"/>
                  </a:lnTo>
                  <a:lnTo>
                    <a:pt x="11598" y="322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6" name="Shape 356"/>
            <p:cNvSpPr/>
            <p:nvPr/>
          </p:nvSpPr>
          <p:spPr>
            <a:xfrm>
              <a:off x="3016960" y="776004"/>
              <a:ext cx="123308" cy="91497"/>
            </a:xfrm>
            <a:custGeom>
              <a:avLst/>
              <a:gdLst/>
              <a:ahLst/>
              <a:cxnLst>
                <a:cxn ang="0">
                  <a:pos x="wd2" y="hd2"/>
                </a:cxn>
                <a:cxn ang="5400000">
                  <a:pos x="wd2" y="hd2"/>
                </a:cxn>
                <a:cxn ang="10800000">
                  <a:pos x="wd2" y="hd2"/>
                </a:cxn>
                <a:cxn ang="16200000">
                  <a:pos x="wd2" y="hd2"/>
                </a:cxn>
              </a:cxnLst>
              <a:rect l="0" t="0" r="r" b="b"/>
              <a:pathLst>
                <a:path w="21600" h="21600" extrusionOk="0">
                  <a:moveTo>
                    <a:pt x="20237" y="0"/>
                  </a:moveTo>
                  <a:lnTo>
                    <a:pt x="10984" y="172"/>
                  </a:lnTo>
                  <a:lnTo>
                    <a:pt x="3381" y="1772"/>
                  </a:lnTo>
                  <a:lnTo>
                    <a:pt x="4897" y="8630"/>
                  </a:lnTo>
                  <a:lnTo>
                    <a:pt x="1644" y="12271"/>
                  </a:lnTo>
                  <a:lnTo>
                    <a:pt x="0" y="18536"/>
                  </a:lnTo>
                  <a:lnTo>
                    <a:pt x="4912" y="21600"/>
                  </a:lnTo>
                  <a:lnTo>
                    <a:pt x="10939" y="17022"/>
                  </a:lnTo>
                  <a:lnTo>
                    <a:pt x="16851" y="13650"/>
                  </a:lnTo>
                  <a:lnTo>
                    <a:pt x="21600" y="7998"/>
                  </a:lnTo>
                  <a:lnTo>
                    <a:pt x="20237"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7" name="Shape 357"/>
            <p:cNvSpPr/>
            <p:nvPr/>
          </p:nvSpPr>
          <p:spPr>
            <a:xfrm>
              <a:off x="2956073" y="880773"/>
              <a:ext cx="88129" cy="45283"/>
            </a:xfrm>
            <a:custGeom>
              <a:avLst/>
              <a:gdLst/>
              <a:ahLst/>
              <a:cxnLst>
                <a:cxn ang="0">
                  <a:pos x="wd2" y="hd2"/>
                </a:cxn>
                <a:cxn ang="5400000">
                  <a:pos x="wd2" y="hd2"/>
                </a:cxn>
                <a:cxn ang="10800000">
                  <a:pos x="wd2" y="hd2"/>
                </a:cxn>
                <a:cxn ang="16200000">
                  <a:pos x="wd2" y="hd2"/>
                </a:cxn>
              </a:cxnLst>
              <a:rect l="0" t="0" r="r" b="b"/>
              <a:pathLst>
                <a:path w="21600" h="21600" extrusionOk="0">
                  <a:moveTo>
                    <a:pt x="10682" y="304"/>
                  </a:moveTo>
                  <a:lnTo>
                    <a:pt x="3918" y="3868"/>
                  </a:lnTo>
                  <a:lnTo>
                    <a:pt x="0" y="9563"/>
                  </a:lnTo>
                  <a:lnTo>
                    <a:pt x="1470" y="18816"/>
                  </a:lnTo>
                  <a:lnTo>
                    <a:pt x="6166" y="21600"/>
                  </a:lnTo>
                  <a:lnTo>
                    <a:pt x="14598" y="13241"/>
                  </a:lnTo>
                  <a:lnTo>
                    <a:pt x="21600" y="7047"/>
                  </a:lnTo>
                  <a:lnTo>
                    <a:pt x="18557" y="0"/>
                  </a:lnTo>
                  <a:lnTo>
                    <a:pt x="10682" y="30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8" name="Shape 358"/>
            <p:cNvSpPr/>
            <p:nvPr/>
          </p:nvSpPr>
          <p:spPr>
            <a:xfrm>
              <a:off x="2927718" y="783309"/>
              <a:ext cx="89621" cy="59051"/>
            </a:xfrm>
            <a:custGeom>
              <a:avLst/>
              <a:gdLst/>
              <a:ahLst/>
              <a:cxnLst>
                <a:cxn ang="0">
                  <a:pos x="wd2" y="hd2"/>
                </a:cxn>
                <a:cxn ang="5400000">
                  <a:pos x="wd2" y="hd2"/>
                </a:cxn>
                <a:cxn ang="10800000">
                  <a:pos x="wd2" y="hd2"/>
                </a:cxn>
                <a:cxn ang="16200000">
                  <a:pos x="wd2" y="hd2"/>
                </a:cxn>
              </a:cxnLst>
              <a:rect l="0" t="0" r="r" b="b"/>
              <a:pathLst>
                <a:path w="21600" h="21600" extrusionOk="0">
                  <a:moveTo>
                    <a:pt x="9436" y="0"/>
                  </a:moveTo>
                  <a:lnTo>
                    <a:pt x="5445" y="6706"/>
                  </a:lnTo>
                  <a:lnTo>
                    <a:pt x="0" y="13317"/>
                  </a:lnTo>
                  <a:lnTo>
                    <a:pt x="1676" y="21600"/>
                  </a:lnTo>
                  <a:lnTo>
                    <a:pt x="9416" y="19225"/>
                  </a:lnTo>
                  <a:lnTo>
                    <a:pt x="16925" y="15663"/>
                  </a:lnTo>
                  <a:lnTo>
                    <a:pt x="21600" y="6401"/>
                  </a:lnTo>
                  <a:lnTo>
                    <a:pt x="14597" y="5005"/>
                  </a:lnTo>
                  <a:lnTo>
                    <a:pt x="943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59" name="Shape 359"/>
            <p:cNvSpPr/>
            <p:nvPr/>
          </p:nvSpPr>
          <p:spPr>
            <a:xfrm>
              <a:off x="3948394" y="481465"/>
              <a:ext cx="33628" cy="56427"/>
            </a:xfrm>
            <a:custGeom>
              <a:avLst/>
              <a:gdLst/>
              <a:ahLst/>
              <a:cxnLst>
                <a:cxn ang="0">
                  <a:pos x="wd2" y="hd2"/>
                </a:cxn>
                <a:cxn ang="5400000">
                  <a:pos x="wd2" y="hd2"/>
                </a:cxn>
                <a:cxn ang="10800000">
                  <a:pos x="wd2" y="hd2"/>
                </a:cxn>
                <a:cxn ang="16200000">
                  <a:pos x="wd2" y="hd2"/>
                </a:cxn>
              </a:cxnLst>
              <a:rect l="0" t="0" r="r" b="b"/>
              <a:pathLst>
                <a:path w="21600" h="21600" extrusionOk="0">
                  <a:moveTo>
                    <a:pt x="6188" y="0"/>
                  </a:moveTo>
                  <a:lnTo>
                    <a:pt x="0" y="11338"/>
                  </a:lnTo>
                  <a:lnTo>
                    <a:pt x="14062" y="21600"/>
                  </a:lnTo>
                  <a:lnTo>
                    <a:pt x="21600" y="10385"/>
                  </a:lnTo>
                  <a:lnTo>
                    <a:pt x="61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0" name="Shape 360"/>
            <p:cNvSpPr/>
            <p:nvPr/>
          </p:nvSpPr>
          <p:spPr>
            <a:xfrm>
              <a:off x="2600932" y="1344184"/>
              <a:ext cx="82173" cy="73601"/>
            </a:xfrm>
            <a:custGeom>
              <a:avLst/>
              <a:gdLst/>
              <a:ahLst/>
              <a:cxnLst>
                <a:cxn ang="0">
                  <a:pos x="wd2" y="hd2"/>
                </a:cxn>
                <a:cxn ang="5400000">
                  <a:pos x="wd2" y="hd2"/>
                </a:cxn>
                <a:cxn ang="10800000">
                  <a:pos x="wd2" y="hd2"/>
                </a:cxn>
                <a:cxn ang="16200000">
                  <a:pos x="wd2" y="hd2"/>
                </a:cxn>
              </a:cxnLst>
              <a:rect l="0" t="0" r="r" b="b"/>
              <a:pathLst>
                <a:path w="21600" h="21600" extrusionOk="0">
                  <a:moveTo>
                    <a:pt x="16290" y="2206"/>
                  </a:moveTo>
                  <a:lnTo>
                    <a:pt x="21600" y="7730"/>
                  </a:lnTo>
                  <a:lnTo>
                    <a:pt x="19740" y="16457"/>
                  </a:lnTo>
                  <a:lnTo>
                    <a:pt x="13790" y="21600"/>
                  </a:lnTo>
                  <a:lnTo>
                    <a:pt x="2574" y="13289"/>
                  </a:lnTo>
                  <a:lnTo>
                    <a:pt x="0" y="4928"/>
                  </a:lnTo>
                  <a:lnTo>
                    <a:pt x="11167" y="0"/>
                  </a:lnTo>
                  <a:lnTo>
                    <a:pt x="16290" y="220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1" name="Shape 361"/>
            <p:cNvSpPr/>
            <p:nvPr/>
          </p:nvSpPr>
          <p:spPr>
            <a:xfrm>
              <a:off x="3798445" y="1182596"/>
              <a:ext cx="1782844" cy="1236145"/>
            </a:xfrm>
            <a:custGeom>
              <a:avLst/>
              <a:gdLst/>
              <a:ahLst/>
              <a:cxnLst>
                <a:cxn ang="0">
                  <a:pos x="wd2" y="hd2"/>
                </a:cxn>
                <a:cxn ang="5400000">
                  <a:pos x="wd2" y="hd2"/>
                </a:cxn>
                <a:cxn ang="10800000">
                  <a:pos x="wd2" y="hd2"/>
                </a:cxn>
                <a:cxn ang="16200000">
                  <a:pos x="wd2" y="hd2"/>
                </a:cxn>
              </a:cxnLst>
              <a:rect l="0" t="0" r="r" b="b"/>
              <a:pathLst>
                <a:path w="21600" h="21600" extrusionOk="0">
                  <a:moveTo>
                    <a:pt x="5455" y="4385"/>
                  </a:moveTo>
                  <a:lnTo>
                    <a:pt x="4472" y="4411"/>
                  </a:lnTo>
                  <a:lnTo>
                    <a:pt x="3992" y="4496"/>
                  </a:lnTo>
                  <a:lnTo>
                    <a:pt x="3545" y="5108"/>
                  </a:lnTo>
                  <a:lnTo>
                    <a:pt x="3512" y="5585"/>
                  </a:lnTo>
                  <a:lnTo>
                    <a:pt x="3157" y="5595"/>
                  </a:lnTo>
                  <a:lnTo>
                    <a:pt x="2556" y="6377"/>
                  </a:lnTo>
                  <a:lnTo>
                    <a:pt x="2234" y="6807"/>
                  </a:lnTo>
                  <a:lnTo>
                    <a:pt x="1976" y="7544"/>
                  </a:lnTo>
                  <a:lnTo>
                    <a:pt x="1979" y="8270"/>
                  </a:lnTo>
                  <a:lnTo>
                    <a:pt x="2073" y="9040"/>
                  </a:lnTo>
                  <a:lnTo>
                    <a:pt x="2292" y="9198"/>
                  </a:lnTo>
                  <a:lnTo>
                    <a:pt x="2425" y="9685"/>
                  </a:lnTo>
                  <a:lnTo>
                    <a:pt x="2606" y="9969"/>
                  </a:lnTo>
                  <a:lnTo>
                    <a:pt x="2809" y="10262"/>
                  </a:lnTo>
                  <a:lnTo>
                    <a:pt x="3224" y="10329"/>
                  </a:lnTo>
                  <a:lnTo>
                    <a:pt x="3452" y="10228"/>
                  </a:lnTo>
                  <a:lnTo>
                    <a:pt x="3771" y="10238"/>
                  </a:lnTo>
                  <a:lnTo>
                    <a:pt x="3582" y="10771"/>
                  </a:lnTo>
                  <a:lnTo>
                    <a:pt x="3207" y="11483"/>
                  </a:lnTo>
                  <a:lnTo>
                    <a:pt x="2791" y="11619"/>
                  </a:lnTo>
                  <a:lnTo>
                    <a:pt x="2240" y="11381"/>
                  </a:lnTo>
                  <a:lnTo>
                    <a:pt x="2697" y="10963"/>
                  </a:lnTo>
                  <a:lnTo>
                    <a:pt x="2556" y="10498"/>
                  </a:lnTo>
                  <a:lnTo>
                    <a:pt x="2242" y="9919"/>
                  </a:lnTo>
                  <a:lnTo>
                    <a:pt x="1724" y="9488"/>
                  </a:lnTo>
                  <a:lnTo>
                    <a:pt x="1531" y="10112"/>
                  </a:lnTo>
                  <a:lnTo>
                    <a:pt x="1700" y="10382"/>
                  </a:lnTo>
                  <a:lnTo>
                    <a:pt x="1928" y="10847"/>
                  </a:lnTo>
                  <a:lnTo>
                    <a:pt x="1834" y="11334"/>
                  </a:lnTo>
                  <a:lnTo>
                    <a:pt x="1810" y="11911"/>
                  </a:lnTo>
                  <a:lnTo>
                    <a:pt x="2068" y="12114"/>
                  </a:lnTo>
                  <a:lnTo>
                    <a:pt x="2178" y="12510"/>
                  </a:lnTo>
                  <a:lnTo>
                    <a:pt x="1991" y="12734"/>
                  </a:lnTo>
                  <a:lnTo>
                    <a:pt x="1669" y="12768"/>
                  </a:lnTo>
                  <a:lnTo>
                    <a:pt x="1551" y="11629"/>
                  </a:lnTo>
                  <a:lnTo>
                    <a:pt x="1105" y="11495"/>
                  </a:lnTo>
                  <a:lnTo>
                    <a:pt x="863" y="11833"/>
                  </a:lnTo>
                  <a:lnTo>
                    <a:pt x="428" y="11809"/>
                  </a:lnTo>
                  <a:lnTo>
                    <a:pt x="444" y="10906"/>
                  </a:lnTo>
                  <a:lnTo>
                    <a:pt x="314" y="10373"/>
                  </a:lnTo>
                  <a:lnTo>
                    <a:pt x="23" y="10305"/>
                  </a:lnTo>
                  <a:lnTo>
                    <a:pt x="84" y="11072"/>
                  </a:lnTo>
                  <a:lnTo>
                    <a:pt x="164" y="11604"/>
                  </a:lnTo>
                  <a:lnTo>
                    <a:pt x="188" y="12215"/>
                  </a:lnTo>
                  <a:lnTo>
                    <a:pt x="141" y="12778"/>
                  </a:lnTo>
                  <a:lnTo>
                    <a:pt x="47" y="13175"/>
                  </a:lnTo>
                  <a:lnTo>
                    <a:pt x="0" y="13515"/>
                  </a:lnTo>
                  <a:lnTo>
                    <a:pt x="306" y="13651"/>
                  </a:lnTo>
                  <a:lnTo>
                    <a:pt x="391" y="13076"/>
                  </a:lnTo>
                  <a:lnTo>
                    <a:pt x="769" y="12861"/>
                  </a:lnTo>
                  <a:lnTo>
                    <a:pt x="957" y="13382"/>
                  </a:lnTo>
                  <a:lnTo>
                    <a:pt x="1333" y="13775"/>
                  </a:lnTo>
                  <a:lnTo>
                    <a:pt x="1585" y="13911"/>
                  </a:lnTo>
                  <a:lnTo>
                    <a:pt x="1741" y="13505"/>
                  </a:lnTo>
                  <a:lnTo>
                    <a:pt x="2013" y="13958"/>
                  </a:lnTo>
                  <a:lnTo>
                    <a:pt x="2516" y="14058"/>
                  </a:lnTo>
                  <a:lnTo>
                    <a:pt x="2696" y="13494"/>
                  </a:lnTo>
                  <a:lnTo>
                    <a:pt x="2485" y="12861"/>
                  </a:lnTo>
                  <a:lnTo>
                    <a:pt x="2422" y="12432"/>
                  </a:lnTo>
                  <a:lnTo>
                    <a:pt x="2822" y="12308"/>
                  </a:lnTo>
                  <a:lnTo>
                    <a:pt x="2893" y="12818"/>
                  </a:lnTo>
                  <a:cubicBezTo>
                    <a:pt x="2695" y="13095"/>
                    <a:pt x="2706" y="13557"/>
                    <a:pt x="2917" y="13814"/>
                  </a:cubicBezTo>
                  <a:cubicBezTo>
                    <a:pt x="3063" y="13993"/>
                    <a:pt x="3272" y="14016"/>
                    <a:pt x="3435" y="13871"/>
                  </a:cubicBezTo>
                  <a:lnTo>
                    <a:pt x="3898" y="13905"/>
                  </a:lnTo>
                  <a:lnTo>
                    <a:pt x="4157" y="14041"/>
                  </a:lnTo>
                  <a:cubicBezTo>
                    <a:pt x="4345" y="14008"/>
                    <a:pt x="4534" y="13981"/>
                    <a:pt x="4723" y="13962"/>
                  </a:cubicBezTo>
                  <a:cubicBezTo>
                    <a:pt x="4883" y="13945"/>
                    <a:pt x="5042" y="13934"/>
                    <a:pt x="5203" y="13928"/>
                  </a:cubicBezTo>
                  <a:lnTo>
                    <a:pt x="5493" y="13803"/>
                  </a:lnTo>
                  <a:lnTo>
                    <a:pt x="5752" y="13248"/>
                  </a:lnTo>
                  <a:lnTo>
                    <a:pt x="5587" y="12216"/>
                  </a:lnTo>
                  <a:lnTo>
                    <a:pt x="5218" y="12250"/>
                  </a:lnTo>
                  <a:cubicBezTo>
                    <a:pt x="5045" y="12150"/>
                    <a:pt x="4851" y="12150"/>
                    <a:pt x="4678" y="12250"/>
                  </a:cubicBezTo>
                  <a:cubicBezTo>
                    <a:pt x="4514" y="12345"/>
                    <a:pt x="4380" y="12522"/>
                    <a:pt x="4301" y="12748"/>
                  </a:cubicBezTo>
                  <a:lnTo>
                    <a:pt x="3971" y="12816"/>
                  </a:lnTo>
                  <a:lnTo>
                    <a:pt x="3492" y="12681"/>
                  </a:lnTo>
                  <a:lnTo>
                    <a:pt x="3516" y="12216"/>
                  </a:lnTo>
                  <a:lnTo>
                    <a:pt x="3830" y="12092"/>
                  </a:lnTo>
                  <a:lnTo>
                    <a:pt x="4190" y="12126"/>
                  </a:lnTo>
                  <a:lnTo>
                    <a:pt x="4612" y="11921"/>
                  </a:lnTo>
                  <a:lnTo>
                    <a:pt x="5130" y="11548"/>
                  </a:lnTo>
                  <a:lnTo>
                    <a:pt x="5538" y="11719"/>
                  </a:lnTo>
                  <a:lnTo>
                    <a:pt x="5781" y="11347"/>
                  </a:lnTo>
                  <a:lnTo>
                    <a:pt x="5757" y="10950"/>
                  </a:lnTo>
                  <a:lnTo>
                    <a:pt x="5474" y="10520"/>
                  </a:lnTo>
                  <a:lnTo>
                    <a:pt x="5545" y="10078"/>
                  </a:lnTo>
                  <a:lnTo>
                    <a:pt x="5686" y="9569"/>
                  </a:lnTo>
                  <a:lnTo>
                    <a:pt x="5773" y="9070"/>
                  </a:lnTo>
                  <a:lnTo>
                    <a:pt x="5639" y="8469"/>
                  </a:lnTo>
                  <a:lnTo>
                    <a:pt x="5835" y="7692"/>
                  </a:lnTo>
                  <a:lnTo>
                    <a:pt x="5874" y="7125"/>
                  </a:lnTo>
                  <a:lnTo>
                    <a:pt x="5898" y="6467"/>
                  </a:lnTo>
                  <a:lnTo>
                    <a:pt x="6055" y="6094"/>
                  </a:lnTo>
                  <a:lnTo>
                    <a:pt x="6243" y="7171"/>
                  </a:lnTo>
                  <a:lnTo>
                    <a:pt x="6627" y="7205"/>
                  </a:lnTo>
                  <a:lnTo>
                    <a:pt x="6769" y="7534"/>
                  </a:lnTo>
                  <a:lnTo>
                    <a:pt x="6446" y="7941"/>
                  </a:lnTo>
                  <a:lnTo>
                    <a:pt x="6360" y="8406"/>
                  </a:lnTo>
                  <a:lnTo>
                    <a:pt x="6061" y="9324"/>
                  </a:lnTo>
                  <a:lnTo>
                    <a:pt x="6454" y="9494"/>
                  </a:lnTo>
                  <a:lnTo>
                    <a:pt x="6501" y="9845"/>
                  </a:lnTo>
                  <a:lnTo>
                    <a:pt x="6643" y="10262"/>
                  </a:lnTo>
                  <a:lnTo>
                    <a:pt x="6869" y="10431"/>
                  </a:lnTo>
                  <a:lnTo>
                    <a:pt x="7199" y="10805"/>
                  </a:lnTo>
                  <a:cubicBezTo>
                    <a:pt x="7319" y="10894"/>
                    <a:pt x="7445" y="10962"/>
                    <a:pt x="7576" y="11008"/>
                  </a:cubicBezTo>
                  <a:cubicBezTo>
                    <a:pt x="7740" y="11066"/>
                    <a:pt x="7910" y="11089"/>
                    <a:pt x="8079" y="11076"/>
                  </a:cubicBezTo>
                  <a:cubicBezTo>
                    <a:pt x="8180" y="10950"/>
                    <a:pt x="8282" y="10826"/>
                    <a:pt x="8385" y="10703"/>
                  </a:cubicBezTo>
                  <a:cubicBezTo>
                    <a:pt x="8537" y="10522"/>
                    <a:pt x="8692" y="10344"/>
                    <a:pt x="8848" y="10170"/>
                  </a:cubicBezTo>
                  <a:cubicBezTo>
                    <a:pt x="9056" y="10000"/>
                    <a:pt x="9309" y="9987"/>
                    <a:pt x="9524" y="10136"/>
                  </a:cubicBezTo>
                  <a:cubicBezTo>
                    <a:pt x="9653" y="10225"/>
                    <a:pt x="9759" y="10367"/>
                    <a:pt x="9831" y="10545"/>
                  </a:cubicBezTo>
                  <a:lnTo>
                    <a:pt x="10562" y="11156"/>
                  </a:lnTo>
                  <a:lnTo>
                    <a:pt x="10939" y="11575"/>
                  </a:lnTo>
                  <a:lnTo>
                    <a:pt x="11173" y="11869"/>
                  </a:lnTo>
                  <a:lnTo>
                    <a:pt x="11668" y="12527"/>
                  </a:lnTo>
                  <a:lnTo>
                    <a:pt x="11809" y="12866"/>
                  </a:lnTo>
                  <a:lnTo>
                    <a:pt x="12130" y="13385"/>
                  </a:lnTo>
                  <a:lnTo>
                    <a:pt x="12743" y="13521"/>
                  </a:lnTo>
                  <a:lnTo>
                    <a:pt x="12789" y="12670"/>
                  </a:lnTo>
                  <a:lnTo>
                    <a:pt x="12976" y="13124"/>
                  </a:lnTo>
                  <a:lnTo>
                    <a:pt x="13300" y="13380"/>
                  </a:lnTo>
                  <a:lnTo>
                    <a:pt x="13091" y="13707"/>
                  </a:lnTo>
                  <a:lnTo>
                    <a:pt x="13529" y="14077"/>
                  </a:lnTo>
                  <a:lnTo>
                    <a:pt x="14080" y="14236"/>
                  </a:lnTo>
                  <a:lnTo>
                    <a:pt x="14692" y="14678"/>
                  </a:lnTo>
                  <a:lnTo>
                    <a:pt x="14967" y="15064"/>
                  </a:lnTo>
                  <a:lnTo>
                    <a:pt x="14742" y="15356"/>
                  </a:lnTo>
                  <a:cubicBezTo>
                    <a:pt x="14636" y="15162"/>
                    <a:pt x="14437" y="15146"/>
                    <a:pt x="14318" y="15322"/>
                  </a:cubicBezTo>
                  <a:cubicBezTo>
                    <a:pt x="14192" y="15507"/>
                    <a:pt x="14214" y="15805"/>
                    <a:pt x="14334" y="16014"/>
                  </a:cubicBezTo>
                  <a:cubicBezTo>
                    <a:pt x="14459" y="16233"/>
                    <a:pt x="14659" y="16317"/>
                    <a:pt x="14821" y="16477"/>
                  </a:cubicBezTo>
                  <a:cubicBezTo>
                    <a:pt x="14992" y="16646"/>
                    <a:pt x="15117" y="16894"/>
                    <a:pt x="15175" y="17180"/>
                  </a:cubicBezTo>
                  <a:lnTo>
                    <a:pt x="15545" y="17848"/>
                  </a:lnTo>
                  <a:lnTo>
                    <a:pt x="16056" y="18257"/>
                  </a:lnTo>
                  <a:lnTo>
                    <a:pt x="16488" y="18620"/>
                  </a:lnTo>
                  <a:lnTo>
                    <a:pt x="17344" y="19017"/>
                  </a:lnTo>
                  <a:lnTo>
                    <a:pt x="17565" y="19686"/>
                  </a:lnTo>
                  <a:lnTo>
                    <a:pt x="17776" y="19924"/>
                  </a:lnTo>
                  <a:cubicBezTo>
                    <a:pt x="17877" y="19983"/>
                    <a:pt x="17976" y="20047"/>
                    <a:pt x="18073" y="20116"/>
                  </a:cubicBezTo>
                  <a:cubicBezTo>
                    <a:pt x="18211" y="20212"/>
                    <a:pt x="18344" y="20318"/>
                    <a:pt x="18475" y="20433"/>
                  </a:cubicBezTo>
                  <a:lnTo>
                    <a:pt x="18843" y="20727"/>
                  </a:lnTo>
                  <a:cubicBezTo>
                    <a:pt x="19008" y="20916"/>
                    <a:pt x="19184" y="21083"/>
                    <a:pt x="19370" y="21226"/>
                  </a:cubicBezTo>
                  <a:cubicBezTo>
                    <a:pt x="19573" y="21381"/>
                    <a:pt x="19786" y="21507"/>
                    <a:pt x="20006" y="21600"/>
                  </a:cubicBezTo>
                  <a:lnTo>
                    <a:pt x="20217" y="21329"/>
                  </a:lnTo>
                  <a:cubicBezTo>
                    <a:pt x="20232" y="21155"/>
                    <a:pt x="20310" y="21005"/>
                    <a:pt x="20421" y="20934"/>
                  </a:cubicBezTo>
                  <a:cubicBezTo>
                    <a:pt x="20556" y="20847"/>
                    <a:pt x="20708" y="20895"/>
                    <a:pt x="20853" y="20934"/>
                  </a:cubicBezTo>
                  <a:cubicBezTo>
                    <a:pt x="21009" y="20976"/>
                    <a:pt x="21166" y="21006"/>
                    <a:pt x="21325" y="21024"/>
                  </a:cubicBezTo>
                  <a:lnTo>
                    <a:pt x="21600" y="20832"/>
                  </a:lnTo>
                  <a:lnTo>
                    <a:pt x="21600" y="20196"/>
                  </a:lnTo>
                  <a:lnTo>
                    <a:pt x="21529" y="19901"/>
                  </a:lnTo>
                  <a:lnTo>
                    <a:pt x="21396" y="19494"/>
                  </a:lnTo>
                  <a:lnTo>
                    <a:pt x="21122" y="18883"/>
                  </a:lnTo>
                  <a:lnTo>
                    <a:pt x="20697" y="18284"/>
                  </a:lnTo>
                  <a:lnTo>
                    <a:pt x="20462" y="17843"/>
                  </a:lnTo>
                  <a:lnTo>
                    <a:pt x="20351" y="17105"/>
                  </a:lnTo>
                  <a:lnTo>
                    <a:pt x="20092" y="16188"/>
                  </a:lnTo>
                  <a:lnTo>
                    <a:pt x="19550" y="15781"/>
                  </a:lnTo>
                  <a:lnTo>
                    <a:pt x="19056" y="15102"/>
                  </a:lnTo>
                  <a:lnTo>
                    <a:pt x="19103" y="14614"/>
                  </a:lnTo>
                  <a:lnTo>
                    <a:pt x="19378" y="14082"/>
                  </a:lnTo>
                  <a:lnTo>
                    <a:pt x="19520" y="13539"/>
                  </a:lnTo>
                  <a:lnTo>
                    <a:pt x="19339" y="12845"/>
                  </a:lnTo>
                  <a:lnTo>
                    <a:pt x="19425" y="12302"/>
                  </a:lnTo>
                  <a:cubicBezTo>
                    <a:pt x="19354" y="12106"/>
                    <a:pt x="19267" y="11924"/>
                    <a:pt x="19166" y="11757"/>
                  </a:cubicBezTo>
                  <a:cubicBezTo>
                    <a:pt x="19038" y="11546"/>
                    <a:pt x="18890" y="11362"/>
                    <a:pt x="18725" y="11213"/>
                  </a:cubicBezTo>
                  <a:cubicBezTo>
                    <a:pt x="18709" y="10836"/>
                    <a:pt x="18715" y="10457"/>
                    <a:pt x="18742" y="10081"/>
                  </a:cubicBezTo>
                  <a:cubicBezTo>
                    <a:pt x="18778" y="9593"/>
                    <a:pt x="18850" y="9109"/>
                    <a:pt x="18844" y="8618"/>
                  </a:cubicBezTo>
                  <a:cubicBezTo>
                    <a:pt x="18840" y="8191"/>
                    <a:pt x="18776" y="7766"/>
                    <a:pt x="18632" y="7393"/>
                  </a:cubicBezTo>
                  <a:cubicBezTo>
                    <a:pt x="18466" y="6963"/>
                    <a:pt x="18202" y="6628"/>
                    <a:pt x="17886" y="6443"/>
                  </a:cubicBezTo>
                  <a:lnTo>
                    <a:pt x="17218" y="5830"/>
                  </a:lnTo>
                  <a:lnTo>
                    <a:pt x="17030" y="5628"/>
                  </a:lnTo>
                  <a:lnTo>
                    <a:pt x="16513" y="5379"/>
                  </a:lnTo>
                  <a:lnTo>
                    <a:pt x="16208" y="5209"/>
                  </a:lnTo>
                  <a:lnTo>
                    <a:pt x="15862" y="4869"/>
                  </a:lnTo>
                  <a:lnTo>
                    <a:pt x="15516" y="4632"/>
                  </a:lnTo>
                  <a:lnTo>
                    <a:pt x="15304" y="3986"/>
                  </a:lnTo>
                  <a:lnTo>
                    <a:pt x="14889" y="3727"/>
                  </a:lnTo>
                  <a:lnTo>
                    <a:pt x="14606" y="3168"/>
                  </a:lnTo>
                  <a:lnTo>
                    <a:pt x="14215" y="2823"/>
                  </a:lnTo>
                  <a:lnTo>
                    <a:pt x="13904" y="2916"/>
                  </a:lnTo>
                  <a:lnTo>
                    <a:pt x="14115" y="3368"/>
                  </a:lnTo>
                  <a:lnTo>
                    <a:pt x="14373" y="3705"/>
                  </a:lnTo>
                  <a:lnTo>
                    <a:pt x="13832" y="3433"/>
                  </a:lnTo>
                  <a:lnTo>
                    <a:pt x="13486" y="3229"/>
                  </a:lnTo>
                  <a:lnTo>
                    <a:pt x="13109" y="3127"/>
                  </a:lnTo>
                  <a:lnTo>
                    <a:pt x="13376" y="2869"/>
                  </a:lnTo>
                  <a:lnTo>
                    <a:pt x="13633" y="2667"/>
                  </a:lnTo>
                  <a:lnTo>
                    <a:pt x="13224" y="2262"/>
                  </a:lnTo>
                  <a:lnTo>
                    <a:pt x="12902" y="2205"/>
                  </a:lnTo>
                  <a:lnTo>
                    <a:pt x="12369" y="2310"/>
                  </a:lnTo>
                  <a:cubicBezTo>
                    <a:pt x="12246" y="2320"/>
                    <a:pt x="12125" y="2273"/>
                    <a:pt x="12024" y="2175"/>
                  </a:cubicBezTo>
                  <a:cubicBezTo>
                    <a:pt x="11913" y="2069"/>
                    <a:pt x="11834" y="1912"/>
                    <a:pt x="11740" y="1777"/>
                  </a:cubicBezTo>
                  <a:cubicBezTo>
                    <a:pt x="11554" y="1508"/>
                    <a:pt x="11315" y="1328"/>
                    <a:pt x="11056" y="1261"/>
                  </a:cubicBezTo>
                  <a:cubicBezTo>
                    <a:pt x="10964" y="1225"/>
                    <a:pt x="10868" y="1298"/>
                    <a:pt x="10836" y="1427"/>
                  </a:cubicBezTo>
                  <a:cubicBezTo>
                    <a:pt x="10791" y="1608"/>
                    <a:pt x="10883" y="1799"/>
                    <a:pt x="11016" y="1802"/>
                  </a:cubicBezTo>
                  <a:lnTo>
                    <a:pt x="10545" y="1702"/>
                  </a:lnTo>
                  <a:lnTo>
                    <a:pt x="10279" y="1238"/>
                  </a:lnTo>
                  <a:lnTo>
                    <a:pt x="9981" y="768"/>
                  </a:lnTo>
                  <a:cubicBezTo>
                    <a:pt x="9877" y="581"/>
                    <a:pt x="9753" y="421"/>
                    <a:pt x="9612" y="294"/>
                  </a:cubicBezTo>
                  <a:cubicBezTo>
                    <a:pt x="9446" y="145"/>
                    <a:pt x="9262" y="45"/>
                    <a:pt x="9069" y="0"/>
                  </a:cubicBezTo>
                  <a:lnTo>
                    <a:pt x="8724" y="38"/>
                  </a:lnTo>
                  <a:lnTo>
                    <a:pt x="8676" y="704"/>
                  </a:lnTo>
                  <a:lnTo>
                    <a:pt x="8559" y="1135"/>
                  </a:lnTo>
                  <a:lnTo>
                    <a:pt x="7961" y="999"/>
                  </a:lnTo>
                  <a:lnTo>
                    <a:pt x="7560" y="933"/>
                  </a:lnTo>
                  <a:lnTo>
                    <a:pt x="7443" y="1306"/>
                  </a:lnTo>
                  <a:lnTo>
                    <a:pt x="7127" y="1309"/>
                  </a:lnTo>
                  <a:lnTo>
                    <a:pt x="6632" y="1751"/>
                  </a:lnTo>
                  <a:lnTo>
                    <a:pt x="6491" y="2171"/>
                  </a:lnTo>
                  <a:lnTo>
                    <a:pt x="6349" y="2646"/>
                  </a:lnTo>
                  <a:lnTo>
                    <a:pt x="6396" y="3143"/>
                  </a:lnTo>
                  <a:lnTo>
                    <a:pt x="6679" y="3404"/>
                  </a:lnTo>
                  <a:lnTo>
                    <a:pt x="6539" y="3969"/>
                  </a:lnTo>
                  <a:lnTo>
                    <a:pt x="6273" y="3957"/>
                  </a:lnTo>
                  <a:lnTo>
                    <a:pt x="6187" y="4296"/>
                  </a:lnTo>
                  <a:lnTo>
                    <a:pt x="6053" y="4782"/>
                  </a:lnTo>
                  <a:lnTo>
                    <a:pt x="6124" y="5338"/>
                  </a:lnTo>
                  <a:lnTo>
                    <a:pt x="5983" y="5717"/>
                  </a:lnTo>
                  <a:lnTo>
                    <a:pt x="5828" y="5062"/>
                  </a:lnTo>
                  <a:lnTo>
                    <a:pt x="5828" y="4723"/>
                  </a:lnTo>
                  <a:lnTo>
                    <a:pt x="5455" y="4385"/>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2" name="Shape 362"/>
            <p:cNvSpPr/>
            <p:nvPr/>
          </p:nvSpPr>
          <p:spPr>
            <a:xfrm>
              <a:off x="3823310" y="1678411"/>
              <a:ext cx="95105" cy="119116"/>
            </a:xfrm>
            <a:custGeom>
              <a:avLst/>
              <a:gdLst/>
              <a:ahLst/>
              <a:cxnLst>
                <a:cxn ang="0">
                  <a:pos x="wd2" y="hd2"/>
                </a:cxn>
                <a:cxn ang="5400000">
                  <a:pos x="wd2" y="hd2"/>
                </a:cxn>
                <a:cxn ang="10800000">
                  <a:pos x="wd2" y="hd2"/>
                </a:cxn>
                <a:cxn ang="16200000">
                  <a:pos x="wd2" y="hd2"/>
                </a:cxn>
              </a:cxnLst>
              <a:rect l="0" t="0" r="r" b="b"/>
              <a:pathLst>
                <a:path w="21600" h="21600" extrusionOk="0">
                  <a:moveTo>
                    <a:pt x="4554" y="0"/>
                  </a:moveTo>
                  <a:lnTo>
                    <a:pt x="12145" y="2252"/>
                  </a:lnTo>
                  <a:lnTo>
                    <a:pt x="17508" y="4147"/>
                  </a:lnTo>
                  <a:lnTo>
                    <a:pt x="21305" y="11063"/>
                  </a:lnTo>
                  <a:lnTo>
                    <a:pt x="21600" y="19260"/>
                  </a:lnTo>
                  <a:lnTo>
                    <a:pt x="16900" y="20658"/>
                  </a:lnTo>
                  <a:lnTo>
                    <a:pt x="10708" y="21600"/>
                  </a:lnTo>
                  <a:lnTo>
                    <a:pt x="6468" y="17037"/>
                  </a:lnTo>
                  <a:lnTo>
                    <a:pt x="0" y="12815"/>
                  </a:lnTo>
                  <a:lnTo>
                    <a:pt x="1830" y="6252"/>
                  </a:lnTo>
                  <a:lnTo>
                    <a:pt x="576" y="2013"/>
                  </a:lnTo>
                  <a:lnTo>
                    <a:pt x="4554"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3" name="Shape 363"/>
            <p:cNvSpPr/>
            <p:nvPr/>
          </p:nvSpPr>
          <p:spPr>
            <a:xfrm>
              <a:off x="3903126" y="1622750"/>
              <a:ext cx="35312" cy="55632"/>
            </a:xfrm>
            <a:custGeom>
              <a:avLst/>
              <a:gdLst/>
              <a:ahLst/>
              <a:cxnLst>
                <a:cxn ang="0">
                  <a:pos x="wd2" y="hd2"/>
                </a:cxn>
                <a:cxn ang="5400000">
                  <a:pos x="wd2" y="hd2"/>
                </a:cxn>
                <a:cxn ang="10800000">
                  <a:pos x="wd2" y="hd2"/>
                </a:cxn>
                <a:cxn ang="16200000">
                  <a:pos x="wd2" y="hd2"/>
                </a:cxn>
              </a:cxnLst>
              <a:rect l="0" t="0" r="r" b="b"/>
              <a:pathLst>
                <a:path w="21600" h="21600" extrusionOk="0">
                  <a:moveTo>
                    <a:pt x="7065" y="0"/>
                  </a:moveTo>
                  <a:lnTo>
                    <a:pt x="19230" y="6996"/>
                  </a:lnTo>
                  <a:lnTo>
                    <a:pt x="21600" y="18575"/>
                  </a:lnTo>
                  <a:lnTo>
                    <a:pt x="7846" y="21600"/>
                  </a:lnTo>
                  <a:lnTo>
                    <a:pt x="0" y="15332"/>
                  </a:lnTo>
                  <a:lnTo>
                    <a:pt x="7065"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4" name="Shape 364"/>
            <p:cNvSpPr/>
            <p:nvPr/>
          </p:nvSpPr>
          <p:spPr>
            <a:xfrm>
              <a:off x="3672982" y="1691659"/>
              <a:ext cx="101088" cy="111909"/>
            </a:xfrm>
            <a:custGeom>
              <a:avLst/>
              <a:gdLst/>
              <a:ahLst/>
              <a:cxnLst>
                <a:cxn ang="0">
                  <a:pos x="wd2" y="hd2"/>
                </a:cxn>
                <a:cxn ang="5400000">
                  <a:pos x="wd2" y="hd2"/>
                </a:cxn>
                <a:cxn ang="10800000">
                  <a:pos x="wd2" y="hd2"/>
                </a:cxn>
                <a:cxn ang="16200000">
                  <a:pos x="wd2" y="hd2"/>
                </a:cxn>
              </a:cxnLst>
              <a:rect l="0" t="0" r="r" b="b"/>
              <a:pathLst>
                <a:path w="21600" h="21600" extrusionOk="0">
                  <a:moveTo>
                    <a:pt x="7034" y="4084"/>
                  </a:moveTo>
                  <a:lnTo>
                    <a:pt x="14037" y="951"/>
                  </a:lnTo>
                  <a:lnTo>
                    <a:pt x="20768" y="0"/>
                  </a:lnTo>
                  <a:lnTo>
                    <a:pt x="21600" y="4466"/>
                  </a:lnTo>
                  <a:lnTo>
                    <a:pt x="21600" y="9462"/>
                  </a:lnTo>
                  <a:lnTo>
                    <a:pt x="18270" y="14709"/>
                  </a:lnTo>
                  <a:lnTo>
                    <a:pt x="11767" y="21600"/>
                  </a:lnTo>
                  <a:lnTo>
                    <a:pt x="5959" y="21600"/>
                  </a:lnTo>
                  <a:lnTo>
                    <a:pt x="4656" y="12656"/>
                  </a:lnTo>
                  <a:lnTo>
                    <a:pt x="987" y="11920"/>
                  </a:lnTo>
                  <a:lnTo>
                    <a:pt x="0" y="7424"/>
                  </a:lnTo>
                  <a:lnTo>
                    <a:pt x="7034" y="408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5" name="Shape 365"/>
            <p:cNvSpPr/>
            <p:nvPr/>
          </p:nvSpPr>
          <p:spPr>
            <a:xfrm>
              <a:off x="3497577" y="1754348"/>
              <a:ext cx="300266" cy="212662"/>
            </a:xfrm>
            <a:custGeom>
              <a:avLst/>
              <a:gdLst/>
              <a:ahLst/>
              <a:cxnLst>
                <a:cxn ang="0">
                  <a:pos x="wd2" y="hd2"/>
                </a:cxn>
                <a:cxn ang="5400000">
                  <a:pos x="wd2" y="hd2"/>
                </a:cxn>
                <a:cxn ang="10800000">
                  <a:pos x="wd2" y="hd2"/>
                </a:cxn>
                <a:cxn ang="16200000">
                  <a:pos x="wd2" y="hd2"/>
                </a:cxn>
              </a:cxnLst>
              <a:rect l="0" t="0" r="r" b="b"/>
              <a:pathLst>
                <a:path w="21600" h="21600" extrusionOk="0">
                  <a:moveTo>
                    <a:pt x="10135" y="116"/>
                  </a:moveTo>
                  <a:lnTo>
                    <a:pt x="7736" y="0"/>
                  </a:lnTo>
                  <a:lnTo>
                    <a:pt x="5503" y="1867"/>
                  </a:lnTo>
                  <a:lnTo>
                    <a:pt x="3311" y="3631"/>
                  </a:lnTo>
                  <a:lnTo>
                    <a:pt x="0" y="5601"/>
                  </a:lnTo>
                  <a:lnTo>
                    <a:pt x="553" y="8428"/>
                  </a:lnTo>
                  <a:lnTo>
                    <a:pt x="3528" y="11857"/>
                  </a:lnTo>
                  <a:lnTo>
                    <a:pt x="4929" y="13233"/>
                  </a:lnTo>
                  <a:lnTo>
                    <a:pt x="8513" y="9615"/>
                  </a:lnTo>
                  <a:lnTo>
                    <a:pt x="6289" y="14923"/>
                  </a:lnTo>
                  <a:lnTo>
                    <a:pt x="6937" y="17404"/>
                  </a:lnTo>
                  <a:lnTo>
                    <a:pt x="9406" y="17404"/>
                  </a:lnTo>
                  <a:lnTo>
                    <a:pt x="8624" y="20231"/>
                  </a:lnTo>
                  <a:lnTo>
                    <a:pt x="12079" y="21600"/>
                  </a:lnTo>
                  <a:cubicBezTo>
                    <a:pt x="12715" y="21450"/>
                    <a:pt x="13354" y="21318"/>
                    <a:pt x="13994" y="21204"/>
                  </a:cubicBezTo>
                  <a:cubicBezTo>
                    <a:pt x="14954" y="21034"/>
                    <a:pt x="15918" y="20905"/>
                    <a:pt x="16883" y="20817"/>
                  </a:cubicBezTo>
                  <a:cubicBezTo>
                    <a:pt x="17565" y="20989"/>
                    <a:pt x="18268" y="20853"/>
                    <a:pt x="18892" y="20429"/>
                  </a:cubicBezTo>
                  <a:cubicBezTo>
                    <a:pt x="19533" y="19993"/>
                    <a:pt x="20057" y="19276"/>
                    <a:pt x="20386" y="18385"/>
                  </a:cubicBezTo>
                  <a:lnTo>
                    <a:pt x="21600" y="14899"/>
                  </a:lnTo>
                  <a:lnTo>
                    <a:pt x="21180" y="11865"/>
                  </a:lnTo>
                  <a:lnTo>
                    <a:pt x="18798" y="12063"/>
                  </a:lnTo>
                  <a:lnTo>
                    <a:pt x="17958" y="8907"/>
                  </a:lnTo>
                  <a:lnTo>
                    <a:pt x="15762" y="9558"/>
                  </a:lnTo>
                  <a:lnTo>
                    <a:pt x="14689" y="13250"/>
                  </a:lnTo>
                  <a:lnTo>
                    <a:pt x="13714" y="10490"/>
                  </a:lnTo>
                  <a:lnTo>
                    <a:pt x="13159" y="8132"/>
                  </a:lnTo>
                  <a:lnTo>
                    <a:pt x="13585" y="4909"/>
                  </a:lnTo>
                  <a:lnTo>
                    <a:pt x="13445" y="2799"/>
                  </a:lnTo>
                  <a:lnTo>
                    <a:pt x="10836" y="6483"/>
                  </a:lnTo>
                  <a:lnTo>
                    <a:pt x="10001" y="4769"/>
                  </a:lnTo>
                  <a:lnTo>
                    <a:pt x="11116" y="3393"/>
                  </a:lnTo>
                  <a:lnTo>
                    <a:pt x="11945" y="928"/>
                  </a:lnTo>
                  <a:lnTo>
                    <a:pt x="10135" y="116"/>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6" name="Shape 366"/>
            <p:cNvSpPr/>
            <p:nvPr/>
          </p:nvSpPr>
          <p:spPr>
            <a:xfrm>
              <a:off x="3818819" y="1999391"/>
              <a:ext cx="151743" cy="200496"/>
            </a:xfrm>
            <a:custGeom>
              <a:avLst/>
              <a:gdLst/>
              <a:ahLst/>
              <a:cxnLst>
                <a:cxn ang="0">
                  <a:pos x="wd2" y="hd2"/>
                </a:cxn>
                <a:cxn ang="5400000">
                  <a:pos x="wd2" y="hd2"/>
                </a:cxn>
                <a:cxn ang="10800000">
                  <a:pos x="wd2" y="hd2"/>
                </a:cxn>
                <a:cxn ang="16200000">
                  <a:pos x="wd2" y="hd2"/>
                </a:cxn>
              </a:cxnLst>
              <a:rect l="0" t="0" r="r" b="b"/>
              <a:pathLst>
                <a:path w="21516" h="21281" extrusionOk="0">
                  <a:moveTo>
                    <a:pt x="16062" y="145"/>
                  </a:moveTo>
                  <a:lnTo>
                    <a:pt x="18559" y="1996"/>
                  </a:lnTo>
                  <a:lnTo>
                    <a:pt x="18755" y="4746"/>
                  </a:lnTo>
                  <a:lnTo>
                    <a:pt x="21516" y="7829"/>
                  </a:lnTo>
                  <a:lnTo>
                    <a:pt x="20964" y="11197"/>
                  </a:lnTo>
                  <a:lnTo>
                    <a:pt x="19031" y="14918"/>
                  </a:lnTo>
                  <a:lnTo>
                    <a:pt x="18479" y="18087"/>
                  </a:lnTo>
                  <a:lnTo>
                    <a:pt x="15084" y="20077"/>
                  </a:lnTo>
                  <a:cubicBezTo>
                    <a:pt x="14091" y="20966"/>
                    <a:pt x="12556" y="21409"/>
                    <a:pt x="11023" y="21249"/>
                  </a:cubicBezTo>
                  <a:cubicBezTo>
                    <a:pt x="7381" y="20867"/>
                    <a:pt x="5464" y="17810"/>
                    <a:pt x="7399" y="15469"/>
                  </a:cubicBezTo>
                  <a:lnTo>
                    <a:pt x="1984" y="15469"/>
                  </a:lnTo>
                  <a:lnTo>
                    <a:pt x="10" y="10379"/>
                  </a:lnTo>
                  <a:cubicBezTo>
                    <a:pt x="-84" y="9375"/>
                    <a:pt x="478" y="8398"/>
                    <a:pt x="1518" y="7760"/>
                  </a:cubicBezTo>
                  <a:cubicBezTo>
                    <a:pt x="3296" y="6669"/>
                    <a:pt x="5899" y="6789"/>
                    <a:pt x="7484" y="8036"/>
                  </a:cubicBezTo>
                  <a:cubicBezTo>
                    <a:pt x="7545" y="9180"/>
                    <a:pt x="9290" y="9808"/>
                    <a:pt x="10523" y="9130"/>
                  </a:cubicBezTo>
                  <a:cubicBezTo>
                    <a:pt x="11635" y="8518"/>
                    <a:pt x="11430" y="7310"/>
                    <a:pt x="10799" y="6305"/>
                  </a:cubicBezTo>
                  <a:cubicBezTo>
                    <a:pt x="9787" y="4695"/>
                    <a:pt x="8151" y="3351"/>
                    <a:pt x="6104" y="2446"/>
                  </a:cubicBezTo>
                  <a:cubicBezTo>
                    <a:pt x="6962" y="1800"/>
                    <a:pt x="7958" y="1265"/>
                    <a:pt x="9050" y="862"/>
                  </a:cubicBezTo>
                  <a:cubicBezTo>
                    <a:pt x="11222" y="61"/>
                    <a:pt x="13682" y="-191"/>
                    <a:pt x="16062" y="145"/>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7" name="Shape 367"/>
            <p:cNvSpPr/>
            <p:nvPr/>
          </p:nvSpPr>
          <p:spPr>
            <a:xfrm>
              <a:off x="1478041" y="1702101"/>
              <a:ext cx="6036612" cy="5668101"/>
            </a:xfrm>
            <a:custGeom>
              <a:avLst/>
              <a:gdLst/>
              <a:ahLst/>
              <a:cxnLst>
                <a:cxn ang="0">
                  <a:pos x="wd2" y="hd2"/>
                </a:cxn>
                <a:cxn ang="5400000">
                  <a:pos x="wd2" y="hd2"/>
                </a:cxn>
                <a:cxn ang="10800000">
                  <a:pos x="wd2" y="hd2"/>
                </a:cxn>
                <a:cxn ang="16200000">
                  <a:pos x="wd2" y="hd2"/>
                </a:cxn>
              </a:cxnLst>
              <a:rect l="0" t="0" r="r" b="b"/>
              <a:pathLst>
                <a:path w="21600" h="21600" extrusionOk="0">
                  <a:moveTo>
                    <a:pt x="6982" y="827"/>
                  </a:moveTo>
                  <a:lnTo>
                    <a:pt x="7131" y="835"/>
                  </a:lnTo>
                  <a:lnTo>
                    <a:pt x="7235" y="824"/>
                  </a:lnTo>
                  <a:lnTo>
                    <a:pt x="7298" y="913"/>
                  </a:lnTo>
                  <a:lnTo>
                    <a:pt x="7325" y="1000"/>
                  </a:lnTo>
                  <a:lnTo>
                    <a:pt x="7441" y="1022"/>
                  </a:lnTo>
                  <a:lnTo>
                    <a:pt x="7487" y="1088"/>
                  </a:lnTo>
                  <a:lnTo>
                    <a:pt x="7527" y="1212"/>
                  </a:lnTo>
                  <a:lnTo>
                    <a:pt x="7603" y="1298"/>
                  </a:lnTo>
                  <a:lnTo>
                    <a:pt x="7603" y="1387"/>
                  </a:lnTo>
                  <a:lnTo>
                    <a:pt x="7656" y="1456"/>
                  </a:lnTo>
                  <a:lnTo>
                    <a:pt x="7774" y="1483"/>
                  </a:lnTo>
                  <a:lnTo>
                    <a:pt x="7846" y="1517"/>
                  </a:lnTo>
                  <a:lnTo>
                    <a:pt x="7900" y="1570"/>
                  </a:lnTo>
                  <a:cubicBezTo>
                    <a:pt x="7875" y="1614"/>
                    <a:pt x="7901" y="1671"/>
                    <a:pt x="7949" y="1678"/>
                  </a:cubicBezTo>
                  <a:cubicBezTo>
                    <a:pt x="8022" y="1689"/>
                    <a:pt x="8065" y="1593"/>
                    <a:pt x="8011" y="1539"/>
                  </a:cubicBezTo>
                  <a:lnTo>
                    <a:pt x="8004" y="1414"/>
                  </a:lnTo>
                  <a:lnTo>
                    <a:pt x="8064" y="1310"/>
                  </a:lnTo>
                  <a:lnTo>
                    <a:pt x="8148" y="1280"/>
                  </a:lnTo>
                  <a:lnTo>
                    <a:pt x="8245" y="1273"/>
                  </a:lnTo>
                  <a:lnTo>
                    <a:pt x="8314" y="1372"/>
                  </a:lnTo>
                  <a:lnTo>
                    <a:pt x="8307" y="1465"/>
                  </a:lnTo>
                  <a:lnTo>
                    <a:pt x="8250" y="1544"/>
                  </a:lnTo>
                  <a:lnTo>
                    <a:pt x="8238" y="1638"/>
                  </a:lnTo>
                  <a:lnTo>
                    <a:pt x="8280" y="1741"/>
                  </a:lnTo>
                  <a:lnTo>
                    <a:pt x="8252" y="1852"/>
                  </a:lnTo>
                  <a:lnTo>
                    <a:pt x="8315" y="2016"/>
                  </a:lnTo>
                  <a:lnTo>
                    <a:pt x="8370" y="2072"/>
                  </a:lnTo>
                  <a:lnTo>
                    <a:pt x="8444" y="2116"/>
                  </a:lnTo>
                  <a:lnTo>
                    <a:pt x="8525" y="2102"/>
                  </a:lnTo>
                  <a:lnTo>
                    <a:pt x="8606" y="2124"/>
                  </a:lnTo>
                  <a:lnTo>
                    <a:pt x="8558" y="2220"/>
                  </a:lnTo>
                  <a:lnTo>
                    <a:pt x="8485" y="2205"/>
                  </a:lnTo>
                  <a:lnTo>
                    <a:pt x="8462" y="2284"/>
                  </a:lnTo>
                  <a:lnTo>
                    <a:pt x="8441" y="2449"/>
                  </a:lnTo>
                  <a:lnTo>
                    <a:pt x="8379" y="2618"/>
                  </a:lnTo>
                  <a:lnTo>
                    <a:pt x="8312" y="2588"/>
                  </a:lnTo>
                  <a:lnTo>
                    <a:pt x="8203" y="2531"/>
                  </a:lnTo>
                  <a:lnTo>
                    <a:pt x="8124" y="2598"/>
                  </a:lnTo>
                  <a:lnTo>
                    <a:pt x="8205" y="2699"/>
                  </a:lnTo>
                  <a:cubicBezTo>
                    <a:pt x="8263" y="2733"/>
                    <a:pt x="8323" y="2760"/>
                    <a:pt x="8386" y="2780"/>
                  </a:cubicBezTo>
                  <a:cubicBezTo>
                    <a:pt x="8432" y="2794"/>
                    <a:pt x="8479" y="2805"/>
                    <a:pt x="8525" y="2795"/>
                  </a:cubicBezTo>
                  <a:cubicBezTo>
                    <a:pt x="8571" y="2785"/>
                    <a:pt x="8611" y="2757"/>
                    <a:pt x="8637" y="2716"/>
                  </a:cubicBezTo>
                  <a:lnTo>
                    <a:pt x="8664" y="2637"/>
                  </a:lnTo>
                  <a:lnTo>
                    <a:pt x="8584" y="2645"/>
                  </a:lnTo>
                  <a:cubicBezTo>
                    <a:pt x="8554" y="2675"/>
                    <a:pt x="8510" y="2681"/>
                    <a:pt x="8473" y="2662"/>
                  </a:cubicBezTo>
                  <a:cubicBezTo>
                    <a:pt x="8359" y="2599"/>
                    <a:pt x="8398" y="2415"/>
                    <a:pt x="8527" y="2412"/>
                  </a:cubicBezTo>
                  <a:lnTo>
                    <a:pt x="8630" y="2449"/>
                  </a:lnTo>
                  <a:lnTo>
                    <a:pt x="8693" y="2335"/>
                  </a:lnTo>
                  <a:lnTo>
                    <a:pt x="8728" y="2264"/>
                  </a:lnTo>
                  <a:lnTo>
                    <a:pt x="8813" y="2264"/>
                  </a:lnTo>
                  <a:lnTo>
                    <a:pt x="8883" y="2328"/>
                  </a:lnTo>
                  <a:lnTo>
                    <a:pt x="8913" y="2180"/>
                  </a:lnTo>
                  <a:lnTo>
                    <a:pt x="8888" y="2034"/>
                  </a:lnTo>
                  <a:lnTo>
                    <a:pt x="8901" y="1920"/>
                  </a:lnTo>
                  <a:lnTo>
                    <a:pt x="8955" y="1834"/>
                  </a:lnTo>
                  <a:cubicBezTo>
                    <a:pt x="8964" y="1773"/>
                    <a:pt x="8971" y="1712"/>
                    <a:pt x="8975" y="1651"/>
                  </a:cubicBezTo>
                  <a:cubicBezTo>
                    <a:pt x="8979" y="1601"/>
                    <a:pt x="8982" y="1552"/>
                    <a:pt x="8982" y="1502"/>
                  </a:cubicBezTo>
                  <a:lnTo>
                    <a:pt x="8975" y="1347"/>
                  </a:lnTo>
                  <a:cubicBezTo>
                    <a:pt x="8984" y="1319"/>
                    <a:pt x="9001" y="1296"/>
                    <a:pt x="9024" y="1280"/>
                  </a:cubicBezTo>
                  <a:cubicBezTo>
                    <a:pt x="9068" y="1251"/>
                    <a:pt x="9123" y="1256"/>
                    <a:pt x="9175" y="1258"/>
                  </a:cubicBezTo>
                  <a:cubicBezTo>
                    <a:pt x="9214" y="1260"/>
                    <a:pt x="9254" y="1260"/>
                    <a:pt x="9293" y="1258"/>
                  </a:cubicBezTo>
                  <a:lnTo>
                    <a:pt x="9383" y="1324"/>
                  </a:lnTo>
                  <a:lnTo>
                    <a:pt x="9342" y="1409"/>
                  </a:lnTo>
                  <a:lnTo>
                    <a:pt x="9274" y="1569"/>
                  </a:lnTo>
                  <a:lnTo>
                    <a:pt x="9178" y="1638"/>
                  </a:lnTo>
                  <a:lnTo>
                    <a:pt x="9194" y="1866"/>
                  </a:lnTo>
                  <a:lnTo>
                    <a:pt x="9194" y="1997"/>
                  </a:lnTo>
                  <a:lnTo>
                    <a:pt x="9264" y="2101"/>
                  </a:lnTo>
                  <a:cubicBezTo>
                    <a:pt x="9307" y="2131"/>
                    <a:pt x="9342" y="2173"/>
                    <a:pt x="9366" y="2222"/>
                  </a:cubicBezTo>
                  <a:cubicBezTo>
                    <a:pt x="9382" y="2255"/>
                    <a:pt x="9393" y="2291"/>
                    <a:pt x="9399" y="2328"/>
                  </a:cubicBezTo>
                  <a:lnTo>
                    <a:pt x="9482" y="2336"/>
                  </a:lnTo>
                  <a:lnTo>
                    <a:pt x="9556" y="2400"/>
                  </a:lnTo>
                  <a:cubicBezTo>
                    <a:pt x="9583" y="2419"/>
                    <a:pt x="9608" y="2443"/>
                    <a:pt x="9630" y="2469"/>
                  </a:cubicBezTo>
                  <a:cubicBezTo>
                    <a:pt x="9660" y="2506"/>
                    <a:pt x="9685" y="2549"/>
                    <a:pt x="9702" y="2595"/>
                  </a:cubicBezTo>
                  <a:cubicBezTo>
                    <a:pt x="9712" y="2619"/>
                    <a:pt x="9722" y="2644"/>
                    <a:pt x="9732" y="2668"/>
                  </a:cubicBezTo>
                  <a:cubicBezTo>
                    <a:pt x="9742" y="2692"/>
                    <a:pt x="9752" y="2716"/>
                    <a:pt x="9762" y="2740"/>
                  </a:cubicBezTo>
                  <a:lnTo>
                    <a:pt x="9811" y="2856"/>
                  </a:lnTo>
                  <a:lnTo>
                    <a:pt x="9887" y="2814"/>
                  </a:lnTo>
                  <a:lnTo>
                    <a:pt x="9859" y="2582"/>
                  </a:lnTo>
                  <a:lnTo>
                    <a:pt x="9928" y="2479"/>
                  </a:lnTo>
                  <a:lnTo>
                    <a:pt x="9921" y="2310"/>
                  </a:lnTo>
                  <a:lnTo>
                    <a:pt x="9875" y="2239"/>
                  </a:lnTo>
                  <a:lnTo>
                    <a:pt x="9712" y="2214"/>
                  </a:lnTo>
                  <a:lnTo>
                    <a:pt x="9622" y="2125"/>
                  </a:lnTo>
                  <a:lnTo>
                    <a:pt x="9548" y="1994"/>
                  </a:lnTo>
                  <a:lnTo>
                    <a:pt x="9500" y="1935"/>
                  </a:lnTo>
                  <a:lnTo>
                    <a:pt x="9451" y="1765"/>
                  </a:lnTo>
                  <a:lnTo>
                    <a:pt x="9437" y="1636"/>
                  </a:lnTo>
                  <a:lnTo>
                    <a:pt x="9444" y="1522"/>
                  </a:lnTo>
                  <a:lnTo>
                    <a:pt x="9505" y="1384"/>
                  </a:lnTo>
                  <a:lnTo>
                    <a:pt x="9539" y="1305"/>
                  </a:lnTo>
                  <a:lnTo>
                    <a:pt x="9644" y="1275"/>
                  </a:lnTo>
                  <a:lnTo>
                    <a:pt x="9776" y="1268"/>
                  </a:lnTo>
                  <a:lnTo>
                    <a:pt x="9843" y="1297"/>
                  </a:lnTo>
                  <a:lnTo>
                    <a:pt x="9987" y="1259"/>
                  </a:lnTo>
                  <a:lnTo>
                    <a:pt x="10085" y="1215"/>
                  </a:lnTo>
                  <a:lnTo>
                    <a:pt x="10208" y="1215"/>
                  </a:lnTo>
                  <a:lnTo>
                    <a:pt x="10317" y="1280"/>
                  </a:lnTo>
                  <a:lnTo>
                    <a:pt x="10446" y="1371"/>
                  </a:lnTo>
                  <a:lnTo>
                    <a:pt x="10527" y="1403"/>
                  </a:lnTo>
                  <a:lnTo>
                    <a:pt x="10673" y="1499"/>
                  </a:lnTo>
                  <a:lnTo>
                    <a:pt x="10750" y="1507"/>
                  </a:lnTo>
                  <a:lnTo>
                    <a:pt x="10903" y="1507"/>
                  </a:lnTo>
                  <a:lnTo>
                    <a:pt x="10965" y="1558"/>
                  </a:lnTo>
                  <a:lnTo>
                    <a:pt x="11043" y="1622"/>
                  </a:lnTo>
                  <a:lnTo>
                    <a:pt x="11141" y="1642"/>
                  </a:lnTo>
                  <a:cubicBezTo>
                    <a:pt x="11167" y="1646"/>
                    <a:pt x="11193" y="1654"/>
                    <a:pt x="11218" y="1664"/>
                  </a:cubicBezTo>
                  <a:cubicBezTo>
                    <a:pt x="11254" y="1680"/>
                    <a:pt x="11287" y="1703"/>
                    <a:pt x="11315" y="1731"/>
                  </a:cubicBezTo>
                  <a:lnTo>
                    <a:pt x="11396" y="1808"/>
                  </a:lnTo>
                  <a:lnTo>
                    <a:pt x="11452" y="1948"/>
                  </a:lnTo>
                  <a:lnTo>
                    <a:pt x="11505" y="2034"/>
                  </a:lnTo>
                  <a:lnTo>
                    <a:pt x="11670" y="2064"/>
                  </a:lnTo>
                  <a:lnTo>
                    <a:pt x="11784" y="2091"/>
                  </a:lnTo>
                  <a:lnTo>
                    <a:pt x="12021" y="2143"/>
                  </a:lnTo>
                  <a:lnTo>
                    <a:pt x="12188" y="2173"/>
                  </a:lnTo>
                  <a:cubicBezTo>
                    <a:pt x="12226" y="2161"/>
                    <a:pt x="12267" y="2168"/>
                    <a:pt x="12299" y="2193"/>
                  </a:cubicBezTo>
                  <a:cubicBezTo>
                    <a:pt x="12345" y="2228"/>
                    <a:pt x="12365" y="2291"/>
                    <a:pt x="12348" y="2348"/>
                  </a:cubicBezTo>
                  <a:lnTo>
                    <a:pt x="12320" y="2499"/>
                  </a:lnTo>
                  <a:lnTo>
                    <a:pt x="12307" y="2647"/>
                  </a:lnTo>
                  <a:lnTo>
                    <a:pt x="12353" y="2763"/>
                  </a:lnTo>
                  <a:lnTo>
                    <a:pt x="12265" y="2812"/>
                  </a:lnTo>
                  <a:cubicBezTo>
                    <a:pt x="12226" y="2799"/>
                    <a:pt x="12189" y="2782"/>
                    <a:pt x="12154" y="2760"/>
                  </a:cubicBezTo>
                  <a:cubicBezTo>
                    <a:pt x="12092" y="2723"/>
                    <a:pt x="12039" y="2672"/>
                    <a:pt x="11996" y="2612"/>
                  </a:cubicBezTo>
                  <a:lnTo>
                    <a:pt x="11906" y="2598"/>
                  </a:lnTo>
                  <a:lnTo>
                    <a:pt x="11869" y="2672"/>
                  </a:lnTo>
                  <a:lnTo>
                    <a:pt x="11943" y="2778"/>
                  </a:lnTo>
                  <a:lnTo>
                    <a:pt x="12073" y="2842"/>
                  </a:lnTo>
                  <a:lnTo>
                    <a:pt x="12196" y="2870"/>
                  </a:lnTo>
                  <a:cubicBezTo>
                    <a:pt x="12252" y="2881"/>
                    <a:pt x="12306" y="2906"/>
                    <a:pt x="12352" y="2941"/>
                  </a:cubicBezTo>
                  <a:cubicBezTo>
                    <a:pt x="12395" y="2975"/>
                    <a:pt x="12431" y="3017"/>
                    <a:pt x="12459" y="3065"/>
                  </a:cubicBezTo>
                  <a:lnTo>
                    <a:pt x="12466" y="3161"/>
                  </a:lnTo>
                  <a:cubicBezTo>
                    <a:pt x="12485" y="3191"/>
                    <a:pt x="12502" y="3222"/>
                    <a:pt x="12517" y="3255"/>
                  </a:cubicBezTo>
                  <a:cubicBezTo>
                    <a:pt x="12534" y="3294"/>
                    <a:pt x="12548" y="3335"/>
                    <a:pt x="12558" y="3378"/>
                  </a:cubicBezTo>
                  <a:lnTo>
                    <a:pt x="12459" y="3479"/>
                  </a:lnTo>
                  <a:lnTo>
                    <a:pt x="12328" y="3383"/>
                  </a:lnTo>
                  <a:lnTo>
                    <a:pt x="12360" y="3497"/>
                  </a:lnTo>
                  <a:lnTo>
                    <a:pt x="12388" y="3606"/>
                  </a:lnTo>
                  <a:lnTo>
                    <a:pt x="12168" y="3614"/>
                  </a:lnTo>
                  <a:lnTo>
                    <a:pt x="11947" y="3586"/>
                  </a:lnTo>
                  <a:lnTo>
                    <a:pt x="11769" y="3586"/>
                  </a:lnTo>
                  <a:lnTo>
                    <a:pt x="11618" y="3490"/>
                  </a:lnTo>
                  <a:cubicBezTo>
                    <a:pt x="11588" y="3446"/>
                    <a:pt x="11548" y="3411"/>
                    <a:pt x="11502" y="3389"/>
                  </a:cubicBezTo>
                  <a:cubicBezTo>
                    <a:pt x="11446" y="3361"/>
                    <a:pt x="11382" y="3353"/>
                    <a:pt x="11321" y="3367"/>
                  </a:cubicBezTo>
                  <a:lnTo>
                    <a:pt x="11148" y="3411"/>
                  </a:lnTo>
                  <a:lnTo>
                    <a:pt x="11080" y="3520"/>
                  </a:lnTo>
                  <a:lnTo>
                    <a:pt x="11173" y="3562"/>
                  </a:lnTo>
                  <a:lnTo>
                    <a:pt x="11173" y="3658"/>
                  </a:lnTo>
                  <a:lnTo>
                    <a:pt x="11041" y="3688"/>
                  </a:lnTo>
                  <a:cubicBezTo>
                    <a:pt x="11002" y="3696"/>
                    <a:pt x="10964" y="3668"/>
                    <a:pt x="10957" y="3626"/>
                  </a:cubicBezTo>
                  <a:cubicBezTo>
                    <a:pt x="10950" y="3580"/>
                    <a:pt x="10984" y="3542"/>
                    <a:pt x="10992" y="3497"/>
                  </a:cubicBezTo>
                  <a:cubicBezTo>
                    <a:pt x="11001" y="3449"/>
                    <a:pt x="10979" y="3400"/>
                    <a:pt x="10939" y="3377"/>
                  </a:cubicBezTo>
                  <a:lnTo>
                    <a:pt x="10871" y="3214"/>
                  </a:lnTo>
                  <a:lnTo>
                    <a:pt x="10927" y="3087"/>
                  </a:lnTo>
                  <a:lnTo>
                    <a:pt x="11099" y="3058"/>
                  </a:lnTo>
                  <a:cubicBezTo>
                    <a:pt x="11143" y="3095"/>
                    <a:pt x="11209" y="3081"/>
                    <a:pt x="11236" y="3028"/>
                  </a:cubicBezTo>
                  <a:cubicBezTo>
                    <a:pt x="11261" y="2979"/>
                    <a:pt x="11242" y="2918"/>
                    <a:pt x="11194" y="2895"/>
                  </a:cubicBezTo>
                  <a:lnTo>
                    <a:pt x="11162" y="2836"/>
                  </a:lnTo>
                  <a:lnTo>
                    <a:pt x="11197" y="2733"/>
                  </a:lnTo>
                  <a:lnTo>
                    <a:pt x="11222" y="2589"/>
                  </a:lnTo>
                  <a:lnTo>
                    <a:pt x="11197" y="2443"/>
                  </a:lnTo>
                  <a:lnTo>
                    <a:pt x="11053" y="2409"/>
                  </a:lnTo>
                  <a:lnTo>
                    <a:pt x="10999" y="2596"/>
                  </a:lnTo>
                  <a:lnTo>
                    <a:pt x="10942" y="2690"/>
                  </a:lnTo>
                  <a:lnTo>
                    <a:pt x="10865" y="2727"/>
                  </a:lnTo>
                  <a:lnTo>
                    <a:pt x="10817" y="2660"/>
                  </a:lnTo>
                  <a:lnTo>
                    <a:pt x="10754" y="2500"/>
                  </a:lnTo>
                  <a:lnTo>
                    <a:pt x="10781" y="2399"/>
                  </a:lnTo>
                  <a:lnTo>
                    <a:pt x="10830" y="2332"/>
                  </a:lnTo>
                  <a:lnTo>
                    <a:pt x="10781" y="2275"/>
                  </a:lnTo>
                  <a:lnTo>
                    <a:pt x="10684" y="2238"/>
                  </a:lnTo>
                  <a:lnTo>
                    <a:pt x="10600" y="2181"/>
                  </a:lnTo>
                  <a:lnTo>
                    <a:pt x="10517" y="2122"/>
                  </a:lnTo>
                  <a:lnTo>
                    <a:pt x="10552" y="2262"/>
                  </a:lnTo>
                  <a:lnTo>
                    <a:pt x="10607" y="2328"/>
                  </a:lnTo>
                  <a:lnTo>
                    <a:pt x="10633" y="2419"/>
                  </a:lnTo>
                  <a:lnTo>
                    <a:pt x="10639" y="2505"/>
                  </a:lnTo>
                  <a:lnTo>
                    <a:pt x="10498" y="2436"/>
                  </a:lnTo>
                  <a:lnTo>
                    <a:pt x="10463" y="2355"/>
                  </a:lnTo>
                  <a:lnTo>
                    <a:pt x="10421" y="2254"/>
                  </a:lnTo>
                  <a:lnTo>
                    <a:pt x="10345" y="2231"/>
                  </a:lnTo>
                  <a:lnTo>
                    <a:pt x="10299" y="2312"/>
                  </a:lnTo>
                  <a:lnTo>
                    <a:pt x="10338" y="2436"/>
                  </a:lnTo>
                  <a:lnTo>
                    <a:pt x="10382" y="2609"/>
                  </a:lnTo>
                  <a:lnTo>
                    <a:pt x="10389" y="2728"/>
                  </a:lnTo>
                  <a:lnTo>
                    <a:pt x="10389" y="2839"/>
                  </a:lnTo>
                  <a:lnTo>
                    <a:pt x="10361" y="2940"/>
                  </a:lnTo>
                  <a:lnTo>
                    <a:pt x="10333" y="3026"/>
                  </a:lnTo>
                  <a:lnTo>
                    <a:pt x="10284" y="3159"/>
                  </a:lnTo>
                  <a:lnTo>
                    <a:pt x="10277" y="3241"/>
                  </a:lnTo>
                  <a:lnTo>
                    <a:pt x="10356" y="3317"/>
                  </a:lnTo>
                  <a:lnTo>
                    <a:pt x="10495" y="3376"/>
                  </a:lnTo>
                  <a:lnTo>
                    <a:pt x="10586" y="3406"/>
                  </a:lnTo>
                  <a:lnTo>
                    <a:pt x="10704" y="3512"/>
                  </a:lnTo>
                  <a:lnTo>
                    <a:pt x="10778" y="3620"/>
                  </a:lnTo>
                  <a:lnTo>
                    <a:pt x="10737" y="3709"/>
                  </a:lnTo>
                  <a:lnTo>
                    <a:pt x="10654" y="3714"/>
                  </a:lnTo>
                  <a:lnTo>
                    <a:pt x="10517" y="3662"/>
                  </a:lnTo>
                  <a:lnTo>
                    <a:pt x="10380" y="3677"/>
                  </a:lnTo>
                  <a:cubicBezTo>
                    <a:pt x="10381" y="3717"/>
                    <a:pt x="10367" y="3755"/>
                    <a:pt x="10343" y="3785"/>
                  </a:cubicBezTo>
                  <a:cubicBezTo>
                    <a:pt x="10311" y="3826"/>
                    <a:pt x="10262" y="3848"/>
                    <a:pt x="10211" y="3845"/>
                  </a:cubicBezTo>
                  <a:lnTo>
                    <a:pt x="10102" y="3793"/>
                  </a:lnTo>
                  <a:lnTo>
                    <a:pt x="9970" y="3800"/>
                  </a:lnTo>
                  <a:cubicBezTo>
                    <a:pt x="9960" y="3762"/>
                    <a:pt x="9953" y="3723"/>
                    <a:pt x="9952" y="3684"/>
                  </a:cubicBezTo>
                  <a:cubicBezTo>
                    <a:pt x="9947" y="3578"/>
                    <a:pt x="9975" y="3473"/>
                    <a:pt x="10031" y="3385"/>
                  </a:cubicBezTo>
                  <a:cubicBezTo>
                    <a:pt x="10030" y="3354"/>
                    <a:pt x="10014" y="3327"/>
                    <a:pt x="9989" y="3313"/>
                  </a:cubicBezTo>
                  <a:cubicBezTo>
                    <a:pt x="9848" y="3235"/>
                    <a:pt x="9741" y="3476"/>
                    <a:pt x="9887" y="3542"/>
                  </a:cubicBezTo>
                  <a:lnTo>
                    <a:pt x="9827" y="3688"/>
                  </a:lnTo>
                  <a:lnTo>
                    <a:pt x="9732" y="3812"/>
                  </a:lnTo>
                  <a:lnTo>
                    <a:pt x="9628" y="3864"/>
                  </a:lnTo>
                  <a:cubicBezTo>
                    <a:pt x="9618" y="3904"/>
                    <a:pt x="9599" y="3942"/>
                    <a:pt x="9575" y="3975"/>
                  </a:cubicBezTo>
                  <a:cubicBezTo>
                    <a:pt x="9539" y="4021"/>
                    <a:pt x="9492" y="4056"/>
                    <a:pt x="9438" y="4074"/>
                  </a:cubicBezTo>
                  <a:cubicBezTo>
                    <a:pt x="9430" y="4101"/>
                    <a:pt x="9420" y="4127"/>
                    <a:pt x="9407" y="4152"/>
                  </a:cubicBezTo>
                  <a:cubicBezTo>
                    <a:pt x="9381" y="4206"/>
                    <a:pt x="9343" y="4252"/>
                    <a:pt x="9298" y="4288"/>
                  </a:cubicBezTo>
                  <a:lnTo>
                    <a:pt x="9263" y="4415"/>
                  </a:lnTo>
                  <a:lnTo>
                    <a:pt x="9187" y="4486"/>
                  </a:lnTo>
                  <a:cubicBezTo>
                    <a:pt x="9179" y="4525"/>
                    <a:pt x="9172" y="4564"/>
                    <a:pt x="9166" y="4602"/>
                  </a:cubicBezTo>
                  <a:cubicBezTo>
                    <a:pt x="9156" y="4659"/>
                    <a:pt x="9148" y="4716"/>
                    <a:pt x="9140" y="4773"/>
                  </a:cubicBezTo>
                  <a:cubicBezTo>
                    <a:pt x="9148" y="4808"/>
                    <a:pt x="9158" y="4842"/>
                    <a:pt x="9168" y="4876"/>
                  </a:cubicBezTo>
                  <a:cubicBezTo>
                    <a:pt x="9180" y="4914"/>
                    <a:pt x="9193" y="4951"/>
                    <a:pt x="9207" y="4988"/>
                  </a:cubicBezTo>
                  <a:cubicBezTo>
                    <a:pt x="9233" y="5010"/>
                    <a:pt x="9256" y="5035"/>
                    <a:pt x="9277" y="5061"/>
                  </a:cubicBezTo>
                  <a:cubicBezTo>
                    <a:pt x="9326" y="5123"/>
                    <a:pt x="9362" y="5194"/>
                    <a:pt x="9384" y="5272"/>
                  </a:cubicBezTo>
                  <a:lnTo>
                    <a:pt x="9452" y="5434"/>
                  </a:lnTo>
                  <a:lnTo>
                    <a:pt x="9547" y="5508"/>
                  </a:lnTo>
                  <a:cubicBezTo>
                    <a:pt x="9551" y="5474"/>
                    <a:pt x="9565" y="5443"/>
                    <a:pt x="9589" y="5419"/>
                  </a:cubicBezTo>
                  <a:cubicBezTo>
                    <a:pt x="9650" y="5357"/>
                    <a:pt x="9747" y="5360"/>
                    <a:pt x="9804" y="5427"/>
                  </a:cubicBezTo>
                  <a:lnTo>
                    <a:pt x="9972" y="5464"/>
                  </a:lnTo>
                  <a:lnTo>
                    <a:pt x="10020" y="5560"/>
                  </a:lnTo>
                  <a:lnTo>
                    <a:pt x="10113" y="5567"/>
                  </a:lnTo>
                  <a:lnTo>
                    <a:pt x="10248" y="5653"/>
                  </a:lnTo>
                  <a:lnTo>
                    <a:pt x="10422" y="5737"/>
                  </a:lnTo>
                  <a:lnTo>
                    <a:pt x="10522" y="5745"/>
                  </a:lnTo>
                  <a:lnTo>
                    <a:pt x="10694" y="5750"/>
                  </a:lnTo>
                  <a:cubicBezTo>
                    <a:pt x="10727" y="5745"/>
                    <a:pt x="10760" y="5748"/>
                    <a:pt x="10792" y="5757"/>
                  </a:cubicBezTo>
                  <a:cubicBezTo>
                    <a:pt x="10842" y="5772"/>
                    <a:pt x="10887" y="5803"/>
                    <a:pt x="10924" y="5841"/>
                  </a:cubicBezTo>
                  <a:cubicBezTo>
                    <a:pt x="10976" y="5894"/>
                    <a:pt x="11014" y="5959"/>
                    <a:pt x="11036" y="6032"/>
                  </a:cubicBezTo>
                  <a:cubicBezTo>
                    <a:pt x="11037" y="6070"/>
                    <a:pt x="11050" y="6106"/>
                    <a:pt x="11073" y="6136"/>
                  </a:cubicBezTo>
                  <a:cubicBezTo>
                    <a:pt x="11105" y="6176"/>
                    <a:pt x="11151" y="6197"/>
                    <a:pt x="11198" y="6215"/>
                  </a:cubicBezTo>
                  <a:cubicBezTo>
                    <a:pt x="11235" y="6228"/>
                    <a:pt x="11272" y="6240"/>
                    <a:pt x="11309" y="6249"/>
                  </a:cubicBezTo>
                  <a:lnTo>
                    <a:pt x="11323" y="6403"/>
                  </a:lnTo>
                  <a:lnTo>
                    <a:pt x="11329" y="6534"/>
                  </a:lnTo>
                  <a:lnTo>
                    <a:pt x="11403" y="6648"/>
                  </a:lnTo>
                  <a:lnTo>
                    <a:pt x="11547" y="6749"/>
                  </a:lnTo>
                  <a:cubicBezTo>
                    <a:pt x="11589" y="6765"/>
                    <a:pt x="11635" y="6760"/>
                    <a:pt x="11672" y="6735"/>
                  </a:cubicBezTo>
                  <a:cubicBezTo>
                    <a:pt x="11760" y="6675"/>
                    <a:pt x="11771" y="6543"/>
                    <a:pt x="11695" y="6467"/>
                  </a:cubicBezTo>
                  <a:cubicBezTo>
                    <a:pt x="11673" y="6413"/>
                    <a:pt x="11648" y="6361"/>
                    <a:pt x="11621" y="6309"/>
                  </a:cubicBezTo>
                  <a:cubicBezTo>
                    <a:pt x="11573" y="6217"/>
                    <a:pt x="11519" y="6128"/>
                    <a:pt x="11458" y="6044"/>
                  </a:cubicBezTo>
                  <a:lnTo>
                    <a:pt x="11458" y="5953"/>
                  </a:lnTo>
                  <a:lnTo>
                    <a:pt x="11505" y="5842"/>
                  </a:lnTo>
                  <a:lnTo>
                    <a:pt x="11491" y="5746"/>
                  </a:lnTo>
                  <a:lnTo>
                    <a:pt x="11394" y="5687"/>
                  </a:lnTo>
                  <a:lnTo>
                    <a:pt x="11255" y="5608"/>
                  </a:lnTo>
                  <a:lnTo>
                    <a:pt x="11234" y="5437"/>
                  </a:lnTo>
                  <a:lnTo>
                    <a:pt x="11292" y="5363"/>
                  </a:lnTo>
                  <a:lnTo>
                    <a:pt x="11359" y="5363"/>
                  </a:lnTo>
                  <a:lnTo>
                    <a:pt x="11442" y="5413"/>
                  </a:lnTo>
                  <a:lnTo>
                    <a:pt x="11484" y="5501"/>
                  </a:lnTo>
                  <a:lnTo>
                    <a:pt x="11496" y="5603"/>
                  </a:lnTo>
                  <a:lnTo>
                    <a:pt x="11546" y="5684"/>
                  </a:lnTo>
                  <a:lnTo>
                    <a:pt x="11602" y="5755"/>
                  </a:lnTo>
                  <a:cubicBezTo>
                    <a:pt x="11632" y="5747"/>
                    <a:pt x="11659" y="5729"/>
                    <a:pt x="11678" y="5703"/>
                  </a:cubicBezTo>
                  <a:cubicBezTo>
                    <a:pt x="11720" y="5647"/>
                    <a:pt x="11720" y="5567"/>
                    <a:pt x="11678" y="5510"/>
                  </a:cubicBezTo>
                  <a:lnTo>
                    <a:pt x="11687" y="5305"/>
                  </a:lnTo>
                  <a:lnTo>
                    <a:pt x="11631" y="5137"/>
                  </a:lnTo>
                  <a:lnTo>
                    <a:pt x="11504" y="5001"/>
                  </a:lnTo>
                  <a:lnTo>
                    <a:pt x="11355" y="4959"/>
                  </a:lnTo>
                  <a:lnTo>
                    <a:pt x="11334" y="4831"/>
                  </a:lnTo>
                  <a:lnTo>
                    <a:pt x="11341" y="4729"/>
                  </a:lnTo>
                  <a:lnTo>
                    <a:pt x="11348" y="4507"/>
                  </a:lnTo>
                  <a:lnTo>
                    <a:pt x="11294" y="4448"/>
                  </a:lnTo>
                  <a:lnTo>
                    <a:pt x="11212" y="4396"/>
                  </a:lnTo>
                  <a:lnTo>
                    <a:pt x="11184" y="4307"/>
                  </a:lnTo>
                  <a:lnTo>
                    <a:pt x="11212" y="4203"/>
                  </a:lnTo>
                  <a:lnTo>
                    <a:pt x="11142" y="4028"/>
                  </a:lnTo>
                  <a:lnTo>
                    <a:pt x="11149" y="3859"/>
                  </a:lnTo>
                  <a:lnTo>
                    <a:pt x="11226" y="3845"/>
                  </a:lnTo>
                  <a:lnTo>
                    <a:pt x="11432" y="3859"/>
                  </a:lnTo>
                  <a:lnTo>
                    <a:pt x="11485" y="3771"/>
                  </a:lnTo>
                  <a:lnTo>
                    <a:pt x="11550" y="3741"/>
                  </a:lnTo>
                  <a:lnTo>
                    <a:pt x="11760" y="3790"/>
                  </a:lnTo>
                  <a:lnTo>
                    <a:pt x="11845" y="3861"/>
                  </a:lnTo>
                  <a:lnTo>
                    <a:pt x="11924" y="3913"/>
                  </a:lnTo>
                  <a:lnTo>
                    <a:pt x="12056" y="3943"/>
                  </a:lnTo>
                  <a:lnTo>
                    <a:pt x="12235" y="3948"/>
                  </a:lnTo>
                  <a:lnTo>
                    <a:pt x="12277" y="4074"/>
                  </a:lnTo>
                  <a:lnTo>
                    <a:pt x="12320" y="4299"/>
                  </a:lnTo>
                  <a:lnTo>
                    <a:pt x="12439" y="4425"/>
                  </a:lnTo>
                  <a:lnTo>
                    <a:pt x="12576" y="4455"/>
                  </a:lnTo>
                  <a:lnTo>
                    <a:pt x="12685" y="4418"/>
                  </a:lnTo>
                  <a:cubicBezTo>
                    <a:pt x="12703" y="4385"/>
                    <a:pt x="12717" y="4350"/>
                    <a:pt x="12727" y="4314"/>
                  </a:cubicBezTo>
                  <a:cubicBezTo>
                    <a:pt x="12750" y="4222"/>
                    <a:pt x="12742" y="4125"/>
                    <a:pt x="12706" y="4039"/>
                  </a:cubicBezTo>
                  <a:lnTo>
                    <a:pt x="12706" y="3894"/>
                  </a:lnTo>
                  <a:lnTo>
                    <a:pt x="12724" y="3822"/>
                  </a:lnTo>
                  <a:lnTo>
                    <a:pt x="12840" y="3889"/>
                  </a:lnTo>
                  <a:lnTo>
                    <a:pt x="12901" y="3933"/>
                  </a:lnTo>
                  <a:cubicBezTo>
                    <a:pt x="12943" y="3970"/>
                    <a:pt x="12987" y="4005"/>
                    <a:pt x="13033" y="4037"/>
                  </a:cubicBezTo>
                  <a:cubicBezTo>
                    <a:pt x="13072" y="4063"/>
                    <a:pt x="13112" y="4088"/>
                    <a:pt x="13153" y="4111"/>
                  </a:cubicBezTo>
                  <a:lnTo>
                    <a:pt x="13279" y="4204"/>
                  </a:lnTo>
                  <a:lnTo>
                    <a:pt x="13409" y="4320"/>
                  </a:lnTo>
                  <a:lnTo>
                    <a:pt x="13497" y="4426"/>
                  </a:lnTo>
                  <a:lnTo>
                    <a:pt x="13646" y="4604"/>
                  </a:lnTo>
                  <a:lnTo>
                    <a:pt x="13736" y="4662"/>
                  </a:lnTo>
                  <a:lnTo>
                    <a:pt x="13914" y="4702"/>
                  </a:lnTo>
                  <a:lnTo>
                    <a:pt x="14011" y="4724"/>
                  </a:lnTo>
                  <a:lnTo>
                    <a:pt x="14211" y="4717"/>
                  </a:lnTo>
                  <a:lnTo>
                    <a:pt x="14343" y="4746"/>
                  </a:lnTo>
                  <a:lnTo>
                    <a:pt x="14331" y="4858"/>
                  </a:lnTo>
                  <a:lnTo>
                    <a:pt x="14487" y="4917"/>
                  </a:lnTo>
                  <a:lnTo>
                    <a:pt x="14563" y="4932"/>
                  </a:lnTo>
                  <a:lnTo>
                    <a:pt x="14665" y="5055"/>
                  </a:lnTo>
                  <a:cubicBezTo>
                    <a:pt x="14686" y="5090"/>
                    <a:pt x="14708" y="5125"/>
                    <a:pt x="14730" y="5159"/>
                  </a:cubicBezTo>
                  <a:cubicBezTo>
                    <a:pt x="14787" y="5245"/>
                    <a:pt x="14849" y="5328"/>
                    <a:pt x="14916" y="5406"/>
                  </a:cubicBezTo>
                  <a:lnTo>
                    <a:pt x="14958" y="5478"/>
                  </a:lnTo>
                  <a:lnTo>
                    <a:pt x="14951" y="5594"/>
                  </a:lnTo>
                  <a:cubicBezTo>
                    <a:pt x="14966" y="5643"/>
                    <a:pt x="15001" y="5682"/>
                    <a:pt x="15046" y="5700"/>
                  </a:cubicBezTo>
                  <a:cubicBezTo>
                    <a:pt x="15081" y="5714"/>
                    <a:pt x="15120" y="5714"/>
                    <a:pt x="15155" y="5700"/>
                  </a:cubicBezTo>
                  <a:lnTo>
                    <a:pt x="15241" y="5610"/>
                  </a:lnTo>
                  <a:lnTo>
                    <a:pt x="15354" y="5635"/>
                  </a:lnTo>
                  <a:lnTo>
                    <a:pt x="15403" y="5723"/>
                  </a:lnTo>
                  <a:lnTo>
                    <a:pt x="15521" y="5750"/>
                  </a:lnTo>
                  <a:lnTo>
                    <a:pt x="15616" y="5755"/>
                  </a:lnTo>
                  <a:lnTo>
                    <a:pt x="15674" y="5874"/>
                  </a:lnTo>
                  <a:lnTo>
                    <a:pt x="15716" y="5943"/>
                  </a:lnTo>
                  <a:lnTo>
                    <a:pt x="15756" y="6020"/>
                  </a:lnTo>
                  <a:lnTo>
                    <a:pt x="15769" y="6098"/>
                  </a:lnTo>
                  <a:lnTo>
                    <a:pt x="15797" y="6229"/>
                  </a:lnTo>
                  <a:lnTo>
                    <a:pt x="15651" y="6288"/>
                  </a:lnTo>
                  <a:lnTo>
                    <a:pt x="15538" y="6288"/>
                  </a:lnTo>
                  <a:lnTo>
                    <a:pt x="15480" y="6363"/>
                  </a:lnTo>
                  <a:lnTo>
                    <a:pt x="15427" y="6491"/>
                  </a:lnTo>
                  <a:lnTo>
                    <a:pt x="15305" y="6481"/>
                  </a:lnTo>
                  <a:lnTo>
                    <a:pt x="15263" y="6414"/>
                  </a:lnTo>
                  <a:cubicBezTo>
                    <a:pt x="15274" y="6398"/>
                    <a:pt x="15284" y="6382"/>
                    <a:pt x="15295" y="6366"/>
                  </a:cubicBezTo>
                  <a:cubicBezTo>
                    <a:pt x="15305" y="6350"/>
                    <a:pt x="15315" y="6334"/>
                    <a:pt x="15326" y="6318"/>
                  </a:cubicBezTo>
                  <a:lnTo>
                    <a:pt x="15136" y="6399"/>
                  </a:lnTo>
                  <a:lnTo>
                    <a:pt x="15055" y="6480"/>
                  </a:lnTo>
                  <a:lnTo>
                    <a:pt x="14951" y="6532"/>
                  </a:lnTo>
                  <a:lnTo>
                    <a:pt x="14820" y="6525"/>
                  </a:lnTo>
                  <a:lnTo>
                    <a:pt x="14820" y="6431"/>
                  </a:lnTo>
                  <a:lnTo>
                    <a:pt x="14799" y="6330"/>
                  </a:lnTo>
                  <a:lnTo>
                    <a:pt x="14780" y="6258"/>
                  </a:lnTo>
                  <a:lnTo>
                    <a:pt x="14780" y="6120"/>
                  </a:lnTo>
                  <a:cubicBezTo>
                    <a:pt x="14775" y="6084"/>
                    <a:pt x="14770" y="6047"/>
                    <a:pt x="14766" y="6011"/>
                  </a:cubicBezTo>
                  <a:cubicBezTo>
                    <a:pt x="14757" y="5930"/>
                    <a:pt x="14751" y="5848"/>
                    <a:pt x="14748" y="5767"/>
                  </a:cubicBezTo>
                  <a:lnTo>
                    <a:pt x="14692" y="5626"/>
                  </a:lnTo>
                  <a:lnTo>
                    <a:pt x="14680" y="5534"/>
                  </a:lnTo>
                  <a:lnTo>
                    <a:pt x="14581" y="5665"/>
                  </a:lnTo>
                  <a:lnTo>
                    <a:pt x="14539" y="5840"/>
                  </a:lnTo>
                  <a:lnTo>
                    <a:pt x="14478" y="5951"/>
                  </a:lnTo>
                  <a:cubicBezTo>
                    <a:pt x="14456" y="5983"/>
                    <a:pt x="14429" y="6010"/>
                    <a:pt x="14397" y="6030"/>
                  </a:cubicBezTo>
                  <a:cubicBezTo>
                    <a:pt x="14341" y="6066"/>
                    <a:pt x="14276" y="6080"/>
                    <a:pt x="14214" y="6102"/>
                  </a:cubicBezTo>
                  <a:cubicBezTo>
                    <a:pt x="14166" y="6118"/>
                    <a:pt x="14120" y="6140"/>
                    <a:pt x="14077" y="6166"/>
                  </a:cubicBezTo>
                  <a:lnTo>
                    <a:pt x="14144" y="6237"/>
                  </a:lnTo>
                  <a:cubicBezTo>
                    <a:pt x="14183" y="6237"/>
                    <a:pt x="14222" y="6242"/>
                    <a:pt x="14260" y="6252"/>
                  </a:cubicBezTo>
                  <a:cubicBezTo>
                    <a:pt x="14308" y="6264"/>
                    <a:pt x="14354" y="6284"/>
                    <a:pt x="14397" y="6311"/>
                  </a:cubicBezTo>
                  <a:lnTo>
                    <a:pt x="14302" y="6422"/>
                  </a:lnTo>
                  <a:lnTo>
                    <a:pt x="14116" y="6399"/>
                  </a:lnTo>
                  <a:lnTo>
                    <a:pt x="14014" y="6392"/>
                  </a:lnTo>
                  <a:lnTo>
                    <a:pt x="13938" y="6311"/>
                  </a:lnTo>
                  <a:lnTo>
                    <a:pt x="13796" y="6355"/>
                  </a:lnTo>
                  <a:lnTo>
                    <a:pt x="13720" y="6390"/>
                  </a:lnTo>
                  <a:lnTo>
                    <a:pt x="13666" y="6473"/>
                  </a:lnTo>
                  <a:lnTo>
                    <a:pt x="13648" y="6629"/>
                  </a:lnTo>
                  <a:cubicBezTo>
                    <a:pt x="13623" y="6645"/>
                    <a:pt x="13599" y="6664"/>
                    <a:pt x="13579" y="6686"/>
                  </a:cubicBezTo>
                  <a:cubicBezTo>
                    <a:pt x="13547" y="6718"/>
                    <a:pt x="13521" y="6757"/>
                    <a:pt x="13502" y="6799"/>
                  </a:cubicBezTo>
                  <a:lnTo>
                    <a:pt x="13471" y="6886"/>
                  </a:lnTo>
                  <a:lnTo>
                    <a:pt x="13598" y="6791"/>
                  </a:lnTo>
                  <a:lnTo>
                    <a:pt x="13761" y="6628"/>
                  </a:lnTo>
                  <a:lnTo>
                    <a:pt x="13863" y="6539"/>
                  </a:lnTo>
                  <a:lnTo>
                    <a:pt x="14007" y="6524"/>
                  </a:lnTo>
                  <a:cubicBezTo>
                    <a:pt x="14032" y="6528"/>
                    <a:pt x="14056" y="6540"/>
                    <a:pt x="14076" y="6557"/>
                  </a:cubicBezTo>
                  <a:cubicBezTo>
                    <a:pt x="14122" y="6595"/>
                    <a:pt x="14143" y="6659"/>
                    <a:pt x="14130" y="6720"/>
                  </a:cubicBezTo>
                  <a:lnTo>
                    <a:pt x="14220" y="6892"/>
                  </a:lnTo>
                  <a:lnTo>
                    <a:pt x="14227" y="6989"/>
                  </a:lnTo>
                  <a:cubicBezTo>
                    <a:pt x="14208" y="7016"/>
                    <a:pt x="14211" y="7055"/>
                    <a:pt x="14234" y="7079"/>
                  </a:cubicBezTo>
                  <a:cubicBezTo>
                    <a:pt x="14303" y="7152"/>
                    <a:pt x="14415" y="7066"/>
                    <a:pt x="14371" y="6973"/>
                  </a:cubicBezTo>
                  <a:lnTo>
                    <a:pt x="14498" y="6973"/>
                  </a:lnTo>
                  <a:lnTo>
                    <a:pt x="14700" y="7015"/>
                  </a:lnTo>
                  <a:lnTo>
                    <a:pt x="14697" y="6827"/>
                  </a:lnTo>
                  <a:lnTo>
                    <a:pt x="14739" y="6696"/>
                  </a:lnTo>
                  <a:lnTo>
                    <a:pt x="14818" y="6696"/>
                  </a:lnTo>
                  <a:lnTo>
                    <a:pt x="14882" y="6777"/>
                  </a:lnTo>
                  <a:lnTo>
                    <a:pt x="14965" y="6878"/>
                  </a:lnTo>
                  <a:cubicBezTo>
                    <a:pt x="15005" y="6910"/>
                    <a:pt x="15027" y="6961"/>
                    <a:pt x="15025" y="7013"/>
                  </a:cubicBezTo>
                  <a:cubicBezTo>
                    <a:pt x="15023" y="7087"/>
                    <a:pt x="14976" y="7152"/>
                    <a:pt x="14909" y="7172"/>
                  </a:cubicBezTo>
                  <a:lnTo>
                    <a:pt x="14863" y="7275"/>
                  </a:lnTo>
                  <a:lnTo>
                    <a:pt x="14759" y="7388"/>
                  </a:lnTo>
                  <a:lnTo>
                    <a:pt x="14713" y="7589"/>
                  </a:lnTo>
                  <a:lnTo>
                    <a:pt x="14646" y="7618"/>
                  </a:lnTo>
                  <a:lnTo>
                    <a:pt x="14597" y="7756"/>
                  </a:lnTo>
                  <a:cubicBezTo>
                    <a:pt x="14605" y="7815"/>
                    <a:pt x="14590" y="7873"/>
                    <a:pt x="14556" y="7919"/>
                  </a:cubicBezTo>
                  <a:cubicBezTo>
                    <a:pt x="14517" y="7972"/>
                    <a:pt x="14457" y="8003"/>
                    <a:pt x="14394" y="8003"/>
                  </a:cubicBezTo>
                  <a:cubicBezTo>
                    <a:pt x="14339" y="8054"/>
                    <a:pt x="14257" y="8049"/>
                    <a:pt x="14208" y="7993"/>
                  </a:cubicBezTo>
                  <a:cubicBezTo>
                    <a:pt x="14161" y="7939"/>
                    <a:pt x="14161" y="7855"/>
                    <a:pt x="14208" y="7801"/>
                  </a:cubicBezTo>
                  <a:cubicBezTo>
                    <a:pt x="14245" y="7760"/>
                    <a:pt x="14270" y="7709"/>
                    <a:pt x="14278" y="7653"/>
                  </a:cubicBezTo>
                  <a:cubicBezTo>
                    <a:pt x="14287" y="7592"/>
                    <a:pt x="14276" y="7530"/>
                    <a:pt x="14248" y="7477"/>
                  </a:cubicBezTo>
                  <a:lnTo>
                    <a:pt x="14129" y="7739"/>
                  </a:lnTo>
                  <a:cubicBezTo>
                    <a:pt x="14099" y="7772"/>
                    <a:pt x="14069" y="7805"/>
                    <a:pt x="14038" y="7838"/>
                  </a:cubicBezTo>
                  <a:cubicBezTo>
                    <a:pt x="13983" y="7899"/>
                    <a:pt x="13927" y="7960"/>
                    <a:pt x="13874" y="8023"/>
                  </a:cubicBezTo>
                  <a:cubicBezTo>
                    <a:pt x="13811" y="8097"/>
                    <a:pt x="13750" y="8173"/>
                    <a:pt x="13692" y="8251"/>
                  </a:cubicBezTo>
                  <a:cubicBezTo>
                    <a:pt x="13674" y="8300"/>
                    <a:pt x="13662" y="8353"/>
                    <a:pt x="13658" y="8406"/>
                  </a:cubicBezTo>
                  <a:cubicBezTo>
                    <a:pt x="13652" y="8468"/>
                    <a:pt x="13657" y="8531"/>
                    <a:pt x="13671" y="8591"/>
                  </a:cubicBezTo>
                  <a:lnTo>
                    <a:pt x="13815" y="8608"/>
                  </a:lnTo>
                  <a:cubicBezTo>
                    <a:pt x="13848" y="8648"/>
                    <a:pt x="13863" y="8702"/>
                    <a:pt x="13854" y="8754"/>
                  </a:cubicBezTo>
                  <a:cubicBezTo>
                    <a:pt x="13842" y="8831"/>
                    <a:pt x="13785" y="8890"/>
                    <a:pt x="13713" y="8902"/>
                  </a:cubicBezTo>
                  <a:cubicBezTo>
                    <a:pt x="13663" y="8907"/>
                    <a:pt x="13617" y="8928"/>
                    <a:pt x="13578" y="8961"/>
                  </a:cubicBezTo>
                  <a:cubicBezTo>
                    <a:pt x="13521" y="9010"/>
                    <a:pt x="13486" y="9080"/>
                    <a:pt x="13457" y="9151"/>
                  </a:cubicBezTo>
                  <a:cubicBezTo>
                    <a:pt x="13436" y="9205"/>
                    <a:pt x="13417" y="9261"/>
                    <a:pt x="13390" y="9312"/>
                  </a:cubicBezTo>
                  <a:cubicBezTo>
                    <a:pt x="13361" y="9365"/>
                    <a:pt x="13323" y="9412"/>
                    <a:pt x="13290" y="9462"/>
                  </a:cubicBezTo>
                  <a:cubicBezTo>
                    <a:pt x="13253" y="9518"/>
                    <a:pt x="13221" y="9578"/>
                    <a:pt x="13195" y="9641"/>
                  </a:cubicBezTo>
                  <a:lnTo>
                    <a:pt x="13153" y="9816"/>
                  </a:lnTo>
                  <a:lnTo>
                    <a:pt x="13113" y="10014"/>
                  </a:lnTo>
                  <a:lnTo>
                    <a:pt x="13227" y="10272"/>
                  </a:lnTo>
                  <a:lnTo>
                    <a:pt x="13282" y="10524"/>
                  </a:lnTo>
                  <a:lnTo>
                    <a:pt x="13227" y="10658"/>
                  </a:lnTo>
                  <a:cubicBezTo>
                    <a:pt x="13128" y="10708"/>
                    <a:pt x="13040" y="10780"/>
                    <a:pt x="12969" y="10870"/>
                  </a:cubicBezTo>
                  <a:cubicBezTo>
                    <a:pt x="12918" y="10934"/>
                    <a:pt x="12878" y="11005"/>
                    <a:pt x="12834" y="11075"/>
                  </a:cubicBezTo>
                  <a:cubicBezTo>
                    <a:pt x="12768" y="11180"/>
                    <a:pt x="12696" y="11282"/>
                    <a:pt x="12646" y="11397"/>
                  </a:cubicBezTo>
                  <a:cubicBezTo>
                    <a:pt x="12614" y="11470"/>
                    <a:pt x="12591" y="11550"/>
                    <a:pt x="12537" y="11607"/>
                  </a:cubicBezTo>
                  <a:cubicBezTo>
                    <a:pt x="12460" y="11689"/>
                    <a:pt x="12338" y="11706"/>
                    <a:pt x="12270" y="11797"/>
                  </a:cubicBezTo>
                  <a:cubicBezTo>
                    <a:pt x="12214" y="11872"/>
                    <a:pt x="12209" y="11977"/>
                    <a:pt x="12258" y="12057"/>
                  </a:cubicBezTo>
                  <a:lnTo>
                    <a:pt x="12300" y="12215"/>
                  </a:lnTo>
                  <a:lnTo>
                    <a:pt x="12404" y="12462"/>
                  </a:lnTo>
                  <a:lnTo>
                    <a:pt x="12515" y="12738"/>
                  </a:lnTo>
                  <a:cubicBezTo>
                    <a:pt x="12556" y="12789"/>
                    <a:pt x="12589" y="12847"/>
                    <a:pt x="12613" y="12909"/>
                  </a:cubicBezTo>
                  <a:cubicBezTo>
                    <a:pt x="12652" y="13010"/>
                    <a:pt x="12665" y="13119"/>
                    <a:pt x="12662" y="13228"/>
                  </a:cubicBezTo>
                  <a:cubicBezTo>
                    <a:pt x="12659" y="13331"/>
                    <a:pt x="12641" y="13436"/>
                    <a:pt x="12587" y="13522"/>
                  </a:cubicBezTo>
                  <a:cubicBezTo>
                    <a:pt x="12538" y="13603"/>
                    <a:pt x="12461" y="13661"/>
                    <a:pt x="12374" y="13685"/>
                  </a:cubicBezTo>
                  <a:cubicBezTo>
                    <a:pt x="12357" y="13669"/>
                    <a:pt x="12345" y="13649"/>
                    <a:pt x="12339" y="13626"/>
                  </a:cubicBezTo>
                  <a:cubicBezTo>
                    <a:pt x="12321" y="13557"/>
                    <a:pt x="12355" y="13485"/>
                    <a:pt x="12418" y="13461"/>
                  </a:cubicBezTo>
                  <a:cubicBezTo>
                    <a:pt x="12408" y="13436"/>
                    <a:pt x="12396" y="13412"/>
                    <a:pt x="12384" y="13389"/>
                  </a:cubicBezTo>
                  <a:cubicBezTo>
                    <a:pt x="12346" y="13322"/>
                    <a:pt x="12297" y="13263"/>
                    <a:pt x="12240" y="13214"/>
                  </a:cubicBezTo>
                  <a:lnTo>
                    <a:pt x="12143" y="13081"/>
                  </a:lnTo>
                  <a:cubicBezTo>
                    <a:pt x="12128" y="13006"/>
                    <a:pt x="12114" y="12931"/>
                    <a:pt x="12101" y="12856"/>
                  </a:cubicBezTo>
                  <a:cubicBezTo>
                    <a:pt x="12089" y="12787"/>
                    <a:pt x="12076" y="12716"/>
                    <a:pt x="12043" y="12656"/>
                  </a:cubicBezTo>
                  <a:cubicBezTo>
                    <a:pt x="11992" y="12563"/>
                    <a:pt x="11903" y="12506"/>
                    <a:pt x="11804" y="12487"/>
                  </a:cubicBezTo>
                  <a:cubicBezTo>
                    <a:pt x="11728" y="12473"/>
                    <a:pt x="11650" y="12483"/>
                    <a:pt x="11578" y="12515"/>
                  </a:cubicBezTo>
                  <a:cubicBezTo>
                    <a:pt x="11541" y="12556"/>
                    <a:pt x="11487" y="12576"/>
                    <a:pt x="11433" y="12566"/>
                  </a:cubicBezTo>
                  <a:cubicBezTo>
                    <a:pt x="11359" y="12553"/>
                    <a:pt x="11303" y="12489"/>
                    <a:pt x="11294" y="12410"/>
                  </a:cubicBezTo>
                  <a:lnTo>
                    <a:pt x="11069" y="12447"/>
                  </a:lnTo>
                  <a:lnTo>
                    <a:pt x="10769" y="12485"/>
                  </a:lnTo>
                  <a:cubicBezTo>
                    <a:pt x="10692" y="12422"/>
                    <a:pt x="10581" y="12447"/>
                    <a:pt x="10533" y="12536"/>
                  </a:cubicBezTo>
                  <a:cubicBezTo>
                    <a:pt x="10477" y="12642"/>
                    <a:pt x="10535" y="12774"/>
                    <a:pt x="10647" y="12796"/>
                  </a:cubicBezTo>
                  <a:cubicBezTo>
                    <a:pt x="10640" y="12843"/>
                    <a:pt x="10601" y="12878"/>
                    <a:pt x="10556" y="12878"/>
                  </a:cubicBezTo>
                  <a:cubicBezTo>
                    <a:pt x="10517" y="12877"/>
                    <a:pt x="10484" y="12849"/>
                    <a:pt x="10448" y="12833"/>
                  </a:cubicBezTo>
                  <a:cubicBezTo>
                    <a:pt x="10387" y="12806"/>
                    <a:pt x="10318" y="12811"/>
                    <a:pt x="10262" y="12848"/>
                  </a:cubicBezTo>
                  <a:lnTo>
                    <a:pt x="9890" y="12736"/>
                  </a:lnTo>
                  <a:lnTo>
                    <a:pt x="9698" y="12744"/>
                  </a:lnTo>
                  <a:lnTo>
                    <a:pt x="9561" y="12781"/>
                  </a:lnTo>
                  <a:cubicBezTo>
                    <a:pt x="9511" y="12813"/>
                    <a:pt x="9459" y="12842"/>
                    <a:pt x="9405" y="12868"/>
                  </a:cubicBezTo>
                  <a:cubicBezTo>
                    <a:pt x="9327" y="12905"/>
                    <a:pt x="9245" y="12935"/>
                    <a:pt x="9161" y="12957"/>
                  </a:cubicBezTo>
                  <a:cubicBezTo>
                    <a:pt x="9135" y="12986"/>
                    <a:pt x="9104" y="13011"/>
                    <a:pt x="9071" y="13031"/>
                  </a:cubicBezTo>
                  <a:cubicBezTo>
                    <a:pt x="8994" y="13076"/>
                    <a:pt x="8903" y="13092"/>
                    <a:pt x="8837" y="13154"/>
                  </a:cubicBezTo>
                  <a:cubicBezTo>
                    <a:pt x="8802" y="13187"/>
                    <a:pt x="8777" y="13230"/>
                    <a:pt x="8765" y="13278"/>
                  </a:cubicBezTo>
                  <a:cubicBezTo>
                    <a:pt x="8753" y="13328"/>
                    <a:pt x="8742" y="13379"/>
                    <a:pt x="8730" y="13429"/>
                  </a:cubicBezTo>
                  <a:cubicBezTo>
                    <a:pt x="8716" y="13488"/>
                    <a:pt x="8701" y="13548"/>
                    <a:pt x="8686" y="13607"/>
                  </a:cubicBezTo>
                  <a:lnTo>
                    <a:pt x="8681" y="13783"/>
                  </a:lnTo>
                  <a:cubicBezTo>
                    <a:pt x="8682" y="13874"/>
                    <a:pt x="8671" y="13964"/>
                    <a:pt x="8649" y="14052"/>
                  </a:cubicBezTo>
                  <a:cubicBezTo>
                    <a:pt x="8626" y="14140"/>
                    <a:pt x="8593" y="14224"/>
                    <a:pt x="8549" y="14302"/>
                  </a:cubicBezTo>
                  <a:cubicBezTo>
                    <a:pt x="8561" y="14389"/>
                    <a:pt x="8581" y="14474"/>
                    <a:pt x="8607" y="14557"/>
                  </a:cubicBezTo>
                  <a:cubicBezTo>
                    <a:pt x="8651" y="14698"/>
                    <a:pt x="8715" y="14833"/>
                    <a:pt x="8795" y="14955"/>
                  </a:cubicBezTo>
                  <a:lnTo>
                    <a:pt x="8872" y="15104"/>
                  </a:lnTo>
                  <a:lnTo>
                    <a:pt x="8990" y="15311"/>
                  </a:lnTo>
                  <a:cubicBezTo>
                    <a:pt x="9060" y="15309"/>
                    <a:pt x="9128" y="15325"/>
                    <a:pt x="9192" y="15356"/>
                  </a:cubicBezTo>
                  <a:cubicBezTo>
                    <a:pt x="9236" y="15378"/>
                    <a:pt x="9277" y="15408"/>
                    <a:pt x="9322" y="15430"/>
                  </a:cubicBezTo>
                  <a:cubicBezTo>
                    <a:pt x="9377" y="15457"/>
                    <a:pt x="9437" y="15472"/>
                    <a:pt x="9498" y="15479"/>
                  </a:cubicBezTo>
                  <a:cubicBezTo>
                    <a:pt x="9657" y="15497"/>
                    <a:pt x="9815" y="15460"/>
                    <a:pt x="9969" y="15415"/>
                  </a:cubicBezTo>
                  <a:cubicBezTo>
                    <a:pt x="10055" y="15390"/>
                    <a:pt x="10140" y="15363"/>
                    <a:pt x="10224" y="15333"/>
                  </a:cubicBezTo>
                  <a:cubicBezTo>
                    <a:pt x="10255" y="15283"/>
                    <a:pt x="10280" y="15230"/>
                    <a:pt x="10298" y="15173"/>
                  </a:cubicBezTo>
                  <a:cubicBezTo>
                    <a:pt x="10323" y="15097"/>
                    <a:pt x="10335" y="15016"/>
                    <a:pt x="10333" y="14936"/>
                  </a:cubicBezTo>
                  <a:lnTo>
                    <a:pt x="10419" y="14730"/>
                  </a:lnTo>
                  <a:lnTo>
                    <a:pt x="10705" y="14612"/>
                  </a:lnTo>
                  <a:lnTo>
                    <a:pt x="10907" y="14582"/>
                  </a:lnTo>
                  <a:lnTo>
                    <a:pt x="11139" y="14560"/>
                  </a:lnTo>
                  <a:lnTo>
                    <a:pt x="11290" y="14604"/>
                  </a:lnTo>
                  <a:lnTo>
                    <a:pt x="11318" y="14728"/>
                  </a:lnTo>
                  <a:cubicBezTo>
                    <a:pt x="11308" y="14764"/>
                    <a:pt x="11292" y="14798"/>
                    <a:pt x="11272" y="14828"/>
                  </a:cubicBezTo>
                  <a:cubicBezTo>
                    <a:pt x="11236" y="14881"/>
                    <a:pt x="11187" y="14922"/>
                    <a:pt x="11130" y="14947"/>
                  </a:cubicBezTo>
                  <a:cubicBezTo>
                    <a:pt x="11128" y="15011"/>
                    <a:pt x="11128" y="15075"/>
                    <a:pt x="11130" y="15139"/>
                  </a:cubicBezTo>
                  <a:cubicBezTo>
                    <a:pt x="11132" y="15208"/>
                    <a:pt x="11137" y="15278"/>
                    <a:pt x="11119" y="15344"/>
                  </a:cubicBezTo>
                  <a:cubicBezTo>
                    <a:pt x="11101" y="15410"/>
                    <a:pt x="11062" y="15466"/>
                    <a:pt x="11009" y="15505"/>
                  </a:cubicBezTo>
                  <a:cubicBezTo>
                    <a:pt x="11037" y="15517"/>
                    <a:pt x="11060" y="15540"/>
                    <a:pt x="11072" y="15569"/>
                  </a:cubicBezTo>
                  <a:cubicBezTo>
                    <a:pt x="11115" y="15670"/>
                    <a:pt x="11039" y="15782"/>
                    <a:pt x="10935" y="15772"/>
                  </a:cubicBezTo>
                  <a:cubicBezTo>
                    <a:pt x="10909" y="15783"/>
                    <a:pt x="10889" y="15807"/>
                    <a:pt x="10882" y="15836"/>
                  </a:cubicBezTo>
                  <a:cubicBezTo>
                    <a:pt x="10871" y="15877"/>
                    <a:pt x="10886" y="15921"/>
                    <a:pt x="10916" y="15949"/>
                  </a:cubicBezTo>
                  <a:cubicBezTo>
                    <a:pt x="10994" y="16022"/>
                    <a:pt x="11116" y="15982"/>
                    <a:pt x="11142" y="15875"/>
                  </a:cubicBezTo>
                  <a:lnTo>
                    <a:pt x="11369" y="15757"/>
                  </a:lnTo>
                  <a:cubicBezTo>
                    <a:pt x="11387" y="15722"/>
                    <a:pt x="11410" y="15692"/>
                    <a:pt x="11439" y="15668"/>
                  </a:cubicBezTo>
                  <a:cubicBezTo>
                    <a:pt x="11497" y="15617"/>
                    <a:pt x="11572" y="15593"/>
                    <a:pt x="11647" y="15601"/>
                  </a:cubicBezTo>
                  <a:cubicBezTo>
                    <a:pt x="11673" y="15627"/>
                    <a:pt x="11685" y="15663"/>
                    <a:pt x="11682" y="15700"/>
                  </a:cubicBezTo>
                  <a:cubicBezTo>
                    <a:pt x="11679" y="15738"/>
                    <a:pt x="11662" y="15770"/>
                    <a:pt x="11634" y="15789"/>
                  </a:cubicBezTo>
                  <a:cubicBezTo>
                    <a:pt x="11584" y="15823"/>
                    <a:pt x="11514" y="15805"/>
                    <a:pt x="11487" y="15742"/>
                  </a:cubicBezTo>
                  <a:lnTo>
                    <a:pt x="11471" y="15865"/>
                  </a:lnTo>
                  <a:lnTo>
                    <a:pt x="11715" y="15865"/>
                  </a:lnTo>
                  <a:lnTo>
                    <a:pt x="11945" y="15842"/>
                  </a:lnTo>
                  <a:lnTo>
                    <a:pt x="12161" y="15860"/>
                  </a:lnTo>
                  <a:lnTo>
                    <a:pt x="12272" y="15949"/>
                  </a:lnTo>
                  <a:cubicBezTo>
                    <a:pt x="12282" y="15999"/>
                    <a:pt x="12277" y="16052"/>
                    <a:pt x="12259" y="16099"/>
                  </a:cubicBezTo>
                  <a:cubicBezTo>
                    <a:pt x="12238" y="16156"/>
                    <a:pt x="12199" y="16203"/>
                    <a:pt x="12150" y="16233"/>
                  </a:cubicBezTo>
                  <a:lnTo>
                    <a:pt x="12124" y="16495"/>
                  </a:lnTo>
                  <a:lnTo>
                    <a:pt x="12150" y="16676"/>
                  </a:lnTo>
                  <a:lnTo>
                    <a:pt x="12166" y="16791"/>
                  </a:lnTo>
                  <a:lnTo>
                    <a:pt x="12236" y="16910"/>
                  </a:lnTo>
                  <a:lnTo>
                    <a:pt x="12340" y="17004"/>
                  </a:lnTo>
                  <a:lnTo>
                    <a:pt x="12530" y="17140"/>
                  </a:lnTo>
                  <a:lnTo>
                    <a:pt x="12662" y="17184"/>
                  </a:lnTo>
                  <a:cubicBezTo>
                    <a:pt x="12691" y="17185"/>
                    <a:pt x="12720" y="17183"/>
                    <a:pt x="12748" y="17177"/>
                  </a:cubicBezTo>
                  <a:cubicBezTo>
                    <a:pt x="12813" y="17164"/>
                    <a:pt x="12873" y="17133"/>
                    <a:pt x="12924" y="17088"/>
                  </a:cubicBezTo>
                  <a:cubicBezTo>
                    <a:pt x="12961" y="17031"/>
                    <a:pt x="13014" y="16988"/>
                    <a:pt x="13075" y="16965"/>
                  </a:cubicBezTo>
                  <a:cubicBezTo>
                    <a:pt x="13126" y="16945"/>
                    <a:pt x="13182" y="16940"/>
                    <a:pt x="13235" y="16950"/>
                  </a:cubicBezTo>
                  <a:cubicBezTo>
                    <a:pt x="13325" y="16961"/>
                    <a:pt x="13415" y="16973"/>
                    <a:pt x="13505" y="16987"/>
                  </a:cubicBezTo>
                  <a:cubicBezTo>
                    <a:pt x="13590" y="17000"/>
                    <a:pt x="13675" y="17014"/>
                    <a:pt x="13760" y="17029"/>
                  </a:cubicBezTo>
                  <a:cubicBezTo>
                    <a:pt x="13780" y="17020"/>
                    <a:pt x="13800" y="17008"/>
                    <a:pt x="13818" y="16994"/>
                  </a:cubicBezTo>
                  <a:cubicBezTo>
                    <a:pt x="13861" y="16962"/>
                    <a:pt x="13896" y="16918"/>
                    <a:pt x="13920" y="16868"/>
                  </a:cubicBezTo>
                  <a:cubicBezTo>
                    <a:pt x="13958" y="16829"/>
                    <a:pt x="13988" y="16782"/>
                    <a:pt x="14008" y="16730"/>
                  </a:cubicBezTo>
                  <a:cubicBezTo>
                    <a:pt x="14027" y="16682"/>
                    <a:pt x="14036" y="16630"/>
                    <a:pt x="14036" y="16577"/>
                  </a:cubicBezTo>
                  <a:lnTo>
                    <a:pt x="14105" y="16446"/>
                  </a:lnTo>
                  <a:lnTo>
                    <a:pt x="14184" y="16355"/>
                  </a:lnTo>
                  <a:lnTo>
                    <a:pt x="14303" y="16315"/>
                  </a:lnTo>
                  <a:lnTo>
                    <a:pt x="14386" y="16229"/>
                  </a:lnTo>
                  <a:lnTo>
                    <a:pt x="14463" y="16155"/>
                  </a:lnTo>
                  <a:lnTo>
                    <a:pt x="14572" y="16091"/>
                  </a:lnTo>
                  <a:lnTo>
                    <a:pt x="14694" y="16026"/>
                  </a:lnTo>
                  <a:lnTo>
                    <a:pt x="14775" y="15863"/>
                  </a:lnTo>
                  <a:lnTo>
                    <a:pt x="14865" y="15780"/>
                  </a:lnTo>
                  <a:lnTo>
                    <a:pt x="15009" y="15717"/>
                  </a:lnTo>
                  <a:lnTo>
                    <a:pt x="15065" y="15847"/>
                  </a:lnTo>
                  <a:lnTo>
                    <a:pt x="14965" y="15940"/>
                  </a:lnTo>
                  <a:cubicBezTo>
                    <a:pt x="14932" y="15958"/>
                    <a:pt x="14915" y="15998"/>
                    <a:pt x="14924" y="16036"/>
                  </a:cubicBezTo>
                  <a:cubicBezTo>
                    <a:pt x="14946" y="16129"/>
                    <a:pt x="15067" y="16139"/>
                    <a:pt x="15103" y="16051"/>
                  </a:cubicBezTo>
                  <a:lnTo>
                    <a:pt x="15193" y="15920"/>
                  </a:lnTo>
                  <a:lnTo>
                    <a:pt x="15214" y="15722"/>
                  </a:lnTo>
                  <a:cubicBezTo>
                    <a:pt x="15240" y="15695"/>
                    <a:pt x="15275" y="15682"/>
                    <a:pt x="15311" y="15686"/>
                  </a:cubicBezTo>
                  <a:cubicBezTo>
                    <a:pt x="15369" y="15692"/>
                    <a:pt x="15415" y="15740"/>
                    <a:pt x="15472" y="15750"/>
                  </a:cubicBezTo>
                  <a:cubicBezTo>
                    <a:pt x="15522" y="15759"/>
                    <a:pt x="15573" y="15736"/>
                    <a:pt x="15622" y="15750"/>
                  </a:cubicBezTo>
                  <a:cubicBezTo>
                    <a:pt x="15665" y="15761"/>
                    <a:pt x="15697" y="15796"/>
                    <a:pt x="15708" y="15841"/>
                  </a:cubicBezTo>
                  <a:lnTo>
                    <a:pt x="15897" y="15759"/>
                  </a:lnTo>
                  <a:cubicBezTo>
                    <a:pt x="15912" y="15738"/>
                    <a:pt x="15931" y="15720"/>
                    <a:pt x="15952" y="15705"/>
                  </a:cubicBezTo>
                  <a:cubicBezTo>
                    <a:pt x="16001" y="15671"/>
                    <a:pt x="16061" y="15658"/>
                    <a:pt x="16119" y="15668"/>
                  </a:cubicBezTo>
                  <a:cubicBezTo>
                    <a:pt x="16169" y="15681"/>
                    <a:pt x="16221" y="15683"/>
                    <a:pt x="16273" y="15676"/>
                  </a:cubicBezTo>
                  <a:cubicBezTo>
                    <a:pt x="16322" y="15668"/>
                    <a:pt x="16370" y="15652"/>
                    <a:pt x="16414" y="15626"/>
                  </a:cubicBezTo>
                  <a:cubicBezTo>
                    <a:pt x="16471" y="15600"/>
                    <a:pt x="16522" y="15564"/>
                    <a:pt x="16568" y="15520"/>
                  </a:cubicBezTo>
                  <a:cubicBezTo>
                    <a:pt x="16610" y="15478"/>
                    <a:pt x="16646" y="15430"/>
                    <a:pt x="16674" y="15376"/>
                  </a:cubicBezTo>
                  <a:cubicBezTo>
                    <a:pt x="16701" y="15337"/>
                    <a:pt x="16735" y="15305"/>
                    <a:pt x="16774" y="15280"/>
                  </a:cubicBezTo>
                  <a:cubicBezTo>
                    <a:pt x="16825" y="15248"/>
                    <a:pt x="16882" y="15230"/>
                    <a:pt x="16941" y="15228"/>
                  </a:cubicBezTo>
                  <a:lnTo>
                    <a:pt x="16912" y="15376"/>
                  </a:lnTo>
                  <a:lnTo>
                    <a:pt x="17051" y="15371"/>
                  </a:lnTo>
                  <a:lnTo>
                    <a:pt x="17222" y="15364"/>
                  </a:lnTo>
                  <a:lnTo>
                    <a:pt x="17277" y="15457"/>
                  </a:lnTo>
                  <a:lnTo>
                    <a:pt x="17382" y="15457"/>
                  </a:lnTo>
                  <a:lnTo>
                    <a:pt x="17563" y="15484"/>
                  </a:lnTo>
                  <a:cubicBezTo>
                    <a:pt x="17620" y="15517"/>
                    <a:pt x="17682" y="15541"/>
                    <a:pt x="17745" y="15558"/>
                  </a:cubicBezTo>
                  <a:cubicBezTo>
                    <a:pt x="17822" y="15578"/>
                    <a:pt x="17901" y="15585"/>
                    <a:pt x="17980" y="15580"/>
                  </a:cubicBezTo>
                  <a:cubicBezTo>
                    <a:pt x="18020" y="15573"/>
                    <a:pt x="18059" y="15561"/>
                    <a:pt x="18096" y="15543"/>
                  </a:cubicBezTo>
                  <a:cubicBezTo>
                    <a:pt x="18150" y="15518"/>
                    <a:pt x="18199" y="15483"/>
                    <a:pt x="18251" y="15454"/>
                  </a:cubicBezTo>
                  <a:cubicBezTo>
                    <a:pt x="18310" y="15421"/>
                    <a:pt x="18373" y="15396"/>
                    <a:pt x="18437" y="15378"/>
                  </a:cubicBezTo>
                  <a:cubicBezTo>
                    <a:pt x="18482" y="15358"/>
                    <a:pt x="18526" y="15337"/>
                    <a:pt x="18569" y="15316"/>
                  </a:cubicBezTo>
                  <a:cubicBezTo>
                    <a:pt x="18610" y="15296"/>
                    <a:pt x="18651" y="15275"/>
                    <a:pt x="18694" y="15261"/>
                  </a:cubicBezTo>
                  <a:cubicBezTo>
                    <a:pt x="18742" y="15247"/>
                    <a:pt x="18791" y="15242"/>
                    <a:pt x="18840" y="15246"/>
                  </a:cubicBezTo>
                  <a:lnTo>
                    <a:pt x="18942" y="15232"/>
                  </a:lnTo>
                  <a:lnTo>
                    <a:pt x="19062" y="15343"/>
                  </a:lnTo>
                  <a:lnTo>
                    <a:pt x="19037" y="15464"/>
                  </a:lnTo>
                  <a:lnTo>
                    <a:pt x="19096" y="15522"/>
                  </a:lnTo>
                  <a:lnTo>
                    <a:pt x="19177" y="15535"/>
                  </a:lnTo>
                  <a:cubicBezTo>
                    <a:pt x="19178" y="15563"/>
                    <a:pt x="19179" y="15591"/>
                    <a:pt x="19180" y="15619"/>
                  </a:cubicBezTo>
                  <a:cubicBezTo>
                    <a:pt x="19180" y="15657"/>
                    <a:pt x="19180" y="15696"/>
                    <a:pt x="19180" y="15735"/>
                  </a:cubicBezTo>
                  <a:cubicBezTo>
                    <a:pt x="19210" y="15759"/>
                    <a:pt x="19244" y="15776"/>
                    <a:pt x="19281" y="15784"/>
                  </a:cubicBezTo>
                  <a:cubicBezTo>
                    <a:pt x="19315" y="15791"/>
                    <a:pt x="19350" y="15791"/>
                    <a:pt x="19383" y="15784"/>
                  </a:cubicBezTo>
                  <a:lnTo>
                    <a:pt x="19461" y="15703"/>
                  </a:lnTo>
                  <a:lnTo>
                    <a:pt x="19622" y="15601"/>
                  </a:lnTo>
                  <a:lnTo>
                    <a:pt x="19682" y="15557"/>
                  </a:lnTo>
                  <a:lnTo>
                    <a:pt x="19823" y="15461"/>
                  </a:lnTo>
                  <a:lnTo>
                    <a:pt x="19946" y="15414"/>
                  </a:lnTo>
                  <a:lnTo>
                    <a:pt x="20087" y="15436"/>
                  </a:lnTo>
                  <a:lnTo>
                    <a:pt x="20392" y="15113"/>
                  </a:lnTo>
                  <a:cubicBezTo>
                    <a:pt x="20433" y="15083"/>
                    <a:pt x="20473" y="15051"/>
                    <a:pt x="20510" y="15016"/>
                  </a:cubicBezTo>
                  <a:cubicBezTo>
                    <a:pt x="20554" y="14975"/>
                    <a:pt x="20595" y="14931"/>
                    <a:pt x="20633" y="14883"/>
                  </a:cubicBezTo>
                  <a:cubicBezTo>
                    <a:pt x="20671" y="14828"/>
                    <a:pt x="20703" y="14769"/>
                    <a:pt x="20731" y="14708"/>
                  </a:cubicBezTo>
                  <a:cubicBezTo>
                    <a:pt x="20760" y="14642"/>
                    <a:pt x="20782" y="14573"/>
                    <a:pt x="20798" y="14502"/>
                  </a:cubicBezTo>
                  <a:lnTo>
                    <a:pt x="20854" y="14369"/>
                  </a:lnTo>
                  <a:lnTo>
                    <a:pt x="21220" y="14097"/>
                  </a:lnTo>
                  <a:lnTo>
                    <a:pt x="21600" y="13667"/>
                  </a:lnTo>
                  <a:cubicBezTo>
                    <a:pt x="20995" y="15418"/>
                    <a:pt x="20065" y="17021"/>
                    <a:pt x="18866" y="18381"/>
                  </a:cubicBezTo>
                  <a:cubicBezTo>
                    <a:pt x="17655" y="19753"/>
                    <a:pt x="16194" y="20848"/>
                    <a:pt x="14574" y="21600"/>
                  </a:cubicBezTo>
                  <a:lnTo>
                    <a:pt x="14750" y="20991"/>
                  </a:lnTo>
                  <a:lnTo>
                    <a:pt x="14599" y="20978"/>
                  </a:lnTo>
                  <a:lnTo>
                    <a:pt x="14486" y="20965"/>
                  </a:lnTo>
                  <a:lnTo>
                    <a:pt x="14417" y="20987"/>
                  </a:lnTo>
                  <a:lnTo>
                    <a:pt x="14284" y="21002"/>
                  </a:lnTo>
                  <a:lnTo>
                    <a:pt x="14142" y="21022"/>
                  </a:lnTo>
                  <a:cubicBezTo>
                    <a:pt x="14098" y="21025"/>
                    <a:pt x="14053" y="21027"/>
                    <a:pt x="14008" y="21029"/>
                  </a:cubicBezTo>
                  <a:cubicBezTo>
                    <a:pt x="13951" y="21032"/>
                    <a:pt x="13895" y="21035"/>
                    <a:pt x="13838" y="21037"/>
                  </a:cubicBezTo>
                  <a:lnTo>
                    <a:pt x="13664" y="21022"/>
                  </a:lnTo>
                  <a:lnTo>
                    <a:pt x="13606" y="20927"/>
                  </a:lnTo>
                  <a:lnTo>
                    <a:pt x="13627" y="20853"/>
                  </a:lnTo>
                  <a:lnTo>
                    <a:pt x="13627" y="20782"/>
                  </a:lnTo>
                  <a:cubicBezTo>
                    <a:pt x="13595" y="20753"/>
                    <a:pt x="13563" y="20725"/>
                    <a:pt x="13532" y="20695"/>
                  </a:cubicBezTo>
                  <a:cubicBezTo>
                    <a:pt x="13497" y="20661"/>
                    <a:pt x="13462" y="20627"/>
                    <a:pt x="13428" y="20591"/>
                  </a:cubicBezTo>
                  <a:lnTo>
                    <a:pt x="13262" y="20421"/>
                  </a:lnTo>
                  <a:lnTo>
                    <a:pt x="13165" y="20251"/>
                  </a:lnTo>
                  <a:lnTo>
                    <a:pt x="13097" y="20206"/>
                  </a:lnTo>
                  <a:lnTo>
                    <a:pt x="12974" y="20132"/>
                  </a:lnTo>
                  <a:lnTo>
                    <a:pt x="12851" y="20147"/>
                  </a:lnTo>
                  <a:lnTo>
                    <a:pt x="12679" y="20118"/>
                  </a:lnTo>
                  <a:lnTo>
                    <a:pt x="12675" y="20031"/>
                  </a:lnTo>
                  <a:lnTo>
                    <a:pt x="12730" y="19989"/>
                  </a:lnTo>
                  <a:lnTo>
                    <a:pt x="12668" y="19829"/>
                  </a:lnTo>
                  <a:lnTo>
                    <a:pt x="12668" y="19747"/>
                  </a:lnTo>
                  <a:lnTo>
                    <a:pt x="12772" y="19680"/>
                  </a:lnTo>
                  <a:lnTo>
                    <a:pt x="12881" y="19598"/>
                  </a:lnTo>
                  <a:lnTo>
                    <a:pt x="12969" y="19517"/>
                  </a:lnTo>
                  <a:lnTo>
                    <a:pt x="12869" y="19465"/>
                  </a:lnTo>
                  <a:lnTo>
                    <a:pt x="12831" y="19350"/>
                  </a:lnTo>
                  <a:lnTo>
                    <a:pt x="12879" y="19115"/>
                  </a:lnTo>
                  <a:lnTo>
                    <a:pt x="12946" y="19011"/>
                  </a:lnTo>
                  <a:lnTo>
                    <a:pt x="12995" y="18937"/>
                  </a:lnTo>
                  <a:lnTo>
                    <a:pt x="13009" y="18841"/>
                  </a:lnTo>
                  <a:cubicBezTo>
                    <a:pt x="13038" y="18804"/>
                    <a:pt x="13071" y="18771"/>
                    <a:pt x="13108" y="18742"/>
                  </a:cubicBezTo>
                  <a:cubicBezTo>
                    <a:pt x="13140" y="18717"/>
                    <a:pt x="13175" y="18696"/>
                    <a:pt x="13212" y="18678"/>
                  </a:cubicBezTo>
                  <a:lnTo>
                    <a:pt x="13399" y="18498"/>
                  </a:lnTo>
                  <a:lnTo>
                    <a:pt x="13532" y="18261"/>
                  </a:lnTo>
                  <a:lnTo>
                    <a:pt x="13641" y="18101"/>
                  </a:lnTo>
                  <a:lnTo>
                    <a:pt x="13641" y="18005"/>
                  </a:lnTo>
                  <a:lnTo>
                    <a:pt x="13634" y="17908"/>
                  </a:lnTo>
                  <a:lnTo>
                    <a:pt x="13648" y="17834"/>
                  </a:lnTo>
                  <a:lnTo>
                    <a:pt x="13661" y="17694"/>
                  </a:lnTo>
                  <a:lnTo>
                    <a:pt x="13654" y="17501"/>
                  </a:lnTo>
                  <a:cubicBezTo>
                    <a:pt x="13611" y="17467"/>
                    <a:pt x="13568" y="17434"/>
                    <a:pt x="13525" y="17400"/>
                  </a:cubicBezTo>
                  <a:cubicBezTo>
                    <a:pt x="13480" y="17366"/>
                    <a:pt x="13435" y="17332"/>
                    <a:pt x="13390" y="17299"/>
                  </a:cubicBezTo>
                  <a:lnTo>
                    <a:pt x="13335" y="17173"/>
                  </a:lnTo>
                  <a:lnTo>
                    <a:pt x="13154" y="17136"/>
                  </a:lnTo>
                  <a:lnTo>
                    <a:pt x="13110" y="17213"/>
                  </a:lnTo>
                  <a:lnTo>
                    <a:pt x="13008" y="17257"/>
                  </a:lnTo>
                  <a:lnTo>
                    <a:pt x="13002" y="17382"/>
                  </a:lnTo>
                  <a:lnTo>
                    <a:pt x="12925" y="17476"/>
                  </a:lnTo>
                  <a:lnTo>
                    <a:pt x="12807" y="17491"/>
                  </a:lnTo>
                  <a:lnTo>
                    <a:pt x="12693" y="17491"/>
                  </a:lnTo>
                  <a:cubicBezTo>
                    <a:pt x="12657" y="17497"/>
                    <a:pt x="12619" y="17499"/>
                    <a:pt x="12582" y="17498"/>
                  </a:cubicBezTo>
                  <a:cubicBezTo>
                    <a:pt x="12512" y="17497"/>
                    <a:pt x="12442" y="17484"/>
                    <a:pt x="12376" y="17461"/>
                  </a:cubicBezTo>
                  <a:lnTo>
                    <a:pt x="12230" y="17439"/>
                  </a:lnTo>
                  <a:lnTo>
                    <a:pt x="12087" y="17417"/>
                  </a:lnTo>
                  <a:lnTo>
                    <a:pt x="12040" y="17293"/>
                  </a:lnTo>
                  <a:lnTo>
                    <a:pt x="11943" y="17278"/>
                  </a:lnTo>
                  <a:lnTo>
                    <a:pt x="11832" y="17271"/>
                  </a:lnTo>
                  <a:lnTo>
                    <a:pt x="11684" y="17240"/>
                  </a:lnTo>
                  <a:lnTo>
                    <a:pt x="11594" y="17210"/>
                  </a:lnTo>
                  <a:lnTo>
                    <a:pt x="11536" y="17052"/>
                  </a:lnTo>
                  <a:lnTo>
                    <a:pt x="11497" y="16966"/>
                  </a:lnTo>
                  <a:lnTo>
                    <a:pt x="11294" y="16770"/>
                  </a:lnTo>
                  <a:lnTo>
                    <a:pt x="11162" y="16667"/>
                  </a:lnTo>
                  <a:lnTo>
                    <a:pt x="11021" y="16602"/>
                  </a:lnTo>
                  <a:lnTo>
                    <a:pt x="10879" y="16600"/>
                  </a:lnTo>
                  <a:lnTo>
                    <a:pt x="10582" y="16570"/>
                  </a:lnTo>
                  <a:lnTo>
                    <a:pt x="10482" y="16514"/>
                  </a:lnTo>
                  <a:lnTo>
                    <a:pt x="10260" y="16484"/>
                  </a:lnTo>
                  <a:lnTo>
                    <a:pt x="10018" y="16462"/>
                  </a:lnTo>
                  <a:lnTo>
                    <a:pt x="9851" y="16380"/>
                  </a:lnTo>
                  <a:lnTo>
                    <a:pt x="9740" y="16247"/>
                  </a:lnTo>
                  <a:lnTo>
                    <a:pt x="9629" y="16158"/>
                  </a:lnTo>
                  <a:lnTo>
                    <a:pt x="9471" y="16064"/>
                  </a:lnTo>
                  <a:lnTo>
                    <a:pt x="9348" y="16026"/>
                  </a:lnTo>
                  <a:lnTo>
                    <a:pt x="9086" y="16026"/>
                  </a:lnTo>
                  <a:cubicBezTo>
                    <a:pt x="9018" y="16049"/>
                    <a:pt x="8949" y="16069"/>
                    <a:pt x="8880" y="16086"/>
                  </a:cubicBezTo>
                  <a:cubicBezTo>
                    <a:pt x="8816" y="16101"/>
                    <a:pt x="8752" y="16113"/>
                    <a:pt x="8687" y="16123"/>
                  </a:cubicBezTo>
                  <a:cubicBezTo>
                    <a:pt x="8651" y="16123"/>
                    <a:pt x="8616" y="16116"/>
                    <a:pt x="8583" y="16100"/>
                  </a:cubicBezTo>
                  <a:cubicBezTo>
                    <a:pt x="8545" y="16082"/>
                    <a:pt x="8511" y="16054"/>
                    <a:pt x="8486" y="16019"/>
                  </a:cubicBezTo>
                  <a:lnTo>
                    <a:pt x="8304" y="15945"/>
                  </a:lnTo>
                  <a:lnTo>
                    <a:pt x="8244" y="15908"/>
                  </a:lnTo>
                  <a:lnTo>
                    <a:pt x="8146" y="15901"/>
                  </a:lnTo>
                  <a:lnTo>
                    <a:pt x="8051" y="15856"/>
                  </a:lnTo>
                  <a:lnTo>
                    <a:pt x="7947" y="15797"/>
                  </a:lnTo>
                  <a:lnTo>
                    <a:pt x="7787" y="15715"/>
                  </a:lnTo>
                  <a:lnTo>
                    <a:pt x="7692" y="15678"/>
                  </a:lnTo>
                  <a:cubicBezTo>
                    <a:pt x="7650" y="15669"/>
                    <a:pt x="7610" y="15652"/>
                    <a:pt x="7574" y="15627"/>
                  </a:cubicBezTo>
                  <a:cubicBezTo>
                    <a:pt x="7513" y="15584"/>
                    <a:pt x="7467" y="15522"/>
                    <a:pt x="7442" y="15449"/>
                  </a:cubicBezTo>
                  <a:lnTo>
                    <a:pt x="7244" y="15434"/>
                  </a:lnTo>
                  <a:lnTo>
                    <a:pt x="7026" y="15332"/>
                  </a:lnTo>
                  <a:lnTo>
                    <a:pt x="6917" y="15226"/>
                  </a:lnTo>
                  <a:lnTo>
                    <a:pt x="6773" y="15092"/>
                  </a:lnTo>
                  <a:lnTo>
                    <a:pt x="6718" y="14996"/>
                  </a:lnTo>
                  <a:lnTo>
                    <a:pt x="6704" y="14803"/>
                  </a:lnTo>
                  <a:lnTo>
                    <a:pt x="6765" y="14736"/>
                  </a:lnTo>
                  <a:lnTo>
                    <a:pt x="6751" y="14628"/>
                  </a:lnTo>
                  <a:lnTo>
                    <a:pt x="6668" y="14423"/>
                  </a:lnTo>
                  <a:lnTo>
                    <a:pt x="6454" y="14101"/>
                  </a:lnTo>
                  <a:lnTo>
                    <a:pt x="6341" y="13946"/>
                  </a:lnTo>
                  <a:lnTo>
                    <a:pt x="6275" y="13847"/>
                  </a:lnTo>
                  <a:lnTo>
                    <a:pt x="6185" y="13760"/>
                  </a:lnTo>
                  <a:lnTo>
                    <a:pt x="6101" y="13671"/>
                  </a:lnTo>
                  <a:lnTo>
                    <a:pt x="6020" y="13597"/>
                  </a:lnTo>
                  <a:lnTo>
                    <a:pt x="5987" y="13530"/>
                  </a:lnTo>
                  <a:lnTo>
                    <a:pt x="5988" y="13389"/>
                  </a:lnTo>
                  <a:lnTo>
                    <a:pt x="5974" y="13290"/>
                  </a:lnTo>
                  <a:lnTo>
                    <a:pt x="5856" y="13186"/>
                  </a:lnTo>
                  <a:cubicBezTo>
                    <a:pt x="5819" y="13118"/>
                    <a:pt x="5779" y="13052"/>
                    <a:pt x="5736" y="12989"/>
                  </a:cubicBezTo>
                  <a:cubicBezTo>
                    <a:pt x="5704" y="12942"/>
                    <a:pt x="5670" y="12897"/>
                    <a:pt x="5635" y="12853"/>
                  </a:cubicBezTo>
                  <a:lnTo>
                    <a:pt x="5558" y="12742"/>
                  </a:lnTo>
                  <a:lnTo>
                    <a:pt x="5449" y="12628"/>
                  </a:lnTo>
                  <a:cubicBezTo>
                    <a:pt x="5397" y="12606"/>
                    <a:pt x="5362" y="12554"/>
                    <a:pt x="5359" y="12495"/>
                  </a:cubicBezTo>
                  <a:cubicBezTo>
                    <a:pt x="5355" y="12444"/>
                    <a:pt x="5377" y="12395"/>
                    <a:pt x="5415" y="12364"/>
                  </a:cubicBezTo>
                  <a:lnTo>
                    <a:pt x="5394" y="12119"/>
                  </a:lnTo>
                  <a:lnTo>
                    <a:pt x="5325" y="11968"/>
                  </a:lnTo>
                  <a:lnTo>
                    <a:pt x="5166" y="11822"/>
                  </a:lnTo>
                  <a:lnTo>
                    <a:pt x="5013" y="11755"/>
                  </a:lnTo>
                  <a:lnTo>
                    <a:pt x="5012" y="11918"/>
                  </a:lnTo>
                  <a:lnTo>
                    <a:pt x="5039" y="12079"/>
                  </a:lnTo>
                  <a:lnTo>
                    <a:pt x="5109" y="12264"/>
                  </a:lnTo>
                  <a:lnTo>
                    <a:pt x="5150" y="12351"/>
                  </a:lnTo>
                  <a:lnTo>
                    <a:pt x="5247" y="12502"/>
                  </a:lnTo>
                  <a:lnTo>
                    <a:pt x="5321" y="12634"/>
                  </a:lnTo>
                  <a:lnTo>
                    <a:pt x="5314" y="12769"/>
                  </a:lnTo>
                  <a:lnTo>
                    <a:pt x="5389" y="12885"/>
                  </a:lnTo>
                  <a:lnTo>
                    <a:pt x="5472" y="13018"/>
                  </a:lnTo>
                  <a:lnTo>
                    <a:pt x="5565" y="13176"/>
                  </a:lnTo>
                  <a:lnTo>
                    <a:pt x="5577" y="13290"/>
                  </a:lnTo>
                  <a:lnTo>
                    <a:pt x="5639" y="13477"/>
                  </a:lnTo>
                  <a:lnTo>
                    <a:pt x="5667" y="13609"/>
                  </a:lnTo>
                  <a:lnTo>
                    <a:pt x="5667" y="13694"/>
                  </a:lnTo>
                  <a:lnTo>
                    <a:pt x="5774" y="13736"/>
                  </a:lnTo>
                  <a:lnTo>
                    <a:pt x="5875" y="13857"/>
                  </a:lnTo>
                  <a:lnTo>
                    <a:pt x="5943" y="13973"/>
                  </a:lnTo>
                  <a:lnTo>
                    <a:pt x="5943" y="14087"/>
                  </a:lnTo>
                  <a:lnTo>
                    <a:pt x="5875" y="14138"/>
                  </a:lnTo>
                  <a:lnTo>
                    <a:pt x="5725" y="14044"/>
                  </a:lnTo>
                  <a:lnTo>
                    <a:pt x="5598" y="13872"/>
                  </a:lnTo>
                  <a:lnTo>
                    <a:pt x="5544" y="13793"/>
                  </a:lnTo>
                  <a:lnTo>
                    <a:pt x="5454" y="13741"/>
                  </a:lnTo>
                  <a:lnTo>
                    <a:pt x="5352" y="13666"/>
                  </a:lnTo>
                  <a:lnTo>
                    <a:pt x="5296" y="13585"/>
                  </a:lnTo>
                  <a:cubicBezTo>
                    <a:pt x="5309" y="13549"/>
                    <a:pt x="5318" y="13512"/>
                    <a:pt x="5324" y="13474"/>
                  </a:cubicBezTo>
                  <a:cubicBezTo>
                    <a:pt x="5332" y="13417"/>
                    <a:pt x="5332" y="13360"/>
                    <a:pt x="5324" y="13303"/>
                  </a:cubicBezTo>
                  <a:cubicBezTo>
                    <a:pt x="5305" y="13264"/>
                    <a:pt x="5284" y="13226"/>
                    <a:pt x="5261" y="13189"/>
                  </a:cubicBezTo>
                  <a:cubicBezTo>
                    <a:pt x="5223" y="13130"/>
                    <a:pt x="5178" y="13075"/>
                    <a:pt x="5129" y="13026"/>
                  </a:cubicBezTo>
                  <a:lnTo>
                    <a:pt x="4901" y="12863"/>
                  </a:lnTo>
                  <a:lnTo>
                    <a:pt x="4781" y="12722"/>
                  </a:lnTo>
                  <a:lnTo>
                    <a:pt x="4851" y="12663"/>
                  </a:lnTo>
                  <a:lnTo>
                    <a:pt x="5005" y="12678"/>
                  </a:lnTo>
                  <a:lnTo>
                    <a:pt x="5033" y="12515"/>
                  </a:lnTo>
                  <a:cubicBezTo>
                    <a:pt x="5022" y="12432"/>
                    <a:pt x="4988" y="12354"/>
                    <a:pt x="4935" y="12292"/>
                  </a:cubicBezTo>
                  <a:cubicBezTo>
                    <a:pt x="4898" y="12248"/>
                    <a:pt x="4852" y="12213"/>
                    <a:pt x="4801" y="12189"/>
                  </a:cubicBezTo>
                  <a:lnTo>
                    <a:pt x="4715" y="11949"/>
                  </a:lnTo>
                  <a:lnTo>
                    <a:pt x="4662" y="11732"/>
                  </a:lnTo>
                  <a:lnTo>
                    <a:pt x="4648" y="11591"/>
                  </a:lnTo>
                  <a:lnTo>
                    <a:pt x="4627" y="11487"/>
                  </a:lnTo>
                  <a:lnTo>
                    <a:pt x="4586" y="11332"/>
                  </a:lnTo>
                  <a:lnTo>
                    <a:pt x="4532" y="11231"/>
                  </a:lnTo>
                  <a:lnTo>
                    <a:pt x="4469" y="11127"/>
                  </a:lnTo>
                  <a:cubicBezTo>
                    <a:pt x="4455" y="11089"/>
                    <a:pt x="4439" y="11051"/>
                    <a:pt x="4420" y="11016"/>
                  </a:cubicBezTo>
                  <a:cubicBezTo>
                    <a:pt x="4402" y="10980"/>
                    <a:pt x="4380" y="10946"/>
                    <a:pt x="4353" y="10917"/>
                  </a:cubicBezTo>
                  <a:cubicBezTo>
                    <a:pt x="4302" y="10864"/>
                    <a:pt x="4235" y="10834"/>
                    <a:pt x="4169" y="10806"/>
                  </a:cubicBezTo>
                  <a:cubicBezTo>
                    <a:pt x="4118" y="10784"/>
                    <a:pt x="4067" y="10761"/>
                    <a:pt x="4017" y="10739"/>
                  </a:cubicBezTo>
                  <a:lnTo>
                    <a:pt x="4017" y="10628"/>
                  </a:lnTo>
                  <a:cubicBezTo>
                    <a:pt x="4019" y="10594"/>
                    <a:pt x="4020" y="10560"/>
                    <a:pt x="4019" y="10527"/>
                  </a:cubicBezTo>
                  <a:cubicBezTo>
                    <a:pt x="4019" y="10449"/>
                    <a:pt x="4012" y="10373"/>
                    <a:pt x="4001" y="10296"/>
                  </a:cubicBezTo>
                  <a:lnTo>
                    <a:pt x="3910" y="10081"/>
                  </a:lnTo>
                  <a:lnTo>
                    <a:pt x="3815" y="9819"/>
                  </a:lnTo>
                  <a:lnTo>
                    <a:pt x="3821" y="9591"/>
                  </a:lnTo>
                  <a:lnTo>
                    <a:pt x="3843" y="9426"/>
                  </a:lnTo>
                  <a:lnTo>
                    <a:pt x="3805" y="9077"/>
                  </a:lnTo>
                  <a:lnTo>
                    <a:pt x="3761" y="8972"/>
                  </a:lnTo>
                  <a:lnTo>
                    <a:pt x="3858" y="8809"/>
                  </a:lnTo>
                  <a:lnTo>
                    <a:pt x="3886" y="8671"/>
                  </a:lnTo>
                  <a:lnTo>
                    <a:pt x="3900" y="8500"/>
                  </a:lnTo>
                  <a:lnTo>
                    <a:pt x="3933" y="8389"/>
                  </a:lnTo>
                  <a:lnTo>
                    <a:pt x="4014" y="8214"/>
                  </a:lnTo>
                  <a:lnTo>
                    <a:pt x="4056" y="8112"/>
                  </a:lnTo>
                  <a:cubicBezTo>
                    <a:pt x="4089" y="8064"/>
                    <a:pt x="4117" y="8012"/>
                    <a:pt x="4139" y="7956"/>
                  </a:cubicBezTo>
                  <a:cubicBezTo>
                    <a:pt x="4160" y="7903"/>
                    <a:pt x="4176" y="7848"/>
                    <a:pt x="4186" y="7791"/>
                  </a:cubicBezTo>
                  <a:lnTo>
                    <a:pt x="4325" y="7527"/>
                  </a:lnTo>
                  <a:lnTo>
                    <a:pt x="4367" y="7352"/>
                  </a:lnTo>
                  <a:lnTo>
                    <a:pt x="4346" y="7226"/>
                  </a:lnTo>
                  <a:lnTo>
                    <a:pt x="4304" y="7102"/>
                  </a:lnTo>
                  <a:lnTo>
                    <a:pt x="4381" y="6944"/>
                  </a:lnTo>
                  <a:lnTo>
                    <a:pt x="4346" y="6858"/>
                  </a:lnTo>
                  <a:lnTo>
                    <a:pt x="4237" y="6727"/>
                  </a:lnTo>
                  <a:lnTo>
                    <a:pt x="4172" y="6595"/>
                  </a:lnTo>
                  <a:lnTo>
                    <a:pt x="4126" y="6464"/>
                  </a:lnTo>
                  <a:lnTo>
                    <a:pt x="4112" y="6378"/>
                  </a:lnTo>
                  <a:lnTo>
                    <a:pt x="4049" y="6267"/>
                  </a:lnTo>
                  <a:lnTo>
                    <a:pt x="4102" y="6183"/>
                  </a:lnTo>
                  <a:lnTo>
                    <a:pt x="4204" y="6100"/>
                  </a:lnTo>
                  <a:lnTo>
                    <a:pt x="4218" y="6026"/>
                  </a:lnTo>
                  <a:lnTo>
                    <a:pt x="4204" y="5873"/>
                  </a:lnTo>
                  <a:lnTo>
                    <a:pt x="4176" y="5697"/>
                  </a:lnTo>
                  <a:lnTo>
                    <a:pt x="4128" y="5431"/>
                  </a:lnTo>
                  <a:lnTo>
                    <a:pt x="4116" y="5359"/>
                  </a:lnTo>
                  <a:lnTo>
                    <a:pt x="4165" y="5250"/>
                  </a:lnTo>
                  <a:lnTo>
                    <a:pt x="4206" y="5043"/>
                  </a:lnTo>
                  <a:lnTo>
                    <a:pt x="4074" y="5013"/>
                  </a:lnTo>
                  <a:cubicBezTo>
                    <a:pt x="4031" y="5035"/>
                    <a:pt x="3981" y="5026"/>
                    <a:pt x="3947" y="4991"/>
                  </a:cubicBezTo>
                  <a:cubicBezTo>
                    <a:pt x="3897" y="4941"/>
                    <a:pt x="3897" y="4856"/>
                    <a:pt x="3947" y="4806"/>
                  </a:cubicBezTo>
                  <a:lnTo>
                    <a:pt x="3972" y="4719"/>
                  </a:lnTo>
                  <a:lnTo>
                    <a:pt x="4013" y="4535"/>
                  </a:lnTo>
                  <a:lnTo>
                    <a:pt x="3965" y="4446"/>
                  </a:lnTo>
                  <a:cubicBezTo>
                    <a:pt x="3975" y="4384"/>
                    <a:pt x="3981" y="4320"/>
                    <a:pt x="3981" y="4256"/>
                  </a:cubicBezTo>
                  <a:cubicBezTo>
                    <a:pt x="3981" y="4197"/>
                    <a:pt x="3976" y="4137"/>
                    <a:pt x="3967" y="4078"/>
                  </a:cubicBezTo>
                  <a:cubicBezTo>
                    <a:pt x="3978" y="4040"/>
                    <a:pt x="3987" y="4002"/>
                    <a:pt x="3992" y="3962"/>
                  </a:cubicBezTo>
                  <a:cubicBezTo>
                    <a:pt x="3998" y="3922"/>
                    <a:pt x="4000" y="3882"/>
                    <a:pt x="3999" y="3841"/>
                  </a:cubicBezTo>
                  <a:lnTo>
                    <a:pt x="3951" y="3670"/>
                  </a:lnTo>
                  <a:lnTo>
                    <a:pt x="3932" y="3510"/>
                  </a:lnTo>
                  <a:lnTo>
                    <a:pt x="3925" y="3391"/>
                  </a:lnTo>
                  <a:cubicBezTo>
                    <a:pt x="3885" y="3400"/>
                    <a:pt x="3844" y="3392"/>
                    <a:pt x="3809" y="3369"/>
                  </a:cubicBezTo>
                  <a:cubicBezTo>
                    <a:pt x="3762" y="3338"/>
                    <a:pt x="3733" y="3282"/>
                    <a:pt x="3733" y="3223"/>
                  </a:cubicBezTo>
                  <a:lnTo>
                    <a:pt x="3606" y="3139"/>
                  </a:lnTo>
                  <a:lnTo>
                    <a:pt x="3535" y="3122"/>
                  </a:lnTo>
                  <a:lnTo>
                    <a:pt x="3513" y="3031"/>
                  </a:lnTo>
                  <a:lnTo>
                    <a:pt x="3497" y="2935"/>
                  </a:lnTo>
                  <a:lnTo>
                    <a:pt x="3435" y="2863"/>
                  </a:lnTo>
                  <a:lnTo>
                    <a:pt x="3316" y="2856"/>
                  </a:lnTo>
                  <a:lnTo>
                    <a:pt x="3219" y="2871"/>
                  </a:lnTo>
                  <a:lnTo>
                    <a:pt x="3134" y="2780"/>
                  </a:lnTo>
                  <a:lnTo>
                    <a:pt x="2927" y="2750"/>
                  </a:lnTo>
                  <a:lnTo>
                    <a:pt x="2816" y="2683"/>
                  </a:lnTo>
                  <a:lnTo>
                    <a:pt x="2757" y="2787"/>
                  </a:lnTo>
                  <a:lnTo>
                    <a:pt x="2677" y="2878"/>
                  </a:lnTo>
                  <a:cubicBezTo>
                    <a:pt x="2624" y="2900"/>
                    <a:pt x="2570" y="2922"/>
                    <a:pt x="2517" y="2942"/>
                  </a:cubicBezTo>
                  <a:cubicBezTo>
                    <a:pt x="2470" y="2960"/>
                    <a:pt x="2423" y="2978"/>
                    <a:pt x="2376" y="2994"/>
                  </a:cubicBezTo>
                  <a:lnTo>
                    <a:pt x="2156" y="2979"/>
                  </a:lnTo>
                  <a:lnTo>
                    <a:pt x="2099" y="2906"/>
                  </a:lnTo>
                  <a:lnTo>
                    <a:pt x="2230" y="2775"/>
                  </a:lnTo>
                  <a:cubicBezTo>
                    <a:pt x="2285" y="2773"/>
                    <a:pt x="2340" y="2768"/>
                    <a:pt x="2394" y="2760"/>
                  </a:cubicBezTo>
                  <a:cubicBezTo>
                    <a:pt x="2490" y="2746"/>
                    <a:pt x="2584" y="2722"/>
                    <a:pt x="2675" y="2688"/>
                  </a:cubicBezTo>
                  <a:lnTo>
                    <a:pt x="2901" y="2602"/>
                  </a:lnTo>
                  <a:lnTo>
                    <a:pt x="3019" y="2479"/>
                  </a:lnTo>
                  <a:lnTo>
                    <a:pt x="3112" y="2372"/>
                  </a:lnTo>
                  <a:lnTo>
                    <a:pt x="2898" y="2424"/>
                  </a:lnTo>
                  <a:lnTo>
                    <a:pt x="2783" y="2528"/>
                  </a:lnTo>
                  <a:lnTo>
                    <a:pt x="2697" y="2585"/>
                  </a:lnTo>
                  <a:lnTo>
                    <a:pt x="2479" y="2672"/>
                  </a:lnTo>
                  <a:lnTo>
                    <a:pt x="2258" y="2701"/>
                  </a:lnTo>
                  <a:lnTo>
                    <a:pt x="2121" y="2716"/>
                  </a:lnTo>
                  <a:lnTo>
                    <a:pt x="2054" y="2795"/>
                  </a:lnTo>
                  <a:cubicBezTo>
                    <a:pt x="2021" y="2791"/>
                    <a:pt x="1989" y="2782"/>
                    <a:pt x="1959" y="2768"/>
                  </a:cubicBezTo>
                  <a:cubicBezTo>
                    <a:pt x="1907" y="2743"/>
                    <a:pt x="1861" y="2704"/>
                    <a:pt x="1827" y="2654"/>
                  </a:cubicBezTo>
                  <a:lnTo>
                    <a:pt x="1753" y="2654"/>
                  </a:lnTo>
                  <a:lnTo>
                    <a:pt x="1629" y="2679"/>
                  </a:lnTo>
                  <a:lnTo>
                    <a:pt x="1643" y="2812"/>
                  </a:lnTo>
                  <a:lnTo>
                    <a:pt x="1530" y="2782"/>
                  </a:lnTo>
                  <a:lnTo>
                    <a:pt x="1495" y="2713"/>
                  </a:lnTo>
                  <a:lnTo>
                    <a:pt x="1518" y="2587"/>
                  </a:lnTo>
                  <a:lnTo>
                    <a:pt x="1427" y="2565"/>
                  </a:lnTo>
                  <a:lnTo>
                    <a:pt x="1312" y="2551"/>
                  </a:lnTo>
                  <a:lnTo>
                    <a:pt x="1247" y="2571"/>
                  </a:lnTo>
                  <a:lnTo>
                    <a:pt x="1227" y="2482"/>
                  </a:lnTo>
                  <a:lnTo>
                    <a:pt x="1201" y="2390"/>
                  </a:lnTo>
                  <a:lnTo>
                    <a:pt x="1076" y="2390"/>
                  </a:lnTo>
                  <a:lnTo>
                    <a:pt x="964" y="2360"/>
                  </a:lnTo>
                  <a:lnTo>
                    <a:pt x="812" y="2294"/>
                  </a:lnTo>
                  <a:lnTo>
                    <a:pt x="745" y="2192"/>
                  </a:lnTo>
                  <a:lnTo>
                    <a:pt x="630" y="2185"/>
                  </a:lnTo>
                  <a:lnTo>
                    <a:pt x="593" y="2111"/>
                  </a:lnTo>
                  <a:lnTo>
                    <a:pt x="512" y="2002"/>
                  </a:lnTo>
                  <a:lnTo>
                    <a:pt x="428" y="1869"/>
                  </a:lnTo>
                  <a:lnTo>
                    <a:pt x="373" y="1738"/>
                  </a:lnTo>
                  <a:cubicBezTo>
                    <a:pt x="342" y="1717"/>
                    <a:pt x="313" y="1693"/>
                    <a:pt x="287" y="1666"/>
                  </a:cubicBezTo>
                  <a:cubicBezTo>
                    <a:pt x="248" y="1626"/>
                    <a:pt x="215" y="1580"/>
                    <a:pt x="188" y="1530"/>
                  </a:cubicBezTo>
                  <a:lnTo>
                    <a:pt x="140" y="1443"/>
                  </a:lnTo>
                  <a:lnTo>
                    <a:pt x="135" y="1337"/>
                  </a:lnTo>
                  <a:lnTo>
                    <a:pt x="62" y="1243"/>
                  </a:lnTo>
                  <a:lnTo>
                    <a:pt x="0" y="1191"/>
                  </a:lnTo>
                  <a:lnTo>
                    <a:pt x="0" y="1060"/>
                  </a:lnTo>
                  <a:lnTo>
                    <a:pt x="8" y="972"/>
                  </a:lnTo>
                  <a:lnTo>
                    <a:pt x="15" y="861"/>
                  </a:lnTo>
                  <a:lnTo>
                    <a:pt x="82" y="802"/>
                  </a:lnTo>
                  <a:lnTo>
                    <a:pt x="110" y="601"/>
                  </a:lnTo>
                  <a:lnTo>
                    <a:pt x="75" y="468"/>
                  </a:lnTo>
                  <a:lnTo>
                    <a:pt x="130" y="315"/>
                  </a:lnTo>
                  <a:lnTo>
                    <a:pt x="151" y="134"/>
                  </a:lnTo>
                  <a:lnTo>
                    <a:pt x="268" y="140"/>
                  </a:lnTo>
                  <a:lnTo>
                    <a:pt x="196" y="371"/>
                  </a:lnTo>
                  <a:lnTo>
                    <a:pt x="74" y="1050"/>
                  </a:lnTo>
                  <a:lnTo>
                    <a:pt x="247" y="1332"/>
                  </a:lnTo>
                  <a:lnTo>
                    <a:pt x="293" y="1442"/>
                  </a:lnTo>
                  <a:lnTo>
                    <a:pt x="293" y="1523"/>
                  </a:lnTo>
                  <a:lnTo>
                    <a:pt x="393" y="1652"/>
                  </a:lnTo>
                  <a:lnTo>
                    <a:pt x="485" y="1772"/>
                  </a:lnTo>
                  <a:lnTo>
                    <a:pt x="408" y="1986"/>
                  </a:lnTo>
                  <a:lnTo>
                    <a:pt x="588" y="1927"/>
                  </a:lnTo>
                  <a:lnTo>
                    <a:pt x="671" y="1957"/>
                  </a:lnTo>
                  <a:lnTo>
                    <a:pt x="755" y="2061"/>
                  </a:lnTo>
                  <a:lnTo>
                    <a:pt x="836" y="2124"/>
                  </a:lnTo>
                  <a:lnTo>
                    <a:pt x="924" y="2198"/>
                  </a:lnTo>
                  <a:lnTo>
                    <a:pt x="1083" y="2223"/>
                  </a:lnTo>
                  <a:lnTo>
                    <a:pt x="1187" y="2208"/>
                  </a:lnTo>
                  <a:lnTo>
                    <a:pt x="1236" y="2277"/>
                  </a:lnTo>
                  <a:lnTo>
                    <a:pt x="1424" y="2277"/>
                  </a:lnTo>
                  <a:lnTo>
                    <a:pt x="1470" y="2349"/>
                  </a:lnTo>
                  <a:lnTo>
                    <a:pt x="1642" y="2349"/>
                  </a:lnTo>
                  <a:lnTo>
                    <a:pt x="1730" y="2356"/>
                  </a:lnTo>
                  <a:lnTo>
                    <a:pt x="1872" y="2406"/>
                  </a:lnTo>
                  <a:lnTo>
                    <a:pt x="2099" y="2433"/>
                  </a:lnTo>
                  <a:lnTo>
                    <a:pt x="2229" y="2426"/>
                  </a:lnTo>
                  <a:lnTo>
                    <a:pt x="2303" y="2330"/>
                  </a:lnTo>
                  <a:lnTo>
                    <a:pt x="2288" y="2222"/>
                  </a:lnTo>
                  <a:lnTo>
                    <a:pt x="2212" y="2237"/>
                  </a:lnTo>
                  <a:lnTo>
                    <a:pt x="2198" y="2140"/>
                  </a:lnTo>
                  <a:lnTo>
                    <a:pt x="2121" y="2024"/>
                  </a:lnTo>
                  <a:lnTo>
                    <a:pt x="2052" y="1883"/>
                  </a:lnTo>
                  <a:lnTo>
                    <a:pt x="2200" y="1804"/>
                  </a:lnTo>
                  <a:lnTo>
                    <a:pt x="2326" y="1715"/>
                  </a:lnTo>
                  <a:lnTo>
                    <a:pt x="2228" y="1606"/>
                  </a:lnTo>
                  <a:lnTo>
                    <a:pt x="2230" y="1518"/>
                  </a:lnTo>
                  <a:lnTo>
                    <a:pt x="2269" y="1377"/>
                  </a:lnTo>
                  <a:lnTo>
                    <a:pt x="2166" y="1354"/>
                  </a:lnTo>
                  <a:lnTo>
                    <a:pt x="2035" y="1280"/>
                  </a:lnTo>
                  <a:lnTo>
                    <a:pt x="2038" y="1119"/>
                  </a:lnTo>
                  <a:lnTo>
                    <a:pt x="2244" y="1090"/>
                  </a:lnTo>
                  <a:lnTo>
                    <a:pt x="2262" y="1193"/>
                  </a:lnTo>
                  <a:lnTo>
                    <a:pt x="2318" y="1302"/>
                  </a:lnTo>
                  <a:lnTo>
                    <a:pt x="2431" y="1117"/>
                  </a:lnTo>
                  <a:lnTo>
                    <a:pt x="2594" y="1035"/>
                  </a:lnTo>
                  <a:lnTo>
                    <a:pt x="2753" y="998"/>
                  </a:lnTo>
                  <a:lnTo>
                    <a:pt x="2888" y="998"/>
                  </a:lnTo>
                  <a:lnTo>
                    <a:pt x="2923" y="1065"/>
                  </a:lnTo>
                  <a:lnTo>
                    <a:pt x="3069" y="1072"/>
                  </a:lnTo>
                  <a:lnTo>
                    <a:pt x="3108" y="1149"/>
                  </a:lnTo>
                  <a:lnTo>
                    <a:pt x="3239" y="1082"/>
                  </a:lnTo>
                  <a:lnTo>
                    <a:pt x="3274" y="1018"/>
                  </a:lnTo>
                  <a:lnTo>
                    <a:pt x="3225" y="929"/>
                  </a:lnTo>
                  <a:lnTo>
                    <a:pt x="3135" y="825"/>
                  </a:lnTo>
                  <a:cubicBezTo>
                    <a:pt x="3100" y="795"/>
                    <a:pt x="3075" y="755"/>
                    <a:pt x="3061" y="709"/>
                  </a:cubicBezTo>
                  <a:cubicBezTo>
                    <a:pt x="3045" y="658"/>
                    <a:pt x="3045" y="603"/>
                    <a:pt x="3061" y="551"/>
                  </a:cubicBezTo>
                  <a:lnTo>
                    <a:pt x="3114" y="415"/>
                  </a:lnTo>
                  <a:lnTo>
                    <a:pt x="3174" y="331"/>
                  </a:lnTo>
                  <a:lnTo>
                    <a:pt x="3258" y="299"/>
                  </a:lnTo>
                  <a:lnTo>
                    <a:pt x="3443" y="344"/>
                  </a:lnTo>
                  <a:lnTo>
                    <a:pt x="3508" y="405"/>
                  </a:lnTo>
                  <a:lnTo>
                    <a:pt x="3570" y="469"/>
                  </a:lnTo>
                  <a:lnTo>
                    <a:pt x="3623" y="555"/>
                  </a:lnTo>
                  <a:lnTo>
                    <a:pt x="3566" y="680"/>
                  </a:lnTo>
                  <a:lnTo>
                    <a:pt x="3691" y="725"/>
                  </a:lnTo>
                  <a:lnTo>
                    <a:pt x="3724" y="631"/>
                  </a:lnTo>
                  <a:lnTo>
                    <a:pt x="3749" y="451"/>
                  </a:lnTo>
                  <a:lnTo>
                    <a:pt x="3793" y="340"/>
                  </a:lnTo>
                  <a:lnTo>
                    <a:pt x="3814" y="110"/>
                  </a:lnTo>
                  <a:lnTo>
                    <a:pt x="3868" y="0"/>
                  </a:lnTo>
                  <a:lnTo>
                    <a:pt x="4025" y="31"/>
                  </a:lnTo>
                  <a:lnTo>
                    <a:pt x="4108" y="78"/>
                  </a:lnTo>
                  <a:lnTo>
                    <a:pt x="4156" y="181"/>
                  </a:lnTo>
                  <a:lnTo>
                    <a:pt x="4253" y="151"/>
                  </a:lnTo>
                  <a:lnTo>
                    <a:pt x="4367" y="92"/>
                  </a:lnTo>
                  <a:cubicBezTo>
                    <a:pt x="4405" y="76"/>
                    <a:pt x="4445" y="68"/>
                    <a:pt x="4486" y="70"/>
                  </a:cubicBezTo>
                  <a:cubicBezTo>
                    <a:pt x="4528" y="71"/>
                    <a:pt x="4569" y="83"/>
                    <a:pt x="4606" y="104"/>
                  </a:cubicBezTo>
                  <a:lnTo>
                    <a:pt x="4716" y="162"/>
                  </a:lnTo>
                  <a:lnTo>
                    <a:pt x="4781" y="268"/>
                  </a:lnTo>
                  <a:lnTo>
                    <a:pt x="4875" y="254"/>
                  </a:lnTo>
                  <a:lnTo>
                    <a:pt x="4955" y="313"/>
                  </a:lnTo>
                  <a:lnTo>
                    <a:pt x="4934" y="396"/>
                  </a:lnTo>
                  <a:lnTo>
                    <a:pt x="4969" y="492"/>
                  </a:lnTo>
                  <a:lnTo>
                    <a:pt x="5036" y="567"/>
                  </a:lnTo>
                  <a:lnTo>
                    <a:pt x="4983" y="620"/>
                  </a:lnTo>
                  <a:lnTo>
                    <a:pt x="4970" y="701"/>
                  </a:lnTo>
                  <a:lnTo>
                    <a:pt x="5114" y="798"/>
                  </a:lnTo>
                  <a:lnTo>
                    <a:pt x="5178" y="901"/>
                  </a:lnTo>
                  <a:lnTo>
                    <a:pt x="5280" y="1037"/>
                  </a:lnTo>
                  <a:lnTo>
                    <a:pt x="5361" y="1143"/>
                  </a:lnTo>
                  <a:lnTo>
                    <a:pt x="5403" y="1254"/>
                  </a:lnTo>
                  <a:lnTo>
                    <a:pt x="5445" y="1414"/>
                  </a:lnTo>
                  <a:lnTo>
                    <a:pt x="5552" y="1441"/>
                  </a:lnTo>
                  <a:lnTo>
                    <a:pt x="5552" y="1572"/>
                  </a:lnTo>
                  <a:lnTo>
                    <a:pt x="5628" y="1696"/>
                  </a:lnTo>
                  <a:lnTo>
                    <a:pt x="5741" y="1590"/>
                  </a:lnTo>
                  <a:lnTo>
                    <a:pt x="5864" y="1604"/>
                  </a:lnTo>
                  <a:lnTo>
                    <a:pt x="5906" y="1698"/>
                  </a:lnTo>
                  <a:lnTo>
                    <a:pt x="6031" y="1691"/>
                  </a:lnTo>
                  <a:lnTo>
                    <a:pt x="6147" y="1683"/>
                  </a:lnTo>
                  <a:lnTo>
                    <a:pt x="6221" y="1668"/>
                  </a:lnTo>
                  <a:lnTo>
                    <a:pt x="6284" y="1754"/>
                  </a:lnTo>
                  <a:lnTo>
                    <a:pt x="6357" y="1690"/>
                  </a:lnTo>
                  <a:lnTo>
                    <a:pt x="6413" y="1559"/>
                  </a:lnTo>
                  <a:lnTo>
                    <a:pt x="6465" y="1660"/>
                  </a:lnTo>
                  <a:lnTo>
                    <a:pt x="6417" y="1769"/>
                  </a:lnTo>
                  <a:lnTo>
                    <a:pt x="6412" y="1877"/>
                  </a:lnTo>
                  <a:lnTo>
                    <a:pt x="6481" y="1936"/>
                  </a:lnTo>
                  <a:lnTo>
                    <a:pt x="6563" y="1822"/>
                  </a:lnTo>
                  <a:lnTo>
                    <a:pt x="6625" y="1758"/>
                  </a:lnTo>
                  <a:lnTo>
                    <a:pt x="6669" y="1841"/>
                  </a:lnTo>
                  <a:lnTo>
                    <a:pt x="6625" y="1957"/>
                  </a:lnTo>
                  <a:lnTo>
                    <a:pt x="6731" y="1994"/>
                  </a:lnTo>
                  <a:lnTo>
                    <a:pt x="6807" y="2069"/>
                  </a:lnTo>
                  <a:lnTo>
                    <a:pt x="6890" y="2135"/>
                  </a:lnTo>
                  <a:lnTo>
                    <a:pt x="6978" y="2204"/>
                  </a:lnTo>
                  <a:lnTo>
                    <a:pt x="7027" y="2270"/>
                  </a:lnTo>
                  <a:lnTo>
                    <a:pt x="7091" y="2327"/>
                  </a:lnTo>
                  <a:lnTo>
                    <a:pt x="7170" y="2349"/>
                  </a:lnTo>
                  <a:lnTo>
                    <a:pt x="7165" y="2275"/>
                  </a:lnTo>
                  <a:lnTo>
                    <a:pt x="7110" y="2144"/>
                  </a:lnTo>
                  <a:lnTo>
                    <a:pt x="7296" y="2137"/>
                  </a:lnTo>
                  <a:lnTo>
                    <a:pt x="7472" y="2095"/>
                  </a:lnTo>
                  <a:cubicBezTo>
                    <a:pt x="7497" y="2085"/>
                    <a:pt x="7514" y="2059"/>
                    <a:pt x="7514" y="2031"/>
                  </a:cubicBezTo>
                  <a:cubicBezTo>
                    <a:pt x="7514" y="1939"/>
                    <a:pt x="7398" y="1910"/>
                    <a:pt x="7359" y="1991"/>
                  </a:cubicBezTo>
                  <a:lnTo>
                    <a:pt x="7180" y="1932"/>
                  </a:lnTo>
                  <a:lnTo>
                    <a:pt x="7115" y="1848"/>
                  </a:lnTo>
                  <a:lnTo>
                    <a:pt x="7171" y="1788"/>
                  </a:lnTo>
                  <a:lnTo>
                    <a:pt x="7154" y="1702"/>
                  </a:lnTo>
                  <a:lnTo>
                    <a:pt x="7197" y="1532"/>
                  </a:lnTo>
                  <a:lnTo>
                    <a:pt x="7001" y="1616"/>
                  </a:lnTo>
                  <a:lnTo>
                    <a:pt x="6874" y="1710"/>
                  </a:lnTo>
                  <a:lnTo>
                    <a:pt x="6760" y="1730"/>
                  </a:lnTo>
                  <a:lnTo>
                    <a:pt x="6767" y="1582"/>
                  </a:lnTo>
                  <a:lnTo>
                    <a:pt x="6704" y="1510"/>
                  </a:lnTo>
                  <a:lnTo>
                    <a:pt x="6683" y="1398"/>
                  </a:lnTo>
                  <a:lnTo>
                    <a:pt x="6811" y="1298"/>
                  </a:lnTo>
                  <a:lnTo>
                    <a:pt x="6911" y="1176"/>
                  </a:lnTo>
                  <a:lnTo>
                    <a:pt x="6929" y="1048"/>
                  </a:lnTo>
                  <a:lnTo>
                    <a:pt x="6901" y="918"/>
                  </a:lnTo>
                  <a:lnTo>
                    <a:pt x="6982" y="827"/>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200">
                  <a:solidFill>
                    <a:srgbClr val="070707"/>
                  </a:solidFill>
                  <a:latin typeface="Calibri"/>
                  <a:ea typeface="Calibri"/>
                  <a:cs typeface="Calibri"/>
                  <a:sym typeface="Calibri"/>
                </a:defRPr>
              </a:pPr>
              <a:endParaRPr>
                <a:latin typeface="+mn-lt"/>
              </a:endParaRPr>
            </a:p>
          </p:txBody>
        </p:sp>
        <p:sp>
          <p:nvSpPr>
            <p:cNvPr id="368" name="Shape 368"/>
            <p:cNvSpPr/>
            <p:nvPr/>
          </p:nvSpPr>
          <p:spPr>
            <a:xfrm>
              <a:off x="1663112" y="1402598"/>
              <a:ext cx="75065" cy="67094"/>
            </a:xfrm>
            <a:custGeom>
              <a:avLst/>
              <a:gdLst/>
              <a:ahLst/>
              <a:cxnLst>
                <a:cxn ang="0">
                  <a:pos x="wd2" y="hd2"/>
                </a:cxn>
                <a:cxn ang="5400000">
                  <a:pos x="wd2" y="hd2"/>
                </a:cxn>
                <a:cxn ang="10800000">
                  <a:pos x="wd2" y="hd2"/>
                </a:cxn>
                <a:cxn ang="16200000">
                  <a:pos x="wd2" y="hd2"/>
                </a:cxn>
              </a:cxnLst>
              <a:rect l="0" t="0" r="r" b="b"/>
              <a:pathLst>
                <a:path w="21600" h="21600" extrusionOk="0">
                  <a:moveTo>
                    <a:pt x="8384" y="2101"/>
                  </a:moveTo>
                  <a:lnTo>
                    <a:pt x="0" y="10018"/>
                  </a:lnTo>
                  <a:lnTo>
                    <a:pt x="1924" y="21600"/>
                  </a:lnTo>
                  <a:lnTo>
                    <a:pt x="9832" y="12960"/>
                  </a:lnTo>
                  <a:lnTo>
                    <a:pt x="21600" y="0"/>
                  </a:lnTo>
                  <a:lnTo>
                    <a:pt x="8384" y="2101"/>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69" name="Shape 369"/>
            <p:cNvSpPr/>
            <p:nvPr/>
          </p:nvSpPr>
          <p:spPr>
            <a:xfrm>
              <a:off x="1862642" y="2006067"/>
              <a:ext cx="37446" cy="43692"/>
            </a:xfrm>
            <a:custGeom>
              <a:avLst/>
              <a:gdLst/>
              <a:ahLst/>
              <a:cxnLst>
                <a:cxn ang="0">
                  <a:pos x="wd2" y="hd2"/>
                </a:cxn>
                <a:cxn ang="5400000">
                  <a:pos x="wd2" y="hd2"/>
                </a:cxn>
                <a:cxn ang="10800000">
                  <a:pos x="wd2" y="hd2"/>
                </a:cxn>
                <a:cxn ang="16200000">
                  <a:pos x="wd2" y="hd2"/>
                </a:cxn>
              </a:cxnLst>
              <a:rect l="0" t="0" r="r" b="b"/>
              <a:pathLst>
                <a:path w="21600" h="21600" extrusionOk="0">
                  <a:moveTo>
                    <a:pt x="14695" y="0"/>
                  </a:moveTo>
                  <a:lnTo>
                    <a:pt x="2150" y="1966"/>
                  </a:lnTo>
                  <a:lnTo>
                    <a:pt x="0" y="14899"/>
                  </a:lnTo>
                  <a:lnTo>
                    <a:pt x="13781" y="21600"/>
                  </a:lnTo>
                  <a:lnTo>
                    <a:pt x="21600" y="8558"/>
                  </a:lnTo>
                  <a:lnTo>
                    <a:pt x="14695"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0" name="Shape 370"/>
            <p:cNvSpPr/>
            <p:nvPr/>
          </p:nvSpPr>
          <p:spPr>
            <a:xfrm>
              <a:off x="2189112" y="1748730"/>
              <a:ext cx="64835" cy="102487"/>
            </a:xfrm>
            <a:custGeom>
              <a:avLst/>
              <a:gdLst/>
              <a:ahLst/>
              <a:cxnLst>
                <a:cxn ang="0">
                  <a:pos x="wd2" y="hd2"/>
                </a:cxn>
                <a:cxn ang="5400000">
                  <a:pos x="wd2" y="hd2"/>
                </a:cxn>
                <a:cxn ang="10800000">
                  <a:pos x="wd2" y="hd2"/>
                </a:cxn>
                <a:cxn ang="16200000">
                  <a:pos x="wd2" y="hd2"/>
                </a:cxn>
              </a:cxnLst>
              <a:rect l="0" t="0" r="r" b="b"/>
              <a:pathLst>
                <a:path w="21600" h="21600" extrusionOk="0">
                  <a:moveTo>
                    <a:pt x="11311" y="1188"/>
                  </a:moveTo>
                  <a:lnTo>
                    <a:pt x="2903" y="3754"/>
                  </a:lnTo>
                  <a:lnTo>
                    <a:pt x="6906" y="9918"/>
                  </a:lnTo>
                  <a:lnTo>
                    <a:pt x="0" y="19975"/>
                  </a:lnTo>
                  <a:lnTo>
                    <a:pt x="8431" y="21600"/>
                  </a:lnTo>
                  <a:lnTo>
                    <a:pt x="15976" y="18316"/>
                  </a:lnTo>
                  <a:lnTo>
                    <a:pt x="18572" y="10244"/>
                  </a:lnTo>
                  <a:lnTo>
                    <a:pt x="21600" y="5318"/>
                  </a:lnTo>
                  <a:lnTo>
                    <a:pt x="19816" y="0"/>
                  </a:lnTo>
                  <a:lnTo>
                    <a:pt x="11311" y="118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1" name="Shape 371"/>
            <p:cNvSpPr/>
            <p:nvPr/>
          </p:nvSpPr>
          <p:spPr>
            <a:xfrm>
              <a:off x="2015960" y="1829766"/>
              <a:ext cx="40909" cy="47758"/>
            </a:xfrm>
            <a:custGeom>
              <a:avLst/>
              <a:gdLst/>
              <a:ahLst/>
              <a:cxnLst>
                <a:cxn ang="0">
                  <a:pos x="wd2" y="hd2"/>
                </a:cxn>
                <a:cxn ang="5400000">
                  <a:pos x="wd2" y="hd2"/>
                </a:cxn>
                <a:cxn ang="10800000">
                  <a:pos x="wd2" y="hd2"/>
                </a:cxn>
                <a:cxn ang="16200000">
                  <a:pos x="wd2" y="hd2"/>
                </a:cxn>
              </a:cxnLst>
              <a:rect l="0" t="0" r="r" b="b"/>
              <a:pathLst>
                <a:path w="21600" h="21600" extrusionOk="0">
                  <a:moveTo>
                    <a:pt x="9701" y="0"/>
                  </a:moveTo>
                  <a:lnTo>
                    <a:pt x="2286" y="8809"/>
                  </a:lnTo>
                  <a:lnTo>
                    <a:pt x="0" y="21600"/>
                  </a:lnTo>
                  <a:lnTo>
                    <a:pt x="15560" y="16644"/>
                  </a:lnTo>
                  <a:lnTo>
                    <a:pt x="21600" y="3209"/>
                  </a:lnTo>
                  <a:lnTo>
                    <a:pt x="9701"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2" name="Shape 372"/>
            <p:cNvSpPr/>
            <p:nvPr/>
          </p:nvSpPr>
          <p:spPr>
            <a:xfrm>
              <a:off x="4020148" y="637236"/>
              <a:ext cx="33627" cy="46119"/>
            </a:xfrm>
            <a:custGeom>
              <a:avLst/>
              <a:gdLst/>
              <a:ahLst/>
              <a:cxnLst>
                <a:cxn ang="0">
                  <a:pos x="wd2" y="hd2"/>
                </a:cxn>
                <a:cxn ang="5400000">
                  <a:pos x="wd2" y="hd2"/>
                </a:cxn>
                <a:cxn ang="10800000">
                  <a:pos x="wd2" y="hd2"/>
                </a:cxn>
                <a:cxn ang="16200000">
                  <a:pos x="wd2" y="hd2"/>
                </a:cxn>
              </a:cxnLst>
              <a:rect l="0" t="0" r="r" b="b"/>
              <a:pathLst>
                <a:path w="21600" h="21600" extrusionOk="0">
                  <a:moveTo>
                    <a:pt x="17459" y="0"/>
                  </a:moveTo>
                  <a:lnTo>
                    <a:pt x="0" y="7565"/>
                  </a:lnTo>
                  <a:lnTo>
                    <a:pt x="9131" y="21600"/>
                  </a:lnTo>
                  <a:lnTo>
                    <a:pt x="21600" y="15555"/>
                  </a:lnTo>
                  <a:lnTo>
                    <a:pt x="1745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3" name="Shape 373"/>
            <p:cNvSpPr/>
            <p:nvPr/>
          </p:nvSpPr>
          <p:spPr>
            <a:xfrm>
              <a:off x="3978388" y="700041"/>
              <a:ext cx="38770" cy="36384"/>
            </a:xfrm>
            <a:custGeom>
              <a:avLst/>
              <a:gdLst/>
              <a:ahLst/>
              <a:cxnLst>
                <a:cxn ang="0">
                  <a:pos x="wd2" y="hd2"/>
                </a:cxn>
                <a:cxn ang="5400000">
                  <a:pos x="wd2" y="hd2"/>
                </a:cxn>
                <a:cxn ang="10800000">
                  <a:pos x="wd2" y="hd2"/>
                </a:cxn>
                <a:cxn ang="16200000">
                  <a:pos x="wd2" y="hd2"/>
                </a:cxn>
              </a:cxnLst>
              <a:rect l="0" t="0" r="r" b="b"/>
              <a:pathLst>
                <a:path w="21600" h="21600" extrusionOk="0">
                  <a:moveTo>
                    <a:pt x="9589" y="0"/>
                  </a:moveTo>
                  <a:lnTo>
                    <a:pt x="0" y="7324"/>
                  </a:lnTo>
                  <a:lnTo>
                    <a:pt x="11835" y="21600"/>
                  </a:lnTo>
                  <a:lnTo>
                    <a:pt x="21600" y="7437"/>
                  </a:lnTo>
                  <a:lnTo>
                    <a:pt x="958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4" name="Shape 374"/>
            <p:cNvSpPr/>
            <p:nvPr/>
          </p:nvSpPr>
          <p:spPr>
            <a:xfrm>
              <a:off x="4377326" y="2699784"/>
              <a:ext cx="80646" cy="65366"/>
            </a:xfrm>
            <a:custGeom>
              <a:avLst/>
              <a:gdLst/>
              <a:ahLst/>
              <a:cxnLst>
                <a:cxn ang="0">
                  <a:pos x="wd2" y="hd2"/>
                </a:cxn>
                <a:cxn ang="5400000">
                  <a:pos x="wd2" y="hd2"/>
                </a:cxn>
                <a:cxn ang="10800000">
                  <a:pos x="wd2" y="hd2"/>
                </a:cxn>
                <a:cxn ang="16200000">
                  <a:pos x="wd2" y="hd2"/>
                </a:cxn>
              </a:cxnLst>
              <a:rect l="0" t="0" r="r" b="b"/>
              <a:pathLst>
                <a:path w="21600" h="21600" extrusionOk="0">
                  <a:moveTo>
                    <a:pt x="12863" y="1314"/>
                  </a:moveTo>
                  <a:lnTo>
                    <a:pt x="3082" y="0"/>
                  </a:lnTo>
                  <a:lnTo>
                    <a:pt x="0" y="13744"/>
                  </a:lnTo>
                  <a:lnTo>
                    <a:pt x="4388" y="21412"/>
                  </a:lnTo>
                  <a:lnTo>
                    <a:pt x="16385" y="21600"/>
                  </a:lnTo>
                  <a:lnTo>
                    <a:pt x="21600" y="6584"/>
                  </a:lnTo>
                  <a:lnTo>
                    <a:pt x="12863" y="1314"/>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5" name="Shape 375"/>
            <p:cNvSpPr/>
            <p:nvPr/>
          </p:nvSpPr>
          <p:spPr>
            <a:xfrm>
              <a:off x="4513456" y="2707250"/>
              <a:ext cx="51159" cy="87745"/>
            </a:xfrm>
            <a:custGeom>
              <a:avLst/>
              <a:gdLst/>
              <a:ahLst/>
              <a:cxnLst>
                <a:cxn ang="0">
                  <a:pos x="wd2" y="hd2"/>
                </a:cxn>
                <a:cxn ang="5400000">
                  <a:pos x="wd2" y="hd2"/>
                </a:cxn>
                <a:cxn ang="10800000">
                  <a:pos x="wd2" y="hd2"/>
                </a:cxn>
                <a:cxn ang="16200000">
                  <a:pos x="wd2" y="hd2"/>
                </a:cxn>
              </a:cxnLst>
              <a:rect l="0" t="0" r="r" b="b"/>
              <a:pathLst>
                <a:path w="21600" h="21600" extrusionOk="0">
                  <a:moveTo>
                    <a:pt x="10691" y="0"/>
                  </a:moveTo>
                  <a:lnTo>
                    <a:pt x="0" y="3197"/>
                  </a:lnTo>
                  <a:lnTo>
                    <a:pt x="349" y="9792"/>
                  </a:lnTo>
                  <a:lnTo>
                    <a:pt x="3031" y="18244"/>
                  </a:lnTo>
                  <a:lnTo>
                    <a:pt x="15055" y="21600"/>
                  </a:lnTo>
                  <a:lnTo>
                    <a:pt x="21600" y="13149"/>
                  </a:lnTo>
                  <a:lnTo>
                    <a:pt x="17522" y="4680"/>
                  </a:lnTo>
                  <a:lnTo>
                    <a:pt x="10691"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6" name="Shape 376"/>
            <p:cNvSpPr/>
            <p:nvPr/>
          </p:nvSpPr>
          <p:spPr>
            <a:xfrm>
              <a:off x="4555650" y="2877083"/>
              <a:ext cx="34531" cy="57110"/>
            </a:xfrm>
            <a:custGeom>
              <a:avLst/>
              <a:gdLst/>
              <a:ahLst/>
              <a:cxnLst>
                <a:cxn ang="0">
                  <a:pos x="wd2" y="hd2"/>
                </a:cxn>
                <a:cxn ang="5400000">
                  <a:pos x="wd2" y="hd2"/>
                </a:cxn>
                <a:cxn ang="10800000">
                  <a:pos x="wd2" y="hd2"/>
                </a:cxn>
                <a:cxn ang="16200000">
                  <a:pos x="wd2" y="hd2"/>
                </a:cxn>
              </a:cxnLst>
              <a:rect l="0" t="0" r="r" b="b"/>
              <a:pathLst>
                <a:path w="21600" h="21600" extrusionOk="0">
                  <a:moveTo>
                    <a:pt x="9036" y="0"/>
                  </a:moveTo>
                  <a:lnTo>
                    <a:pt x="0" y="11875"/>
                  </a:lnTo>
                  <a:lnTo>
                    <a:pt x="4136" y="21600"/>
                  </a:lnTo>
                  <a:lnTo>
                    <a:pt x="17945" y="19175"/>
                  </a:lnTo>
                  <a:lnTo>
                    <a:pt x="21600" y="1742"/>
                  </a:lnTo>
                  <a:lnTo>
                    <a:pt x="903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7" name="Shape 377"/>
            <p:cNvSpPr/>
            <p:nvPr/>
          </p:nvSpPr>
          <p:spPr>
            <a:xfrm>
              <a:off x="4935162" y="2707007"/>
              <a:ext cx="38962" cy="64031"/>
            </a:xfrm>
            <a:custGeom>
              <a:avLst/>
              <a:gdLst/>
              <a:ahLst/>
              <a:cxnLst>
                <a:cxn ang="0">
                  <a:pos x="wd2" y="hd2"/>
                </a:cxn>
                <a:cxn ang="5400000">
                  <a:pos x="wd2" y="hd2"/>
                </a:cxn>
                <a:cxn ang="10800000">
                  <a:pos x="wd2" y="hd2"/>
                </a:cxn>
                <a:cxn ang="16200000">
                  <a:pos x="wd2" y="hd2"/>
                </a:cxn>
              </a:cxnLst>
              <a:rect l="0" t="0" r="r" b="b"/>
              <a:pathLst>
                <a:path w="21600" h="21600" extrusionOk="0">
                  <a:moveTo>
                    <a:pt x="11910" y="0"/>
                  </a:moveTo>
                  <a:lnTo>
                    <a:pt x="880" y="2109"/>
                  </a:lnTo>
                  <a:lnTo>
                    <a:pt x="0" y="13088"/>
                  </a:lnTo>
                  <a:lnTo>
                    <a:pt x="7921" y="21600"/>
                  </a:lnTo>
                  <a:lnTo>
                    <a:pt x="21600" y="7612"/>
                  </a:lnTo>
                  <a:lnTo>
                    <a:pt x="1191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8" name="Shape 378"/>
            <p:cNvSpPr/>
            <p:nvPr/>
          </p:nvSpPr>
          <p:spPr>
            <a:xfrm>
              <a:off x="4969857" y="2610307"/>
              <a:ext cx="39105" cy="43393"/>
            </a:xfrm>
            <a:custGeom>
              <a:avLst/>
              <a:gdLst/>
              <a:ahLst/>
              <a:cxnLst>
                <a:cxn ang="0">
                  <a:pos x="wd2" y="hd2"/>
                </a:cxn>
                <a:cxn ang="5400000">
                  <a:pos x="wd2" y="hd2"/>
                </a:cxn>
                <a:cxn ang="10800000">
                  <a:pos x="wd2" y="hd2"/>
                </a:cxn>
                <a:cxn ang="16200000">
                  <a:pos x="wd2" y="hd2"/>
                </a:cxn>
              </a:cxnLst>
              <a:rect l="0" t="0" r="r" b="b"/>
              <a:pathLst>
                <a:path w="21600" h="21600" extrusionOk="0">
                  <a:moveTo>
                    <a:pt x="3498" y="0"/>
                  </a:moveTo>
                  <a:lnTo>
                    <a:pt x="0" y="9289"/>
                  </a:lnTo>
                  <a:lnTo>
                    <a:pt x="7613" y="17722"/>
                  </a:lnTo>
                  <a:lnTo>
                    <a:pt x="19807" y="21600"/>
                  </a:lnTo>
                  <a:lnTo>
                    <a:pt x="21600" y="4514"/>
                  </a:lnTo>
                  <a:lnTo>
                    <a:pt x="3498"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79" name="Shape 379"/>
            <p:cNvSpPr/>
            <p:nvPr/>
          </p:nvSpPr>
          <p:spPr>
            <a:xfrm>
              <a:off x="4736572" y="5310970"/>
              <a:ext cx="706237" cy="220985"/>
            </a:xfrm>
            <a:custGeom>
              <a:avLst/>
              <a:gdLst/>
              <a:ahLst/>
              <a:cxnLst>
                <a:cxn ang="0">
                  <a:pos x="wd2" y="hd2"/>
                </a:cxn>
                <a:cxn ang="5400000">
                  <a:pos x="wd2" y="hd2"/>
                </a:cxn>
                <a:cxn ang="10800000">
                  <a:pos x="wd2" y="hd2"/>
                </a:cxn>
                <a:cxn ang="16200000">
                  <a:pos x="wd2" y="hd2"/>
                </a:cxn>
              </a:cxnLst>
              <a:rect l="0" t="0" r="r" b="b"/>
              <a:pathLst>
                <a:path w="21600" h="20258" extrusionOk="0">
                  <a:moveTo>
                    <a:pt x="0" y="14220"/>
                  </a:moveTo>
                  <a:lnTo>
                    <a:pt x="613" y="10143"/>
                  </a:lnTo>
                  <a:lnTo>
                    <a:pt x="2247" y="6258"/>
                  </a:lnTo>
                  <a:lnTo>
                    <a:pt x="3538" y="5398"/>
                  </a:lnTo>
                  <a:lnTo>
                    <a:pt x="5022" y="3450"/>
                  </a:lnTo>
                  <a:lnTo>
                    <a:pt x="6054" y="2255"/>
                  </a:lnTo>
                  <a:lnTo>
                    <a:pt x="7558" y="1542"/>
                  </a:lnTo>
                  <a:lnTo>
                    <a:pt x="9385" y="0"/>
                  </a:lnTo>
                  <a:cubicBezTo>
                    <a:pt x="9830" y="32"/>
                    <a:pt x="10273" y="131"/>
                    <a:pt x="10715" y="295"/>
                  </a:cubicBezTo>
                  <a:cubicBezTo>
                    <a:pt x="11331" y="526"/>
                    <a:pt x="11942" y="884"/>
                    <a:pt x="12542" y="1369"/>
                  </a:cubicBezTo>
                  <a:lnTo>
                    <a:pt x="14366" y="1488"/>
                  </a:lnTo>
                  <a:lnTo>
                    <a:pt x="15018" y="2024"/>
                  </a:lnTo>
                  <a:cubicBezTo>
                    <a:pt x="15400" y="3033"/>
                    <a:pt x="15828" y="3875"/>
                    <a:pt x="16289" y="4524"/>
                  </a:cubicBezTo>
                  <a:cubicBezTo>
                    <a:pt x="16814" y="5262"/>
                    <a:pt x="17376" y="5742"/>
                    <a:pt x="17952" y="5944"/>
                  </a:cubicBezTo>
                  <a:lnTo>
                    <a:pt x="19084" y="6301"/>
                  </a:lnTo>
                  <a:lnTo>
                    <a:pt x="20389" y="7015"/>
                  </a:lnTo>
                  <a:lnTo>
                    <a:pt x="21600" y="8741"/>
                  </a:lnTo>
                  <a:lnTo>
                    <a:pt x="21441" y="11114"/>
                  </a:lnTo>
                  <a:lnTo>
                    <a:pt x="20766" y="12178"/>
                  </a:lnTo>
                  <a:lnTo>
                    <a:pt x="19161" y="13896"/>
                  </a:lnTo>
                  <a:lnTo>
                    <a:pt x="18031" y="15146"/>
                  </a:lnTo>
                  <a:cubicBezTo>
                    <a:pt x="17549" y="14608"/>
                    <a:pt x="17009" y="14808"/>
                    <a:pt x="16584" y="15681"/>
                  </a:cubicBezTo>
                  <a:cubicBezTo>
                    <a:pt x="16194" y="16484"/>
                    <a:pt x="15934" y="17809"/>
                    <a:pt x="15492" y="18345"/>
                  </a:cubicBezTo>
                  <a:cubicBezTo>
                    <a:pt x="15117" y="18799"/>
                    <a:pt x="14689" y="18593"/>
                    <a:pt x="14381" y="17809"/>
                  </a:cubicBezTo>
                  <a:lnTo>
                    <a:pt x="15053" y="13666"/>
                  </a:lnTo>
                  <a:lnTo>
                    <a:pt x="13847" y="14915"/>
                  </a:lnTo>
                  <a:cubicBezTo>
                    <a:pt x="13591" y="14965"/>
                    <a:pt x="13334" y="14965"/>
                    <a:pt x="13078" y="14915"/>
                  </a:cubicBezTo>
                  <a:cubicBezTo>
                    <a:pt x="12502" y="14804"/>
                    <a:pt x="11934" y="14443"/>
                    <a:pt x="11393" y="13844"/>
                  </a:cubicBezTo>
                  <a:lnTo>
                    <a:pt x="11097" y="11716"/>
                  </a:lnTo>
                  <a:lnTo>
                    <a:pt x="12539" y="11478"/>
                  </a:lnTo>
                  <a:lnTo>
                    <a:pt x="13155" y="9455"/>
                  </a:lnTo>
                  <a:lnTo>
                    <a:pt x="11789" y="9455"/>
                  </a:lnTo>
                  <a:lnTo>
                    <a:pt x="10226" y="11173"/>
                  </a:lnTo>
                  <a:lnTo>
                    <a:pt x="8997" y="10638"/>
                  </a:lnTo>
                  <a:lnTo>
                    <a:pt x="8109" y="9931"/>
                  </a:lnTo>
                  <a:lnTo>
                    <a:pt x="7039" y="9931"/>
                  </a:lnTo>
                  <a:lnTo>
                    <a:pt x="5391" y="9574"/>
                  </a:lnTo>
                  <a:cubicBezTo>
                    <a:pt x="5206" y="9574"/>
                    <a:pt x="5021" y="9574"/>
                    <a:pt x="4835" y="9574"/>
                  </a:cubicBezTo>
                  <a:cubicBezTo>
                    <a:pt x="4650" y="9574"/>
                    <a:pt x="4465" y="9574"/>
                    <a:pt x="4280" y="9574"/>
                  </a:cubicBezTo>
                  <a:lnTo>
                    <a:pt x="3270" y="12133"/>
                  </a:lnTo>
                  <a:lnTo>
                    <a:pt x="5669" y="11821"/>
                  </a:lnTo>
                  <a:lnTo>
                    <a:pt x="7258" y="14246"/>
                  </a:lnTo>
                  <a:lnTo>
                    <a:pt x="6069" y="15793"/>
                  </a:lnTo>
                  <a:lnTo>
                    <a:pt x="5237" y="16976"/>
                  </a:lnTo>
                  <a:cubicBezTo>
                    <a:pt x="5476" y="20061"/>
                    <a:pt x="4041" y="21600"/>
                    <a:pt x="3572" y="18761"/>
                  </a:cubicBezTo>
                  <a:cubicBezTo>
                    <a:pt x="3449" y="18015"/>
                    <a:pt x="3506" y="17140"/>
                    <a:pt x="3453" y="16328"/>
                  </a:cubicBezTo>
                  <a:cubicBezTo>
                    <a:pt x="3385" y="15280"/>
                    <a:pt x="3140" y="14398"/>
                    <a:pt x="2798" y="14127"/>
                  </a:cubicBezTo>
                  <a:cubicBezTo>
                    <a:pt x="2476" y="13872"/>
                    <a:pt x="2134" y="14221"/>
                    <a:pt x="1932" y="15012"/>
                  </a:cubicBezTo>
                  <a:lnTo>
                    <a:pt x="1279" y="15719"/>
                  </a:lnTo>
                  <a:lnTo>
                    <a:pt x="108" y="16433"/>
                  </a:lnTo>
                  <a:lnTo>
                    <a:pt x="0" y="1422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0" name="Shape 380"/>
            <p:cNvSpPr/>
            <p:nvPr/>
          </p:nvSpPr>
          <p:spPr>
            <a:xfrm>
              <a:off x="5184542" y="5555709"/>
              <a:ext cx="168732" cy="74581"/>
            </a:xfrm>
            <a:custGeom>
              <a:avLst/>
              <a:gdLst/>
              <a:ahLst/>
              <a:cxnLst>
                <a:cxn ang="0">
                  <a:pos x="wd2" y="hd2"/>
                </a:cxn>
                <a:cxn ang="5400000">
                  <a:pos x="wd2" y="hd2"/>
                </a:cxn>
                <a:cxn ang="10800000">
                  <a:pos x="wd2" y="hd2"/>
                </a:cxn>
                <a:cxn ang="16200000">
                  <a:pos x="wd2" y="hd2"/>
                </a:cxn>
              </a:cxnLst>
              <a:rect l="0" t="0" r="r" b="b"/>
              <a:pathLst>
                <a:path w="21450" h="21213" extrusionOk="0">
                  <a:moveTo>
                    <a:pt x="9324" y="5830"/>
                  </a:moveTo>
                  <a:lnTo>
                    <a:pt x="4847" y="6015"/>
                  </a:lnTo>
                  <a:lnTo>
                    <a:pt x="0" y="9579"/>
                  </a:lnTo>
                  <a:lnTo>
                    <a:pt x="5079" y="21213"/>
                  </a:lnTo>
                  <a:lnTo>
                    <a:pt x="12286" y="21213"/>
                  </a:lnTo>
                  <a:lnTo>
                    <a:pt x="15990" y="15119"/>
                  </a:lnTo>
                  <a:lnTo>
                    <a:pt x="21426" y="10133"/>
                  </a:lnTo>
                  <a:cubicBezTo>
                    <a:pt x="21600" y="6572"/>
                    <a:pt x="20830" y="3110"/>
                    <a:pt x="19456" y="1272"/>
                  </a:cubicBezTo>
                  <a:cubicBezTo>
                    <a:pt x="18408" y="-129"/>
                    <a:pt x="17133" y="-387"/>
                    <a:pt x="15990" y="571"/>
                  </a:cubicBezTo>
                  <a:lnTo>
                    <a:pt x="9324" y="583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1" name="Shape 381"/>
            <p:cNvSpPr/>
            <p:nvPr/>
          </p:nvSpPr>
          <p:spPr>
            <a:xfrm>
              <a:off x="5051699" y="5520365"/>
              <a:ext cx="61310" cy="37004"/>
            </a:xfrm>
            <a:custGeom>
              <a:avLst/>
              <a:gdLst/>
              <a:ahLst/>
              <a:cxnLst>
                <a:cxn ang="0">
                  <a:pos x="wd2" y="hd2"/>
                </a:cxn>
                <a:cxn ang="5400000">
                  <a:pos x="wd2" y="hd2"/>
                </a:cxn>
                <a:cxn ang="10800000">
                  <a:pos x="wd2" y="hd2"/>
                </a:cxn>
                <a:cxn ang="16200000">
                  <a:pos x="wd2" y="hd2"/>
                </a:cxn>
              </a:cxnLst>
              <a:rect l="0" t="0" r="r" b="b"/>
              <a:pathLst>
                <a:path w="21600" h="21600" extrusionOk="0">
                  <a:moveTo>
                    <a:pt x="10636" y="668"/>
                  </a:moveTo>
                  <a:lnTo>
                    <a:pt x="0" y="6733"/>
                  </a:lnTo>
                  <a:lnTo>
                    <a:pt x="107" y="21600"/>
                  </a:lnTo>
                  <a:lnTo>
                    <a:pt x="16082" y="14778"/>
                  </a:lnTo>
                  <a:lnTo>
                    <a:pt x="21600" y="0"/>
                  </a:lnTo>
                  <a:lnTo>
                    <a:pt x="10636" y="66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2" name="Shape 382"/>
            <p:cNvSpPr/>
            <p:nvPr/>
          </p:nvSpPr>
          <p:spPr>
            <a:xfrm>
              <a:off x="4962103" y="5554627"/>
              <a:ext cx="53279" cy="41536"/>
            </a:xfrm>
            <a:custGeom>
              <a:avLst/>
              <a:gdLst/>
              <a:ahLst/>
              <a:cxnLst>
                <a:cxn ang="0">
                  <a:pos x="wd2" y="hd2"/>
                </a:cxn>
                <a:cxn ang="5400000">
                  <a:pos x="wd2" y="hd2"/>
                </a:cxn>
                <a:cxn ang="10800000">
                  <a:pos x="wd2" y="hd2"/>
                </a:cxn>
                <a:cxn ang="16200000">
                  <a:pos x="wd2" y="hd2"/>
                </a:cxn>
              </a:cxnLst>
              <a:rect l="0" t="0" r="r" b="b"/>
              <a:pathLst>
                <a:path w="21600" h="21600" extrusionOk="0">
                  <a:moveTo>
                    <a:pt x="8390" y="0"/>
                  </a:moveTo>
                  <a:lnTo>
                    <a:pt x="0" y="9116"/>
                  </a:lnTo>
                  <a:lnTo>
                    <a:pt x="4193" y="21600"/>
                  </a:lnTo>
                  <a:lnTo>
                    <a:pt x="16108" y="16535"/>
                  </a:lnTo>
                  <a:lnTo>
                    <a:pt x="21600" y="3705"/>
                  </a:lnTo>
                  <a:lnTo>
                    <a:pt x="8390"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3" name="Shape 383"/>
            <p:cNvSpPr/>
            <p:nvPr/>
          </p:nvSpPr>
          <p:spPr>
            <a:xfrm>
              <a:off x="5080685" y="5033203"/>
              <a:ext cx="301567" cy="235836"/>
            </a:xfrm>
            <a:custGeom>
              <a:avLst/>
              <a:gdLst/>
              <a:ahLst/>
              <a:cxnLst>
                <a:cxn ang="0">
                  <a:pos x="wd2" y="hd2"/>
                </a:cxn>
                <a:cxn ang="5400000">
                  <a:pos x="wd2" y="hd2"/>
                </a:cxn>
                <a:cxn ang="10800000">
                  <a:pos x="wd2" y="hd2"/>
                </a:cxn>
                <a:cxn ang="16200000">
                  <a:pos x="wd2" y="hd2"/>
                </a:cxn>
              </a:cxnLst>
              <a:rect l="0" t="0" r="r" b="b"/>
              <a:pathLst>
                <a:path w="21432" h="21600" extrusionOk="0">
                  <a:moveTo>
                    <a:pt x="2011" y="2763"/>
                  </a:moveTo>
                  <a:lnTo>
                    <a:pt x="4225" y="2050"/>
                  </a:lnTo>
                  <a:lnTo>
                    <a:pt x="4801" y="0"/>
                  </a:lnTo>
                  <a:lnTo>
                    <a:pt x="6317" y="125"/>
                  </a:lnTo>
                  <a:lnTo>
                    <a:pt x="8486" y="894"/>
                  </a:lnTo>
                  <a:lnTo>
                    <a:pt x="10100" y="2559"/>
                  </a:lnTo>
                  <a:lnTo>
                    <a:pt x="8722" y="6602"/>
                  </a:lnTo>
                  <a:lnTo>
                    <a:pt x="11161" y="8200"/>
                  </a:lnTo>
                  <a:lnTo>
                    <a:pt x="13007" y="8319"/>
                  </a:lnTo>
                  <a:lnTo>
                    <a:pt x="13745" y="10578"/>
                  </a:lnTo>
                  <a:lnTo>
                    <a:pt x="15077" y="11225"/>
                  </a:lnTo>
                  <a:lnTo>
                    <a:pt x="17845" y="12109"/>
                  </a:lnTo>
                  <a:lnTo>
                    <a:pt x="18814" y="14361"/>
                  </a:lnTo>
                  <a:lnTo>
                    <a:pt x="20924" y="15179"/>
                  </a:lnTo>
                  <a:lnTo>
                    <a:pt x="20094" y="17141"/>
                  </a:lnTo>
                  <a:lnTo>
                    <a:pt x="21063" y="18984"/>
                  </a:lnTo>
                  <a:lnTo>
                    <a:pt x="21432" y="21481"/>
                  </a:lnTo>
                  <a:lnTo>
                    <a:pt x="19691" y="21600"/>
                  </a:lnTo>
                  <a:lnTo>
                    <a:pt x="16507" y="19638"/>
                  </a:lnTo>
                  <a:lnTo>
                    <a:pt x="14345" y="20174"/>
                  </a:lnTo>
                  <a:lnTo>
                    <a:pt x="12228" y="16190"/>
                  </a:lnTo>
                  <a:lnTo>
                    <a:pt x="15504" y="15714"/>
                  </a:lnTo>
                  <a:lnTo>
                    <a:pt x="18272" y="17081"/>
                  </a:lnTo>
                  <a:lnTo>
                    <a:pt x="16427" y="13878"/>
                  </a:lnTo>
                  <a:lnTo>
                    <a:pt x="14212" y="12986"/>
                  </a:lnTo>
                  <a:lnTo>
                    <a:pt x="12389" y="13150"/>
                  </a:lnTo>
                  <a:lnTo>
                    <a:pt x="10313" y="11077"/>
                  </a:lnTo>
                  <a:lnTo>
                    <a:pt x="8618" y="8468"/>
                  </a:lnTo>
                  <a:lnTo>
                    <a:pt x="7107" y="8118"/>
                  </a:lnTo>
                  <a:lnTo>
                    <a:pt x="6143" y="6878"/>
                  </a:lnTo>
                  <a:lnTo>
                    <a:pt x="5867" y="5153"/>
                  </a:lnTo>
                  <a:lnTo>
                    <a:pt x="3796" y="6045"/>
                  </a:lnTo>
                  <a:lnTo>
                    <a:pt x="1818" y="6937"/>
                  </a:lnTo>
                  <a:cubicBezTo>
                    <a:pt x="1194" y="7473"/>
                    <a:pt x="346" y="7126"/>
                    <a:pt x="77" y="6223"/>
                  </a:cubicBezTo>
                  <a:cubicBezTo>
                    <a:pt x="-168" y="5402"/>
                    <a:pt x="194" y="4488"/>
                    <a:pt x="854" y="4261"/>
                  </a:cubicBezTo>
                  <a:lnTo>
                    <a:pt x="2011" y="2763"/>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4" name="Shape 384"/>
            <p:cNvSpPr/>
            <p:nvPr/>
          </p:nvSpPr>
          <p:spPr>
            <a:xfrm>
              <a:off x="5131142" y="5127884"/>
              <a:ext cx="77994" cy="141439"/>
            </a:xfrm>
            <a:custGeom>
              <a:avLst/>
              <a:gdLst/>
              <a:ahLst/>
              <a:cxnLst>
                <a:cxn ang="0">
                  <a:pos x="wd2" y="hd2"/>
                </a:cxn>
                <a:cxn ang="5400000">
                  <a:pos x="wd2" y="hd2"/>
                </a:cxn>
                <a:cxn ang="10800000">
                  <a:pos x="wd2" y="hd2"/>
                </a:cxn>
                <a:cxn ang="16200000">
                  <a:pos x="wd2" y="hd2"/>
                </a:cxn>
              </a:cxnLst>
              <a:rect l="0" t="0" r="r" b="b"/>
              <a:pathLst>
                <a:path w="21600" h="21600" extrusionOk="0">
                  <a:moveTo>
                    <a:pt x="7232" y="0"/>
                  </a:moveTo>
                  <a:lnTo>
                    <a:pt x="6579" y="4363"/>
                  </a:lnTo>
                  <a:lnTo>
                    <a:pt x="409" y="9021"/>
                  </a:lnTo>
                  <a:lnTo>
                    <a:pt x="0" y="12293"/>
                  </a:lnTo>
                  <a:lnTo>
                    <a:pt x="4904" y="15849"/>
                  </a:lnTo>
                  <a:lnTo>
                    <a:pt x="12094" y="19320"/>
                  </a:lnTo>
                  <a:lnTo>
                    <a:pt x="17646" y="21600"/>
                  </a:lnTo>
                  <a:lnTo>
                    <a:pt x="21600" y="18031"/>
                  </a:lnTo>
                  <a:lnTo>
                    <a:pt x="21600" y="12392"/>
                  </a:lnTo>
                  <a:lnTo>
                    <a:pt x="18545" y="9529"/>
                  </a:lnTo>
                  <a:lnTo>
                    <a:pt x="15016" y="6393"/>
                  </a:lnTo>
                  <a:lnTo>
                    <a:pt x="14499" y="3531"/>
                  </a:lnTo>
                  <a:lnTo>
                    <a:pt x="72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5" name="Shape 385"/>
            <p:cNvSpPr/>
            <p:nvPr/>
          </p:nvSpPr>
          <p:spPr>
            <a:xfrm>
              <a:off x="5399245" y="5219080"/>
              <a:ext cx="53245" cy="88986"/>
            </a:xfrm>
            <a:custGeom>
              <a:avLst/>
              <a:gdLst/>
              <a:ahLst/>
              <a:cxnLst>
                <a:cxn ang="0">
                  <a:pos x="wd2" y="hd2"/>
                </a:cxn>
                <a:cxn ang="5400000">
                  <a:pos x="wd2" y="hd2"/>
                </a:cxn>
                <a:cxn ang="10800000">
                  <a:pos x="wd2" y="hd2"/>
                </a:cxn>
                <a:cxn ang="16200000">
                  <a:pos x="wd2" y="hd2"/>
                </a:cxn>
              </a:cxnLst>
              <a:rect l="0" t="0" r="r" b="b"/>
              <a:pathLst>
                <a:path w="20973" h="21211" extrusionOk="0">
                  <a:moveTo>
                    <a:pt x="11293" y="0"/>
                  </a:moveTo>
                  <a:lnTo>
                    <a:pt x="6627" y="5552"/>
                  </a:lnTo>
                  <a:lnTo>
                    <a:pt x="112" y="8400"/>
                  </a:lnTo>
                  <a:lnTo>
                    <a:pt x="0" y="15188"/>
                  </a:lnTo>
                  <a:lnTo>
                    <a:pt x="4724" y="20914"/>
                  </a:lnTo>
                  <a:cubicBezTo>
                    <a:pt x="8686" y="21600"/>
                    <a:pt x="12952" y="21081"/>
                    <a:pt x="16167" y="19521"/>
                  </a:cubicBezTo>
                  <a:cubicBezTo>
                    <a:pt x="19834" y="17742"/>
                    <a:pt x="21600" y="14892"/>
                    <a:pt x="20771" y="12093"/>
                  </a:cubicBezTo>
                  <a:lnTo>
                    <a:pt x="18469" y="3584"/>
                  </a:lnTo>
                  <a:lnTo>
                    <a:pt x="112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6" name="Shape 386"/>
            <p:cNvSpPr/>
            <p:nvPr/>
          </p:nvSpPr>
          <p:spPr>
            <a:xfrm>
              <a:off x="5512609" y="5252523"/>
              <a:ext cx="111009" cy="55419"/>
            </a:xfrm>
            <a:custGeom>
              <a:avLst/>
              <a:gdLst/>
              <a:ahLst/>
              <a:cxnLst>
                <a:cxn ang="0">
                  <a:pos x="wd2" y="hd2"/>
                </a:cxn>
                <a:cxn ang="5400000">
                  <a:pos x="wd2" y="hd2"/>
                </a:cxn>
                <a:cxn ang="10800000">
                  <a:pos x="wd2" y="hd2"/>
                </a:cxn>
                <a:cxn ang="16200000">
                  <a:pos x="wd2" y="hd2"/>
                </a:cxn>
              </a:cxnLst>
              <a:rect l="0" t="0" r="r" b="b"/>
              <a:pathLst>
                <a:path w="20516" h="20408" extrusionOk="0">
                  <a:moveTo>
                    <a:pt x="4937" y="0"/>
                  </a:moveTo>
                  <a:lnTo>
                    <a:pt x="649" y="3882"/>
                  </a:lnTo>
                  <a:lnTo>
                    <a:pt x="0" y="17047"/>
                  </a:lnTo>
                  <a:lnTo>
                    <a:pt x="5619" y="16300"/>
                  </a:lnTo>
                  <a:lnTo>
                    <a:pt x="11978" y="14148"/>
                  </a:lnTo>
                  <a:cubicBezTo>
                    <a:pt x="12597" y="18932"/>
                    <a:pt x="15156" y="21600"/>
                    <a:pt x="17481" y="19887"/>
                  </a:cubicBezTo>
                  <a:cubicBezTo>
                    <a:pt x="21175" y="17165"/>
                    <a:pt x="21600" y="7095"/>
                    <a:pt x="18187" y="3182"/>
                  </a:cubicBezTo>
                  <a:lnTo>
                    <a:pt x="13868" y="313"/>
                  </a:lnTo>
                  <a:lnTo>
                    <a:pt x="4937"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7" name="Shape 387"/>
            <p:cNvSpPr/>
            <p:nvPr/>
          </p:nvSpPr>
          <p:spPr>
            <a:xfrm>
              <a:off x="5436319" y="5308104"/>
              <a:ext cx="67889" cy="58216"/>
            </a:xfrm>
            <a:custGeom>
              <a:avLst/>
              <a:gdLst/>
              <a:ahLst/>
              <a:cxnLst>
                <a:cxn ang="0">
                  <a:pos x="wd2" y="hd2"/>
                </a:cxn>
                <a:cxn ang="5400000">
                  <a:pos x="wd2" y="hd2"/>
                </a:cxn>
                <a:cxn ang="10800000">
                  <a:pos x="wd2" y="hd2"/>
                </a:cxn>
                <a:cxn ang="16200000">
                  <a:pos x="wd2" y="hd2"/>
                </a:cxn>
              </a:cxnLst>
              <a:rect l="0" t="0" r="r" b="b"/>
              <a:pathLst>
                <a:path w="21600" h="21456" extrusionOk="0">
                  <a:moveTo>
                    <a:pt x="12529" y="0"/>
                  </a:moveTo>
                  <a:lnTo>
                    <a:pt x="9020" y="6402"/>
                  </a:lnTo>
                  <a:lnTo>
                    <a:pt x="0" y="10890"/>
                  </a:lnTo>
                  <a:lnTo>
                    <a:pt x="1726" y="19983"/>
                  </a:lnTo>
                  <a:cubicBezTo>
                    <a:pt x="4112" y="21109"/>
                    <a:pt x="6687" y="21600"/>
                    <a:pt x="9259" y="21419"/>
                  </a:cubicBezTo>
                  <a:cubicBezTo>
                    <a:pt x="14047" y="21082"/>
                    <a:pt x="18507" y="18488"/>
                    <a:pt x="21600" y="14240"/>
                  </a:cubicBezTo>
                  <a:lnTo>
                    <a:pt x="12529"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8" name="Shape 388"/>
            <p:cNvSpPr/>
            <p:nvPr/>
          </p:nvSpPr>
          <p:spPr>
            <a:xfrm>
              <a:off x="5300033" y="5291227"/>
              <a:ext cx="34459" cy="47551"/>
            </a:xfrm>
            <a:custGeom>
              <a:avLst/>
              <a:gdLst/>
              <a:ahLst/>
              <a:cxnLst>
                <a:cxn ang="0">
                  <a:pos x="wd2" y="hd2"/>
                </a:cxn>
                <a:cxn ang="5400000">
                  <a:pos x="wd2" y="hd2"/>
                </a:cxn>
                <a:cxn ang="10800000">
                  <a:pos x="wd2" y="hd2"/>
                </a:cxn>
                <a:cxn ang="16200000">
                  <a:pos x="wd2" y="hd2"/>
                </a:cxn>
              </a:cxnLst>
              <a:rect l="0" t="0" r="r" b="b"/>
              <a:pathLst>
                <a:path w="21600" h="21600" extrusionOk="0">
                  <a:moveTo>
                    <a:pt x="10532" y="0"/>
                  </a:moveTo>
                  <a:lnTo>
                    <a:pt x="0" y="8076"/>
                  </a:lnTo>
                  <a:lnTo>
                    <a:pt x="7701" y="21600"/>
                  </a:lnTo>
                  <a:lnTo>
                    <a:pt x="21600" y="12165"/>
                  </a:lnTo>
                  <a:lnTo>
                    <a:pt x="105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89" name="Shape 389"/>
            <p:cNvSpPr/>
            <p:nvPr/>
          </p:nvSpPr>
          <p:spPr>
            <a:xfrm>
              <a:off x="5427416" y="5329975"/>
              <a:ext cx="382736" cy="225978"/>
            </a:xfrm>
            <a:custGeom>
              <a:avLst/>
              <a:gdLst/>
              <a:ahLst/>
              <a:cxnLst>
                <a:cxn ang="0">
                  <a:pos x="wd2" y="hd2"/>
                </a:cxn>
                <a:cxn ang="5400000">
                  <a:pos x="wd2" y="hd2"/>
                </a:cxn>
                <a:cxn ang="10800000">
                  <a:pos x="wd2" y="hd2"/>
                </a:cxn>
                <a:cxn ang="16200000">
                  <a:pos x="wd2" y="hd2"/>
                </a:cxn>
              </a:cxnLst>
              <a:rect l="0" t="0" r="r" b="b"/>
              <a:pathLst>
                <a:path w="21442" h="21600" extrusionOk="0">
                  <a:moveTo>
                    <a:pt x="10688" y="2269"/>
                  </a:moveTo>
                  <a:lnTo>
                    <a:pt x="8365" y="5138"/>
                  </a:lnTo>
                  <a:lnTo>
                    <a:pt x="6581" y="4846"/>
                  </a:lnTo>
                  <a:lnTo>
                    <a:pt x="5179" y="5025"/>
                  </a:lnTo>
                  <a:lnTo>
                    <a:pt x="3513" y="7003"/>
                  </a:lnTo>
                  <a:lnTo>
                    <a:pt x="2812" y="9539"/>
                  </a:lnTo>
                  <a:lnTo>
                    <a:pt x="3993" y="10283"/>
                  </a:lnTo>
                  <a:lnTo>
                    <a:pt x="4866" y="12828"/>
                  </a:lnTo>
                  <a:lnTo>
                    <a:pt x="3561" y="14674"/>
                  </a:lnTo>
                  <a:lnTo>
                    <a:pt x="3379" y="16597"/>
                  </a:lnTo>
                  <a:lnTo>
                    <a:pt x="907" y="17342"/>
                  </a:lnTo>
                  <a:lnTo>
                    <a:pt x="0" y="20483"/>
                  </a:lnTo>
                  <a:lnTo>
                    <a:pt x="1965" y="21600"/>
                  </a:lnTo>
                  <a:cubicBezTo>
                    <a:pt x="2527" y="21022"/>
                    <a:pt x="3095" y="20464"/>
                    <a:pt x="3670" y="19925"/>
                  </a:cubicBezTo>
                  <a:cubicBezTo>
                    <a:pt x="4635" y="19021"/>
                    <a:pt x="5617" y="18172"/>
                    <a:pt x="6616" y="17381"/>
                  </a:cubicBezTo>
                  <a:cubicBezTo>
                    <a:pt x="6992" y="15657"/>
                    <a:pt x="8163" y="14875"/>
                    <a:pt x="9125" y="15705"/>
                  </a:cubicBezTo>
                  <a:cubicBezTo>
                    <a:pt x="9895" y="16371"/>
                    <a:pt x="10265" y="17898"/>
                    <a:pt x="9993" y="19297"/>
                  </a:cubicBezTo>
                  <a:lnTo>
                    <a:pt x="11916" y="15876"/>
                  </a:lnTo>
                  <a:cubicBezTo>
                    <a:pt x="11807" y="14699"/>
                    <a:pt x="12006" y="13499"/>
                    <a:pt x="12461" y="12595"/>
                  </a:cubicBezTo>
                  <a:cubicBezTo>
                    <a:pt x="13240" y="11050"/>
                    <a:pt x="14550" y="10660"/>
                    <a:pt x="15589" y="11665"/>
                  </a:cubicBezTo>
                  <a:lnTo>
                    <a:pt x="18025" y="8500"/>
                  </a:lnTo>
                  <a:cubicBezTo>
                    <a:pt x="18812" y="9933"/>
                    <a:pt x="20144" y="9933"/>
                    <a:pt x="20930" y="8500"/>
                  </a:cubicBezTo>
                  <a:cubicBezTo>
                    <a:pt x="21483" y="7493"/>
                    <a:pt x="21600" y="5997"/>
                    <a:pt x="21221" y="4778"/>
                  </a:cubicBezTo>
                  <a:lnTo>
                    <a:pt x="16857" y="0"/>
                  </a:lnTo>
                  <a:cubicBezTo>
                    <a:pt x="16003" y="558"/>
                    <a:pt x="15155" y="1138"/>
                    <a:pt x="14311" y="1740"/>
                  </a:cubicBezTo>
                  <a:cubicBezTo>
                    <a:pt x="13470" y="2341"/>
                    <a:pt x="12633" y="2964"/>
                    <a:pt x="11802" y="3609"/>
                  </a:cubicBezTo>
                  <a:lnTo>
                    <a:pt x="10688" y="2269"/>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90" name="Shape 390"/>
            <p:cNvSpPr/>
            <p:nvPr/>
          </p:nvSpPr>
          <p:spPr>
            <a:xfrm>
              <a:off x="5840201" y="5349579"/>
              <a:ext cx="91524" cy="59196"/>
            </a:xfrm>
            <a:custGeom>
              <a:avLst/>
              <a:gdLst/>
              <a:ahLst/>
              <a:cxnLst>
                <a:cxn ang="0">
                  <a:pos x="wd2" y="hd2"/>
                </a:cxn>
                <a:cxn ang="5400000">
                  <a:pos x="wd2" y="hd2"/>
                </a:cxn>
                <a:cxn ang="10800000">
                  <a:pos x="wd2" y="hd2"/>
                </a:cxn>
                <a:cxn ang="16200000">
                  <a:pos x="wd2" y="hd2"/>
                </a:cxn>
              </a:cxnLst>
              <a:rect l="0" t="0" r="r" b="b"/>
              <a:pathLst>
                <a:path w="21600" h="21600" extrusionOk="0">
                  <a:moveTo>
                    <a:pt x="13916" y="0"/>
                  </a:moveTo>
                  <a:lnTo>
                    <a:pt x="7327" y="1214"/>
                  </a:lnTo>
                  <a:lnTo>
                    <a:pt x="0" y="10763"/>
                  </a:lnTo>
                  <a:lnTo>
                    <a:pt x="5173" y="21600"/>
                  </a:lnTo>
                  <a:lnTo>
                    <a:pt x="16698" y="11889"/>
                  </a:lnTo>
                  <a:lnTo>
                    <a:pt x="21600" y="6440"/>
                  </a:lnTo>
                  <a:lnTo>
                    <a:pt x="13916"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91" name="Shape 391"/>
            <p:cNvSpPr/>
            <p:nvPr/>
          </p:nvSpPr>
          <p:spPr>
            <a:xfrm>
              <a:off x="4299103" y="6726711"/>
              <a:ext cx="177730" cy="98624"/>
            </a:xfrm>
            <a:custGeom>
              <a:avLst/>
              <a:gdLst/>
              <a:ahLst/>
              <a:cxnLst>
                <a:cxn ang="0">
                  <a:pos x="wd2" y="hd2"/>
                </a:cxn>
                <a:cxn ang="5400000">
                  <a:pos x="wd2" y="hd2"/>
                </a:cxn>
                <a:cxn ang="10800000">
                  <a:pos x="wd2" y="hd2"/>
                </a:cxn>
                <a:cxn ang="16200000">
                  <a:pos x="wd2" y="hd2"/>
                </a:cxn>
              </a:cxnLst>
              <a:rect l="0" t="0" r="r" b="b"/>
              <a:pathLst>
                <a:path w="20918" h="21600" extrusionOk="0">
                  <a:moveTo>
                    <a:pt x="9444" y="0"/>
                  </a:moveTo>
                  <a:cubicBezTo>
                    <a:pt x="8750" y="158"/>
                    <a:pt x="8056" y="316"/>
                    <a:pt x="7362" y="474"/>
                  </a:cubicBezTo>
                  <a:cubicBezTo>
                    <a:pt x="6669" y="632"/>
                    <a:pt x="5975" y="790"/>
                    <a:pt x="5281" y="948"/>
                  </a:cubicBezTo>
                  <a:lnTo>
                    <a:pt x="0" y="7666"/>
                  </a:lnTo>
                  <a:lnTo>
                    <a:pt x="1291" y="12904"/>
                  </a:lnTo>
                  <a:lnTo>
                    <a:pt x="730" y="18969"/>
                  </a:lnTo>
                  <a:lnTo>
                    <a:pt x="4168" y="21600"/>
                  </a:lnTo>
                  <a:lnTo>
                    <a:pt x="6919" y="17642"/>
                  </a:lnTo>
                  <a:lnTo>
                    <a:pt x="11708" y="14231"/>
                  </a:lnTo>
                  <a:lnTo>
                    <a:pt x="14649" y="18187"/>
                  </a:lnTo>
                  <a:cubicBezTo>
                    <a:pt x="15852" y="19903"/>
                    <a:pt x="17488" y="20126"/>
                    <a:pt x="18814" y="18756"/>
                  </a:cubicBezTo>
                  <a:cubicBezTo>
                    <a:pt x="21018" y="16477"/>
                    <a:pt x="21600" y="11064"/>
                    <a:pt x="20036" y="7382"/>
                  </a:cubicBezTo>
                  <a:lnTo>
                    <a:pt x="10281" y="7951"/>
                  </a:lnTo>
                  <a:lnTo>
                    <a:pt x="9444" y="0"/>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sp>
          <p:nvSpPr>
            <p:cNvPr id="392" name="Shape 392"/>
            <p:cNvSpPr/>
            <p:nvPr/>
          </p:nvSpPr>
          <p:spPr>
            <a:xfrm>
              <a:off x="658409" y="4035068"/>
              <a:ext cx="138253" cy="353429"/>
            </a:xfrm>
            <a:custGeom>
              <a:avLst/>
              <a:gdLst/>
              <a:ahLst/>
              <a:cxnLst>
                <a:cxn ang="0">
                  <a:pos x="wd2" y="hd2"/>
                </a:cxn>
                <a:cxn ang="5400000">
                  <a:pos x="wd2" y="hd2"/>
                </a:cxn>
                <a:cxn ang="10800000">
                  <a:pos x="wd2" y="hd2"/>
                </a:cxn>
                <a:cxn ang="16200000">
                  <a:pos x="wd2" y="hd2"/>
                </a:cxn>
              </a:cxnLst>
              <a:rect l="0" t="0" r="r" b="b"/>
              <a:pathLst>
                <a:path w="21600" h="21600" extrusionOk="0">
                  <a:moveTo>
                    <a:pt x="0" y="258"/>
                  </a:moveTo>
                  <a:lnTo>
                    <a:pt x="6998" y="0"/>
                  </a:lnTo>
                  <a:lnTo>
                    <a:pt x="7417" y="2219"/>
                  </a:lnTo>
                  <a:lnTo>
                    <a:pt x="11745" y="4335"/>
                  </a:lnTo>
                  <a:lnTo>
                    <a:pt x="14449" y="6610"/>
                  </a:lnTo>
                  <a:lnTo>
                    <a:pt x="16072" y="9777"/>
                  </a:lnTo>
                  <a:lnTo>
                    <a:pt x="16207" y="11728"/>
                  </a:lnTo>
                  <a:lnTo>
                    <a:pt x="18084" y="13467"/>
                  </a:lnTo>
                  <a:lnTo>
                    <a:pt x="18084" y="15319"/>
                  </a:lnTo>
                  <a:lnTo>
                    <a:pt x="20112" y="18168"/>
                  </a:lnTo>
                  <a:lnTo>
                    <a:pt x="21600" y="20602"/>
                  </a:lnTo>
                  <a:lnTo>
                    <a:pt x="17948" y="21600"/>
                  </a:lnTo>
                  <a:lnTo>
                    <a:pt x="14905" y="18863"/>
                  </a:lnTo>
                  <a:lnTo>
                    <a:pt x="13687" y="14313"/>
                  </a:lnTo>
                  <a:cubicBezTo>
                    <a:pt x="12597" y="13444"/>
                    <a:pt x="11654" y="12547"/>
                    <a:pt x="10865" y="11629"/>
                  </a:cubicBezTo>
                  <a:cubicBezTo>
                    <a:pt x="10077" y="10711"/>
                    <a:pt x="9445" y="9775"/>
                    <a:pt x="8972" y="8825"/>
                  </a:cubicBezTo>
                  <a:lnTo>
                    <a:pt x="7501" y="6299"/>
                  </a:lnTo>
                  <a:lnTo>
                    <a:pt x="5522" y="3819"/>
                  </a:lnTo>
                  <a:lnTo>
                    <a:pt x="0" y="258"/>
                  </a:lnTo>
                  <a:close/>
                </a:path>
              </a:pathLst>
            </a:custGeom>
            <a:solidFill>
              <a:srgbClr val="312D3A"/>
            </a:solidFill>
            <a:ln w="12700" cap="flat">
              <a:noFill/>
              <a:miter lim="400000"/>
            </a:ln>
            <a:effectLst/>
          </p:spPr>
          <p:txBody>
            <a:bodyPr wrap="square" lIns="45719" tIns="45719" rIns="45719" bIns="45719" numCol="1" anchor="ctr">
              <a:noAutofit/>
            </a:bodyPr>
            <a:lstStyle/>
            <a:p>
              <a:pPr defTabSz="457148">
                <a:spcBef>
                  <a:spcPts val="0"/>
                </a:spcBef>
                <a:defRPr sz="8400">
                  <a:solidFill>
                    <a:srgbClr val="070707"/>
                  </a:solidFill>
                  <a:latin typeface="Calibri"/>
                  <a:ea typeface="Calibri"/>
                  <a:cs typeface="Calibri"/>
                  <a:sym typeface="Calibri"/>
                </a:defRPr>
              </a:pPr>
              <a:endParaRPr>
                <a:latin typeface="+mn-lt"/>
              </a:endParaRPr>
            </a:p>
          </p:txBody>
        </p:sp>
      </p:grpSp>
      <p:sp>
        <p:nvSpPr>
          <p:cNvPr id="394" name="Shape 394"/>
          <p:cNvSpPr/>
          <p:nvPr/>
        </p:nvSpPr>
        <p:spPr>
          <a:xfrm>
            <a:off x="6414844" y="1830264"/>
            <a:ext cx="9312062" cy="9312062"/>
          </a:xfrm>
          <a:prstGeom prst="ellipse">
            <a:avLst/>
          </a:prstGeom>
          <a:ln w="38100">
            <a:solidFill>
              <a:srgbClr val="312D3A"/>
            </a:solidFill>
            <a:prstDash val="sysDot"/>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395" name="Shape 395"/>
          <p:cNvSpPr/>
          <p:nvPr/>
        </p:nvSpPr>
        <p:spPr>
          <a:xfrm>
            <a:off x="1680102" y="2961788"/>
            <a:ext cx="5456735" cy="1016088"/>
          </a:xfrm>
          <a:custGeom>
            <a:avLst/>
            <a:gdLst/>
            <a:ahLst/>
            <a:cxnLst>
              <a:cxn ang="0">
                <a:pos x="wd2" y="hd2"/>
              </a:cxn>
              <a:cxn ang="5400000">
                <a:pos x="wd2" y="hd2"/>
              </a:cxn>
              <a:cxn ang="10800000">
                <a:pos x="wd2" y="hd2"/>
              </a:cxn>
              <a:cxn ang="16200000">
                <a:pos x="wd2" y="hd2"/>
              </a:cxn>
            </a:cxnLst>
            <a:rect l="0" t="0" r="r" b="b"/>
            <a:pathLst>
              <a:path w="21600" h="21539" extrusionOk="0">
                <a:moveTo>
                  <a:pt x="0" y="4"/>
                </a:moveTo>
                <a:lnTo>
                  <a:pt x="15030" y="4"/>
                </a:lnTo>
                <a:cubicBezTo>
                  <a:pt x="15822" y="-61"/>
                  <a:pt x="16610" y="687"/>
                  <a:pt x="17349" y="2209"/>
                </a:cubicBezTo>
                <a:cubicBezTo>
                  <a:pt x="18164" y="3884"/>
                  <a:pt x="18904" y="6461"/>
                  <a:pt x="19520" y="9771"/>
                </a:cubicBezTo>
                <a:lnTo>
                  <a:pt x="21600" y="21539"/>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396" name="Shape 396"/>
          <p:cNvSpPr/>
          <p:nvPr/>
        </p:nvSpPr>
        <p:spPr>
          <a:xfrm>
            <a:off x="1680102" y="9040747"/>
            <a:ext cx="5456735" cy="1016509"/>
          </a:xfrm>
          <a:custGeom>
            <a:avLst/>
            <a:gdLst/>
            <a:ahLst/>
            <a:cxnLst>
              <a:cxn ang="0">
                <a:pos x="wd2" y="hd2"/>
              </a:cxn>
              <a:cxn ang="5400000">
                <a:pos x="wd2" y="hd2"/>
              </a:cxn>
              <a:cxn ang="10800000">
                <a:pos x="wd2" y="hd2"/>
              </a:cxn>
              <a:cxn ang="16200000">
                <a:pos x="wd2" y="hd2"/>
              </a:cxn>
            </a:cxnLst>
            <a:rect l="0" t="0" r="r" b="b"/>
            <a:pathLst>
              <a:path w="21600" h="21539" extrusionOk="0">
                <a:moveTo>
                  <a:pt x="0" y="21535"/>
                </a:moveTo>
                <a:lnTo>
                  <a:pt x="15030" y="21535"/>
                </a:lnTo>
                <a:cubicBezTo>
                  <a:pt x="15822" y="21600"/>
                  <a:pt x="16610" y="20852"/>
                  <a:pt x="17349" y="19330"/>
                </a:cubicBezTo>
                <a:cubicBezTo>
                  <a:pt x="18164" y="17655"/>
                  <a:pt x="18904" y="15078"/>
                  <a:pt x="19520" y="11768"/>
                </a:cubicBezTo>
                <a:lnTo>
                  <a:pt x="21600" y="0"/>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397" name="Shape 397"/>
          <p:cNvSpPr/>
          <p:nvPr/>
        </p:nvSpPr>
        <p:spPr>
          <a:xfrm>
            <a:off x="5768028" y="6509312"/>
            <a:ext cx="630756" cy="1"/>
          </a:xfrm>
          <a:prstGeom prst="line">
            <a:avLst/>
          </a:pr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398" name="Shape 398"/>
          <p:cNvSpPr/>
          <p:nvPr/>
        </p:nvSpPr>
        <p:spPr>
          <a:xfrm>
            <a:off x="1509391" y="4569356"/>
            <a:ext cx="3879913" cy="3879914"/>
          </a:xfrm>
          <a:prstGeom prst="ellipse">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399" name="Shape 399"/>
          <p:cNvSpPr/>
          <p:nvPr/>
        </p:nvSpPr>
        <p:spPr>
          <a:xfrm>
            <a:off x="3500601" y="4206213"/>
            <a:ext cx="2265445" cy="4602711"/>
          </a:xfrm>
          <a:custGeom>
            <a:avLst/>
            <a:gdLst/>
            <a:ahLst/>
            <a:cxnLst>
              <a:cxn ang="0">
                <a:pos x="wd2" y="hd2"/>
              </a:cxn>
              <a:cxn ang="5400000">
                <a:pos x="wd2" y="hd2"/>
              </a:cxn>
              <a:cxn ang="10800000">
                <a:pos x="wd2" y="hd2"/>
              </a:cxn>
              <a:cxn ang="16200000">
                <a:pos x="wd2" y="hd2"/>
              </a:cxn>
            </a:cxnLst>
            <a:rect l="0" t="0" r="r" b="b"/>
            <a:pathLst>
              <a:path w="21580" h="21600" extrusionOk="0">
                <a:moveTo>
                  <a:pt x="0" y="0"/>
                </a:moveTo>
                <a:cubicBezTo>
                  <a:pt x="6513" y="89"/>
                  <a:pt x="12619" y="1579"/>
                  <a:pt x="16709" y="4078"/>
                </a:cubicBezTo>
                <a:cubicBezTo>
                  <a:pt x="19822" y="5979"/>
                  <a:pt x="21539" y="8344"/>
                  <a:pt x="21580" y="10787"/>
                </a:cubicBezTo>
                <a:cubicBezTo>
                  <a:pt x="21600" y="13548"/>
                  <a:pt x="19466" y="16207"/>
                  <a:pt x="15620" y="18215"/>
                </a:cubicBezTo>
                <a:cubicBezTo>
                  <a:pt x="11556" y="20337"/>
                  <a:pt x="5922" y="21558"/>
                  <a:pt x="2" y="21600"/>
                </a:cubicBez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00" name="Shape 400"/>
          <p:cNvSpPr>
            <a:spLocks noGrp="1"/>
          </p:cNvSpPr>
          <p:nvPr>
            <p:ph type="body" sz="quarter" idx="1"/>
          </p:nvPr>
        </p:nvSpPr>
        <p:spPr>
          <a:xfrm>
            <a:off x="16691218" y="3508744"/>
            <a:ext cx="6059065" cy="6128138"/>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a:t>
            </a:r>
          </a:p>
        </p:txBody>
      </p:sp>
      <p:sp>
        <p:nvSpPr>
          <p:cNvPr id="401" name="Shape 401"/>
          <p:cNvSpPr>
            <a:spLocks noGrp="1"/>
          </p:cNvSpPr>
          <p:nvPr>
            <p:ph type="title"/>
          </p:nvPr>
        </p:nvSpPr>
        <p:spPr>
          <a:xfrm>
            <a:off x="1833702" y="4985546"/>
            <a:ext cx="3235899" cy="2996734"/>
          </a:xfrm>
          <a:prstGeom prst="rect">
            <a:avLst/>
          </a:prstGeom>
        </p:spPr>
        <p:txBody>
          <a:bodyPr anchor="ctr"/>
          <a:lstStyle/>
          <a:p>
            <a:pPr algn="ctr">
              <a:defRPr>
                <a:solidFill>
                  <a:srgbClr val="FFFFFF"/>
                </a:solidFill>
              </a:defRPr>
            </a:pPr>
            <a:r>
              <a:rPr b="1" dirty="0">
                <a:latin typeface="+mn-lt"/>
              </a:rPr>
              <a:t>2001</a:t>
            </a:r>
          </a:p>
          <a:p>
            <a:pPr algn="ctr">
              <a:defRPr>
                <a:solidFill>
                  <a:srgbClr val="FFFFFF"/>
                </a:solidFill>
              </a:defRPr>
            </a:pPr>
            <a:r>
              <a:rPr b="1" dirty="0">
                <a:latin typeface="+mn-lt"/>
              </a:rPr>
              <a:t>2018</a:t>
            </a:r>
          </a:p>
        </p:txBody>
      </p:sp>
      <p:grpSp>
        <p:nvGrpSpPr>
          <p:cNvPr id="404" name="Group 404"/>
          <p:cNvGrpSpPr/>
          <p:nvPr/>
        </p:nvGrpSpPr>
        <p:grpSpPr>
          <a:xfrm>
            <a:off x="1137685" y="2421905"/>
            <a:ext cx="3715346" cy="1019298"/>
            <a:chOff x="0" y="0"/>
            <a:chExt cx="3715345" cy="1019296"/>
          </a:xfrm>
        </p:grpSpPr>
        <p:sp>
          <p:nvSpPr>
            <p:cNvPr id="402" name="Shape 402"/>
            <p:cNvSpPr/>
            <p:nvPr/>
          </p:nvSpPr>
          <p:spPr>
            <a:xfrm>
              <a:off x="0" y="0"/>
              <a:ext cx="3715346" cy="1019297"/>
            </a:xfrm>
            <a:prstGeom prst="roundRect">
              <a:avLst>
                <a:gd name="adj" fmla="val 50000"/>
              </a:avLst>
            </a:pr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403" name="Shape 403"/>
            <p:cNvSpPr/>
            <p:nvPr/>
          </p:nvSpPr>
          <p:spPr>
            <a:xfrm>
              <a:off x="21282" y="184894"/>
              <a:ext cx="3672781" cy="8103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Project #1</a:t>
              </a:r>
            </a:p>
          </p:txBody>
        </p:sp>
      </p:grpSp>
      <p:grpSp>
        <p:nvGrpSpPr>
          <p:cNvPr id="407" name="Group 407"/>
          <p:cNvGrpSpPr/>
          <p:nvPr/>
        </p:nvGrpSpPr>
        <p:grpSpPr>
          <a:xfrm>
            <a:off x="1137685" y="9526623"/>
            <a:ext cx="3715346" cy="1019298"/>
            <a:chOff x="0" y="0"/>
            <a:chExt cx="3715345" cy="1019296"/>
          </a:xfrm>
        </p:grpSpPr>
        <p:sp>
          <p:nvSpPr>
            <p:cNvPr id="405" name="Shape 405"/>
            <p:cNvSpPr/>
            <p:nvPr/>
          </p:nvSpPr>
          <p:spPr>
            <a:xfrm>
              <a:off x="0" y="0"/>
              <a:ext cx="3715346" cy="1019297"/>
            </a:xfrm>
            <a:prstGeom prst="roundRect">
              <a:avLst>
                <a:gd name="adj" fmla="val 50000"/>
              </a:avLst>
            </a:pr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406" name="Shape 406"/>
            <p:cNvSpPr/>
            <p:nvPr/>
          </p:nvSpPr>
          <p:spPr>
            <a:xfrm>
              <a:off x="21282" y="184894"/>
              <a:ext cx="3672781" cy="8103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Project #1</a:t>
              </a:r>
            </a:p>
          </p:txBody>
        </p:sp>
      </p:gr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8158" y="-20216"/>
            <a:ext cx="24367683" cy="13756431"/>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pic>
        <p:nvPicPr>
          <p:cNvPr id="136" name="AP8Y8PJPLB-small-filtered.jpeg"/>
          <p:cNvPicPr>
            <a:picLocks noChangeAspect="1"/>
          </p:cNvPicPr>
          <p:nvPr/>
        </p:nvPicPr>
        <p:blipFill>
          <a:blip r:embed="rId2">
            <a:alphaModFix amt="16190"/>
            <a:extLst/>
          </a:blip>
          <a:stretch>
            <a:fillRect/>
          </a:stretch>
        </p:blipFill>
        <p:spPr>
          <a:xfrm>
            <a:off x="-8159" y="5184"/>
            <a:ext cx="24384000" cy="13716000"/>
          </a:xfrm>
          <a:prstGeom prst="rect">
            <a:avLst/>
          </a:prstGeom>
          <a:ln w="12700">
            <a:miter lim="400000"/>
          </a:ln>
        </p:spPr>
      </p:pic>
      <p:grpSp>
        <p:nvGrpSpPr>
          <p:cNvPr id="144" name="Group 144"/>
          <p:cNvGrpSpPr/>
          <p:nvPr/>
        </p:nvGrpSpPr>
        <p:grpSpPr>
          <a:xfrm>
            <a:off x="6885994" y="5482725"/>
            <a:ext cx="11130842" cy="2152469"/>
            <a:chOff x="0" y="-7305"/>
            <a:chExt cx="11130841" cy="2152467"/>
          </a:xfrm>
        </p:grpSpPr>
        <p:grpSp>
          <p:nvGrpSpPr>
            <p:cNvPr id="141" name="Group 141"/>
            <p:cNvGrpSpPr/>
            <p:nvPr/>
          </p:nvGrpSpPr>
          <p:grpSpPr>
            <a:xfrm>
              <a:off x="0" y="96724"/>
              <a:ext cx="1853831" cy="2048438"/>
              <a:chOff x="0" y="0"/>
              <a:chExt cx="1853830" cy="2048437"/>
            </a:xfrm>
          </p:grpSpPr>
          <p:sp>
            <p:nvSpPr>
              <p:cNvPr id="137" name="Shape 137"/>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38" name="Shape 138"/>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39" name="Shape 139"/>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40" name="Shape 140"/>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42" name="Shape 142"/>
            <p:cNvSpPr/>
            <p:nvPr/>
          </p:nvSpPr>
          <p:spPr>
            <a:xfrm>
              <a:off x="2338370" y="-7305"/>
              <a:ext cx="8792471" cy="16414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FFFF"/>
                  </a:solidFill>
                  <a:latin typeface="+mn-lt"/>
                </a:rPr>
                <a:t>.</a:t>
              </a:r>
            </a:p>
          </p:txBody>
        </p:sp>
        <p:sp>
          <p:nvSpPr>
            <p:cNvPr id="143" name="Shape 143"/>
            <p:cNvSpPr/>
            <p:nvPr/>
          </p:nvSpPr>
          <p:spPr>
            <a:xfrm>
              <a:off x="2403814" y="1457234"/>
              <a:ext cx="7997115" cy="6350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r>
                <a:rPr lang="en-US" dirty="0">
                  <a:latin typeface="+mn-lt"/>
                </a:rPr>
                <a:t>PowerPoint</a:t>
              </a:r>
              <a:r>
                <a:rPr dirty="0">
                  <a:latin typeface="+mn-lt"/>
                </a:rPr>
                <a:t> Business Template</a:t>
              </a: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7878257" y="6426190"/>
            <a:ext cx="4849140" cy="5466348"/>
          </a:xfrm>
          <a:ln w="127000">
            <a:solidFill>
              <a:schemeClr val="accent1"/>
            </a:solidFill>
          </a:ln>
        </p:spPr>
        <p:txBody>
          <a:bodyPr/>
          <a:lstStyle/>
          <a:p>
            <a:endParaRPr lang="en-US"/>
          </a:p>
        </p:txBody>
      </p:sp>
      <p:sp>
        <p:nvSpPr>
          <p:cNvPr id="7" name="Content Placeholder 6"/>
          <p:cNvSpPr>
            <a:spLocks noGrp="1"/>
          </p:cNvSpPr>
          <p:nvPr>
            <p:ph sz="quarter" idx="13"/>
          </p:nvPr>
        </p:nvSpPr>
        <p:spPr>
          <a:xfrm>
            <a:off x="15124893" y="10944580"/>
            <a:ext cx="4849140" cy="5466348"/>
          </a:xfrm>
          <a:ln w="127000">
            <a:solidFill>
              <a:schemeClr val="accent1"/>
            </a:solidFill>
          </a:ln>
        </p:spPr>
        <p:txBody>
          <a:bodyPr/>
          <a:lstStyle/>
          <a:p>
            <a:endParaRPr lang="en-US"/>
          </a:p>
        </p:txBody>
      </p:sp>
      <p:sp>
        <p:nvSpPr>
          <p:cNvPr id="8" name="Content Placeholder 7"/>
          <p:cNvSpPr>
            <a:spLocks noGrp="1"/>
          </p:cNvSpPr>
          <p:nvPr>
            <p:ph sz="quarter" idx="14"/>
          </p:nvPr>
        </p:nvSpPr>
        <p:spPr>
          <a:xfrm>
            <a:off x="20561038" y="3666680"/>
            <a:ext cx="2764404" cy="3116262"/>
          </a:xfrm>
          <a:ln w="127000">
            <a:solidFill>
              <a:schemeClr val="accent1"/>
            </a:solidFill>
          </a:ln>
        </p:spPr>
        <p:txBody>
          <a:bodyPr/>
          <a:lstStyle/>
          <a:p>
            <a:endParaRPr lang="en-US"/>
          </a:p>
        </p:txBody>
      </p:sp>
      <p:sp>
        <p:nvSpPr>
          <p:cNvPr id="9" name="Content Placeholder 8"/>
          <p:cNvSpPr>
            <a:spLocks noGrp="1"/>
          </p:cNvSpPr>
          <p:nvPr>
            <p:ph sz="quarter" idx="15"/>
          </p:nvPr>
        </p:nvSpPr>
        <p:spPr>
          <a:xfrm>
            <a:off x="15289009" y="1789739"/>
            <a:ext cx="4849140" cy="5466348"/>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9180629" y="-2167782"/>
            <a:ext cx="4849140" cy="5466348"/>
          </a:xfrm>
          <a:ln w="127000">
            <a:solidFill>
              <a:schemeClr val="accent1"/>
            </a:solidFill>
          </a:ln>
        </p:spPr>
        <p:txBody>
          <a:bodyPr/>
          <a:lstStyle/>
          <a:p>
            <a:endParaRPr lang="en-US" dirty="0"/>
          </a:p>
        </p:txBody>
      </p:sp>
      <p:sp>
        <p:nvSpPr>
          <p:cNvPr id="414" name="Shape 414"/>
          <p:cNvSpPr/>
          <p:nvPr/>
        </p:nvSpPr>
        <p:spPr>
          <a:xfrm>
            <a:off x="14683204" y="6933867"/>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15" name="Shape 415"/>
          <p:cNvSpPr/>
          <p:nvPr/>
        </p:nvSpPr>
        <p:spPr>
          <a:xfrm>
            <a:off x="16533769" y="63830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16" name="Shape 416"/>
          <p:cNvSpPr/>
          <p:nvPr/>
        </p:nvSpPr>
        <p:spPr>
          <a:xfrm>
            <a:off x="21869348" y="9970558"/>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19" name="Shape 419"/>
          <p:cNvSpPr/>
          <p:nvPr/>
        </p:nvSpPr>
        <p:spPr>
          <a:xfrm>
            <a:off x="18440674" y="835544"/>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20" name="Shape 420"/>
          <p:cNvSpPr/>
          <p:nvPr/>
        </p:nvSpPr>
        <p:spPr>
          <a:xfrm>
            <a:off x="14558069" y="10918088"/>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6" name="Shape 255"/>
          <p:cNvSpPr txBox="1">
            <a:spLocks/>
          </p:cNvSpPr>
          <p:nvPr/>
        </p:nvSpPr>
        <p:spPr>
          <a:xfrm>
            <a:off x="1551375" y="5885268"/>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latin typeface="+mn-lt"/>
              </a:rPr>
              <a:t>popularised</a:t>
            </a:r>
            <a:r>
              <a:rPr lang="en-US" dirty="0">
                <a:latin typeface="+mn-lt"/>
              </a:rPr>
              <a:t> in the 1960s with the release of </a:t>
            </a:r>
            <a:r>
              <a:rPr lang="en-US" dirty="0" err="1">
                <a:latin typeface="+mn-lt"/>
              </a:rPr>
              <a:t>Letraset</a:t>
            </a:r>
            <a:r>
              <a:rPr lang="en-US" dirty="0">
                <a:latin typeface="+mn-lt"/>
              </a:rPr>
              <a:t> sheets containing </a:t>
            </a:r>
            <a:r>
              <a:rPr lang="en-US" dirty="0" err="1">
                <a:latin typeface="+mn-lt"/>
              </a:rPr>
              <a:t>Lorem</a:t>
            </a:r>
            <a:endParaRPr lang="en-US" dirty="0">
              <a:latin typeface="+mn-lt"/>
            </a:endParaRPr>
          </a:p>
        </p:txBody>
      </p:sp>
      <p:sp>
        <p:nvSpPr>
          <p:cNvPr id="17" name="Shape 254"/>
          <p:cNvSpPr txBox="1">
            <a:spLocks/>
          </p:cNvSpPr>
          <p:nvPr/>
        </p:nvSpPr>
        <p:spPr>
          <a:xfrm>
            <a:off x="1518718" y="2527449"/>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5861254" y="4144234"/>
            <a:ext cx="4849140" cy="5466348"/>
          </a:xfrm>
          <a:ln w="127000">
            <a:solidFill>
              <a:schemeClr val="accent1"/>
            </a:solidFill>
          </a:ln>
        </p:spPr>
        <p:txBody>
          <a:bodyPr/>
          <a:lstStyle/>
          <a:p>
            <a:endParaRPr lang="en-US"/>
          </a:p>
        </p:txBody>
      </p:sp>
      <p:sp>
        <p:nvSpPr>
          <p:cNvPr id="7" name="Content Placeholder 6"/>
          <p:cNvSpPr>
            <a:spLocks noGrp="1"/>
          </p:cNvSpPr>
          <p:nvPr>
            <p:ph sz="quarter" idx="13"/>
          </p:nvPr>
        </p:nvSpPr>
        <p:spPr>
          <a:xfrm>
            <a:off x="18346654" y="6902853"/>
            <a:ext cx="12076181" cy="13613261"/>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8589997" y="1313288"/>
            <a:ext cx="2800432" cy="3156874"/>
          </a:xfrm>
          <a:ln w="127000">
            <a:solidFill>
              <a:schemeClr val="accent1"/>
            </a:solidFill>
          </a:ln>
        </p:spPr>
        <p:txBody>
          <a:bodyPr/>
          <a:lstStyle/>
          <a:p>
            <a:endParaRPr lang="en-US" dirty="0"/>
          </a:p>
        </p:txBody>
      </p:sp>
      <p:sp>
        <p:nvSpPr>
          <p:cNvPr id="427" name="Shape 427"/>
          <p:cNvSpPr/>
          <p:nvPr/>
        </p:nvSpPr>
        <p:spPr>
          <a:xfrm>
            <a:off x="21134804" y="3682667"/>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28" name="Shape 428"/>
          <p:cNvSpPr/>
          <p:nvPr/>
        </p:nvSpPr>
        <p:spPr>
          <a:xfrm>
            <a:off x="14552569" y="40462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29" name="Shape 429"/>
          <p:cNvSpPr/>
          <p:nvPr/>
        </p:nvSpPr>
        <p:spPr>
          <a:xfrm>
            <a:off x="19888148" y="7633758"/>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2" name="Shape 255"/>
          <p:cNvSpPr txBox="1">
            <a:spLocks/>
          </p:cNvSpPr>
          <p:nvPr/>
        </p:nvSpPr>
        <p:spPr>
          <a:xfrm>
            <a:off x="1551375" y="5885268"/>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latin typeface="+mn-lt"/>
              </a:rPr>
              <a:t>popularised</a:t>
            </a:r>
            <a:r>
              <a:rPr lang="en-US" dirty="0">
                <a:latin typeface="+mn-lt"/>
              </a:rPr>
              <a:t> in the 1960s with the release of </a:t>
            </a:r>
            <a:r>
              <a:rPr lang="en-US" dirty="0" err="1">
                <a:latin typeface="+mn-lt"/>
              </a:rPr>
              <a:t>Letraset</a:t>
            </a:r>
            <a:r>
              <a:rPr lang="en-US" dirty="0">
                <a:latin typeface="+mn-lt"/>
              </a:rPr>
              <a:t> sheets containing </a:t>
            </a:r>
            <a:r>
              <a:rPr lang="en-US" dirty="0" err="1">
                <a:latin typeface="+mn-lt"/>
              </a:rPr>
              <a:t>Lorem</a:t>
            </a:r>
            <a:endParaRPr lang="en-US" dirty="0">
              <a:latin typeface="+mn-lt"/>
            </a:endParaRPr>
          </a:p>
        </p:txBody>
      </p:sp>
      <p:sp>
        <p:nvSpPr>
          <p:cNvPr id="13" name="Shape 254"/>
          <p:cNvSpPr txBox="1">
            <a:spLocks/>
          </p:cNvSpPr>
          <p:nvPr/>
        </p:nvSpPr>
        <p:spPr>
          <a:xfrm>
            <a:off x="1518718" y="2527449"/>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p:nvPr/>
        </p:nvSpPr>
        <p:spPr>
          <a:xfrm>
            <a:off x="581077" y="11454416"/>
            <a:ext cx="7658994" cy="2007584"/>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5" name="Content Placeholder 4"/>
          <p:cNvSpPr>
            <a:spLocks noGrp="1"/>
          </p:cNvSpPr>
          <p:nvPr>
            <p:ph sz="quarter" idx="11"/>
          </p:nvPr>
        </p:nvSpPr>
        <p:spPr>
          <a:xfrm>
            <a:off x="-5983767" y="6921083"/>
            <a:ext cx="12025770" cy="13556433"/>
          </a:xfrm>
          <a:ln w="127000">
            <a:solidFill>
              <a:schemeClr val="accent1"/>
            </a:solidFill>
          </a:ln>
        </p:spPr>
        <p:txBody>
          <a:bodyPr/>
          <a:lstStyle/>
          <a:p>
            <a:endParaRPr lang="en-US" dirty="0"/>
          </a:p>
        </p:txBody>
      </p:sp>
      <p:sp>
        <p:nvSpPr>
          <p:cNvPr id="4" name="Content Placeholder 3"/>
          <p:cNvSpPr>
            <a:spLocks noGrp="1"/>
          </p:cNvSpPr>
          <p:nvPr>
            <p:ph sz="quarter" idx="10"/>
          </p:nvPr>
        </p:nvSpPr>
        <p:spPr>
          <a:xfrm>
            <a:off x="3626573" y="4168504"/>
            <a:ext cx="4849140" cy="5466348"/>
          </a:xfrm>
          <a:ln w="127000">
            <a:solidFill>
              <a:schemeClr val="accent1"/>
            </a:solidFill>
          </a:ln>
        </p:spPr>
        <p:txBody>
          <a:bodyPr/>
          <a:lstStyle/>
          <a:p>
            <a:endParaRPr lang="en-US"/>
          </a:p>
        </p:txBody>
      </p:sp>
      <p:sp>
        <p:nvSpPr>
          <p:cNvPr id="8" name="Content Placeholder 7"/>
          <p:cNvSpPr>
            <a:spLocks noGrp="1"/>
          </p:cNvSpPr>
          <p:nvPr>
            <p:ph sz="quarter" idx="14"/>
          </p:nvPr>
        </p:nvSpPr>
        <p:spPr>
          <a:xfrm>
            <a:off x="3630061" y="1035900"/>
            <a:ext cx="2787662" cy="3142481"/>
          </a:xfrm>
          <a:ln w="127000">
            <a:solidFill>
              <a:schemeClr val="accent1"/>
            </a:solidFill>
          </a:ln>
        </p:spPr>
        <p:txBody>
          <a:bodyPr/>
          <a:lstStyle/>
          <a:p>
            <a:endParaRPr lang="en-US"/>
          </a:p>
        </p:txBody>
      </p:sp>
      <p:sp>
        <p:nvSpPr>
          <p:cNvPr id="437" name="Shape 437"/>
          <p:cNvSpPr/>
          <p:nvPr/>
        </p:nvSpPr>
        <p:spPr>
          <a:xfrm>
            <a:off x="510004" y="2560153"/>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38" name="Shape 438"/>
          <p:cNvSpPr/>
          <p:nvPr/>
        </p:nvSpPr>
        <p:spPr>
          <a:xfrm>
            <a:off x="2284369" y="40462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39" name="Shape 439"/>
          <p:cNvSpPr/>
          <p:nvPr/>
        </p:nvSpPr>
        <p:spPr>
          <a:xfrm>
            <a:off x="3733748" y="8087761"/>
            <a:ext cx="1782324" cy="200758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3" name="Shape 255"/>
          <p:cNvSpPr txBox="1">
            <a:spLocks/>
          </p:cNvSpPr>
          <p:nvPr/>
        </p:nvSpPr>
        <p:spPr>
          <a:xfrm>
            <a:off x="10466775" y="6192486"/>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latin typeface="+mn-lt"/>
              </a:rPr>
              <a:t>popularised</a:t>
            </a:r>
            <a:r>
              <a:rPr lang="en-US" dirty="0">
                <a:latin typeface="+mn-lt"/>
              </a:rPr>
              <a:t> in the 1960s with the release of </a:t>
            </a:r>
            <a:r>
              <a:rPr lang="en-US" dirty="0" err="1">
                <a:latin typeface="+mn-lt"/>
              </a:rPr>
              <a:t>Letraset</a:t>
            </a:r>
            <a:r>
              <a:rPr lang="en-US" dirty="0">
                <a:latin typeface="+mn-lt"/>
              </a:rPr>
              <a:t> sheets containing </a:t>
            </a:r>
            <a:r>
              <a:rPr lang="en-US" dirty="0" err="1">
                <a:latin typeface="+mn-lt"/>
              </a:rPr>
              <a:t>Lorem</a:t>
            </a:r>
            <a:endParaRPr lang="en-US" dirty="0">
              <a:latin typeface="+mn-lt"/>
            </a:endParaRPr>
          </a:p>
        </p:txBody>
      </p:sp>
      <p:sp>
        <p:nvSpPr>
          <p:cNvPr id="14" name="Shape 254"/>
          <p:cNvSpPr txBox="1">
            <a:spLocks/>
          </p:cNvSpPr>
          <p:nvPr/>
        </p:nvSpPr>
        <p:spPr>
          <a:xfrm>
            <a:off x="10434118" y="2834667"/>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3"/>
          </p:nvPr>
        </p:nvSpPr>
        <p:spPr>
          <a:xfrm>
            <a:off x="18737564" y="9349485"/>
            <a:ext cx="2757213" cy="3108157"/>
          </a:xfrm>
          <a:ln w="127000">
            <a:solidFill>
              <a:schemeClr val="accent1"/>
            </a:solidFill>
          </a:ln>
        </p:spPr>
        <p:txBody>
          <a:bodyPr/>
          <a:lstStyle/>
          <a:p>
            <a:endParaRPr lang="en-US"/>
          </a:p>
        </p:txBody>
      </p:sp>
      <p:sp>
        <p:nvSpPr>
          <p:cNvPr id="9" name="Content Placeholder 8"/>
          <p:cNvSpPr>
            <a:spLocks noGrp="1"/>
          </p:cNvSpPr>
          <p:nvPr>
            <p:ph sz="quarter" idx="15"/>
          </p:nvPr>
        </p:nvSpPr>
        <p:spPr>
          <a:xfrm>
            <a:off x="18359922" y="-6793761"/>
            <a:ext cx="12059198" cy="13594116"/>
          </a:xfrm>
          <a:ln w="127000">
            <a:solidFill>
              <a:schemeClr val="accent1"/>
            </a:solidFill>
          </a:ln>
        </p:spPr>
        <p:txBody>
          <a:bodyPr/>
          <a:lstStyle/>
          <a:p>
            <a:endParaRPr lang="en-US"/>
          </a:p>
        </p:txBody>
      </p:sp>
      <p:sp>
        <p:nvSpPr>
          <p:cNvPr id="10" name="Content Placeholder 9"/>
          <p:cNvSpPr>
            <a:spLocks noGrp="1"/>
          </p:cNvSpPr>
          <p:nvPr>
            <p:ph sz="quarter" idx="16"/>
          </p:nvPr>
        </p:nvSpPr>
        <p:spPr>
          <a:xfrm>
            <a:off x="15820177" y="4203361"/>
            <a:ext cx="4849140" cy="5466348"/>
          </a:xfrm>
          <a:ln w="127000">
            <a:solidFill>
              <a:schemeClr val="accent1"/>
            </a:solidFill>
          </a:ln>
        </p:spPr>
        <p:txBody>
          <a:bodyPr/>
          <a:lstStyle/>
          <a:p>
            <a:endParaRPr lang="en-US"/>
          </a:p>
        </p:txBody>
      </p:sp>
      <p:sp>
        <p:nvSpPr>
          <p:cNvPr id="446" name="Shape 446"/>
          <p:cNvSpPr/>
          <p:nvPr/>
        </p:nvSpPr>
        <p:spPr>
          <a:xfrm>
            <a:off x="21261804" y="7009072"/>
            <a:ext cx="2760415"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47" name="Shape 447"/>
          <p:cNvSpPr/>
          <p:nvPr/>
        </p:nvSpPr>
        <p:spPr>
          <a:xfrm>
            <a:off x="17406585" y="111582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48" name="Shape 448"/>
          <p:cNvSpPr/>
          <p:nvPr/>
        </p:nvSpPr>
        <p:spPr>
          <a:xfrm>
            <a:off x="20091348" y="4509558"/>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4" name="Shape 255"/>
          <p:cNvSpPr txBox="1">
            <a:spLocks/>
          </p:cNvSpPr>
          <p:nvPr/>
        </p:nvSpPr>
        <p:spPr>
          <a:xfrm>
            <a:off x="1551375" y="5885268"/>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latin typeface="+mn-lt"/>
              </a:rPr>
              <a:t>popularised</a:t>
            </a:r>
            <a:r>
              <a:rPr lang="en-US" dirty="0">
                <a:latin typeface="+mn-lt"/>
              </a:rPr>
              <a:t> in the 1960s with the release of </a:t>
            </a:r>
            <a:r>
              <a:rPr lang="en-US" dirty="0" err="1">
                <a:latin typeface="+mn-lt"/>
              </a:rPr>
              <a:t>Letraset</a:t>
            </a:r>
            <a:r>
              <a:rPr lang="en-US" dirty="0">
                <a:latin typeface="+mn-lt"/>
              </a:rPr>
              <a:t> sheets containing </a:t>
            </a:r>
            <a:r>
              <a:rPr lang="en-US" dirty="0" err="1">
                <a:latin typeface="+mn-lt"/>
              </a:rPr>
              <a:t>Lorem</a:t>
            </a:r>
            <a:endParaRPr lang="en-US" dirty="0">
              <a:latin typeface="+mn-lt"/>
            </a:endParaRPr>
          </a:p>
        </p:txBody>
      </p:sp>
      <p:sp>
        <p:nvSpPr>
          <p:cNvPr id="15" name="Shape 254"/>
          <p:cNvSpPr txBox="1">
            <a:spLocks/>
          </p:cNvSpPr>
          <p:nvPr/>
        </p:nvSpPr>
        <p:spPr>
          <a:xfrm>
            <a:off x="1518718" y="2527449"/>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Shape 450"/>
          <p:cNvSpPr/>
          <p:nvPr/>
        </p:nvSpPr>
        <p:spPr>
          <a:xfrm rot="5400000">
            <a:off x="-1937825" y="4487354"/>
            <a:ext cx="3547029"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1" name="Shape 451"/>
          <p:cNvSpPr/>
          <p:nvPr/>
        </p:nvSpPr>
        <p:spPr>
          <a:xfrm rot="5400000">
            <a:off x="2977098"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2" name="Shape 452"/>
          <p:cNvSpPr/>
          <p:nvPr/>
        </p:nvSpPr>
        <p:spPr>
          <a:xfrm>
            <a:off x="-2667266" y="4357847"/>
            <a:ext cx="9921755"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3" name="Shape 453"/>
          <p:cNvSpPr/>
          <p:nvPr/>
        </p:nvSpPr>
        <p:spPr>
          <a:xfrm rot="5400000">
            <a:off x="7961210" y="44873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4" name="Shape 454"/>
          <p:cNvSpPr/>
          <p:nvPr/>
        </p:nvSpPr>
        <p:spPr>
          <a:xfrm rot="5400000">
            <a:off x="12876131"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5" name="Shape 455"/>
          <p:cNvSpPr/>
          <p:nvPr/>
        </p:nvSpPr>
        <p:spPr>
          <a:xfrm>
            <a:off x="7231768" y="4357847"/>
            <a:ext cx="9921754"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6" name="Shape 456"/>
          <p:cNvSpPr/>
          <p:nvPr/>
        </p:nvSpPr>
        <p:spPr>
          <a:xfrm rot="5400000">
            <a:off x="17858953" y="44873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7" name="Shape 457"/>
          <p:cNvSpPr/>
          <p:nvPr/>
        </p:nvSpPr>
        <p:spPr>
          <a:xfrm rot="5400000">
            <a:off x="22773876" y="45004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458" name="Shape 458"/>
          <p:cNvSpPr/>
          <p:nvPr/>
        </p:nvSpPr>
        <p:spPr>
          <a:xfrm>
            <a:off x="17129512" y="4357847"/>
            <a:ext cx="9921754" cy="4313577"/>
          </a:xfrm>
          <a:custGeom>
            <a:avLst/>
            <a:gdLst/>
            <a:ahLst/>
            <a:cxnLst>
              <a:cxn ang="0">
                <a:pos x="wd2" y="hd2"/>
              </a:cxn>
              <a:cxn ang="5400000">
                <a:pos x="wd2" y="hd2"/>
              </a:cxn>
              <a:cxn ang="10800000">
                <a:pos x="wd2" y="hd2"/>
              </a:cxn>
              <a:cxn ang="16200000">
                <a:pos x="wd2" y="hd2"/>
              </a:cxn>
            </a:cxnLst>
            <a:rect l="0" t="0" r="r" b="b"/>
            <a:pathLst>
              <a:path w="21600" h="21585" extrusionOk="0">
                <a:moveTo>
                  <a:pt x="0" y="10850"/>
                </a:moveTo>
                <a:lnTo>
                  <a:pt x="2525" y="853"/>
                </a:lnTo>
                <a:cubicBezTo>
                  <a:pt x="2595" y="570"/>
                  <a:pt x="2699" y="339"/>
                  <a:pt x="2824" y="189"/>
                </a:cubicBezTo>
                <a:cubicBezTo>
                  <a:pt x="2917" y="79"/>
                  <a:pt x="3018" y="16"/>
                  <a:pt x="3122" y="4"/>
                </a:cubicBezTo>
                <a:lnTo>
                  <a:pt x="7678" y="4"/>
                </a:lnTo>
                <a:cubicBezTo>
                  <a:pt x="7807" y="-15"/>
                  <a:pt x="7936" y="43"/>
                  <a:pt x="8052" y="173"/>
                </a:cubicBezTo>
                <a:cubicBezTo>
                  <a:pt x="8176" y="311"/>
                  <a:pt x="8281" y="526"/>
                  <a:pt x="8355" y="792"/>
                </a:cubicBezTo>
                <a:lnTo>
                  <a:pt x="13197" y="20605"/>
                </a:lnTo>
                <a:cubicBezTo>
                  <a:pt x="13262" y="20849"/>
                  <a:pt x="13348" y="21059"/>
                  <a:pt x="13451" y="21221"/>
                </a:cubicBezTo>
                <a:cubicBezTo>
                  <a:pt x="13589" y="21441"/>
                  <a:pt x="13752" y="21567"/>
                  <a:pt x="13919" y="21585"/>
                </a:cubicBezTo>
                <a:lnTo>
                  <a:pt x="18369" y="21585"/>
                </a:lnTo>
                <a:cubicBezTo>
                  <a:pt x="18524" y="21555"/>
                  <a:pt x="18673" y="21441"/>
                  <a:pt x="18805" y="21253"/>
                </a:cubicBezTo>
                <a:cubicBezTo>
                  <a:pt x="18927" y="21079"/>
                  <a:pt x="19030" y="20847"/>
                  <a:pt x="19109" y="20573"/>
                </a:cubicBezTo>
                <a:lnTo>
                  <a:pt x="21600" y="10622"/>
                </a:lnTo>
              </a:path>
            </a:pathLst>
          </a:custGeom>
          <a:ln w="38100">
            <a:solidFill>
              <a:srgbClr val="312D3A"/>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461" name="Group 461"/>
          <p:cNvGrpSpPr/>
          <p:nvPr/>
        </p:nvGrpSpPr>
        <p:grpSpPr>
          <a:xfrm>
            <a:off x="1275048" y="1253404"/>
            <a:ext cx="6951128" cy="2920012"/>
            <a:chOff x="0" y="0"/>
            <a:chExt cx="6951126" cy="2920010"/>
          </a:xfrm>
        </p:grpSpPr>
        <p:sp>
          <p:nvSpPr>
            <p:cNvPr id="459" name="Shape 459"/>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0" name="Shape 460"/>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464" name="Group 464"/>
          <p:cNvGrpSpPr/>
          <p:nvPr/>
        </p:nvGrpSpPr>
        <p:grpSpPr>
          <a:xfrm>
            <a:off x="11174082" y="1253404"/>
            <a:ext cx="6951128" cy="2920012"/>
            <a:chOff x="0" y="0"/>
            <a:chExt cx="6951126" cy="2920010"/>
          </a:xfrm>
        </p:grpSpPr>
        <p:sp>
          <p:nvSpPr>
            <p:cNvPr id="462" name="Shape 462"/>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3" name="Shape 463"/>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467" name="Group 467"/>
          <p:cNvGrpSpPr/>
          <p:nvPr/>
        </p:nvGrpSpPr>
        <p:grpSpPr>
          <a:xfrm>
            <a:off x="6259159" y="8796617"/>
            <a:ext cx="6951128" cy="2690519"/>
            <a:chOff x="0" y="-438341"/>
            <a:chExt cx="6951126" cy="2690517"/>
          </a:xfrm>
        </p:grpSpPr>
        <p:sp>
          <p:nvSpPr>
            <p:cNvPr id="465" name="Shape 465"/>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6" name="Shape 466"/>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470" name="Group 470"/>
          <p:cNvGrpSpPr/>
          <p:nvPr/>
        </p:nvGrpSpPr>
        <p:grpSpPr>
          <a:xfrm>
            <a:off x="16156903" y="8785952"/>
            <a:ext cx="6951128" cy="2690518"/>
            <a:chOff x="0" y="-438341"/>
            <a:chExt cx="6951126" cy="2690517"/>
          </a:xfrm>
        </p:grpSpPr>
        <p:sp>
          <p:nvSpPr>
            <p:cNvPr id="468" name="Shape 468"/>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469" name="Shape 469"/>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p:nvPr/>
        </p:nvSpPr>
        <p:spPr>
          <a:xfrm>
            <a:off x="581077" y="11454416"/>
            <a:ext cx="7658994" cy="2007584"/>
          </a:xfrm>
          <a:prstGeom prst="rect">
            <a:avLst/>
          </a:prstGeom>
          <a:solidFill>
            <a:srgbClr val="FFFFFF"/>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4" name="Content Placeholder 3"/>
          <p:cNvSpPr>
            <a:spLocks noGrp="1"/>
          </p:cNvSpPr>
          <p:nvPr>
            <p:ph sz="quarter" idx="10"/>
          </p:nvPr>
        </p:nvSpPr>
        <p:spPr>
          <a:xfrm>
            <a:off x="986310" y="6659678"/>
            <a:ext cx="4849140" cy="5466348"/>
          </a:xfrm>
          <a:ln w="127000">
            <a:solidFill>
              <a:schemeClr val="accent1"/>
            </a:solidFill>
          </a:ln>
        </p:spPr>
        <p:txBody>
          <a:bodyPr/>
          <a:lstStyle/>
          <a:p>
            <a:endParaRPr lang="en-US"/>
          </a:p>
        </p:txBody>
      </p:sp>
      <p:sp>
        <p:nvSpPr>
          <p:cNvPr id="5" name="Content Placeholder 4"/>
          <p:cNvSpPr>
            <a:spLocks noGrp="1"/>
          </p:cNvSpPr>
          <p:nvPr>
            <p:ph sz="quarter" idx="11"/>
          </p:nvPr>
        </p:nvSpPr>
        <p:spPr>
          <a:xfrm>
            <a:off x="4349616" y="4293678"/>
            <a:ext cx="2766996" cy="3119184"/>
          </a:xfrm>
          <a:ln w="127000">
            <a:solidFill>
              <a:schemeClr val="accent1"/>
            </a:solidFill>
          </a:ln>
        </p:spPr>
        <p:txBody>
          <a:bodyPr/>
          <a:lstStyle/>
          <a:p>
            <a:endParaRPr lang="en-US"/>
          </a:p>
        </p:txBody>
      </p:sp>
      <p:sp>
        <p:nvSpPr>
          <p:cNvPr id="8" name="Content Placeholder 7"/>
          <p:cNvSpPr>
            <a:spLocks noGrp="1"/>
          </p:cNvSpPr>
          <p:nvPr>
            <p:ph sz="quarter" idx="14"/>
          </p:nvPr>
        </p:nvSpPr>
        <p:spPr>
          <a:xfrm>
            <a:off x="-6019333" y="-6810267"/>
            <a:ext cx="12070062" cy="13606362"/>
          </a:xfrm>
          <a:ln w="127000">
            <a:solidFill>
              <a:schemeClr val="accent1"/>
            </a:solidFill>
          </a:ln>
        </p:spPr>
        <p:txBody>
          <a:bodyPr/>
          <a:lstStyle/>
          <a:p>
            <a:endParaRPr lang="en-US" dirty="0"/>
          </a:p>
        </p:txBody>
      </p:sp>
      <p:sp>
        <p:nvSpPr>
          <p:cNvPr id="478" name="Shape 478"/>
          <p:cNvSpPr/>
          <p:nvPr/>
        </p:nvSpPr>
        <p:spPr>
          <a:xfrm>
            <a:off x="6148804" y="10027753"/>
            <a:ext cx="2760415" cy="31092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p>
        </p:txBody>
      </p:sp>
      <p:sp>
        <p:nvSpPr>
          <p:cNvPr id="479" name="Shape 479"/>
          <p:cNvSpPr/>
          <p:nvPr/>
        </p:nvSpPr>
        <p:spPr>
          <a:xfrm>
            <a:off x="1623969" y="4452664"/>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480" name="Shape 480"/>
          <p:cNvSpPr/>
          <p:nvPr/>
        </p:nvSpPr>
        <p:spPr>
          <a:xfrm>
            <a:off x="4841955" y="9510161"/>
            <a:ext cx="1782323" cy="200758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p>
        </p:txBody>
      </p:sp>
      <p:sp>
        <p:nvSpPr>
          <p:cNvPr id="13" name="Shape 255"/>
          <p:cNvSpPr txBox="1">
            <a:spLocks/>
          </p:cNvSpPr>
          <p:nvPr/>
        </p:nvSpPr>
        <p:spPr>
          <a:xfrm>
            <a:off x="10466775" y="6192486"/>
            <a:ext cx="11932543" cy="5380634"/>
          </a:xfrm>
          <a:prstGeom prst="rect">
            <a:avLst/>
          </a:prstGeom>
        </p:spPr>
        <p:txBody>
          <a:bodyPr/>
          <a:lstStyle>
            <a:lvl1pPr marL="42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1pPr>
            <a:lvl2pPr marL="106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2pPr>
            <a:lvl3pPr marL="169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3pPr>
            <a:lvl4pPr marL="233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4pPr>
            <a:lvl5pPr marL="296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5pPr>
            <a:lvl6pPr marL="360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6pPr>
            <a:lvl7pPr marL="423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7pPr>
            <a:lvl8pPr marL="4872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8pPr>
            <a:lvl9pPr marL="5507403" marR="0" indent="-427403" algn="l" defTabSz="825500" latinLnBrk="0">
              <a:lnSpc>
                <a:spcPct val="100000"/>
              </a:lnSpc>
              <a:spcBef>
                <a:spcPts val="5200"/>
              </a:spcBef>
              <a:spcAft>
                <a:spcPts val="0"/>
              </a:spcAft>
              <a:buClrTx/>
              <a:buSzPct val="75000"/>
              <a:buFontTx/>
              <a:buChar char="•"/>
              <a:tabLst/>
              <a:defRPr sz="3500" b="0" i="0" u="none" strike="noStrike" cap="none" spc="0" baseline="0">
                <a:ln>
                  <a:noFill/>
                </a:ln>
                <a:solidFill>
                  <a:srgbClr val="312D3A"/>
                </a:solidFill>
                <a:uFillTx/>
                <a:latin typeface="+mj-lt"/>
                <a:ea typeface="+mj-ea"/>
                <a:cs typeface="+mj-cs"/>
                <a:sym typeface="Helvetica Light"/>
              </a:defRPr>
            </a:lvl9pPr>
          </a:lstStyle>
          <a:p>
            <a:pPr marL="0" indent="0" hangingPunct="1">
              <a:buNone/>
            </a:pPr>
            <a:r>
              <a:rPr lang="en-US" dirty="0" err="1">
                <a:latin typeface="+mn-lt"/>
              </a:rPr>
              <a:t>Lorem</a:t>
            </a:r>
            <a:r>
              <a:rPr lang="en-US" dirty="0">
                <a:latin typeface="+mn-lt"/>
              </a:rPr>
              <a:t> </a:t>
            </a:r>
            <a:r>
              <a:rPr lang="en-US" dirty="0" err="1">
                <a:latin typeface="+mn-lt"/>
              </a:rPr>
              <a:t>Ipsum</a:t>
            </a:r>
            <a:r>
              <a:rPr lang="en-US" dirty="0">
                <a:latin typeface="+mn-lt"/>
              </a:rPr>
              <a:t> is simply dummy text of the printing and typesetting industry. </a:t>
            </a:r>
            <a:r>
              <a:rPr lang="en-US" dirty="0" err="1">
                <a:latin typeface="+mn-lt"/>
              </a:rPr>
              <a:t>Lorem</a:t>
            </a:r>
            <a:r>
              <a:rPr lang="en-US" dirty="0">
                <a:latin typeface="+mn-lt"/>
              </a:rPr>
              <a:t> </a:t>
            </a:r>
            <a:r>
              <a:rPr lang="en-US" dirty="0" err="1">
                <a:latin typeface="+mn-lt"/>
              </a:rPr>
              <a:t>Ipsum</a:t>
            </a:r>
            <a:r>
              <a:rPr lang="en-US" dirty="0">
                <a:latin typeface="+mn-lt"/>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dirty="0" err="1">
                <a:latin typeface="+mn-lt"/>
              </a:rPr>
              <a:t>popularised</a:t>
            </a:r>
            <a:r>
              <a:rPr lang="en-US" dirty="0">
                <a:latin typeface="+mn-lt"/>
              </a:rPr>
              <a:t> in the 1960s with the release of </a:t>
            </a:r>
            <a:r>
              <a:rPr lang="en-US" dirty="0" err="1">
                <a:latin typeface="+mn-lt"/>
              </a:rPr>
              <a:t>Letraset</a:t>
            </a:r>
            <a:r>
              <a:rPr lang="en-US" dirty="0">
                <a:latin typeface="+mn-lt"/>
              </a:rPr>
              <a:t> sheets containing </a:t>
            </a:r>
            <a:r>
              <a:rPr lang="en-US" dirty="0" err="1">
                <a:latin typeface="+mn-lt"/>
              </a:rPr>
              <a:t>Lorem</a:t>
            </a:r>
            <a:endParaRPr lang="en-US" dirty="0">
              <a:latin typeface="+mn-lt"/>
            </a:endParaRPr>
          </a:p>
        </p:txBody>
      </p:sp>
      <p:sp>
        <p:nvSpPr>
          <p:cNvPr id="14" name="Shape 254"/>
          <p:cNvSpPr txBox="1">
            <a:spLocks/>
          </p:cNvSpPr>
          <p:nvPr/>
        </p:nvSpPr>
        <p:spPr>
          <a:xfrm>
            <a:off x="10434118" y="2834667"/>
            <a:ext cx="12416971" cy="2834780"/>
          </a:xfrm>
          <a:prstGeom prst="rect">
            <a:avLst/>
          </a:prstGeom>
        </p:spPr>
        <p:txBody>
          <a:bodyPr/>
          <a:lstStyle>
            <a:lvl1pPr marL="0" marR="0" indent="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1pPr>
            <a:lvl2pPr marL="0" marR="0" indent="228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2pPr>
            <a:lvl3pPr marL="0" marR="0" indent="457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3pPr>
            <a:lvl4pPr marL="0" marR="0" indent="685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4pPr>
            <a:lvl5pPr marL="0" marR="0" indent="9144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5pPr>
            <a:lvl6pPr marL="0" marR="0" indent="11430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6pPr>
            <a:lvl7pPr marL="0" marR="0" indent="13716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7pPr>
            <a:lvl8pPr marL="0" marR="0" indent="16002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8pPr>
            <a:lvl9pPr marL="0" marR="0" indent="1828800" algn="l" defTabSz="825500" rtl="0" latinLnBrk="0">
              <a:lnSpc>
                <a:spcPct val="100000"/>
              </a:lnSpc>
              <a:spcBef>
                <a:spcPts val="5900"/>
              </a:spcBef>
              <a:spcAft>
                <a:spcPts val="0"/>
              </a:spcAft>
              <a:buClrTx/>
              <a:buSzTx/>
              <a:buFontTx/>
              <a:buNone/>
              <a:tabLst/>
              <a:defRPr sz="3500" b="0" i="0" u="none" strike="noStrike" cap="none" spc="0" baseline="0">
                <a:ln>
                  <a:noFill/>
                </a:ln>
                <a:solidFill>
                  <a:srgbClr val="312D3A"/>
                </a:solidFill>
                <a:uFillTx/>
                <a:latin typeface="+mj-lt"/>
                <a:ea typeface="+mj-ea"/>
                <a:cs typeface="+mj-cs"/>
                <a:sym typeface="Helvetica Light"/>
              </a:defRPr>
            </a:lvl9pPr>
          </a:lstStyle>
          <a:p>
            <a:pPr hangingPunct="1"/>
            <a:r>
              <a:rPr lang="en-US" sz="8000" b="1" dirty="0">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5" name="Group 625"/>
          <p:cNvGrpSpPr/>
          <p:nvPr/>
        </p:nvGrpSpPr>
        <p:grpSpPr>
          <a:xfrm>
            <a:off x="446853" y="2640858"/>
            <a:ext cx="15243558" cy="7338672"/>
            <a:chOff x="0" y="0"/>
            <a:chExt cx="15243556" cy="7338671"/>
          </a:xfrm>
        </p:grpSpPr>
        <p:sp>
          <p:nvSpPr>
            <p:cNvPr id="482" name="Shape 482"/>
            <p:cNvSpPr/>
            <p:nvPr/>
          </p:nvSpPr>
          <p:spPr>
            <a:xfrm>
              <a:off x="0" y="474712"/>
              <a:ext cx="4388137" cy="3400317"/>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3" name="Shape 483"/>
            <p:cNvSpPr/>
            <p:nvPr/>
          </p:nvSpPr>
          <p:spPr>
            <a:xfrm>
              <a:off x="2408869" y="343223"/>
              <a:ext cx="737690" cy="265963"/>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4" name="Shape 484"/>
            <p:cNvSpPr/>
            <p:nvPr/>
          </p:nvSpPr>
          <p:spPr>
            <a:xfrm>
              <a:off x="3204878" y="558264"/>
              <a:ext cx="127886" cy="63543"/>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5" name="Shape 485"/>
            <p:cNvSpPr/>
            <p:nvPr/>
          </p:nvSpPr>
          <p:spPr>
            <a:xfrm>
              <a:off x="3252227" y="359802"/>
              <a:ext cx="228726" cy="116717"/>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6" name="Shape 486"/>
            <p:cNvSpPr/>
            <p:nvPr/>
          </p:nvSpPr>
          <p:spPr>
            <a:xfrm>
              <a:off x="3498259" y="359092"/>
              <a:ext cx="177926" cy="77763"/>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7" name="Shape 487"/>
            <p:cNvSpPr/>
            <p:nvPr/>
          </p:nvSpPr>
          <p:spPr>
            <a:xfrm>
              <a:off x="3740321" y="259218"/>
              <a:ext cx="438653" cy="100512"/>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8" name="Shape 488"/>
            <p:cNvSpPr/>
            <p:nvPr/>
          </p:nvSpPr>
          <p:spPr>
            <a:xfrm>
              <a:off x="3946086" y="0"/>
              <a:ext cx="1005033" cy="284942"/>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89" name="Shape 489"/>
            <p:cNvSpPr/>
            <p:nvPr/>
          </p:nvSpPr>
          <p:spPr>
            <a:xfrm>
              <a:off x="4551524" y="8388"/>
              <a:ext cx="1957333" cy="1003396"/>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0" name="Shape 490"/>
            <p:cNvSpPr/>
            <p:nvPr/>
          </p:nvSpPr>
          <p:spPr>
            <a:xfrm>
              <a:off x="3652822" y="375459"/>
              <a:ext cx="805353" cy="559689"/>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1" name="Shape 491"/>
            <p:cNvSpPr/>
            <p:nvPr/>
          </p:nvSpPr>
          <p:spPr>
            <a:xfrm>
              <a:off x="3483400" y="770071"/>
              <a:ext cx="203768" cy="95913"/>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2" name="Shape 492"/>
            <p:cNvSpPr/>
            <p:nvPr/>
          </p:nvSpPr>
          <p:spPr>
            <a:xfrm>
              <a:off x="4136071" y="1494910"/>
              <a:ext cx="290592" cy="231095"/>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3" name="Shape 493"/>
            <p:cNvSpPr/>
            <p:nvPr/>
          </p:nvSpPr>
          <p:spPr>
            <a:xfrm>
              <a:off x="3598301" y="2461697"/>
              <a:ext cx="65404" cy="47819"/>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4" name="Shape 494"/>
            <p:cNvSpPr/>
            <p:nvPr/>
          </p:nvSpPr>
          <p:spPr>
            <a:xfrm>
              <a:off x="2503222" y="3021313"/>
              <a:ext cx="509718" cy="182310"/>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5" name="Shape 495"/>
            <p:cNvSpPr/>
            <p:nvPr/>
          </p:nvSpPr>
          <p:spPr>
            <a:xfrm>
              <a:off x="2947380" y="3205863"/>
              <a:ext cx="337461" cy="105549"/>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6" name="Shape 496"/>
            <p:cNvSpPr/>
            <p:nvPr/>
          </p:nvSpPr>
          <p:spPr>
            <a:xfrm>
              <a:off x="2765949" y="3268283"/>
              <a:ext cx="110430" cy="46471"/>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7" name="Shape 497"/>
            <p:cNvSpPr/>
            <p:nvPr/>
          </p:nvSpPr>
          <p:spPr>
            <a:xfrm>
              <a:off x="3336339" y="3266651"/>
              <a:ext cx="85091" cy="44747"/>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8" name="Shape 498"/>
            <p:cNvSpPr/>
            <p:nvPr/>
          </p:nvSpPr>
          <p:spPr>
            <a:xfrm>
              <a:off x="3076753" y="3028578"/>
              <a:ext cx="73843" cy="44945"/>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499" name="Shape 499"/>
            <p:cNvSpPr/>
            <p:nvPr/>
          </p:nvSpPr>
          <p:spPr>
            <a:xfrm>
              <a:off x="2986169" y="3073688"/>
              <a:ext cx="60653" cy="29122"/>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0" name="Shape 500"/>
            <p:cNvSpPr/>
            <p:nvPr/>
          </p:nvSpPr>
          <p:spPr>
            <a:xfrm>
              <a:off x="2827156" y="2872917"/>
              <a:ext cx="42981" cy="79909"/>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1" name="Shape 501"/>
            <p:cNvSpPr/>
            <p:nvPr/>
          </p:nvSpPr>
          <p:spPr>
            <a:xfrm>
              <a:off x="2830701" y="2798459"/>
              <a:ext cx="51360" cy="52230"/>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2" name="Shape 502"/>
            <p:cNvSpPr/>
            <p:nvPr/>
          </p:nvSpPr>
          <p:spPr>
            <a:xfrm>
              <a:off x="2900254" y="2800853"/>
              <a:ext cx="38272" cy="55065"/>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3" name="Shape 503"/>
            <p:cNvSpPr/>
            <p:nvPr/>
          </p:nvSpPr>
          <p:spPr>
            <a:xfrm>
              <a:off x="2864430" y="2862878"/>
              <a:ext cx="43858" cy="24818"/>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4" name="Shape 504"/>
            <p:cNvSpPr/>
            <p:nvPr/>
          </p:nvSpPr>
          <p:spPr>
            <a:xfrm>
              <a:off x="2970416" y="2938456"/>
              <a:ext cx="24817" cy="37660"/>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5" name="Shape 505"/>
            <p:cNvSpPr/>
            <p:nvPr/>
          </p:nvSpPr>
          <p:spPr>
            <a:xfrm>
              <a:off x="2976995" y="2998550"/>
              <a:ext cx="37943" cy="24833"/>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6" name="Shape 506"/>
            <p:cNvSpPr/>
            <p:nvPr/>
          </p:nvSpPr>
          <p:spPr>
            <a:xfrm>
              <a:off x="2599604" y="3203692"/>
              <a:ext cx="48075" cy="32086"/>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7" name="Shape 507"/>
            <p:cNvSpPr/>
            <p:nvPr/>
          </p:nvSpPr>
          <p:spPr>
            <a:xfrm>
              <a:off x="3447432" y="3256926"/>
              <a:ext cx="51000" cy="30874"/>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8" name="Shape 508"/>
            <p:cNvSpPr/>
            <p:nvPr/>
          </p:nvSpPr>
          <p:spPr>
            <a:xfrm>
              <a:off x="3428278" y="3304813"/>
              <a:ext cx="43167" cy="28878"/>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09" name="Shape 509"/>
            <p:cNvSpPr/>
            <p:nvPr/>
          </p:nvSpPr>
          <p:spPr>
            <a:xfrm>
              <a:off x="3521847" y="3338372"/>
              <a:ext cx="54357" cy="34722"/>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0" name="Shape 510"/>
            <p:cNvSpPr/>
            <p:nvPr/>
          </p:nvSpPr>
          <p:spPr>
            <a:xfrm>
              <a:off x="3583920" y="3311605"/>
              <a:ext cx="33804" cy="35682"/>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1" name="Shape 511"/>
            <p:cNvSpPr/>
            <p:nvPr/>
          </p:nvSpPr>
          <p:spPr>
            <a:xfrm>
              <a:off x="3511965" y="3267479"/>
              <a:ext cx="24817" cy="248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2" name="Shape 512"/>
            <p:cNvSpPr/>
            <p:nvPr/>
          </p:nvSpPr>
          <p:spPr>
            <a:xfrm>
              <a:off x="3640183" y="3314807"/>
              <a:ext cx="38252" cy="36112"/>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3" name="Shape 513"/>
            <p:cNvSpPr/>
            <p:nvPr/>
          </p:nvSpPr>
          <p:spPr>
            <a:xfrm>
              <a:off x="3599554" y="3373203"/>
              <a:ext cx="24817" cy="24818"/>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4" name="Shape 514"/>
            <p:cNvSpPr/>
            <p:nvPr/>
          </p:nvSpPr>
          <p:spPr>
            <a:xfrm>
              <a:off x="3645504" y="3375873"/>
              <a:ext cx="31594" cy="51004"/>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5" name="Shape 515"/>
            <p:cNvSpPr/>
            <p:nvPr/>
          </p:nvSpPr>
          <p:spPr>
            <a:xfrm>
              <a:off x="3663137" y="3435235"/>
              <a:ext cx="28149" cy="26498"/>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6" name="Shape 516"/>
            <p:cNvSpPr/>
            <p:nvPr/>
          </p:nvSpPr>
          <p:spPr>
            <a:xfrm>
              <a:off x="3231224" y="3586018"/>
              <a:ext cx="37654" cy="52049"/>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7" name="Shape 517"/>
            <p:cNvSpPr/>
            <p:nvPr/>
          </p:nvSpPr>
          <p:spPr>
            <a:xfrm>
              <a:off x="3173608" y="3583005"/>
              <a:ext cx="26624" cy="44778"/>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8" name="Shape 518"/>
            <p:cNvSpPr/>
            <p:nvPr/>
          </p:nvSpPr>
          <p:spPr>
            <a:xfrm>
              <a:off x="3682570" y="3483129"/>
              <a:ext cx="30432" cy="28341"/>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19" name="Shape 519"/>
            <p:cNvSpPr/>
            <p:nvPr/>
          </p:nvSpPr>
          <p:spPr>
            <a:xfrm>
              <a:off x="3649075" y="3528569"/>
              <a:ext cx="24817" cy="35912"/>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0" name="Shape 520"/>
            <p:cNvSpPr/>
            <p:nvPr/>
          </p:nvSpPr>
          <p:spPr>
            <a:xfrm>
              <a:off x="3627893" y="3574495"/>
              <a:ext cx="24817" cy="27872"/>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1" name="Shape 521"/>
            <p:cNvSpPr/>
            <p:nvPr/>
          </p:nvSpPr>
          <p:spPr>
            <a:xfrm>
              <a:off x="3597340" y="3627782"/>
              <a:ext cx="24818" cy="33431"/>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2" name="Shape 522"/>
            <p:cNvSpPr/>
            <p:nvPr/>
          </p:nvSpPr>
          <p:spPr>
            <a:xfrm>
              <a:off x="3576971" y="3704581"/>
              <a:ext cx="59412" cy="58445"/>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3" name="Shape 523"/>
            <p:cNvSpPr/>
            <p:nvPr/>
          </p:nvSpPr>
          <p:spPr>
            <a:xfrm>
              <a:off x="3746918" y="3556441"/>
              <a:ext cx="39002" cy="33246"/>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4" name="Shape 524"/>
            <p:cNvSpPr/>
            <p:nvPr/>
          </p:nvSpPr>
          <p:spPr>
            <a:xfrm>
              <a:off x="3639059" y="3664580"/>
              <a:ext cx="32577" cy="24817"/>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5" name="Shape 525"/>
            <p:cNvSpPr/>
            <p:nvPr/>
          </p:nvSpPr>
          <p:spPr>
            <a:xfrm>
              <a:off x="1144128" y="1512563"/>
              <a:ext cx="126220" cy="112673"/>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6" name="Shape 526"/>
            <p:cNvSpPr/>
            <p:nvPr/>
          </p:nvSpPr>
          <p:spPr>
            <a:xfrm>
              <a:off x="1140179" y="1227973"/>
              <a:ext cx="67094" cy="74033"/>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7" name="Shape 527"/>
            <p:cNvSpPr/>
            <p:nvPr/>
          </p:nvSpPr>
          <p:spPr>
            <a:xfrm>
              <a:off x="1133991" y="1143219"/>
              <a:ext cx="42568" cy="64208"/>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8" name="Shape 528"/>
            <p:cNvSpPr/>
            <p:nvPr/>
          </p:nvSpPr>
          <p:spPr>
            <a:xfrm>
              <a:off x="1190014" y="1173486"/>
              <a:ext cx="24817" cy="28169"/>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29" name="Shape 529"/>
            <p:cNvSpPr/>
            <p:nvPr/>
          </p:nvSpPr>
          <p:spPr>
            <a:xfrm>
              <a:off x="340398" y="1123384"/>
              <a:ext cx="138507" cy="65134"/>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0" name="Shape 530"/>
            <p:cNvSpPr/>
            <p:nvPr/>
          </p:nvSpPr>
          <p:spPr>
            <a:xfrm>
              <a:off x="2587768" y="3621219"/>
              <a:ext cx="2390475" cy="3590017"/>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1" name="Shape 531"/>
            <p:cNvSpPr/>
            <p:nvPr/>
          </p:nvSpPr>
          <p:spPr>
            <a:xfrm>
              <a:off x="3773817" y="7202382"/>
              <a:ext cx="267630" cy="136290"/>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2" name="Shape 532"/>
            <p:cNvSpPr/>
            <p:nvPr/>
          </p:nvSpPr>
          <p:spPr>
            <a:xfrm>
              <a:off x="4091204" y="7114564"/>
              <a:ext cx="167017" cy="70843"/>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3" name="Shape 533"/>
            <p:cNvSpPr/>
            <p:nvPr/>
          </p:nvSpPr>
          <p:spPr>
            <a:xfrm>
              <a:off x="5885896" y="2247929"/>
              <a:ext cx="3456930" cy="3963545"/>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4" name="Shape 534"/>
            <p:cNvSpPr/>
            <p:nvPr/>
          </p:nvSpPr>
          <p:spPr>
            <a:xfrm>
              <a:off x="9589254" y="4575490"/>
              <a:ext cx="34089" cy="41447"/>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5" name="Shape 535"/>
            <p:cNvSpPr/>
            <p:nvPr/>
          </p:nvSpPr>
          <p:spPr>
            <a:xfrm>
              <a:off x="8918351" y="4992677"/>
              <a:ext cx="376921" cy="721694"/>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6" name="Shape 536"/>
            <p:cNvSpPr/>
            <p:nvPr/>
          </p:nvSpPr>
          <p:spPr>
            <a:xfrm>
              <a:off x="9017219" y="5058826"/>
              <a:ext cx="24817" cy="38935"/>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7" name="Shape 537"/>
            <p:cNvSpPr/>
            <p:nvPr/>
          </p:nvSpPr>
          <p:spPr>
            <a:xfrm>
              <a:off x="8978239" y="4998850"/>
              <a:ext cx="31966" cy="31321"/>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8" name="Shape 538"/>
            <p:cNvSpPr/>
            <p:nvPr/>
          </p:nvSpPr>
          <p:spPr>
            <a:xfrm>
              <a:off x="8939444" y="5018586"/>
              <a:ext cx="30854" cy="25242"/>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39" name="Shape 539"/>
            <p:cNvSpPr/>
            <p:nvPr/>
          </p:nvSpPr>
          <p:spPr>
            <a:xfrm>
              <a:off x="8911420" y="4957396"/>
              <a:ext cx="24818" cy="36468"/>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0" name="Shape 540"/>
            <p:cNvSpPr/>
            <p:nvPr/>
          </p:nvSpPr>
          <p:spPr>
            <a:xfrm>
              <a:off x="9532954" y="5436557"/>
              <a:ext cx="40595" cy="54295"/>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1" name="Shape 541"/>
            <p:cNvSpPr/>
            <p:nvPr/>
          </p:nvSpPr>
          <p:spPr>
            <a:xfrm>
              <a:off x="9628473" y="5394761"/>
              <a:ext cx="24818" cy="35661"/>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2" name="Shape 542"/>
            <p:cNvSpPr/>
            <p:nvPr/>
          </p:nvSpPr>
          <p:spPr>
            <a:xfrm>
              <a:off x="6448794" y="5172178"/>
              <a:ext cx="48339" cy="45909"/>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3" name="Shape 543"/>
            <p:cNvSpPr/>
            <p:nvPr/>
          </p:nvSpPr>
          <p:spPr>
            <a:xfrm>
              <a:off x="7058459" y="4240997"/>
              <a:ext cx="35262" cy="323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4" name="Shape 544"/>
            <p:cNvSpPr/>
            <p:nvPr/>
          </p:nvSpPr>
          <p:spPr>
            <a:xfrm>
              <a:off x="7169488" y="4099159"/>
              <a:ext cx="31403" cy="24818"/>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5" name="Shape 545"/>
            <p:cNvSpPr/>
            <p:nvPr/>
          </p:nvSpPr>
          <p:spPr>
            <a:xfrm>
              <a:off x="7128899" y="4186863"/>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6" name="Shape 546"/>
            <p:cNvSpPr/>
            <p:nvPr/>
          </p:nvSpPr>
          <p:spPr>
            <a:xfrm>
              <a:off x="5572022" y="3441100"/>
              <a:ext cx="35755" cy="31614"/>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7" name="Shape 547"/>
            <p:cNvSpPr/>
            <p:nvPr/>
          </p:nvSpPr>
          <p:spPr>
            <a:xfrm>
              <a:off x="5531806" y="3447422"/>
              <a:ext cx="27944" cy="27198"/>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8" name="Shape 548"/>
            <p:cNvSpPr/>
            <p:nvPr/>
          </p:nvSpPr>
          <p:spPr>
            <a:xfrm>
              <a:off x="5521567" y="3384674"/>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49" name="Shape 549"/>
            <p:cNvSpPr/>
            <p:nvPr/>
          </p:nvSpPr>
          <p:spPr>
            <a:xfrm>
              <a:off x="5585378" y="3387580"/>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0" name="Shape 550"/>
            <p:cNvSpPr/>
            <p:nvPr/>
          </p:nvSpPr>
          <p:spPr>
            <a:xfrm>
              <a:off x="5450390" y="3336897"/>
              <a:ext cx="24818" cy="33523"/>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1" name="Shape 551"/>
            <p:cNvSpPr/>
            <p:nvPr/>
          </p:nvSpPr>
          <p:spPr>
            <a:xfrm>
              <a:off x="8014700" y="209850"/>
              <a:ext cx="6151432" cy="4023446"/>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2" name="Shape 552"/>
            <p:cNvSpPr/>
            <p:nvPr/>
          </p:nvSpPr>
          <p:spPr>
            <a:xfrm>
              <a:off x="9840203" y="95927"/>
              <a:ext cx="498987" cy="135810"/>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3" name="Shape 553"/>
            <p:cNvSpPr/>
            <p:nvPr/>
          </p:nvSpPr>
          <p:spPr>
            <a:xfrm>
              <a:off x="12980770" y="1366429"/>
              <a:ext cx="330453" cy="387955"/>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4" name="Shape 554"/>
            <p:cNvSpPr/>
            <p:nvPr/>
          </p:nvSpPr>
          <p:spPr>
            <a:xfrm>
              <a:off x="13293616" y="1803740"/>
              <a:ext cx="231601" cy="220303"/>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5" name="Shape 555"/>
            <p:cNvSpPr/>
            <p:nvPr/>
          </p:nvSpPr>
          <p:spPr>
            <a:xfrm>
              <a:off x="13113787" y="2039581"/>
              <a:ext cx="416635" cy="403296"/>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6" name="Shape 556"/>
            <p:cNvSpPr/>
            <p:nvPr/>
          </p:nvSpPr>
          <p:spPr>
            <a:xfrm>
              <a:off x="13201102" y="2431269"/>
              <a:ext cx="72265" cy="64579"/>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7" name="Shape 557"/>
            <p:cNvSpPr/>
            <p:nvPr/>
          </p:nvSpPr>
          <p:spPr>
            <a:xfrm>
              <a:off x="13094344" y="2444361"/>
              <a:ext cx="88976" cy="125974"/>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8" name="Shape 558"/>
            <p:cNvSpPr/>
            <p:nvPr/>
          </p:nvSpPr>
          <p:spPr>
            <a:xfrm>
              <a:off x="12752874" y="2906125"/>
              <a:ext cx="84654" cy="163151"/>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59" name="Shape 559"/>
            <p:cNvSpPr/>
            <p:nvPr/>
          </p:nvSpPr>
          <p:spPr>
            <a:xfrm>
              <a:off x="12232336" y="3204401"/>
              <a:ext cx="92864" cy="97337"/>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0" name="Shape 560"/>
            <p:cNvSpPr/>
            <p:nvPr/>
          </p:nvSpPr>
          <p:spPr>
            <a:xfrm>
              <a:off x="12811783" y="3271302"/>
              <a:ext cx="241000" cy="315372"/>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1" name="Shape 561"/>
            <p:cNvSpPr/>
            <p:nvPr/>
          </p:nvSpPr>
          <p:spPr>
            <a:xfrm>
              <a:off x="12715223" y="3699236"/>
              <a:ext cx="135478" cy="147141"/>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2" name="Shape 562"/>
            <p:cNvSpPr/>
            <p:nvPr/>
          </p:nvSpPr>
          <p:spPr>
            <a:xfrm>
              <a:off x="12867368" y="3575636"/>
              <a:ext cx="63664" cy="63157"/>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3" name="Shape 563"/>
            <p:cNvSpPr/>
            <p:nvPr/>
          </p:nvSpPr>
          <p:spPr>
            <a:xfrm>
              <a:off x="13073989" y="3623336"/>
              <a:ext cx="107051" cy="74451"/>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4" name="Shape 564"/>
            <p:cNvSpPr/>
            <p:nvPr/>
          </p:nvSpPr>
          <p:spPr>
            <a:xfrm>
              <a:off x="13007254" y="3517008"/>
              <a:ext cx="29530" cy="38447"/>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5" name="Shape 565"/>
            <p:cNvSpPr/>
            <p:nvPr/>
          </p:nvSpPr>
          <p:spPr>
            <a:xfrm>
              <a:off x="12929553" y="3652118"/>
              <a:ext cx="72346" cy="74316"/>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6" name="Shape 566"/>
            <p:cNvSpPr/>
            <p:nvPr/>
          </p:nvSpPr>
          <p:spPr>
            <a:xfrm>
              <a:off x="12986444" y="3731021"/>
              <a:ext cx="56559" cy="83289"/>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7" name="Shape 567"/>
            <p:cNvSpPr/>
            <p:nvPr/>
          </p:nvSpPr>
          <p:spPr>
            <a:xfrm>
              <a:off x="13061188" y="3687355"/>
              <a:ext cx="45420" cy="77374"/>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8" name="Shape 568"/>
            <p:cNvSpPr/>
            <p:nvPr/>
          </p:nvSpPr>
          <p:spPr>
            <a:xfrm>
              <a:off x="12980665" y="3760909"/>
              <a:ext cx="246778" cy="240867"/>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69" name="Shape 569"/>
            <p:cNvSpPr/>
            <p:nvPr/>
          </p:nvSpPr>
          <p:spPr>
            <a:xfrm>
              <a:off x="12311926" y="3937904"/>
              <a:ext cx="500243" cy="578277"/>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0" name="Shape 570"/>
            <p:cNvSpPr/>
            <p:nvPr/>
          </p:nvSpPr>
          <p:spPr>
            <a:xfrm>
              <a:off x="12814351" y="4216462"/>
              <a:ext cx="335375" cy="401110"/>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1" name="Shape 571"/>
            <p:cNvSpPr/>
            <p:nvPr/>
          </p:nvSpPr>
          <p:spPr>
            <a:xfrm>
              <a:off x="13265503" y="4166400"/>
              <a:ext cx="62199" cy="157456"/>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2" name="Shape 572"/>
            <p:cNvSpPr/>
            <p:nvPr/>
          </p:nvSpPr>
          <p:spPr>
            <a:xfrm>
              <a:off x="13292942" y="4455263"/>
              <a:ext cx="125272" cy="56967"/>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3" name="Shape 573"/>
            <p:cNvSpPr/>
            <p:nvPr/>
          </p:nvSpPr>
          <p:spPr>
            <a:xfrm>
              <a:off x="13034812" y="4763602"/>
              <a:ext cx="202555" cy="122816"/>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4" name="Shape 574"/>
            <p:cNvSpPr/>
            <p:nvPr/>
          </p:nvSpPr>
          <p:spPr>
            <a:xfrm>
              <a:off x="12872504" y="4750904"/>
              <a:ext cx="137191" cy="65734"/>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5" name="Shape 575"/>
            <p:cNvSpPr/>
            <p:nvPr/>
          </p:nvSpPr>
          <p:spPr>
            <a:xfrm>
              <a:off x="12678633" y="4764356"/>
              <a:ext cx="112587" cy="53116"/>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6" name="Shape 576"/>
            <p:cNvSpPr/>
            <p:nvPr/>
          </p:nvSpPr>
          <p:spPr>
            <a:xfrm>
              <a:off x="12816048" y="4825071"/>
              <a:ext cx="83579" cy="47508"/>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7" name="Shape 577"/>
            <p:cNvSpPr/>
            <p:nvPr/>
          </p:nvSpPr>
          <p:spPr>
            <a:xfrm>
              <a:off x="12129861" y="4638290"/>
              <a:ext cx="502632" cy="143439"/>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8" name="Shape 578"/>
            <p:cNvSpPr/>
            <p:nvPr/>
          </p:nvSpPr>
          <p:spPr>
            <a:xfrm>
              <a:off x="11632409" y="3996201"/>
              <a:ext cx="535450" cy="628585"/>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79" name="Shape 579"/>
            <p:cNvSpPr/>
            <p:nvPr/>
          </p:nvSpPr>
          <p:spPr>
            <a:xfrm>
              <a:off x="10812350" y="3785451"/>
              <a:ext cx="115473" cy="173950"/>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0" name="Shape 580"/>
            <p:cNvSpPr/>
            <p:nvPr/>
          </p:nvSpPr>
          <p:spPr>
            <a:xfrm>
              <a:off x="10445231" y="3975448"/>
              <a:ext cx="30648" cy="37689"/>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1" name="Shape 581"/>
            <p:cNvSpPr/>
            <p:nvPr/>
          </p:nvSpPr>
          <p:spPr>
            <a:xfrm>
              <a:off x="10440136" y="4050400"/>
              <a:ext cx="32681" cy="30568"/>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2" name="Shape 582"/>
            <p:cNvSpPr/>
            <p:nvPr/>
          </p:nvSpPr>
          <p:spPr>
            <a:xfrm>
              <a:off x="10406415" y="3928516"/>
              <a:ext cx="28571" cy="30883"/>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3" name="Shape 583"/>
            <p:cNvSpPr/>
            <p:nvPr/>
          </p:nvSpPr>
          <p:spPr>
            <a:xfrm>
              <a:off x="9252864" y="2821236"/>
              <a:ext cx="33900" cy="47291"/>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4" name="Shape 584"/>
            <p:cNvSpPr/>
            <p:nvPr/>
          </p:nvSpPr>
          <p:spPr>
            <a:xfrm>
              <a:off x="8327607" y="2333587"/>
              <a:ext cx="101976" cy="67458"/>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5" name="Shape 585"/>
            <p:cNvSpPr/>
            <p:nvPr/>
          </p:nvSpPr>
          <p:spPr>
            <a:xfrm>
              <a:off x="6346123" y="513633"/>
              <a:ext cx="3098246" cy="1804796"/>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6" name="Shape 586"/>
            <p:cNvSpPr/>
            <p:nvPr/>
          </p:nvSpPr>
          <p:spPr>
            <a:xfrm>
              <a:off x="8800376" y="272029"/>
              <a:ext cx="468082" cy="272661"/>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7" name="Shape 587"/>
            <p:cNvSpPr/>
            <p:nvPr/>
          </p:nvSpPr>
          <p:spPr>
            <a:xfrm>
              <a:off x="7277993" y="119506"/>
              <a:ext cx="543325" cy="207797"/>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8" name="Shape 588"/>
            <p:cNvSpPr/>
            <p:nvPr/>
          </p:nvSpPr>
          <p:spPr>
            <a:xfrm>
              <a:off x="5983673" y="731310"/>
              <a:ext cx="346946" cy="142093"/>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89" name="Shape 589"/>
            <p:cNvSpPr/>
            <p:nvPr/>
          </p:nvSpPr>
          <p:spPr>
            <a:xfrm>
              <a:off x="6588560" y="536951"/>
              <a:ext cx="62635" cy="30409"/>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0" name="Shape 590"/>
            <p:cNvSpPr/>
            <p:nvPr/>
          </p:nvSpPr>
          <p:spPr>
            <a:xfrm>
              <a:off x="6606091" y="895870"/>
              <a:ext cx="53353" cy="34883"/>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1" name="Shape 591"/>
            <p:cNvSpPr/>
            <p:nvPr/>
          </p:nvSpPr>
          <p:spPr>
            <a:xfrm>
              <a:off x="6612103" y="934521"/>
              <a:ext cx="32382" cy="24818"/>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2" name="Shape 592"/>
            <p:cNvSpPr/>
            <p:nvPr/>
          </p:nvSpPr>
          <p:spPr>
            <a:xfrm>
              <a:off x="6378705" y="1278674"/>
              <a:ext cx="214648" cy="207655"/>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3" name="Shape 593"/>
            <p:cNvSpPr/>
            <p:nvPr/>
          </p:nvSpPr>
          <p:spPr>
            <a:xfrm>
              <a:off x="6576810" y="1131636"/>
              <a:ext cx="313865" cy="412043"/>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4" name="Shape 594"/>
            <p:cNvSpPr/>
            <p:nvPr/>
          </p:nvSpPr>
          <p:spPr>
            <a:xfrm>
              <a:off x="6626041" y="1313380"/>
              <a:ext cx="24817" cy="32084"/>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5" name="Shape 595"/>
            <p:cNvSpPr/>
            <p:nvPr/>
          </p:nvSpPr>
          <p:spPr>
            <a:xfrm>
              <a:off x="6658838" y="1568390"/>
              <a:ext cx="26948" cy="24818"/>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6" name="Shape 596"/>
            <p:cNvSpPr/>
            <p:nvPr/>
          </p:nvSpPr>
          <p:spPr>
            <a:xfrm>
              <a:off x="6697369" y="1576813"/>
              <a:ext cx="24818" cy="248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7" name="Shape 597"/>
            <p:cNvSpPr/>
            <p:nvPr/>
          </p:nvSpPr>
          <p:spPr>
            <a:xfrm>
              <a:off x="6876942" y="2078429"/>
              <a:ext cx="59888" cy="69668"/>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8" name="Shape 598"/>
            <p:cNvSpPr/>
            <p:nvPr/>
          </p:nvSpPr>
          <p:spPr>
            <a:xfrm>
              <a:off x="7192709" y="1929354"/>
              <a:ext cx="49567" cy="79492"/>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599" name="Shape 599"/>
            <p:cNvSpPr/>
            <p:nvPr/>
          </p:nvSpPr>
          <p:spPr>
            <a:xfrm>
              <a:off x="7173348" y="2038000"/>
              <a:ext cx="67245" cy="117524"/>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0" name="Shape 600"/>
            <p:cNvSpPr/>
            <p:nvPr/>
          </p:nvSpPr>
          <p:spPr>
            <a:xfrm>
              <a:off x="7378486" y="2196295"/>
              <a:ext cx="132682" cy="71236"/>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1" name="Shape 601"/>
            <p:cNvSpPr/>
            <p:nvPr/>
          </p:nvSpPr>
          <p:spPr>
            <a:xfrm>
              <a:off x="7441493" y="2307569"/>
              <a:ext cx="29403" cy="25738"/>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2" name="Shape 602"/>
            <p:cNvSpPr/>
            <p:nvPr/>
          </p:nvSpPr>
          <p:spPr>
            <a:xfrm>
              <a:off x="7897646" y="2332580"/>
              <a:ext cx="147653" cy="51091"/>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3" name="Shape 603"/>
            <p:cNvSpPr/>
            <p:nvPr/>
          </p:nvSpPr>
          <p:spPr>
            <a:xfrm>
              <a:off x="7636390" y="1007195"/>
              <a:ext cx="49147" cy="41797"/>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4" name="Shape 604"/>
            <p:cNvSpPr/>
            <p:nvPr/>
          </p:nvSpPr>
          <p:spPr>
            <a:xfrm>
              <a:off x="12355534" y="4935245"/>
              <a:ext cx="2005951" cy="1532620"/>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5" name="Shape 605"/>
            <p:cNvSpPr/>
            <p:nvPr/>
          </p:nvSpPr>
          <p:spPr>
            <a:xfrm>
              <a:off x="13553236" y="6559427"/>
              <a:ext cx="187878" cy="155437"/>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6" name="Shape 606"/>
            <p:cNvSpPr/>
            <p:nvPr/>
          </p:nvSpPr>
          <p:spPr>
            <a:xfrm>
              <a:off x="14412354" y="6550238"/>
              <a:ext cx="510983" cy="319422"/>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7" name="Shape 607"/>
            <p:cNvSpPr/>
            <p:nvPr/>
          </p:nvSpPr>
          <p:spPr>
            <a:xfrm>
              <a:off x="14993594" y="6232164"/>
              <a:ext cx="249963" cy="380907"/>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8" name="Shape 608"/>
            <p:cNvSpPr/>
            <p:nvPr/>
          </p:nvSpPr>
          <p:spPr>
            <a:xfrm>
              <a:off x="15011651" y="5894009"/>
              <a:ext cx="24817" cy="42980"/>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09" name="Shape 609"/>
            <p:cNvSpPr/>
            <p:nvPr/>
          </p:nvSpPr>
          <p:spPr>
            <a:xfrm>
              <a:off x="14957733" y="5355176"/>
              <a:ext cx="159287" cy="197139"/>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0" name="Shape 610"/>
            <p:cNvSpPr/>
            <p:nvPr/>
          </p:nvSpPr>
          <p:spPr>
            <a:xfrm>
              <a:off x="15180555" y="5141084"/>
              <a:ext cx="57030" cy="96028"/>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1" name="Shape 611"/>
            <p:cNvSpPr/>
            <p:nvPr/>
          </p:nvSpPr>
          <p:spPr>
            <a:xfrm>
              <a:off x="14597034" y="4605842"/>
              <a:ext cx="69388" cy="97705"/>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2" name="Shape 612"/>
            <p:cNvSpPr/>
            <p:nvPr/>
          </p:nvSpPr>
          <p:spPr>
            <a:xfrm>
              <a:off x="14688922" y="4680925"/>
              <a:ext cx="69176" cy="59907"/>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3" name="Shape 613"/>
            <p:cNvSpPr/>
            <p:nvPr/>
          </p:nvSpPr>
          <p:spPr>
            <a:xfrm>
              <a:off x="14717901" y="4761750"/>
              <a:ext cx="56565" cy="59086"/>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DCDEE0"/>
                  </a:solidFill>
                  <a:latin typeface="Calibri"/>
                  <a:ea typeface="Calibri"/>
                  <a:cs typeface="Calibri"/>
                  <a:sym typeface="Calibri"/>
                </a:defRPr>
              </a:pPr>
              <a:endParaRPr>
                <a:latin typeface="+mn-lt"/>
              </a:endParaRPr>
            </a:p>
          </p:txBody>
        </p:sp>
        <p:sp>
          <p:nvSpPr>
            <p:cNvPr id="614" name="Shape 614"/>
            <p:cNvSpPr/>
            <p:nvPr/>
          </p:nvSpPr>
          <p:spPr>
            <a:xfrm>
              <a:off x="14788012" y="4735125"/>
              <a:ext cx="70902" cy="63887"/>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5" name="Shape 615"/>
            <p:cNvSpPr/>
            <p:nvPr/>
          </p:nvSpPr>
          <p:spPr>
            <a:xfrm>
              <a:off x="14824661" y="4833108"/>
              <a:ext cx="56846" cy="36294"/>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DCDEE0"/>
                  </a:solidFill>
                  <a:latin typeface="Calibri"/>
                  <a:ea typeface="Calibri"/>
                  <a:cs typeface="Calibri"/>
                  <a:sym typeface="Calibri"/>
                </a:defRPr>
              </a:pPr>
              <a:endParaRPr>
                <a:latin typeface="+mn-lt"/>
              </a:endParaRPr>
            </a:p>
          </p:txBody>
        </p:sp>
        <p:sp>
          <p:nvSpPr>
            <p:cNvPr id="616" name="Shape 616"/>
            <p:cNvSpPr/>
            <p:nvPr/>
          </p:nvSpPr>
          <p:spPr>
            <a:xfrm>
              <a:off x="14892552" y="4780809"/>
              <a:ext cx="41641" cy="82105"/>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7" name="Shape 617"/>
            <p:cNvSpPr/>
            <p:nvPr/>
          </p:nvSpPr>
          <p:spPr>
            <a:xfrm>
              <a:off x="14915216" y="4890747"/>
              <a:ext cx="37037" cy="319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8" name="Shape 618"/>
            <p:cNvSpPr/>
            <p:nvPr/>
          </p:nvSpPr>
          <p:spPr>
            <a:xfrm>
              <a:off x="14436273" y="4450965"/>
              <a:ext cx="132026" cy="115590"/>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19" name="Shape 619"/>
            <p:cNvSpPr/>
            <p:nvPr/>
          </p:nvSpPr>
          <p:spPr>
            <a:xfrm>
              <a:off x="14346428" y="4536023"/>
              <a:ext cx="175081" cy="140567"/>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0" name="Shape 620"/>
            <p:cNvSpPr/>
            <p:nvPr/>
          </p:nvSpPr>
          <p:spPr>
            <a:xfrm>
              <a:off x="13449923" y="4335865"/>
              <a:ext cx="997834" cy="589687"/>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1" name="Shape 621"/>
            <p:cNvSpPr/>
            <p:nvPr/>
          </p:nvSpPr>
          <p:spPr>
            <a:xfrm>
              <a:off x="13590328" y="3857379"/>
              <a:ext cx="27794" cy="34599"/>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2" name="Shape 622"/>
            <p:cNvSpPr/>
            <p:nvPr/>
          </p:nvSpPr>
          <p:spPr>
            <a:xfrm>
              <a:off x="14077763" y="3382072"/>
              <a:ext cx="24818" cy="33181"/>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3" name="Shape 623"/>
            <p:cNvSpPr/>
            <p:nvPr/>
          </p:nvSpPr>
          <p:spPr>
            <a:xfrm>
              <a:off x="14037915" y="3497948"/>
              <a:ext cx="27834" cy="47266"/>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sp>
          <p:nvSpPr>
            <p:cNvPr id="624" name="Shape 624"/>
            <p:cNvSpPr/>
            <p:nvPr/>
          </p:nvSpPr>
          <p:spPr>
            <a:xfrm>
              <a:off x="14804316" y="3886655"/>
              <a:ext cx="28923" cy="438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312D3A"/>
            </a:solidFill>
            <a:ln w="12700" cap="flat">
              <a:noFill/>
              <a:miter lim="400000"/>
            </a:ln>
            <a:effectLst/>
          </p:spPr>
          <p:txBody>
            <a:bodyPr wrap="square" lIns="45719" tIns="45719" rIns="45719" bIns="45719" numCol="1" anchor="ctr">
              <a:noAutofit/>
            </a:bodyPr>
            <a:lstStyle/>
            <a:p>
              <a:pPr defTabSz="1557689">
                <a:spcBef>
                  <a:spcPts val="0"/>
                </a:spcBef>
                <a:defRPr sz="20200">
                  <a:solidFill>
                    <a:srgbClr val="070707"/>
                  </a:solidFill>
                  <a:latin typeface="Calibri"/>
                  <a:ea typeface="Calibri"/>
                  <a:cs typeface="Calibri"/>
                  <a:sym typeface="Calibri"/>
                </a:defRPr>
              </a:pPr>
              <a:endParaRPr>
                <a:latin typeface="+mn-lt"/>
              </a:endParaRPr>
            </a:p>
          </p:txBody>
        </p:sp>
      </p:grpSp>
      <p:sp>
        <p:nvSpPr>
          <p:cNvPr id="626" name="Shape 626"/>
          <p:cNvSpPr/>
          <p:nvPr/>
        </p:nvSpPr>
        <p:spPr>
          <a:xfrm>
            <a:off x="17641907" y="2656099"/>
            <a:ext cx="6119615" cy="195831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a:t>
            </a:r>
          </a:p>
        </p:txBody>
      </p:sp>
      <p:sp>
        <p:nvSpPr>
          <p:cNvPr id="627" name="Shape 627"/>
          <p:cNvSpPr/>
          <p:nvPr/>
        </p:nvSpPr>
        <p:spPr>
          <a:xfrm>
            <a:off x="17641907" y="5739141"/>
            <a:ext cx="6119615" cy="195831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a:t>
            </a:r>
          </a:p>
        </p:txBody>
      </p:sp>
      <p:sp>
        <p:nvSpPr>
          <p:cNvPr id="628" name="Shape 628"/>
          <p:cNvSpPr/>
          <p:nvPr/>
        </p:nvSpPr>
        <p:spPr>
          <a:xfrm>
            <a:off x="17641907" y="8822183"/>
            <a:ext cx="6119615" cy="195831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a:t>
            </a:r>
          </a:p>
        </p:txBody>
      </p:sp>
      <p:grpSp>
        <p:nvGrpSpPr>
          <p:cNvPr id="631" name="Group 631"/>
          <p:cNvGrpSpPr/>
          <p:nvPr/>
        </p:nvGrpSpPr>
        <p:grpSpPr>
          <a:xfrm>
            <a:off x="16532790" y="2832098"/>
            <a:ext cx="788050" cy="788050"/>
            <a:chOff x="0" y="0"/>
            <a:chExt cx="788049" cy="788049"/>
          </a:xfrm>
        </p:grpSpPr>
        <p:sp>
          <p:nvSpPr>
            <p:cNvPr id="629" name="Shape 629"/>
            <p:cNvSpPr/>
            <p:nvPr/>
          </p:nvSpPr>
          <p:spPr>
            <a:xfrm>
              <a:off x="0" y="0"/>
              <a:ext cx="788049" cy="788049"/>
            </a:xfrm>
            <a:prstGeom prst="roundRect">
              <a:avLst>
                <a:gd name="adj" fmla="val 50000"/>
              </a:avLst>
            </a:pr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630" name="Shape 630"/>
            <p:cNvSpPr/>
            <p:nvPr/>
          </p:nvSpPr>
          <p:spPr>
            <a:xfrm>
              <a:off x="78356" y="29947"/>
              <a:ext cx="656736" cy="70275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ctr">
                <a:spcBef>
                  <a:spcPts val="0"/>
                </a:spcBef>
                <a:defRPr sz="3900">
                  <a:solidFill>
                    <a:srgbClr val="FFFFFF"/>
                  </a:solidFill>
                  <a:latin typeface="Helvetica Neue Medium"/>
                  <a:ea typeface="Helvetica Neue Medium"/>
                  <a:cs typeface="Helvetica Neue Medium"/>
                  <a:sym typeface="Helvetica Neue Medium"/>
                </a:defRPr>
              </a:lvl1pPr>
            </a:lstStyle>
            <a:p>
              <a:r>
                <a:rPr>
                  <a:latin typeface="+mn-lt"/>
                </a:rPr>
                <a:t>1</a:t>
              </a:r>
            </a:p>
          </p:txBody>
        </p:sp>
      </p:grpSp>
      <p:grpSp>
        <p:nvGrpSpPr>
          <p:cNvPr id="634" name="Group 634"/>
          <p:cNvGrpSpPr/>
          <p:nvPr/>
        </p:nvGrpSpPr>
        <p:grpSpPr>
          <a:xfrm>
            <a:off x="16532790" y="5886851"/>
            <a:ext cx="788049" cy="788049"/>
            <a:chOff x="0" y="0"/>
            <a:chExt cx="788048" cy="788048"/>
          </a:xfrm>
        </p:grpSpPr>
        <p:sp>
          <p:nvSpPr>
            <p:cNvPr id="632" name="Shape 632"/>
            <p:cNvSpPr/>
            <p:nvPr/>
          </p:nvSpPr>
          <p:spPr>
            <a:xfrm>
              <a:off x="0" y="0"/>
              <a:ext cx="788049" cy="788049"/>
            </a:xfrm>
            <a:prstGeom prst="roundRect">
              <a:avLst>
                <a:gd name="adj" fmla="val 50000"/>
              </a:avLst>
            </a:pr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633" name="Shape 633"/>
            <p:cNvSpPr/>
            <p:nvPr/>
          </p:nvSpPr>
          <p:spPr>
            <a:xfrm>
              <a:off x="52956" y="39257"/>
              <a:ext cx="656736" cy="6841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3900">
                  <a:solidFill>
                    <a:srgbClr val="FFFFFF"/>
                  </a:solidFill>
                  <a:latin typeface="Helvetica Neue Medium"/>
                  <a:ea typeface="Helvetica Neue Medium"/>
                  <a:cs typeface="Helvetica Neue Medium"/>
                  <a:sym typeface="Helvetica Neue Medium"/>
                </a:defRPr>
              </a:lvl1pPr>
            </a:lstStyle>
            <a:p>
              <a:r>
                <a:rPr>
                  <a:latin typeface="+mn-lt"/>
                </a:rPr>
                <a:t>2</a:t>
              </a:r>
            </a:p>
          </p:txBody>
        </p:sp>
      </p:grpSp>
      <p:grpSp>
        <p:nvGrpSpPr>
          <p:cNvPr id="637" name="Group 637"/>
          <p:cNvGrpSpPr/>
          <p:nvPr/>
        </p:nvGrpSpPr>
        <p:grpSpPr>
          <a:xfrm>
            <a:off x="16532790" y="8979704"/>
            <a:ext cx="788050" cy="788050"/>
            <a:chOff x="0" y="0"/>
            <a:chExt cx="788049" cy="788049"/>
          </a:xfrm>
        </p:grpSpPr>
        <p:sp>
          <p:nvSpPr>
            <p:cNvPr id="635" name="Shape 635"/>
            <p:cNvSpPr/>
            <p:nvPr/>
          </p:nvSpPr>
          <p:spPr>
            <a:xfrm>
              <a:off x="0" y="0"/>
              <a:ext cx="788049" cy="788049"/>
            </a:xfrm>
            <a:prstGeom prst="roundRect">
              <a:avLst>
                <a:gd name="adj" fmla="val 50000"/>
              </a:avLst>
            </a:prstGeom>
            <a:solidFill>
              <a:schemeClr val="accent1"/>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636" name="Shape 636"/>
            <p:cNvSpPr/>
            <p:nvPr/>
          </p:nvSpPr>
          <p:spPr>
            <a:xfrm>
              <a:off x="65656" y="29947"/>
              <a:ext cx="656736" cy="70275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ctr">
                <a:spcBef>
                  <a:spcPts val="0"/>
                </a:spcBef>
                <a:defRPr sz="3900">
                  <a:solidFill>
                    <a:srgbClr val="FFFFFF"/>
                  </a:solidFill>
                  <a:latin typeface="Helvetica Neue Medium"/>
                  <a:ea typeface="Helvetica Neue Medium"/>
                  <a:cs typeface="Helvetica Neue Medium"/>
                  <a:sym typeface="Helvetica Neue Medium"/>
                </a:defRPr>
              </a:lvl1pPr>
            </a:lstStyle>
            <a:p>
              <a:r>
                <a:rPr>
                  <a:latin typeface="+mn-lt"/>
                </a:rPr>
                <a:t>3</a:t>
              </a:r>
            </a:p>
          </p:txBody>
        </p:sp>
      </p:grpSp>
      <p:sp>
        <p:nvSpPr>
          <p:cNvPr id="638" name="Shape 638"/>
          <p:cNvSpPr/>
          <p:nvPr/>
        </p:nvSpPr>
        <p:spPr>
          <a:xfrm>
            <a:off x="6940400" y="3044027"/>
            <a:ext cx="2912042" cy="2912042"/>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39" name="Shape 639"/>
          <p:cNvSpPr/>
          <p:nvPr/>
        </p:nvSpPr>
        <p:spPr>
          <a:xfrm>
            <a:off x="9175929" y="3418342"/>
            <a:ext cx="1329962" cy="1329961"/>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0" name="Shape 640"/>
          <p:cNvSpPr/>
          <p:nvPr/>
        </p:nvSpPr>
        <p:spPr>
          <a:xfrm>
            <a:off x="3614723" y="5926320"/>
            <a:ext cx="1329962" cy="1329961"/>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1" name="Shape 641"/>
          <p:cNvSpPr/>
          <p:nvPr/>
        </p:nvSpPr>
        <p:spPr>
          <a:xfrm>
            <a:off x="3322566" y="5916170"/>
            <a:ext cx="788050"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2" name="Shape 642"/>
          <p:cNvSpPr/>
          <p:nvPr/>
        </p:nvSpPr>
        <p:spPr>
          <a:xfrm>
            <a:off x="3135878" y="4621118"/>
            <a:ext cx="788050"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3" name="Shape 643"/>
          <p:cNvSpPr/>
          <p:nvPr/>
        </p:nvSpPr>
        <p:spPr>
          <a:xfrm>
            <a:off x="1063651" y="4413518"/>
            <a:ext cx="788049" cy="788049"/>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4" name="Shape 644"/>
          <p:cNvSpPr/>
          <p:nvPr/>
        </p:nvSpPr>
        <p:spPr>
          <a:xfrm>
            <a:off x="536672" y="3162318"/>
            <a:ext cx="1842008" cy="1842008"/>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5" name="Shape 645"/>
          <p:cNvSpPr/>
          <p:nvPr/>
        </p:nvSpPr>
        <p:spPr>
          <a:xfrm>
            <a:off x="11756357" y="5540433"/>
            <a:ext cx="1226885" cy="122688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6" name="Shape 646"/>
          <p:cNvSpPr/>
          <p:nvPr/>
        </p:nvSpPr>
        <p:spPr>
          <a:xfrm>
            <a:off x="11547777" y="5373677"/>
            <a:ext cx="894245" cy="894246"/>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7" name="Shape 647"/>
          <p:cNvSpPr/>
          <p:nvPr/>
        </p:nvSpPr>
        <p:spPr>
          <a:xfrm>
            <a:off x="11848157" y="4956952"/>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8" name="Shape 648"/>
          <p:cNvSpPr/>
          <p:nvPr/>
        </p:nvSpPr>
        <p:spPr>
          <a:xfrm>
            <a:off x="9862992" y="4360420"/>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49" name="Shape 649"/>
          <p:cNvSpPr/>
          <p:nvPr/>
        </p:nvSpPr>
        <p:spPr>
          <a:xfrm>
            <a:off x="8358816" y="2877156"/>
            <a:ext cx="894245" cy="894245"/>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50" name="Shape 650"/>
          <p:cNvSpPr/>
          <p:nvPr/>
        </p:nvSpPr>
        <p:spPr>
          <a:xfrm>
            <a:off x="4261486" y="6642934"/>
            <a:ext cx="894246" cy="894246"/>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51" name="Shape 651"/>
          <p:cNvSpPr/>
          <p:nvPr/>
        </p:nvSpPr>
        <p:spPr>
          <a:xfrm>
            <a:off x="1753509" y="3908977"/>
            <a:ext cx="894245" cy="894246"/>
          </a:xfrm>
          <a:prstGeom prst="ellipse">
            <a:avLst/>
          </a:prstGeom>
          <a:solidFill>
            <a:schemeClr val="accent1">
              <a:alpha val="29000"/>
            </a:schemeClr>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52" name="Shape 652"/>
          <p:cNvSpPr/>
          <p:nvPr/>
        </p:nvSpPr>
        <p:spPr>
          <a:xfrm>
            <a:off x="5220025" y="8493971"/>
            <a:ext cx="3402641" cy="1499408"/>
          </a:xfrm>
          <a:custGeom>
            <a:avLst/>
            <a:gdLst/>
            <a:ahLst/>
            <a:cxnLst>
              <a:cxn ang="0">
                <a:pos x="wd2" y="hd2"/>
              </a:cxn>
              <a:cxn ang="5400000">
                <a:pos x="wd2" y="hd2"/>
              </a:cxn>
              <a:cxn ang="10800000">
                <a:pos x="wd2" y="hd2"/>
              </a:cxn>
              <a:cxn ang="16200000">
                <a:pos x="wd2" y="hd2"/>
              </a:cxn>
            </a:cxnLst>
            <a:rect l="0" t="0" r="r" b="b"/>
            <a:pathLst>
              <a:path w="21600" h="21576" extrusionOk="0">
                <a:moveTo>
                  <a:pt x="21600" y="21574"/>
                </a:moveTo>
                <a:lnTo>
                  <a:pt x="11454" y="21574"/>
                </a:lnTo>
                <a:cubicBezTo>
                  <a:pt x="10707" y="21600"/>
                  <a:pt x="9964" y="21301"/>
                  <a:pt x="9267" y="20693"/>
                </a:cubicBezTo>
                <a:cubicBezTo>
                  <a:pt x="8498" y="20024"/>
                  <a:pt x="7800" y="18994"/>
                  <a:pt x="7219" y="17672"/>
                </a:cubicBezTo>
                <a:lnTo>
                  <a:pt x="0" y="0"/>
                </a:lnTo>
              </a:path>
            </a:pathLst>
          </a:custGeom>
          <a:ln w="38100">
            <a:solidFill>
              <a:srgbClr val="A9A9A9"/>
            </a:solidFill>
            <a:prstDash val="sysDot"/>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653" name="Shape 653"/>
          <p:cNvSpPr>
            <a:spLocks noGrp="1"/>
          </p:cNvSpPr>
          <p:nvPr>
            <p:ph type="title"/>
          </p:nvPr>
        </p:nvSpPr>
        <p:spPr>
          <a:xfrm>
            <a:off x="8944198" y="9249280"/>
            <a:ext cx="4722987" cy="1432661"/>
          </a:xfrm>
          <a:prstGeom prst="rect">
            <a:avLst/>
          </a:prstGeom>
        </p:spPr>
        <p:txBody>
          <a:bodyPr/>
          <a:lstStyle>
            <a:lvl1pPr>
              <a:defRPr sz="3900" cap="none"/>
            </a:lvl1pPr>
          </a:lstStyle>
          <a:p>
            <a:r>
              <a:rPr>
                <a:latin typeface="+mn-lt"/>
              </a:rPr>
              <a:t>Lorem Ipsum is simply dummy text</a:t>
            </a: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Shape 655"/>
          <p:cNvSpPr>
            <a:spLocks noGrp="1"/>
          </p:cNvSpPr>
          <p:nvPr>
            <p:ph type="title"/>
          </p:nvPr>
        </p:nvSpPr>
        <p:spPr>
          <a:xfrm>
            <a:off x="9639964" y="22929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656" name="Shape 656"/>
          <p:cNvSpPr>
            <a:spLocks noGrp="1"/>
          </p:cNvSpPr>
          <p:nvPr>
            <p:ph type="body" sz="quarter" idx="1"/>
          </p:nvPr>
        </p:nvSpPr>
        <p:spPr>
          <a:xfrm>
            <a:off x="9716164" y="5704383"/>
            <a:ext cx="11932544"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pSp>
        <p:nvGrpSpPr>
          <p:cNvPr id="665" name="Group 665"/>
          <p:cNvGrpSpPr/>
          <p:nvPr/>
        </p:nvGrpSpPr>
        <p:grpSpPr>
          <a:xfrm>
            <a:off x="2070463" y="2672847"/>
            <a:ext cx="5246258" cy="7285598"/>
            <a:chOff x="0" y="0"/>
            <a:chExt cx="5246257" cy="7285596"/>
          </a:xfrm>
        </p:grpSpPr>
        <p:sp>
          <p:nvSpPr>
            <p:cNvPr id="657" name="Shape 657"/>
            <p:cNvSpPr/>
            <p:nvPr/>
          </p:nvSpPr>
          <p:spPr>
            <a:xfrm>
              <a:off x="0" y="5731593"/>
              <a:ext cx="5246258" cy="10192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ctr">
                <a:spcBef>
                  <a:spcPts val="0"/>
                </a:spcBef>
                <a:defRPr sz="6000">
                  <a:solidFill>
                    <a:srgbClr val="FFFFFF"/>
                  </a:solidFill>
                  <a:latin typeface="Helvetica Neue Medium"/>
                  <a:ea typeface="Helvetica Neue Medium"/>
                  <a:cs typeface="Helvetica Neue Medium"/>
                  <a:sym typeface="Helvetica Neue Medium"/>
                </a:defRPr>
              </a:lvl1pPr>
            </a:lstStyle>
            <a:p>
              <a:r>
                <a:t>Anny Stark</a:t>
              </a:r>
            </a:p>
          </p:txBody>
        </p:sp>
        <p:grpSp>
          <p:nvGrpSpPr>
            <p:cNvPr id="663" name="Group 663"/>
            <p:cNvGrpSpPr/>
            <p:nvPr/>
          </p:nvGrpSpPr>
          <p:grpSpPr>
            <a:xfrm>
              <a:off x="1000830" y="6875226"/>
              <a:ext cx="3244597" cy="410371"/>
              <a:chOff x="0" y="0"/>
              <a:chExt cx="3244595" cy="410370"/>
            </a:xfrm>
          </p:grpSpPr>
          <p:sp>
            <p:nvSpPr>
              <p:cNvPr id="658" name="Shape 658"/>
              <p:cNvSpPr/>
              <p:nvPr/>
            </p:nvSpPr>
            <p:spPr>
              <a:xfrm>
                <a:off x="0"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59" name="Shape 659"/>
              <p:cNvSpPr/>
              <p:nvPr/>
            </p:nvSpPr>
            <p:spPr>
              <a:xfrm>
                <a:off x="2108240" y="0"/>
                <a:ext cx="435398" cy="410371"/>
              </a:xfrm>
              <a:custGeom>
                <a:avLst/>
                <a:gdLst/>
                <a:ahLst/>
                <a:cxnLst>
                  <a:cxn ang="0">
                    <a:pos x="wd2" y="hd2"/>
                  </a:cxn>
                  <a:cxn ang="5400000">
                    <a:pos x="wd2" y="hd2"/>
                  </a:cxn>
                  <a:cxn ang="10800000">
                    <a:pos x="wd2" y="hd2"/>
                  </a:cxn>
                  <a:cxn ang="16200000">
                    <a:pos x="wd2" y="hd2"/>
                  </a:cxn>
                </a:cxnLst>
                <a:rect l="0" t="0" r="r" b="b"/>
                <a:pathLst>
                  <a:path w="21600" h="21600" extrusionOk="0">
                    <a:moveTo>
                      <a:pt x="21600" y="8281"/>
                    </a:moveTo>
                    <a:lnTo>
                      <a:pt x="13782" y="7428"/>
                    </a:lnTo>
                    <a:lnTo>
                      <a:pt x="10881" y="0"/>
                    </a:lnTo>
                    <a:lnTo>
                      <a:pt x="7818" y="7428"/>
                    </a:lnTo>
                    <a:lnTo>
                      <a:pt x="0" y="8281"/>
                    </a:lnTo>
                    <a:lnTo>
                      <a:pt x="5964" y="13532"/>
                    </a:lnTo>
                    <a:lnTo>
                      <a:pt x="4110" y="21600"/>
                    </a:lnTo>
                    <a:lnTo>
                      <a:pt x="10881" y="17459"/>
                    </a:lnTo>
                    <a:lnTo>
                      <a:pt x="17490" y="21600"/>
                    </a:lnTo>
                    <a:lnTo>
                      <a:pt x="15837" y="13532"/>
                    </a:lnTo>
                    <a:lnTo>
                      <a:pt x="21600" y="8281"/>
                    </a:lnTo>
                    <a:close/>
                    <a:moveTo>
                      <a:pt x="10881" y="15282"/>
                    </a:moveTo>
                    <a:lnTo>
                      <a:pt x="10881" y="4568"/>
                    </a:lnTo>
                    <a:lnTo>
                      <a:pt x="12734" y="9135"/>
                    </a:lnTo>
                    <a:lnTo>
                      <a:pt x="17490" y="9605"/>
                    </a:lnTo>
                    <a:lnTo>
                      <a:pt x="13782" y="12849"/>
                    </a:lnTo>
                    <a:lnTo>
                      <a:pt x="14830" y="17886"/>
                    </a:lnTo>
                    <a:lnTo>
                      <a:pt x="10881" y="15282"/>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60" name="Shape 660"/>
              <p:cNvSpPr/>
              <p:nvPr/>
            </p:nvSpPr>
            <p:spPr>
              <a:xfrm>
                <a:off x="2812774" y="1"/>
                <a:ext cx="431822" cy="410368"/>
              </a:xfrm>
              <a:custGeom>
                <a:avLst/>
                <a:gdLst/>
                <a:ahLst/>
                <a:cxnLst>
                  <a:cxn ang="0">
                    <a:pos x="wd2" y="hd2"/>
                  </a:cxn>
                  <a:cxn ang="5400000">
                    <a:pos x="wd2" y="hd2"/>
                  </a:cxn>
                  <a:cxn ang="10800000">
                    <a:pos x="wd2" y="hd2"/>
                  </a:cxn>
                  <a:cxn ang="16200000">
                    <a:pos x="wd2" y="hd2"/>
                  </a:cxn>
                </a:cxnLst>
                <a:rect l="0" t="0" r="r" b="b"/>
                <a:pathLst>
                  <a:path w="21600" h="21600" extrusionOk="0">
                    <a:moveTo>
                      <a:pt x="21600" y="8281"/>
                    </a:moveTo>
                    <a:lnTo>
                      <a:pt x="13912" y="7641"/>
                    </a:lnTo>
                    <a:lnTo>
                      <a:pt x="10780" y="0"/>
                    </a:lnTo>
                    <a:lnTo>
                      <a:pt x="7688" y="7641"/>
                    </a:lnTo>
                    <a:lnTo>
                      <a:pt x="0" y="8281"/>
                    </a:lnTo>
                    <a:lnTo>
                      <a:pt x="5817" y="13745"/>
                    </a:lnTo>
                    <a:lnTo>
                      <a:pt x="4149" y="21600"/>
                    </a:lnTo>
                    <a:lnTo>
                      <a:pt x="10780" y="17417"/>
                    </a:lnTo>
                    <a:lnTo>
                      <a:pt x="17451" y="21600"/>
                    </a:lnTo>
                    <a:lnTo>
                      <a:pt x="15783" y="13745"/>
                    </a:lnTo>
                    <a:lnTo>
                      <a:pt x="21600" y="8281"/>
                    </a:lnTo>
                    <a:close/>
                    <a:moveTo>
                      <a:pt x="10780" y="15240"/>
                    </a:moveTo>
                    <a:lnTo>
                      <a:pt x="6631" y="17886"/>
                    </a:lnTo>
                    <a:lnTo>
                      <a:pt x="7892" y="13062"/>
                    </a:lnTo>
                    <a:lnTo>
                      <a:pt x="4149" y="9818"/>
                    </a:lnTo>
                    <a:lnTo>
                      <a:pt x="8908" y="9349"/>
                    </a:lnTo>
                    <a:lnTo>
                      <a:pt x="10780" y="4781"/>
                    </a:lnTo>
                    <a:lnTo>
                      <a:pt x="12651" y="9349"/>
                    </a:lnTo>
                    <a:lnTo>
                      <a:pt x="17451" y="9818"/>
                    </a:lnTo>
                    <a:lnTo>
                      <a:pt x="13912" y="13062"/>
                    </a:lnTo>
                    <a:lnTo>
                      <a:pt x="14929" y="17886"/>
                    </a:lnTo>
                    <a:lnTo>
                      <a:pt x="10780" y="15240"/>
                    </a:lnTo>
                    <a:close/>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61" name="Shape 661"/>
              <p:cNvSpPr/>
              <p:nvPr/>
            </p:nvSpPr>
            <p:spPr>
              <a:xfrm>
                <a:off x="702746"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sp>
            <p:nvSpPr>
              <p:cNvPr id="662" name="Shape 662"/>
              <p:cNvSpPr/>
              <p:nvPr/>
            </p:nvSpPr>
            <p:spPr>
              <a:xfrm>
                <a:off x="1405493" y="0"/>
                <a:ext cx="435399" cy="410371"/>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p>
            </p:txBody>
          </p:sp>
        </p:grpSp>
        <p:sp>
          <p:nvSpPr>
            <p:cNvPr id="664" name="Shape 664"/>
            <p:cNvSpPr/>
            <p:nvPr/>
          </p:nvSpPr>
          <p:spPr>
            <a:xfrm>
              <a:off x="196092" y="-1"/>
              <a:ext cx="4854068" cy="546755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A6AAA9"/>
            </a:solidFill>
            <a:ln w="127000" cap="flat">
              <a:solidFill>
                <a:schemeClr val="accent1"/>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p>
          </p:txBody>
        </p:sp>
      </p:gr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7" name="Table 667"/>
          <p:cNvGraphicFramePr/>
          <p:nvPr>
            <p:extLst>
              <p:ext uri="{D42A27DB-BD31-4B8C-83A1-F6EECF244321}">
                <p14:modId xmlns:p14="http://schemas.microsoft.com/office/powerpoint/2010/main" val="282349463"/>
              </p:ext>
            </p:extLst>
          </p:nvPr>
        </p:nvGraphicFramePr>
        <p:xfrm>
          <a:off x="1353385" y="1837474"/>
          <a:ext cx="21677229" cy="9108904"/>
        </p:xfrm>
        <a:graphic>
          <a:graphicData uri="http://schemas.openxmlformats.org/drawingml/2006/table">
            <a:tbl>
              <a:tblPr firstRow="1" bandRow="1">
                <a:tableStyleId>{4C3C2611-4C71-4FC5-86AE-919BDF0F9419}</a:tableStyleId>
              </a:tblPr>
              <a:tblGrid>
                <a:gridCol w="3096747">
                  <a:extLst>
                    <a:ext uri="{9D8B030D-6E8A-4147-A177-3AD203B41FA5}">
                      <a16:colId xmlns:a16="http://schemas.microsoft.com/office/drawing/2014/main" xmlns="" val="20000"/>
                    </a:ext>
                  </a:extLst>
                </a:gridCol>
                <a:gridCol w="3096747">
                  <a:extLst>
                    <a:ext uri="{9D8B030D-6E8A-4147-A177-3AD203B41FA5}">
                      <a16:colId xmlns:a16="http://schemas.microsoft.com/office/drawing/2014/main" xmlns="" val="20001"/>
                    </a:ext>
                  </a:extLst>
                </a:gridCol>
                <a:gridCol w="3096747">
                  <a:extLst>
                    <a:ext uri="{9D8B030D-6E8A-4147-A177-3AD203B41FA5}">
                      <a16:colId xmlns:a16="http://schemas.microsoft.com/office/drawing/2014/main" xmlns="" val="20002"/>
                    </a:ext>
                  </a:extLst>
                </a:gridCol>
                <a:gridCol w="3096747">
                  <a:extLst>
                    <a:ext uri="{9D8B030D-6E8A-4147-A177-3AD203B41FA5}">
                      <a16:colId xmlns:a16="http://schemas.microsoft.com/office/drawing/2014/main" xmlns="" val="20003"/>
                    </a:ext>
                  </a:extLst>
                </a:gridCol>
                <a:gridCol w="3096747">
                  <a:extLst>
                    <a:ext uri="{9D8B030D-6E8A-4147-A177-3AD203B41FA5}">
                      <a16:colId xmlns:a16="http://schemas.microsoft.com/office/drawing/2014/main" xmlns="" val="20004"/>
                    </a:ext>
                  </a:extLst>
                </a:gridCol>
                <a:gridCol w="3096747">
                  <a:extLst>
                    <a:ext uri="{9D8B030D-6E8A-4147-A177-3AD203B41FA5}">
                      <a16:colId xmlns:a16="http://schemas.microsoft.com/office/drawing/2014/main" xmlns="" val="20005"/>
                    </a:ext>
                  </a:extLst>
                </a:gridCol>
                <a:gridCol w="3096747">
                  <a:extLst>
                    <a:ext uri="{9D8B030D-6E8A-4147-A177-3AD203B41FA5}">
                      <a16:colId xmlns:a16="http://schemas.microsoft.com/office/drawing/2014/main" xmlns="" val="20006"/>
                    </a:ext>
                  </a:extLst>
                </a:gridCol>
              </a:tblGrid>
              <a:tr h="1301272">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SU</a:t>
                      </a:r>
                    </a:p>
                  </a:txBody>
                  <a:tcPr marL="50800" marR="50800" marT="50800" marB="50800" anchor="ctr" horzOverflow="overflow">
                    <a:lnL w="1143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MO</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TU</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WE</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TH</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FR</a:t>
                      </a:r>
                    </a:p>
                  </a:txBody>
                  <a:tcPr marL="50800" marR="50800" marT="50800" marB="50800" anchor="ctr" horzOverflow="overflow">
                    <a:lnL w="127000">
                      <a:solidFill>
                        <a:srgbClr val="FFFFFF"/>
                      </a:solidFill>
                      <a:miter lim="400000"/>
                    </a:lnL>
                    <a:lnR w="127000">
                      <a:solidFill>
                        <a:srgbClr val="FFFFFF"/>
                      </a:solidFill>
                      <a:miter lim="400000"/>
                    </a:lnR>
                    <a:lnT w="114300">
                      <a:solidFill>
                        <a:srgbClr val="FFFFFF"/>
                      </a:solidFill>
                      <a:miter lim="400000"/>
                    </a:lnT>
                    <a:lnB w="127000">
                      <a:solidFill>
                        <a:srgbClr val="FFFFFF"/>
                      </a:solidFill>
                      <a:miter lim="400000"/>
                    </a:lnB>
                    <a:solidFill>
                      <a:schemeClr val="accent1"/>
                    </a:solidFill>
                  </a:tcPr>
                </a:tc>
                <a:tc>
                  <a:txBody>
                    <a:bodyPr/>
                    <a:lstStyle/>
                    <a:p>
                      <a:pPr>
                        <a:defRPr sz="1800" b="0">
                          <a:solidFill>
                            <a:srgbClr val="000000"/>
                          </a:solidFill>
                        </a:defRPr>
                      </a:pPr>
                      <a:r>
                        <a:rPr sz="6000" b="1" dirty="0">
                          <a:solidFill>
                            <a:srgbClr val="FFFFFF"/>
                          </a:solidFill>
                          <a:latin typeface="+mn-lt"/>
                          <a:ea typeface="Helvetica Neue Medium"/>
                          <a:cs typeface="Helvetica Neue Medium"/>
                          <a:sym typeface="Helvetica Neue Medium"/>
                        </a:rPr>
                        <a:t>SA</a:t>
                      </a:r>
                    </a:p>
                  </a:txBody>
                  <a:tcPr marL="50800" marR="50800" marT="50800" marB="50800" anchor="ctr" horzOverflow="overflow">
                    <a:lnL w="127000">
                      <a:solidFill>
                        <a:srgbClr val="FFFFFF"/>
                      </a:solidFill>
                      <a:miter lim="400000"/>
                    </a:lnL>
                    <a:lnR w="114300">
                      <a:solidFill>
                        <a:srgbClr val="FFFFFF"/>
                      </a:solidFill>
                      <a:miter lim="400000"/>
                    </a:lnR>
                    <a:lnT w="114300">
                      <a:solidFill>
                        <a:srgbClr val="FFFFFF"/>
                      </a:solidFill>
                      <a:miter lim="400000"/>
                    </a:lnT>
                    <a:lnB w="127000">
                      <a:solidFill>
                        <a:srgbClr val="FFFFFF"/>
                      </a:solidFill>
                      <a:miter lim="400000"/>
                    </a:lnB>
                    <a:solidFill>
                      <a:schemeClr val="accent1"/>
                    </a:solidFill>
                  </a:tcPr>
                </a:tc>
                <a:extLst>
                  <a:ext uri="{0D108BD9-81ED-4DB2-BD59-A6C34878D82A}">
                    <a16:rowId xmlns:a16="http://schemas.microsoft.com/office/drawing/2014/main" xmlns="" val="10000"/>
                  </a:ext>
                </a:extLst>
              </a:tr>
              <a:tr h="1301272">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l">
                        <a:spcBef>
                          <a:spcPts val="5900"/>
                        </a:spcBef>
                        <a:defRPr sz="3500">
                          <a:solidFill>
                            <a:srgbClr val="312D3A"/>
                          </a:solidFill>
                        </a:defRPr>
                      </a:pPr>
                      <a:endParaRPr dirty="0">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1</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extLst>
                  <a:ext uri="{0D108BD9-81ED-4DB2-BD59-A6C34878D82A}">
                    <a16:rowId xmlns:a16="http://schemas.microsoft.com/office/drawing/2014/main" xmlns="" val="10001"/>
                  </a:ext>
                </a:extLst>
              </a:tr>
              <a:tr h="1301272">
                <a:tc>
                  <a:txBody>
                    <a:bodyPr/>
                    <a:lstStyle/>
                    <a:p>
                      <a:pPr algn="r">
                        <a:spcBef>
                          <a:spcPts val="5900"/>
                        </a:spcBef>
                        <a:defRPr sz="1800"/>
                      </a:pPr>
                      <a:r>
                        <a:rPr sz="3500" dirty="0">
                          <a:solidFill>
                            <a:srgbClr val="312D3A"/>
                          </a:solidFill>
                          <a:latin typeface="+mn-lt"/>
                        </a:rPr>
                        <a:t>2</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3</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5</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6</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8</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solidFill>
                      <a:srgbClr val="EDEDED"/>
                    </a:solidFill>
                  </a:tcPr>
                </a:tc>
                <a:extLst>
                  <a:ext uri="{0D108BD9-81ED-4DB2-BD59-A6C34878D82A}">
                    <a16:rowId xmlns:a16="http://schemas.microsoft.com/office/drawing/2014/main" xmlns="" val="10002"/>
                  </a:ext>
                </a:extLst>
              </a:tr>
              <a:tr h="1301272">
                <a:tc>
                  <a:txBody>
                    <a:bodyPr/>
                    <a:lstStyle/>
                    <a:p>
                      <a:pPr algn="r">
                        <a:spcBef>
                          <a:spcPts val="5900"/>
                        </a:spcBef>
                        <a:defRPr sz="1800"/>
                      </a:pPr>
                      <a:r>
                        <a:rPr sz="3500">
                          <a:solidFill>
                            <a:srgbClr val="312D3A"/>
                          </a:solidFill>
                          <a:latin typeface="+mn-lt"/>
                        </a:rPr>
                        <a:t>9</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10</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12</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13</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14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15</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extLst>
                  <a:ext uri="{0D108BD9-81ED-4DB2-BD59-A6C34878D82A}">
                    <a16:rowId xmlns:a16="http://schemas.microsoft.com/office/drawing/2014/main" xmlns="" val="10003"/>
                  </a:ext>
                </a:extLst>
              </a:tr>
              <a:tr h="1301272">
                <a:tc>
                  <a:txBody>
                    <a:bodyPr/>
                    <a:lstStyle/>
                    <a:p>
                      <a:pPr algn="r">
                        <a:spcBef>
                          <a:spcPts val="5900"/>
                        </a:spcBef>
                        <a:defRPr sz="1800"/>
                      </a:pPr>
                      <a:r>
                        <a:rPr sz="3500">
                          <a:solidFill>
                            <a:srgbClr val="312D3A"/>
                          </a:solidFill>
                          <a:latin typeface="+mn-lt"/>
                        </a:rPr>
                        <a:t>16</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18</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19</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20</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21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solidFill>
                      <a:srgbClr val="EDEDED"/>
                    </a:solidFill>
                  </a:tcPr>
                </a:tc>
                <a:tc>
                  <a:txBody>
                    <a:bodyPr/>
                    <a:lstStyle/>
                    <a:p>
                      <a:pPr algn="r">
                        <a:spcBef>
                          <a:spcPts val="5900"/>
                        </a:spcBef>
                        <a:defRPr sz="1800"/>
                      </a:pPr>
                      <a:r>
                        <a:rPr sz="3500" dirty="0">
                          <a:solidFill>
                            <a:srgbClr val="312D3A"/>
                          </a:solidFill>
                          <a:latin typeface="+mn-lt"/>
                        </a:rPr>
                        <a:t>22</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solidFill>
                      <a:srgbClr val="EDEDED"/>
                    </a:solidFill>
                  </a:tcPr>
                </a:tc>
                <a:extLst>
                  <a:ext uri="{0D108BD9-81ED-4DB2-BD59-A6C34878D82A}">
                    <a16:rowId xmlns:a16="http://schemas.microsoft.com/office/drawing/2014/main" xmlns="" val="10004"/>
                  </a:ext>
                </a:extLst>
              </a:tr>
              <a:tr h="1301272">
                <a:tc>
                  <a:txBody>
                    <a:bodyPr/>
                    <a:lstStyle/>
                    <a:p>
                      <a:pPr algn="r">
                        <a:spcBef>
                          <a:spcPts val="5900"/>
                        </a:spcBef>
                        <a:defRPr sz="1800"/>
                      </a:pPr>
                      <a:r>
                        <a:rPr sz="3500">
                          <a:solidFill>
                            <a:srgbClr val="312D3A"/>
                          </a:solidFill>
                          <a:latin typeface="+mn-lt"/>
                        </a:rPr>
                        <a:t>23</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24</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25</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26</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27</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a:solidFill>
                            <a:srgbClr val="312D3A"/>
                          </a:solidFill>
                          <a:latin typeface="+mn-lt"/>
                        </a:rPr>
                        <a:t>28</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27000">
                      <a:solidFill>
                        <a:srgbClr val="FFFFFF"/>
                      </a:solidFill>
                      <a:miter lim="400000"/>
                    </a:lnB>
                  </a:tcPr>
                </a:tc>
                <a:tc>
                  <a:txBody>
                    <a:bodyPr/>
                    <a:lstStyle/>
                    <a:p>
                      <a:pPr algn="r">
                        <a:spcBef>
                          <a:spcPts val="5900"/>
                        </a:spcBef>
                        <a:defRPr sz="1800"/>
                      </a:pPr>
                      <a:r>
                        <a:rPr sz="3500" dirty="0">
                          <a:solidFill>
                            <a:srgbClr val="312D3A"/>
                          </a:solidFill>
                          <a:latin typeface="+mn-lt"/>
                        </a:rPr>
                        <a:t>29</a:t>
                      </a: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27000">
                      <a:solidFill>
                        <a:srgbClr val="FFFFFF"/>
                      </a:solidFill>
                      <a:miter lim="400000"/>
                    </a:lnB>
                  </a:tcPr>
                </a:tc>
                <a:extLst>
                  <a:ext uri="{0D108BD9-81ED-4DB2-BD59-A6C34878D82A}">
                    <a16:rowId xmlns:a16="http://schemas.microsoft.com/office/drawing/2014/main" xmlns="" val="10005"/>
                  </a:ext>
                </a:extLst>
              </a:tr>
              <a:tr h="1301272">
                <a:tc>
                  <a:txBody>
                    <a:bodyPr/>
                    <a:lstStyle/>
                    <a:p>
                      <a:pPr algn="r">
                        <a:spcBef>
                          <a:spcPts val="5900"/>
                        </a:spcBef>
                        <a:defRPr sz="1800"/>
                      </a:pPr>
                      <a:r>
                        <a:rPr sz="3500">
                          <a:solidFill>
                            <a:srgbClr val="312D3A"/>
                          </a:solidFill>
                          <a:latin typeface="+mn-lt"/>
                        </a:rPr>
                        <a:t>30</a:t>
                      </a:r>
                    </a:p>
                  </a:txBody>
                  <a:tcPr marL="50800" marR="50800" marT="50800" marB="50800" anchor="b" horzOverflow="overflow">
                    <a:lnL w="1143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r">
                        <a:spcBef>
                          <a:spcPts val="5900"/>
                        </a:spcBef>
                        <a:defRPr sz="1800"/>
                      </a:pPr>
                      <a:r>
                        <a:rPr sz="3500">
                          <a:solidFill>
                            <a:srgbClr val="312D3A"/>
                          </a:solidFill>
                          <a:latin typeface="+mn-lt"/>
                        </a:rPr>
                        <a:t>31</a:t>
                      </a: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a:latin typeface="+mn-lt"/>
                      </a:endParaRPr>
                    </a:p>
                  </a:txBody>
                  <a:tcPr marL="50800" marR="50800" marT="50800" marB="50800" anchor="b" horzOverflow="overflow">
                    <a:lnL w="127000">
                      <a:solidFill>
                        <a:srgbClr val="FFFFFF"/>
                      </a:solidFill>
                      <a:miter lim="400000"/>
                    </a:lnL>
                    <a:lnR w="127000">
                      <a:solidFill>
                        <a:srgbClr val="FFFFFF"/>
                      </a:solidFill>
                      <a:miter lim="400000"/>
                    </a:lnR>
                    <a:lnT w="127000">
                      <a:solidFill>
                        <a:srgbClr val="FFFFFF"/>
                      </a:solidFill>
                      <a:miter lim="400000"/>
                    </a:lnT>
                    <a:lnB w="114300">
                      <a:solidFill>
                        <a:srgbClr val="FFFFFF"/>
                      </a:solidFill>
                      <a:miter lim="400000"/>
                    </a:lnB>
                    <a:solidFill>
                      <a:srgbClr val="EDEDED"/>
                    </a:solidFill>
                  </a:tcPr>
                </a:tc>
                <a:tc>
                  <a:txBody>
                    <a:bodyPr/>
                    <a:lstStyle/>
                    <a:p>
                      <a:pPr algn="l">
                        <a:spcBef>
                          <a:spcPts val="5900"/>
                        </a:spcBef>
                        <a:defRPr sz="3500">
                          <a:solidFill>
                            <a:srgbClr val="312D3A"/>
                          </a:solidFill>
                        </a:defRPr>
                      </a:pPr>
                      <a:endParaRPr dirty="0">
                        <a:latin typeface="+mn-lt"/>
                      </a:endParaRPr>
                    </a:p>
                  </a:txBody>
                  <a:tcPr marL="50800" marR="50800" marT="50800" marB="50800" anchor="b" horzOverflow="overflow">
                    <a:lnL w="127000">
                      <a:solidFill>
                        <a:srgbClr val="FFFFFF"/>
                      </a:solidFill>
                      <a:miter lim="400000"/>
                    </a:lnL>
                    <a:lnR w="114300">
                      <a:solidFill>
                        <a:srgbClr val="FFFFFF"/>
                      </a:solidFill>
                      <a:miter lim="400000"/>
                    </a:lnR>
                    <a:lnT w="127000">
                      <a:solidFill>
                        <a:srgbClr val="FFFFFF"/>
                      </a:solidFill>
                      <a:miter lim="400000"/>
                    </a:lnT>
                    <a:lnB w="114300">
                      <a:solidFill>
                        <a:srgbClr val="FFFFFF"/>
                      </a:solidFill>
                      <a:miter lim="400000"/>
                    </a:lnB>
                    <a:solidFill>
                      <a:srgbClr val="EDEDED"/>
                    </a:solidFill>
                  </a:tcPr>
                </a:tc>
                <a:extLst>
                  <a:ext uri="{0D108BD9-81ED-4DB2-BD59-A6C34878D82A}">
                    <a16:rowId xmlns:a16="http://schemas.microsoft.com/office/drawing/2014/main" xmlns="" val="10006"/>
                  </a:ext>
                </a:extLst>
              </a:tr>
            </a:tbl>
          </a:graphicData>
        </a:graphic>
      </p:graphicFrame>
      <p:sp>
        <p:nvSpPr>
          <p:cNvPr id="668" name="Shape 668"/>
          <p:cNvSpPr/>
          <p:nvPr/>
        </p:nvSpPr>
        <p:spPr>
          <a:xfrm>
            <a:off x="8089427"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69" name="Shape 669"/>
          <p:cNvSpPr/>
          <p:nvPr/>
        </p:nvSpPr>
        <p:spPr>
          <a:xfrm>
            <a:off x="8089427"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0" name="Shape 670"/>
          <p:cNvSpPr/>
          <p:nvPr/>
        </p:nvSpPr>
        <p:spPr>
          <a:xfrm>
            <a:off x="4950010" y="7474651"/>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1" name="Shape 671"/>
          <p:cNvSpPr/>
          <p:nvPr/>
        </p:nvSpPr>
        <p:spPr>
          <a:xfrm>
            <a:off x="4950010" y="6173164"/>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2" name="Shape 672"/>
          <p:cNvSpPr/>
          <p:nvPr/>
        </p:nvSpPr>
        <p:spPr>
          <a:xfrm>
            <a:off x="4950010"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3" name="Shape 673"/>
          <p:cNvSpPr/>
          <p:nvPr/>
        </p:nvSpPr>
        <p:spPr>
          <a:xfrm>
            <a:off x="4950010"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4" name="Shape 674"/>
          <p:cNvSpPr/>
          <p:nvPr/>
        </p:nvSpPr>
        <p:spPr>
          <a:xfrm>
            <a:off x="1810592" y="7474651"/>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5" name="Shape 675"/>
          <p:cNvSpPr/>
          <p:nvPr/>
        </p:nvSpPr>
        <p:spPr>
          <a:xfrm>
            <a:off x="1810592" y="10077625"/>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6" name="Shape 676"/>
          <p:cNvSpPr/>
          <p:nvPr/>
        </p:nvSpPr>
        <p:spPr>
          <a:xfrm>
            <a:off x="1810592"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7" name="Shape 677"/>
          <p:cNvSpPr/>
          <p:nvPr/>
        </p:nvSpPr>
        <p:spPr>
          <a:xfrm>
            <a:off x="17507681" y="6173164"/>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8" name="Shape 678"/>
          <p:cNvSpPr/>
          <p:nvPr/>
        </p:nvSpPr>
        <p:spPr>
          <a:xfrm>
            <a:off x="17507681"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79" name="Shape 679"/>
          <p:cNvSpPr/>
          <p:nvPr/>
        </p:nvSpPr>
        <p:spPr>
          <a:xfrm>
            <a:off x="17507681"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0" name="Shape 680"/>
          <p:cNvSpPr/>
          <p:nvPr/>
        </p:nvSpPr>
        <p:spPr>
          <a:xfrm>
            <a:off x="14368264" y="7474651"/>
            <a:ext cx="540005"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1" name="Shape 681"/>
          <p:cNvSpPr/>
          <p:nvPr/>
        </p:nvSpPr>
        <p:spPr>
          <a:xfrm>
            <a:off x="14368264" y="6173164"/>
            <a:ext cx="540005"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2" name="Shape 682"/>
          <p:cNvSpPr/>
          <p:nvPr/>
        </p:nvSpPr>
        <p:spPr>
          <a:xfrm>
            <a:off x="14368264" y="4871677"/>
            <a:ext cx="540005"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3" name="Shape 683"/>
          <p:cNvSpPr/>
          <p:nvPr/>
        </p:nvSpPr>
        <p:spPr>
          <a:xfrm>
            <a:off x="11228845" y="7474650"/>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4" name="Shape 684"/>
          <p:cNvSpPr/>
          <p:nvPr/>
        </p:nvSpPr>
        <p:spPr>
          <a:xfrm>
            <a:off x="11228845" y="877613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5" name="Shape 685"/>
          <p:cNvSpPr/>
          <p:nvPr/>
        </p:nvSpPr>
        <p:spPr>
          <a:xfrm>
            <a:off x="11228845" y="4871677"/>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6" name="Shape 686"/>
          <p:cNvSpPr/>
          <p:nvPr/>
        </p:nvSpPr>
        <p:spPr>
          <a:xfrm>
            <a:off x="20486560" y="7474651"/>
            <a:ext cx="540006" cy="410075"/>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7" name="Shape 687"/>
          <p:cNvSpPr/>
          <p:nvPr/>
        </p:nvSpPr>
        <p:spPr>
          <a:xfrm>
            <a:off x="20486560" y="8776137"/>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688" name="Shape 688"/>
          <p:cNvSpPr/>
          <p:nvPr/>
        </p:nvSpPr>
        <p:spPr>
          <a:xfrm>
            <a:off x="20486560" y="3570189"/>
            <a:ext cx="540006" cy="410076"/>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p:nvPr/>
        </p:nvSpPr>
        <p:spPr>
          <a:xfrm>
            <a:off x="8668140" y="2261659"/>
            <a:ext cx="7002840" cy="1835022"/>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91" name="Shape 691"/>
          <p:cNvSpPr/>
          <p:nvPr/>
        </p:nvSpPr>
        <p:spPr>
          <a:xfrm>
            <a:off x="1767063" y="1325142"/>
            <a:ext cx="20849874" cy="10057596"/>
          </a:xfrm>
          <a:prstGeom prst="roundRect">
            <a:avLst>
              <a:gd name="adj" fmla="val 655"/>
            </a:avLst>
          </a:prstGeom>
          <a:ln w="38100">
            <a:solidFill>
              <a:srgbClr val="312D3A"/>
            </a:solidFill>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92" name="Shape 692"/>
          <p:cNvSpPr/>
          <p:nvPr/>
        </p:nvSpPr>
        <p:spPr>
          <a:xfrm>
            <a:off x="1740806" y="2261659"/>
            <a:ext cx="6957961" cy="1835022"/>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sp>
        <p:nvSpPr>
          <p:cNvPr id="693" name="Shape 693"/>
          <p:cNvSpPr/>
          <p:nvPr/>
        </p:nvSpPr>
        <p:spPr>
          <a:xfrm flipV="1">
            <a:off x="8679715" y="1323162"/>
            <a:ext cx="1" cy="10061556"/>
          </a:xfrm>
          <a:prstGeom prst="line">
            <a:avLst/>
          </a:prstGeom>
          <a:ln w="38100">
            <a:solidFill>
              <a:srgbClr val="312D3A"/>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694" name="Shape 694"/>
          <p:cNvSpPr/>
          <p:nvPr/>
        </p:nvSpPr>
        <p:spPr>
          <a:xfrm flipV="1">
            <a:off x="15659055" y="1323162"/>
            <a:ext cx="1" cy="10061556"/>
          </a:xfrm>
          <a:prstGeom prst="line">
            <a:avLst/>
          </a:prstGeom>
          <a:ln w="38100">
            <a:solidFill>
              <a:srgbClr val="312D3A"/>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697" name="Group 697"/>
          <p:cNvGrpSpPr/>
          <p:nvPr/>
        </p:nvGrpSpPr>
        <p:grpSpPr>
          <a:xfrm>
            <a:off x="2720826" y="2536438"/>
            <a:ext cx="4905321" cy="1395293"/>
            <a:chOff x="428102" y="919577"/>
            <a:chExt cx="4905320" cy="1395291"/>
          </a:xfrm>
        </p:grpSpPr>
        <p:sp>
          <p:nvSpPr>
            <p:cNvPr id="695" name="Shape 695"/>
            <p:cNvSpPr/>
            <p:nvPr/>
          </p:nvSpPr>
          <p:spPr>
            <a:xfrm>
              <a:off x="428102" y="919577"/>
              <a:ext cx="2305990" cy="13336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$15</a:t>
              </a:r>
            </a:p>
          </p:txBody>
        </p:sp>
        <p:sp>
          <p:nvSpPr>
            <p:cNvPr id="696" name="Shape 696"/>
            <p:cNvSpPr/>
            <p:nvPr/>
          </p:nvSpPr>
          <p:spPr>
            <a:xfrm>
              <a:off x="1833976" y="1461387"/>
              <a:ext cx="3499446" cy="8534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a:latin typeface="+mn-lt"/>
                </a:rPr>
                <a:t>Standart</a:t>
              </a:r>
            </a:p>
          </p:txBody>
        </p:sp>
      </p:grpSp>
      <p:sp>
        <p:nvSpPr>
          <p:cNvPr id="698" name="Shape 698"/>
          <p:cNvSpPr/>
          <p:nvPr/>
        </p:nvSpPr>
        <p:spPr>
          <a:xfrm>
            <a:off x="15638434" y="2264624"/>
            <a:ext cx="6957961" cy="1835022"/>
          </a:xfrm>
          <a:prstGeom prst="rect">
            <a:avLst/>
          </a:prstGeom>
          <a:solidFill>
            <a:srgbClr val="312D3A"/>
          </a:solidFill>
          <a:ln w="12700">
            <a:miter lim="400000"/>
          </a:ln>
        </p:spPr>
        <p:txBody>
          <a:bodyPr lIns="50800" tIns="50800" rIns="50800" bIns="50800" anchor="ctr"/>
          <a:lstStyle/>
          <a:p>
            <a:pPr algn="ctr">
              <a:spcBef>
                <a:spcPts val="0"/>
              </a:spcBef>
              <a:defRPr sz="3200">
                <a:solidFill>
                  <a:srgbClr val="FFFFFF"/>
                </a:solidFill>
              </a:defRPr>
            </a:pPr>
            <a:endParaRPr>
              <a:latin typeface="+mn-lt"/>
            </a:endParaRPr>
          </a:p>
        </p:txBody>
      </p:sp>
      <p:grpSp>
        <p:nvGrpSpPr>
          <p:cNvPr id="701" name="Group 701"/>
          <p:cNvGrpSpPr/>
          <p:nvPr/>
        </p:nvGrpSpPr>
        <p:grpSpPr>
          <a:xfrm>
            <a:off x="9739340" y="2540573"/>
            <a:ext cx="4905321" cy="1416558"/>
            <a:chOff x="428102" y="898312"/>
            <a:chExt cx="4905320" cy="1416556"/>
          </a:xfrm>
        </p:grpSpPr>
        <p:sp>
          <p:nvSpPr>
            <p:cNvPr id="699" name="Shape 699"/>
            <p:cNvSpPr/>
            <p:nvPr/>
          </p:nvSpPr>
          <p:spPr>
            <a:xfrm>
              <a:off x="428102" y="898312"/>
              <a:ext cx="2305990" cy="13336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$37</a:t>
              </a:r>
            </a:p>
          </p:txBody>
        </p:sp>
        <p:sp>
          <p:nvSpPr>
            <p:cNvPr id="700" name="Shape 700"/>
            <p:cNvSpPr/>
            <p:nvPr/>
          </p:nvSpPr>
          <p:spPr>
            <a:xfrm>
              <a:off x="1833976" y="1461387"/>
              <a:ext cx="3499446" cy="8534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dirty="0">
                  <a:latin typeface="+mn-lt"/>
                </a:rPr>
                <a:t>Standart</a:t>
              </a:r>
            </a:p>
          </p:txBody>
        </p:sp>
      </p:grpSp>
      <p:grpSp>
        <p:nvGrpSpPr>
          <p:cNvPr id="704" name="Group 704"/>
          <p:cNvGrpSpPr/>
          <p:nvPr/>
        </p:nvGrpSpPr>
        <p:grpSpPr>
          <a:xfrm>
            <a:off x="16664754" y="2519308"/>
            <a:ext cx="4905322" cy="1437823"/>
            <a:chOff x="428102" y="877047"/>
            <a:chExt cx="4905320" cy="1437821"/>
          </a:xfrm>
        </p:grpSpPr>
        <p:sp>
          <p:nvSpPr>
            <p:cNvPr id="702" name="Shape 702"/>
            <p:cNvSpPr/>
            <p:nvPr/>
          </p:nvSpPr>
          <p:spPr>
            <a:xfrm>
              <a:off x="428102" y="877047"/>
              <a:ext cx="2305990" cy="13336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spcBef>
                  <a:spcPts val="0"/>
                </a:spcBef>
                <a:defRPr sz="8000" cap="all">
                  <a:solidFill>
                    <a:srgbClr val="FFFFFF"/>
                  </a:solidFill>
                  <a:latin typeface="Helvetica Neue Medium"/>
                  <a:ea typeface="Helvetica Neue Medium"/>
                  <a:cs typeface="Helvetica Neue Medium"/>
                  <a:sym typeface="Helvetica Neue Medium"/>
                </a:defRPr>
              </a:lvl1pPr>
            </a:lstStyle>
            <a:p>
              <a:r>
                <a:rPr b="1" dirty="0">
                  <a:latin typeface="+mn-lt"/>
                </a:rPr>
                <a:t>$58</a:t>
              </a:r>
            </a:p>
          </p:txBody>
        </p:sp>
        <p:sp>
          <p:nvSpPr>
            <p:cNvPr id="703" name="Shape 703"/>
            <p:cNvSpPr/>
            <p:nvPr/>
          </p:nvSpPr>
          <p:spPr>
            <a:xfrm>
              <a:off x="1833976" y="1461387"/>
              <a:ext cx="3499446" cy="8534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r">
                <a:defRPr cap="all">
                  <a:solidFill>
                    <a:srgbClr val="FFFFFF"/>
                  </a:solidFill>
                </a:defRPr>
              </a:lvl1pPr>
            </a:lstStyle>
            <a:p>
              <a:r>
                <a:rPr>
                  <a:latin typeface="+mn-lt"/>
                </a:rPr>
                <a:t>PreMium</a:t>
              </a:r>
            </a:p>
          </p:txBody>
        </p:sp>
      </p:grpSp>
      <p:sp>
        <p:nvSpPr>
          <p:cNvPr id="705" name="Shape 705"/>
          <p:cNvSpPr/>
          <p:nvPr/>
        </p:nvSpPr>
        <p:spPr>
          <a:xfrm>
            <a:off x="4161190" y="1453683"/>
            <a:ext cx="2024593" cy="641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a:lstStyle>
          <a:p>
            <a:r>
              <a:rPr>
                <a:latin typeface="+mn-lt"/>
              </a:rPr>
              <a:t>New Plan</a:t>
            </a:r>
          </a:p>
        </p:txBody>
      </p:sp>
      <p:sp>
        <p:nvSpPr>
          <p:cNvPr id="706" name="Shape 706"/>
          <p:cNvSpPr/>
          <p:nvPr/>
        </p:nvSpPr>
        <p:spPr>
          <a:xfrm>
            <a:off x="11178901" y="1453683"/>
            <a:ext cx="2026197" cy="641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a:lstStyle>
          <a:p>
            <a:r>
              <a:rPr>
                <a:latin typeface="+mn-lt"/>
              </a:rPr>
              <a:t>Best Plan</a:t>
            </a:r>
          </a:p>
        </p:txBody>
      </p:sp>
      <p:sp>
        <p:nvSpPr>
          <p:cNvPr id="707" name="Shape 707"/>
          <p:cNvSpPr/>
          <p:nvPr/>
        </p:nvSpPr>
        <p:spPr>
          <a:xfrm>
            <a:off x="18204504" y="1453683"/>
            <a:ext cx="1825821" cy="641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ctr"/>
          </a:lstStyle>
          <a:p>
            <a:r>
              <a:rPr>
                <a:latin typeface="+mn-lt"/>
              </a:rPr>
              <a:t>Hot Plan</a:t>
            </a:r>
          </a:p>
        </p:txBody>
      </p:sp>
      <p:grpSp>
        <p:nvGrpSpPr>
          <p:cNvPr id="716" name="Group 716"/>
          <p:cNvGrpSpPr/>
          <p:nvPr/>
        </p:nvGrpSpPr>
        <p:grpSpPr>
          <a:xfrm>
            <a:off x="2514709" y="4359762"/>
            <a:ext cx="5488673" cy="6518117"/>
            <a:chOff x="0" y="-255180"/>
            <a:chExt cx="5488672" cy="6518116"/>
          </a:xfrm>
        </p:grpSpPr>
        <p:sp>
          <p:nvSpPr>
            <p:cNvPr id="708" name="Shape 708"/>
            <p:cNvSpPr/>
            <p:nvPr/>
          </p:nvSpPr>
          <p:spPr>
            <a:xfrm>
              <a:off x="256394" y="-255180"/>
              <a:ext cx="5232278" cy="651811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09" name="Shape 709"/>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0" name="Shape 710"/>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1" name="Shape 711"/>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2" name="Shape 712"/>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3" name="Shape 713"/>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4" name="Shape 714"/>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5" name="Shape 715"/>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25" name="Group 725"/>
          <p:cNvGrpSpPr/>
          <p:nvPr/>
        </p:nvGrpSpPr>
        <p:grpSpPr>
          <a:xfrm>
            <a:off x="9463324" y="4359762"/>
            <a:ext cx="5488673" cy="6518117"/>
            <a:chOff x="0" y="-255180"/>
            <a:chExt cx="5488672" cy="6518116"/>
          </a:xfrm>
        </p:grpSpPr>
        <p:sp>
          <p:nvSpPr>
            <p:cNvPr id="717" name="Shape 717"/>
            <p:cNvSpPr/>
            <p:nvPr/>
          </p:nvSpPr>
          <p:spPr>
            <a:xfrm>
              <a:off x="256394" y="-255180"/>
              <a:ext cx="5232278" cy="651811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18" name="Shape 718"/>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19" name="Shape 719"/>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0" name="Shape 720"/>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1" name="Shape 721"/>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2" name="Shape 722"/>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3" name="Shape 723"/>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4" name="Shape 724"/>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chemeClr val="accent1"/>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34" name="Group 734"/>
          <p:cNvGrpSpPr/>
          <p:nvPr/>
        </p:nvGrpSpPr>
        <p:grpSpPr>
          <a:xfrm>
            <a:off x="16388709" y="4359762"/>
            <a:ext cx="5488673" cy="6518117"/>
            <a:chOff x="0" y="-255180"/>
            <a:chExt cx="5488672" cy="6518116"/>
          </a:xfrm>
        </p:grpSpPr>
        <p:sp>
          <p:nvSpPr>
            <p:cNvPr id="726" name="Shape 726"/>
            <p:cNvSpPr/>
            <p:nvPr/>
          </p:nvSpPr>
          <p:spPr>
            <a:xfrm>
              <a:off x="256394" y="-255180"/>
              <a:ext cx="5232278" cy="651811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pPr>
                <a:lnSpc>
                  <a:spcPct val="170000"/>
                </a:lnSpc>
                <a:spcBef>
                  <a:spcPts val="0"/>
                </a:spcBef>
              </a:pPr>
              <a:r>
                <a:rPr>
                  <a:latin typeface="+mn-lt"/>
                </a:rPr>
                <a:t>Lorem Ipsum is simply Dummy text The printing And typesetting industry Lorem Ipsum has been The industry’s</a:t>
              </a:r>
            </a:p>
            <a:p>
              <a:pPr>
                <a:lnSpc>
                  <a:spcPct val="170000"/>
                </a:lnSpc>
                <a:spcBef>
                  <a:spcPts val="0"/>
                </a:spcBef>
              </a:pPr>
              <a:r>
                <a:rPr dirty="0">
                  <a:latin typeface="+mn-lt"/>
                </a:rPr>
                <a:t>Dummy text The printing And typesetting industry</a:t>
              </a:r>
            </a:p>
          </p:txBody>
        </p:sp>
        <p:sp>
          <p:nvSpPr>
            <p:cNvPr id="727" name="Shape 727"/>
            <p:cNvSpPr/>
            <p:nvPr/>
          </p:nvSpPr>
          <p:spPr>
            <a:xfrm>
              <a:off x="0" y="21426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8" name="Shape 728"/>
            <p:cNvSpPr/>
            <p:nvPr/>
          </p:nvSpPr>
          <p:spPr>
            <a:xfrm>
              <a:off x="0" y="111623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29" name="Shape 729"/>
            <p:cNvSpPr/>
            <p:nvPr/>
          </p:nvSpPr>
          <p:spPr>
            <a:xfrm>
              <a:off x="0" y="201820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0" name="Shape 730"/>
            <p:cNvSpPr/>
            <p:nvPr/>
          </p:nvSpPr>
          <p:spPr>
            <a:xfrm>
              <a:off x="0" y="2920170"/>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1" name="Shape 731"/>
            <p:cNvSpPr/>
            <p:nvPr/>
          </p:nvSpPr>
          <p:spPr>
            <a:xfrm>
              <a:off x="0" y="382214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2" name="Shape 732"/>
            <p:cNvSpPr/>
            <p:nvPr/>
          </p:nvSpPr>
          <p:spPr>
            <a:xfrm>
              <a:off x="0" y="4724110"/>
              <a:ext cx="129746"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sp>
          <p:nvSpPr>
            <p:cNvPr id="733" name="Shape 733"/>
            <p:cNvSpPr/>
            <p:nvPr/>
          </p:nvSpPr>
          <p:spPr>
            <a:xfrm>
              <a:off x="0" y="5626081"/>
              <a:ext cx="129746"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47" name="Shape 147"/>
          <p:cNvSpPr/>
          <p:nvPr/>
        </p:nvSpPr>
        <p:spPr>
          <a:xfrm>
            <a:off x="-4318" y="-29844"/>
            <a:ext cx="4968811" cy="13775688"/>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55" name="Group 155"/>
          <p:cNvGrpSpPr/>
          <p:nvPr/>
        </p:nvGrpSpPr>
        <p:grpSpPr>
          <a:xfrm rot="16200000">
            <a:off x="-3177005" y="5542523"/>
            <a:ext cx="11025936" cy="2152470"/>
            <a:chOff x="0" y="-7306"/>
            <a:chExt cx="11025935" cy="2152468"/>
          </a:xfrm>
        </p:grpSpPr>
        <p:grpSp>
          <p:nvGrpSpPr>
            <p:cNvPr id="152" name="Group 152"/>
            <p:cNvGrpSpPr/>
            <p:nvPr/>
          </p:nvGrpSpPr>
          <p:grpSpPr>
            <a:xfrm>
              <a:off x="0" y="96724"/>
              <a:ext cx="1853831" cy="2048438"/>
              <a:chOff x="0" y="0"/>
              <a:chExt cx="1853830" cy="2048437"/>
            </a:xfrm>
          </p:grpSpPr>
          <p:sp>
            <p:nvSpPr>
              <p:cNvPr id="148" name="Shape 148"/>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49" name="Shape 149"/>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50" name="Shape 150"/>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51" name="Shape 151"/>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53" name="Shape 153"/>
            <p:cNvSpPr/>
            <p:nvPr/>
          </p:nvSpPr>
          <p:spPr>
            <a:xfrm>
              <a:off x="2233464" y="-7306"/>
              <a:ext cx="8792471" cy="16414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FFFF"/>
                  </a:solidFill>
                  <a:latin typeface="+mn-lt"/>
                </a:rPr>
                <a:t>.</a:t>
              </a:r>
            </a:p>
          </p:txBody>
        </p:sp>
        <p:sp>
          <p:nvSpPr>
            <p:cNvPr id="154" name="Shape 154"/>
            <p:cNvSpPr/>
            <p:nvPr/>
          </p:nvSpPr>
          <p:spPr>
            <a:xfrm>
              <a:off x="2338500" y="1458360"/>
              <a:ext cx="7997115" cy="6350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r>
                <a:rPr lang="en-US">
                  <a:latin typeface="+mn-lt"/>
                </a:rPr>
                <a:t>PowerPoint</a:t>
              </a:r>
              <a:r>
                <a:rPr>
                  <a:latin typeface="+mn-lt"/>
                </a:rPr>
                <a:t> </a:t>
              </a:r>
              <a:r>
                <a:rPr dirty="0">
                  <a:latin typeface="+mn-lt"/>
                </a:rPr>
                <a:t>Business Template</a:t>
              </a:r>
            </a:p>
          </p:txBody>
        </p:sp>
      </p:gr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p:nvPr/>
        </p:nvSpPr>
        <p:spPr>
          <a:xfrm>
            <a:off x="-4022" y="-304"/>
            <a:ext cx="24416664" cy="8772879"/>
          </a:xfrm>
          <a:custGeom>
            <a:avLst/>
            <a:gdLst/>
            <a:ahLst/>
            <a:cxnLst>
              <a:cxn ang="0">
                <a:pos x="wd2" y="hd2"/>
              </a:cxn>
              <a:cxn ang="5400000">
                <a:pos x="wd2" y="hd2"/>
              </a:cxn>
              <a:cxn ang="10800000">
                <a:pos x="wd2" y="hd2"/>
              </a:cxn>
              <a:cxn ang="16200000">
                <a:pos x="wd2" y="hd2"/>
              </a:cxn>
            </a:cxnLst>
            <a:rect l="0" t="0" r="r" b="b"/>
            <a:pathLst>
              <a:path w="21600" h="21600" extrusionOk="0">
                <a:moveTo>
                  <a:pt x="9" y="11007"/>
                </a:moveTo>
                <a:lnTo>
                  <a:pt x="838" y="11007"/>
                </a:lnTo>
                <a:cubicBezTo>
                  <a:pt x="885" y="11019"/>
                  <a:pt x="930" y="11065"/>
                  <a:pt x="968" y="11142"/>
                </a:cubicBezTo>
                <a:cubicBezTo>
                  <a:pt x="1005" y="11215"/>
                  <a:pt x="1034" y="11312"/>
                  <a:pt x="1053" y="11425"/>
                </a:cubicBezTo>
                <a:lnTo>
                  <a:pt x="3001" y="21091"/>
                </a:lnTo>
                <a:cubicBezTo>
                  <a:pt x="3030" y="21234"/>
                  <a:pt x="3070" y="21355"/>
                  <a:pt x="3120" y="21444"/>
                </a:cubicBezTo>
                <a:cubicBezTo>
                  <a:pt x="3170" y="21534"/>
                  <a:pt x="3227" y="21588"/>
                  <a:pt x="3287" y="21600"/>
                </a:cubicBezTo>
                <a:lnTo>
                  <a:pt x="5108" y="21600"/>
                </a:lnTo>
                <a:cubicBezTo>
                  <a:pt x="5170" y="21594"/>
                  <a:pt x="5231" y="21546"/>
                  <a:pt x="5284" y="21459"/>
                </a:cubicBezTo>
                <a:cubicBezTo>
                  <a:pt x="5332" y="21381"/>
                  <a:pt x="5374" y="21274"/>
                  <a:pt x="5405" y="21146"/>
                </a:cubicBezTo>
                <a:lnTo>
                  <a:pt x="7426" y="11405"/>
                </a:lnTo>
                <a:cubicBezTo>
                  <a:pt x="7450" y="11283"/>
                  <a:pt x="7484" y="11180"/>
                  <a:pt x="7526" y="11107"/>
                </a:cubicBezTo>
                <a:cubicBezTo>
                  <a:pt x="7567" y="11035"/>
                  <a:pt x="7614" y="10993"/>
                  <a:pt x="7662" y="10987"/>
                </a:cubicBezTo>
                <a:lnTo>
                  <a:pt x="9552" y="10987"/>
                </a:lnTo>
                <a:cubicBezTo>
                  <a:pt x="9600" y="10983"/>
                  <a:pt x="9647" y="11013"/>
                  <a:pt x="9689" y="11074"/>
                </a:cubicBezTo>
                <a:cubicBezTo>
                  <a:pt x="9732" y="11136"/>
                  <a:pt x="9768" y="11228"/>
                  <a:pt x="9793" y="11341"/>
                </a:cubicBezTo>
                <a:lnTo>
                  <a:pt x="11771" y="21149"/>
                </a:lnTo>
                <a:cubicBezTo>
                  <a:pt x="11796" y="21265"/>
                  <a:pt x="11829" y="21365"/>
                  <a:pt x="11869" y="21441"/>
                </a:cubicBezTo>
                <a:cubicBezTo>
                  <a:pt x="11919" y="21536"/>
                  <a:pt x="11977" y="21589"/>
                  <a:pt x="12038" y="21596"/>
                </a:cubicBezTo>
                <a:lnTo>
                  <a:pt x="13876" y="21596"/>
                </a:lnTo>
                <a:cubicBezTo>
                  <a:pt x="13935" y="21586"/>
                  <a:pt x="13992" y="21537"/>
                  <a:pt x="14043" y="21453"/>
                </a:cubicBezTo>
                <a:cubicBezTo>
                  <a:pt x="14097" y="21364"/>
                  <a:pt x="14142" y="21239"/>
                  <a:pt x="14174" y="21090"/>
                </a:cubicBezTo>
                <a:lnTo>
                  <a:pt x="16188" y="11360"/>
                </a:lnTo>
                <a:cubicBezTo>
                  <a:pt x="16214" y="11242"/>
                  <a:pt x="16250" y="11145"/>
                  <a:pt x="16293" y="11078"/>
                </a:cubicBezTo>
                <a:cubicBezTo>
                  <a:pt x="16339" y="11007"/>
                  <a:pt x="16391" y="10973"/>
                  <a:pt x="16443" y="10979"/>
                </a:cubicBezTo>
                <a:lnTo>
                  <a:pt x="18320" y="10979"/>
                </a:lnTo>
                <a:cubicBezTo>
                  <a:pt x="18369" y="10979"/>
                  <a:pt x="18416" y="11016"/>
                  <a:pt x="18457" y="11086"/>
                </a:cubicBezTo>
                <a:cubicBezTo>
                  <a:pt x="18497" y="11153"/>
                  <a:pt x="18529" y="11248"/>
                  <a:pt x="18552" y="11362"/>
                </a:cubicBezTo>
                <a:lnTo>
                  <a:pt x="20532" y="21166"/>
                </a:lnTo>
                <a:cubicBezTo>
                  <a:pt x="20565" y="21311"/>
                  <a:pt x="20612" y="21428"/>
                  <a:pt x="20667" y="21503"/>
                </a:cubicBezTo>
                <a:cubicBezTo>
                  <a:pt x="20712" y="21564"/>
                  <a:pt x="20762" y="21597"/>
                  <a:pt x="20812" y="21597"/>
                </a:cubicBezTo>
                <a:lnTo>
                  <a:pt x="21600" y="21597"/>
                </a:lnTo>
                <a:lnTo>
                  <a:pt x="21600" y="0"/>
                </a:lnTo>
                <a:lnTo>
                  <a:pt x="0" y="0"/>
                </a:lnTo>
                <a:lnTo>
                  <a:pt x="9" y="11007"/>
                </a:lnTo>
                <a:close/>
              </a:path>
            </a:pathLst>
          </a:custGeom>
          <a:solidFill>
            <a:schemeClr val="accent1"/>
          </a:solidFill>
          <a:ln w="12700">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737" name="Shape 737"/>
          <p:cNvSpPr/>
          <p:nvPr/>
        </p:nvSpPr>
        <p:spPr>
          <a:xfrm rot="5400000">
            <a:off x="-1937825" y="4588954"/>
            <a:ext cx="3547029"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p>
        </p:txBody>
      </p:sp>
      <p:sp>
        <p:nvSpPr>
          <p:cNvPr id="738" name="Shape 738"/>
          <p:cNvSpPr/>
          <p:nvPr/>
        </p:nvSpPr>
        <p:spPr>
          <a:xfrm rot="5400000">
            <a:off x="2977098"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39" name="Shape 739"/>
          <p:cNvSpPr/>
          <p:nvPr/>
        </p:nvSpPr>
        <p:spPr>
          <a:xfrm rot="5400000">
            <a:off x="7961210" y="45889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0" name="Shape 740"/>
          <p:cNvSpPr/>
          <p:nvPr/>
        </p:nvSpPr>
        <p:spPr>
          <a:xfrm rot="5400000">
            <a:off x="12876131"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1" name="Shape 741"/>
          <p:cNvSpPr/>
          <p:nvPr/>
        </p:nvSpPr>
        <p:spPr>
          <a:xfrm rot="5400000">
            <a:off x="17858953" y="4588954"/>
            <a:ext cx="3547028" cy="399532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2" name="Shape 742"/>
          <p:cNvSpPr/>
          <p:nvPr/>
        </p:nvSpPr>
        <p:spPr>
          <a:xfrm rot="5400000">
            <a:off x="22773876" y="4602055"/>
            <a:ext cx="3547028" cy="399532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406400" dist="25400" dir="5400000" rotWithShape="0">
              <a:srgbClr val="000000">
                <a:alpha val="62276"/>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43" name="Shape 743"/>
          <p:cNvSpPr/>
          <p:nvPr/>
        </p:nvSpPr>
        <p:spPr>
          <a:xfrm>
            <a:off x="3117513" y="5932868"/>
            <a:ext cx="3266197" cy="13336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Jan</a:t>
            </a:r>
          </a:p>
        </p:txBody>
      </p:sp>
      <p:sp>
        <p:nvSpPr>
          <p:cNvPr id="744" name="Shape 744"/>
          <p:cNvSpPr/>
          <p:nvPr/>
        </p:nvSpPr>
        <p:spPr>
          <a:xfrm>
            <a:off x="8101624" y="5932868"/>
            <a:ext cx="3266198" cy="13336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8000" cap="all">
                <a:latin typeface="Helvetica Neue Medium"/>
                <a:ea typeface="Helvetica Neue Medium"/>
                <a:cs typeface="Helvetica Neue Medium"/>
                <a:sym typeface="Helvetica Neue Medium"/>
              </a:defRPr>
            </a:lvl1pPr>
          </a:lstStyle>
          <a:p>
            <a:r>
              <a:rPr b="1" dirty="0">
                <a:latin typeface="+mn-lt"/>
              </a:rPr>
              <a:t>FeB</a:t>
            </a:r>
          </a:p>
        </p:txBody>
      </p:sp>
      <p:sp>
        <p:nvSpPr>
          <p:cNvPr id="745" name="Shape 745"/>
          <p:cNvSpPr/>
          <p:nvPr/>
        </p:nvSpPr>
        <p:spPr>
          <a:xfrm>
            <a:off x="12996836" y="5919768"/>
            <a:ext cx="3266198" cy="13336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b="1" dirty="0">
                <a:solidFill>
                  <a:schemeClr val="accent1"/>
                </a:solidFill>
                <a:latin typeface="+mn-lt"/>
              </a:rPr>
              <a:t>APR</a:t>
            </a:r>
          </a:p>
        </p:txBody>
      </p:sp>
      <p:sp>
        <p:nvSpPr>
          <p:cNvPr id="746" name="Shape 746"/>
          <p:cNvSpPr/>
          <p:nvPr/>
        </p:nvSpPr>
        <p:spPr>
          <a:xfrm>
            <a:off x="17990819" y="5932868"/>
            <a:ext cx="3266198" cy="133369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ctr">
              <a:spcBef>
                <a:spcPts val="0"/>
              </a:spcBef>
              <a:defRPr sz="8000" cap="all">
                <a:latin typeface="Helvetica Neue Medium"/>
                <a:ea typeface="Helvetica Neue Medium"/>
                <a:cs typeface="Helvetica Neue Medium"/>
                <a:sym typeface="Helvetica Neue Medium"/>
              </a:defRPr>
            </a:lvl1pPr>
          </a:lstStyle>
          <a:p>
            <a:r>
              <a:rPr b="1" dirty="0">
                <a:latin typeface="+mn-lt"/>
              </a:rPr>
              <a:t>MAY</a:t>
            </a:r>
          </a:p>
        </p:txBody>
      </p:sp>
      <p:grpSp>
        <p:nvGrpSpPr>
          <p:cNvPr id="749" name="Group 749"/>
          <p:cNvGrpSpPr/>
          <p:nvPr/>
        </p:nvGrpSpPr>
        <p:grpSpPr>
          <a:xfrm>
            <a:off x="1275048" y="1355004"/>
            <a:ext cx="6951128" cy="2920012"/>
            <a:chOff x="0" y="0"/>
            <a:chExt cx="6951126" cy="2920010"/>
          </a:xfrm>
        </p:grpSpPr>
        <p:sp>
          <p:nvSpPr>
            <p:cNvPr id="747" name="Shape 747"/>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748" name="Shape 748"/>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52" name="Group 752"/>
          <p:cNvGrpSpPr/>
          <p:nvPr/>
        </p:nvGrpSpPr>
        <p:grpSpPr>
          <a:xfrm>
            <a:off x="11174082" y="1355004"/>
            <a:ext cx="6951128" cy="2920012"/>
            <a:chOff x="0" y="0"/>
            <a:chExt cx="6951126" cy="2920010"/>
          </a:xfrm>
        </p:grpSpPr>
        <p:sp>
          <p:nvSpPr>
            <p:cNvPr id="750" name="Shape 750"/>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lstStyle>
            <a:p>
              <a:r>
                <a:rPr>
                  <a:latin typeface="+mn-lt"/>
                </a:rPr>
                <a:t>Lorem Ipsum is simply dummy text of the printing and typesetting industry. Lorem Ipsum has been type and scrambled it to make.</a:t>
              </a:r>
            </a:p>
          </p:txBody>
        </p:sp>
        <p:sp>
          <p:nvSpPr>
            <p:cNvPr id="751" name="Shape 751"/>
            <p:cNvSpPr/>
            <p:nvPr/>
          </p:nvSpPr>
          <p:spPr>
            <a:xfrm rot="5400000">
              <a:off x="3410690" y="2749246"/>
              <a:ext cx="129747" cy="21178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55" name="Group 755"/>
          <p:cNvGrpSpPr/>
          <p:nvPr/>
        </p:nvGrpSpPr>
        <p:grpSpPr>
          <a:xfrm>
            <a:off x="6259159" y="8898217"/>
            <a:ext cx="6951128" cy="2690519"/>
            <a:chOff x="0" y="-438341"/>
            <a:chExt cx="6951126" cy="2690517"/>
          </a:xfrm>
        </p:grpSpPr>
        <p:sp>
          <p:nvSpPr>
            <p:cNvPr id="753" name="Shape 753"/>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a:solidFill>
                    <a:srgbClr val="FFFFFF"/>
                  </a:solidFill>
                </a:defRPr>
              </a:lvl1pPr>
            </a:lstStyle>
            <a:p>
              <a:r>
                <a:rPr>
                  <a:latin typeface="+mn-lt"/>
                </a:rPr>
                <a:t>Lorem Ipsum is simply dummy text of the printing and typesetting industry. Lorem Ipsum has been type and scrambled it to make.</a:t>
              </a:r>
            </a:p>
          </p:txBody>
        </p:sp>
        <p:sp>
          <p:nvSpPr>
            <p:cNvPr id="754" name="Shape 754"/>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grpSp>
        <p:nvGrpSpPr>
          <p:cNvPr id="758" name="Group 758"/>
          <p:cNvGrpSpPr/>
          <p:nvPr/>
        </p:nvGrpSpPr>
        <p:grpSpPr>
          <a:xfrm>
            <a:off x="16156903" y="8887552"/>
            <a:ext cx="6951128" cy="2690518"/>
            <a:chOff x="0" y="-438341"/>
            <a:chExt cx="6951126" cy="2690517"/>
          </a:xfrm>
        </p:grpSpPr>
        <p:sp>
          <p:nvSpPr>
            <p:cNvPr id="756" name="Shape 756"/>
            <p:cNvSpPr/>
            <p:nvPr/>
          </p:nvSpPr>
          <p:spPr>
            <a:xfrm>
              <a:off x="0" y="0"/>
              <a:ext cx="6951127" cy="225217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a:solidFill>
                    <a:srgbClr val="FFFFFF"/>
                  </a:solidFill>
                </a:defRPr>
              </a:lvl1pPr>
            </a:lstStyle>
            <a:p>
              <a:r>
                <a:rPr>
                  <a:latin typeface="+mn-lt"/>
                </a:rPr>
                <a:t>Lorem Ipsum is simply dummy text of the printing and typesetting industry. Lorem Ipsum has been type and scrambled it to make.</a:t>
              </a:r>
            </a:p>
          </p:txBody>
        </p:sp>
        <p:sp>
          <p:nvSpPr>
            <p:cNvPr id="757" name="Shape 757"/>
            <p:cNvSpPr/>
            <p:nvPr/>
          </p:nvSpPr>
          <p:spPr>
            <a:xfrm rot="16200000">
              <a:off x="3410690" y="-479359"/>
              <a:ext cx="129747" cy="211782"/>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FFFFFF"/>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A9A9A9"/>
                  </a:solidFill>
                  <a:latin typeface="Roboto Regular"/>
                  <a:ea typeface="Roboto Regular"/>
                  <a:cs typeface="Roboto Regular"/>
                  <a:sym typeface="Roboto Regular"/>
                </a:defRPr>
              </a:pPr>
              <a:endParaRPr>
                <a:latin typeface="+mn-lt"/>
              </a:endParaRPr>
            </a:p>
          </p:txBody>
        </p:sp>
      </p:gr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Shape 760"/>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3" name="Content Placeholder 2"/>
          <p:cNvSpPr>
            <a:spLocks noGrp="1"/>
          </p:cNvSpPr>
          <p:nvPr>
            <p:ph sz="quarter" idx="11"/>
          </p:nvPr>
        </p:nvSpPr>
        <p:spPr>
          <a:xfrm>
            <a:off x="5520928" y="4629116"/>
            <a:ext cx="6578792" cy="7416153"/>
          </a:xfrm>
          <a:ln w="127000">
            <a:solidFill>
              <a:schemeClr val="accent1"/>
            </a:solidFill>
          </a:ln>
        </p:spPr>
        <p:txBody>
          <a:bodyPr/>
          <a:lstStyle/>
          <a:p>
            <a:endParaRPr lang="en-US" dirty="0"/>
          </a:p>
        </p:txBody>
      </p:sp>
      <p:sp>
        <p:nvSpPr>
          <p:cNvPr id="762" name="Shape 762"/>
          <p:cNvSpPr/>
          <p:nvPr/>
        </p:nvSpPr>
        <p:spPr>
          <a:xfrm>
            <a:off x="4141159" y="1212322"/>
            <a:ext cx="3904926" cy="4398456"/>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763" name="Shape 763"/>
          <p:cNvSpPr/>
          <p:nvPr/>
        </p:nvSpPr>
        <p:spPr>
          <a:xfrm>
            <a:off x="1169995" y="3867687"/>
            <a:ext cx="2760416" cy="3109294"/>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ln w="127000">
            <a:solidFill>
              <a:schemeClr val="accent1"/>
            </a:solidFill>
            <a:miter lim="400000"/>
          </a:ln>
        </p:spPr>
        <p:txBody>
          <a:bodyPr lIns="50800" tIns="50800" rIns="50800" bIns="50800" anchor="ctr"/>
          <a:lstStyle/>
          <a:p>
            <a:pPr algn="ctr">
              <a:spcBef>
                <a:spcPts val="0"/>
              </a:spcBef>
              <a:defRPr sz="3200">
                <a:solidFill>
                  <a:srgbClr val="000000"/>
                </a:solidFill>
              </a:defRPr>
            </a:pPr>
            <a:endParaRPr>
              <a:latin typeface="+mn-lt"/>
            </a:endParaRPr>
          </a:p>
        </p:txBody>
      </p:sp>
      <p:sp>
        <p:nvSpPr>
          <p:cNvPr id="764" name="Shape 764"/>
          <p:cNvSpPr/>
          <p:nvPr/>
        </p:nvSpPr>
        <p:spPr>
          <a:xfrm>
            <a:off x="2944360" y="5353798"/>
            <a:ext cx="1782323"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65" name="Shape 765"/>
          <p:cNvSpPr/>
          <p:nvPr/>
        </p:nvSpPr>
        <p:spPr>
          <a:xfrm>
            <a:off x="4393739" y="9395295"/>
            <a:ext cx="1782324" cy="200758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3556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766" name="Shape 766"/>
          <p:cNvSpPr/>
          <p:nvPr/>
        </p:nvSpPr>
        <p:spPr>
          <a:xfrm>
            <a:off x="7960563" y="7701452"/>
            <a:ext cx="439246" cy="625721"/>
          </a:xfrm>
          <a:custGeom>
            <a:avLst/>
            <a:gdLst/>
            <a:ahLst/>
            <a:cxnLst>
              <a:cxn ang="0">
                <a:pos x="wd2" y="hd2"/>
              </a:cxn>
              <a:cxn ang="5400000">
                <a:pos x="wd2" y="hd2"/>
              </a:cxn>
              <a:cxn ang="10800000">
                <a:pos x="wd2" y="hd2"/>
              </a:cxn>
              <a:cxn ang="16200000">
                <a:pos x="wd2" y="hd2"/>
              </a:cxn>
            </a:cxnLst>
            <a:rect l="0" t="0" r="r" b="b"/>
            <a:pathLst>
              <a:path w="21600" h="21600" extrusionOk="0">
                <a:moveTo>
                  <a:pt x="10821" y="0"/>
                </a:moveTo>
                <a:cubicBezTo>
                  <a:pt x="4975" y="0"/>
                  <a:pt x="0" y="3298"/>
                  <a:pt x="0" y="7618"/>
                </a:cubicBezTo>
                <a:cubicBezTo>
                  <a:pt x="0" y="13164"/>
                  <a:pt x="10821" y="21600"/>
                  <a:pt x="10821" y="21600"/>
                </a:cubicBezTo>
                <a:cubicBezTo>
                  <a:pt x="10821" y="21600"/>
                  <a:pt x="21600" y="13164"/>
                  <a:pt x="21600" y="7618"/>
                </a:cubicBezTo>
                <a:cubicBezTo>
                  <a:pt x="21600" y="3298"/>
                  <a:pt x="16666" y="0"/>
                  <a:pt x="10821" y="0"/>
                </a:cubicBezTo>
                <a:close/>
                <a:moveTo>
                  <a:pt x="10821" y="10304"/>
                </a:moveTo>
                <a:cubicBezTo>
                  <a:pt x="8748" y="10304"/>
                  <a:pt x="7007" y="9165"/>
                  <a:pt x="7007" y="7618"/>
                </a:cubicBezTo>
                <a:cubicBezTo>
                  <a:pt x="7007" y="6071"/>
                  <a:pt x="8748" y="4962"/>
                  <a:pt x="10821" y="4962"/>
                </a:cubicBezTo>
                <a:cubicBezTo>
                  <a:pt x="12852" y="4962"/>
                  <a:pt x="14593" y="6071"/>
                  <a:pt x="14593" y="7618"/>
                </a:cubicBezTo>
                <a:cubicBezTo>
                  <a:pt x="14593" y="9165"/>
                  <a:pt x="12852" y="10304"/>
                  <a:pt x="10821" y="10304"/>
                </a:cubicBez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67" name="Shape 767"/>
          <p:cNvSpPr/>
          <p:nvPr/>
        </p:nvSpPr>
        <p:spPr>
          <a:xfrm>
            <a:off x="4464691" y="2702253"/>
            <a:ext cx="267829" cy="253826"/>
          </a:xfrm>
          <a:custGeom>
            <a:avLst/>
            <a:gdLst/>
            <a:ahLst/>
            <a:cxnLst>
              <a:cxn ang="0">
                <a:pos x="wd2" y="hd2"/>
              </a:cxn>
              <a:cxn ang="5400000">
                <a:pos x="wd2" y="hd2"/>
              </a:cxn>
              <a:cxn ang="10800000">
                <a:pos x="wd2" y="hd2"/>
              </a:cxn>
              <a:cxn ang="16200000">
                <a:pos x="wd2" y="hd2"/>
              </a:cxn>
            </a:cxnLst>
            <a:rect l="0" t="0" r="r" b="b"/>
            <a:pathLst>
              <a:path w="21600" h="21600" extrusionOk="0">
                <a:moveTo>
                  <a:pt x="21600" y="8044"/>
                </a:moveTo>
                <a:cubicBezTo>
                  <a:pt x="21600" y="7185"/>
                  <a:pt x="21217" y="6552"/>
                  <a:pt x="20578" y="6100"/>
                </a:cubicBezTo>
                <a:lnTo>
                  <a:pt x="10907" y="0"/>
                </a:lnTo>
                <a:lnTo>
                  <a:pt x="1022" y="6100"/>
                </a:lnTo>
                <a:cubicBezTo>
                  <a:pt x="596" y="6552"/>
                  <a:pt x="0" y="7185"/>
                  <a:pt x="0" y="8044"/>
                </a:cubicBezTo>
                <a:lnTo>
                  <a:pt x="0" y="19431"/>
                </a:lnTo>
                <a:cubicBezTo>
                  <a:pt x="0" y="20741"/>
                  <a:pt x="1022" y="21600"/>
                  <a:pt x="2258" y="21600"/>
                </a:cubicBezTo>
                <a:lnTo>
                  <a:pt x="19555" y="21600"/>
                </a:lnTo>
                <a:cubicBezTo>
                  <a:pt x="20578" y="21600"/>
                  <a:pt x="21600" y="20741"/>
                  <a:pt x="21600" y="19431"/>
                </a:cubicBezTo>
                <a:lnTo>
                  <a:pt x="21600" y="8044"/>
                </a:lnTo>
                <a:close/>
                <a:moveTo>
                  <a:pt x="10907" y="13737"/>
                </a:moveTo>
                <a:lnTo>
                  <a:pt x="1832" y="7863"/>
                </a:lnTo>
                <a:lnTo>
                  <a:pt x="10907" y="2169"/>
                </a:lnTo>
                <a:lnTo>
                  <a:pt x="19768" y="7863"/>
                </a:lnTo>
                <a:lnTo>
                  <a:pt x="10907" y="13737"/>
                </a:ln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68" name="Shape 768"/>
          <p:cNvSpPr/>
          <p:nvPr/>
        </p:nvSpPr>
        <p:spPr>
          <a:xfrm>
            <a:off x="4464691" y="3290336"/>
            <a:ext cx="267829" cy="267829"/>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69" name="Shape 769"/>
          <p:cNvSpPr/>
          <p:nvPr/>
        </p:nvSpPr>
        <p:spPr>
          <a:xfrm>
            <a:off x="4446235" y="3867022"/>
            <a:ext cx="30474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80" y="0"/>
                </a:moveTo>
                <a:cubicBezTo>
                  <a:pt x="4720" y="0"/>
                  <a:pt x="0" y="5049"/>
                  <a:pt x="0" y="10900"/>
                </a:cubicBezTo>
                <a:cubicBezTo>
                  <a:pt x="0" y="16751"/>
                  <a:pt x="4720" y="21600"/>
                  <a:pt x="10680" y="21600"/>
                </a:cubicBezTo>
                <a:cubicBezTo>
                  <a:pt x="16680" y="21600"/>
                  <a:pt x="21600" y="16751"/>
                  <a:pt x="21600" y="10900"/>
                </a:cubicBezTo>
                <a:cubicBezTo>
                  <a:pt x="21600" y="5049"/>
                  <a:pt x="16680" y="0"/>
                  <a:pt x="10680" y="0"/>
                </a:cubicBezTo>
                <a:close/>
                <a:moveTo>
                  <a:pt x="9680" y="19356"/>
                </a:moveTo>
                <a:cubicBezTo>
                  <a:pt x="5560" y="18715"/>
                  <a:pt x="2080" y="15028"/>
                  <a:pt x="2080" y="10900"/>
                </a:cubicBezTo>
                <a:cubicBezTo>
                  <a:pt x="2080" y="10059"/>
                  <a:pt x="2280" y="9458"/>
                  <a:pt x="2280" y="8856"/>
                </a:cubicBezTo>
                <a:lnTo>
                  <a:pt x="7600" y="13986"/>
                </a:lnTo>
                <a:lnTo>
                  <a:pt x="7600" y="15028"/>
                </a:lnTo>
                <a:cubicBezTo>
                  <a:pt x="7600" y="16270"/>
                  <a:pt x="8440" y="17272"/>
                  <a:pt x="9680" y="17272"/>
                </a:cubicBezTo>
                <a:lnTo>
                  <a:pt x="9680" y="19356"/>
                </a:lnTo>
                <a:close/>
                <a:moveTo>
                  <a:pt x="17080" y="16671"/>
                </a:moveTo>
                <a:cubicBezTo>
                  <a:pt x="16880" y="15829"/>
                  <a:pt x="16040" y="15028"/>
                  <a:pt x="15000" y="15028"/>
                </a:cubicBezTo>
                <a:lnTo>
                  <a:pt x="14000" y="15028"/>
                </a:lnTo>
                <a:lnTo>
                  <a:pt x="14000" y="11942"/>
                </a:lnTo>
                <a:cubicBezTo>
                  <a:pt x="14000" y="11301"/>
                  <a:pt x="13560" y="10900"/>
                  <a:pt x="12960" y="10900"/>
                </a:cubicBezTo>
                <a:lnTo>
                  <a:pt x="6400" y="10900"/>
                </a:lnTo>
                <a:lnTo>
                  <a:pt x="6400" y="8616"/>
                </a:lnTo>
                <a:lnTo>
                  <a:pt x="8640" y="8616"/>
                </a:lnTo>
                <a:cubicBezTo>
                  <a:pt x="9280" y="8616"/>
                  <a:pt x="9680" y="8215"/>
                  <a:pt x="9680" y="7614"/>
                </a:cubicBezTo>
                <a:lnTo>
                  <a:pt x="9680" y="5330"/>
                </a:lnTo>
                <a:lnTo>
                  <a:pt x="11720" y="5330"/>
                </a:lnTo>
                <a:cubicBezTo>
                  <a:pt x="12960" y="5330"/>
                  <a:pt x="14000" y="4528"/>
                  <a:pt x="14000" y="3286"/>
                </a:cubicBezTo>
                <a:lnTo>
                  <a:pt x="14000" y="2885"/>
                </a:lnTo>
                <a:cubicBezTo>
                  <a:pt x="17080" y="4088"/>
                  <a:pt x="19320" y="7173"/>
                  <a:pt x="19320" y="10900"/>
                </a:cubicBezTo>
                <a:cubicBezTo>
                  <a:pt x="19320" y="13184"/>
                  <a:pt x="18520" y="15028"/>
                  <a:pt x="17080" y="16671"/>
                </a:cubicBezTo>
                <a:close/>
              </a:path>
            </a:pathLst>
          </a:custGeom>
          <a:solidFill>
            <a:schemeClr val="accent1"/>
          </a:solidFill>
          <a:ln w="12700">
            <a:miter lim="400000"/>
          </a:ln>
        </p:spPr>
        <p:txBody>
          <a:bodyPr lIns="45719" rIns="45719" anchor="ct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sp>
        <p:nvSpPr>
          <p:cNvPr id="770" name="Shape 770"/>
          <p:cNvSpPr/>
          <p:nvPr/>
        </p:nvSpPr>
        <p:spPr>
          <a:xfrm>
            <a:off x="4872854" y="2592400"/>
            <a:ext cx="3084882" cy="1663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spcBef>
                <a:spcPts val="1800"/>
              </a:spcBef>
              <a:defRPr sz="2400">
                <a:solidFill>
                  <a:srgbClr val="FFFFFF"/>
                </a:solidFill>
              </a:defRPr>
            </a:pPr>
            <a:r>
              <a:rPr dirty="0">
                <a:latin typeface="+mn-lt"/>
                <a:hlinkClick r:id="rId2"/>
              </a:rPr>
              <a:t>site2max@gmail.com</a:t>
            </a:r>
          </a:p>
          <a:p>
            <a:pPr>
              <a:spcBef>
                <a:spcPts val="1800"/>
              </a:spcBef>
              <a:defRPr sz="2400">
                <a:solidFill>
                  <a:srgbClr val="FFFFFF"/>
                </a:solidFill>
              </a:defRPr>
            </a:pPr>
            <a:r>
              <a:rPr dirty="0">
                <a:latin typeface="+mn-lt"/>
              </a:rPr>
              <a:t>+1 234 567.89.10</a:t>
            </a:r>
          </a:p>
          <a:p>
            <a:pPr>
              <a:spcBef>
                <a:spcPts val="1800"/>
              </a:spcBef>
              <a:defRPr sz="2400">
                <a:solidFill>
                  <a:srgbClr val="FFFFFF"/>
                </a:solidFill>
              </a:defRPr>
            </a:pPr>
            <a:r>
              <a:rPr dirty="0">
                <a:latin typeface="+mn-lt"/>
                <a:hlinkClick r:id="rId3"/>
              </a:rPr>
              <a:t>www.site2max.pro</a:t>
            </a: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endParaRPr lang="zh-CN" altLang="en-US"/>
          </a:p>
        </p:txBody>
      </p:sp>
      <p:sp>
        <p:nvSpPr>
          <p:cNvPr id="3" name="内容占位符 2"/>
          <p:cNvSpPr>
            <a:spLocks noGrp="1"/>
          </p:cNvSpPr>
          <p:nvPr>
            <p:ph sz="quarter" idx="11"/>
          </p:nvPr>
        </p:nvSpPr>
        <p:spPr/>
        <p:txBody>
          <a:bodyPr/>
          <a:lstStyle/>
          <a:p>
            <a:endParaRPr lang="zh-CN" altLang="en-US"/>
          </a:p>
        </p:txBody>
      </p:sp>
      <p:sp>
        <p:nvSpPr>
          <p:cNvPr id="4" name="内容占位符 3"/>
          <p:cNvSpPr>
            <a:spLocks noGrp="1"/>
          </p:cNvSpPr>
          <p:nvPr>
            <p:ph sz="quarter" idx="12"/>
          </p:nvPr>
        </p:nvSpPr>
        <p:spPr/>
        <p:txBody>
          <a:bodyPr/>
          <a:lstStyle/>
          <a:p>
            <a:endParaRPr lang="zh-CN" altLang="en-US"/>
          </a:p>
        </p:txBody>
      </p:sp>
      <p:sp>
        <p:nvSpPr>
          <p:cNvPr id="5" name="内容占位符 4"/>
          <p:cNvSpPr>
            <a:spLocks noGrp="1"/>
          </p:cNvSpPr>
          <p:nvPr>
            <p:ph sz="quarter" idx="13"/>
          </p:nvPr>
        </p:nvSpPr>
        <p:spPr/>
        <p:txBody>
          <a:bodyPr/>
          <a:lstStyle/>
          <a:p>
            <a:endParaRPr lang="zh-CN" altLang="en-US"/>
          </a:p>
        </p:txBody>
      </p:sp>
      <p:sp>
        <p:nvSpPr>
          <p:cNvPr id="6" name="内容占位符 5"/>
          <p:cNvSpPr>
            <a:spLocks noGrp="1"/>
          </p:cNvSpPr>
          <p:nvPr>
            <p:ph sz="quarter" idx="14"/>
          </p:nvPr>
        </p:nvSpPr>
        <p:spPr/>
        <p:txBody>
          <a:bodyPr/>
          <a:lstStyle/>
          <a:p>
            <a:endParaRPr lang="zh-CN" altLang="en-US"/>
          </a:p>
        </p:txBody>
      </p:sp>
      <p:sp>
        <p:nvSpPr>
          <p:cNvPr id="7" name="内容占位符 6"/>
          <p:cNvSpPr>
            <a:spLocks noGrp="1"/>
          </p:cNvSpPr>
          <p:nvPr>
            <p:ph sz="quarter" idx="15"/>
          </p:nvPr>
        </p:nvSpPr>
        <p:spPr/>
        <p:txBody>
          <a:bodyPr/>
          <a:lstStyle/>
          <a:p>
            <a:endParaRPr lang="zh-CN" altLang="en-US"/>
          </a:p>
        </p:txBody>
      </p:sp>
      <p:sp>
        <p:nvSpPr>
          <p:cNvPr id="8" name="内容占位符 7"/>
          <p:cNvSpPr>
            <a:spLocks noGrp="1"/>
          </p:cNvSpPr>
          <p:nvPr>
            <p:ph sz="quarter" idx="16"/>
          </p:nvPr>
        </p:nvSpPr>
        <p:spPr/>
        <p:txBody>
          <a:bodyPr/>
          <a:lstStyle/>
          <a:p>
            <a:endParaRPr lang="zh-CN" altLang="en-US"/>
          </a:p>
        </p:txBody>
      </p:sp>
      <p:sp>
        <p:nvSpPr>
          <p:cNvPr id="9" name="文本框 8"/>
          <p:cNvSpPr txBox="1"/>
          <p:nvPr/>
        </p:nvSpPr>
        <p:spPr>
          <a:xfrm>
            <a:off x="5486400" y="12022009"/>
            <a:ext cx="9937016" cy="13978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5900"/>
              </a:spcBef>
              <a:spcAft>
                <a:spcPts val="0"/>
              </a:spcAft>
              <a:buClrTx/>
              <a:buSzTx/>
              <a:buFontTx/>
              <a:buNone/>
              <a:tabLst/>
            </a:pPr>
            <a:r>
              <a:rPr kumimoji="0" lang="en-US" altLang="zh-CN" sz="3500" b="0" i="0" u="none" strike="noStrike" cap="none" spc="0" normalizeH="0" baseline="0" dirty="0" smtClean="0">
                <a:ln>
                  <a:noFill/>
                </a:ln>
                <a:solidFill>
                  <a:srgbClr val="312D3A"/>
                </a:solidFill>
                <a:effectLst/>
                <a:uFillTx/>
                <a:latin typeface="+mj-lt"/>
                <a:ea typeface="+mj-ea"/>
                <a:cs typeface="+mj-cs"/>
                <a:sym typeface="Helvetica Light"/>
              </a:rPr>
              <a:t>51PPT</a:t>
            </a:r>
            <a:r>
              <a:rPr kumimoji="0" lang="zh-CN" altLang="en-US" sz="3500" b="0" i="0" u="none" strike="noStrike" cap="none" spc="0" normalizeH="0" baseline="0" dirty="0" smtClean="0">
                <a:ln>
                  <a:noFill/>
                </a:ln>
                <a:solidFill>
                  <a:srgbClr val="312D3A"/>
                </a:solidFill>
                <a:effectLst/>
                <a:uFillTx/>
                <a:latin typeface="+mj-lt"/>
                <a:ea typeface="+mj-ea"/>
                <a:cs typeface="+mj-cs"/>
                <a:sym typeface="Helvetica Light"/>
              </a:rPr>
              <a:t>模板网   </a:t>
            </a:r>
            <a:r>
              <a:rPr kumimoji="0" lang="en-US" altLang="zh-CN" sz="3500" b="0" i="0" u="none" strike="noStrike" cap="none" spc="0" normalizeH="0" baseline="0" dirty="0" smtClean="0">
                <a:ln>
                  <a:noFill/>
                </a:ln>
                <a:solidFill>
                  <a:srgbClr val="312D3A"/>
                </a:solidFill>
                <a:effectLst/>
                <a:uFillTx/>
                <a:latin typeface="+mj-lt"/>
                <a:ea typeface="+mj-ea"/>
                <a:cs typeface="+mj-cs"/>
                <a:sym typeface="Helvetica Light"/>
                <a:hlinkClick r:id="rId2"/>
              </a:rPr>
              <a:t>www.51pptmoban.com</a:t>
            </a:r>
            <a:r>
              <a:rPr kumimoji="0" lang="en-US" altLang="zh-CN" sz="3500" b="0" i="0" u="none" strike="noStrike" cap="none" spc="0" normalizeH="0" baseline="0" dirty="0" smtClean="0">
                <a:ln>
                  <a:noFill/>
                </a:ln>
                <a:solidFill>
                  <a:srgbClr val="312D3A"/>
                </a:solidFill>
                <a:effectLst/>
                <a:uFillTx/>
                <a:latin typeface="+mj-lt"/>
                <a:ea typeface="+mj-ea"/>
                <a:cs typeface="+mj-cs"/>
                <a:sym typeface="Helvetica Light"/>
              </a:rPr>
              <a:t>   </a:t>
            </a:r>
            <a:r>
              <a:rPr kumimoji="0" lang="zh-CN" altLang="en-US" sz="3500" b="0" i="0" u="none" strike="noStrike" cap="none" spc="0" normalizeH="0" baseline="0" smtClean="0">
                <a:ln>
                  <a:noFill/>
                </a:ln>
                <a:solidFill>
                  <a:srgbClr val="312D3A"/>
                </a:solidFill>
                <a:effectLst/>
                <a:uFillTx/>
                <a:latin typeface="+mj-lt"/>
                <a:ea typeface="+mj-ea"/>
                <a:cs typeface="+mj-cs"/>
                <a:sym typeface="Helvetica Light"/>
              </a:rPr>
              <a:t>整理发布</a:t>
            </a:r>
            <a:endParaRPr kumimoji="0" lang="zh-CN" altLang="en-US" sz="3500" b="0" i="0" u="none" strike="noStrike" cap="none" spc="0" normalizeH="0" baseline="0">
              <a:ln>
                <a:noFill/>
              </a:ln>
              <a:solidFill>
                <a:srgbClr val="312D3A"/>
              </a:solidFill>
              <a:effectLst/>
              <a:uFillTx/>
              <a:latin typeface="+mj-lt"/>
              <a:ea typeface="+mj-ea"/>
              <a:cs typeface="+mj-cs"/>
              <a:sym typeface="Helvetica Light"/>
            </a:endParaRPr>
          </a:p>
        </p:txBody>
      </p:sp>
    </p:spTree>
    <p:extLst>
      <p:ext uri="{BB962C8B-B14F-4D97-AF65-F5344CB8AC3E}">
        <p14:creationId xmlns:p14="http://schemas.microsoft.com/office/powerpoint/2010/main" val="173891411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p:nvPr/>
        </p:nvSpPr>
        <p:spPr>
          <a:xfrm>
            <a:off x="8158" y="-20216"/>
            <a:ext cx="24367683" cy="13756431"/>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58" name="Shape 158"/>
          <p:cNvSpPr/>
          <p:nvPr/>
        </p:nvSpPr>
        <p:spPr>
          <a:xfrm>
            <a:off x="17155455" y="-29844"/>
            <a:ext cx="4655608" cy="12235579"/>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grpSp>
        <p:nvGrpSpPr>
          <p:cNvPr id="166" name="Group 166"/>
          <p:cNvGrpSpPr/>
          <p:nvPr/>
        </p:nvGrpSpPr>
        <p:grpSpPr>
          <a:xfrm rot="16200000">
            <a:off x="13940177" y="4751476"/>
            <a:ext cx="11091244" cy="2164857"/>
            <a:chOff x="0" y="-7306"/>
            <a:chExt cx="11091243" cy="2164855"/>
          </a:xfrm>
        </p:grpSpPr>
        <p:grpSp>
          <p:nvGrpSpPr>
            <p:cNvPr id="163" name="Group 163"/>
            <p:cNvGrpSpPr/>
            <p:nvPr/>
          </p:nvGrpSpPr>
          <p:grpSpPr>
            <a:xfrm>
              <a:off x="0" y="96724"/>
              <a:ext cx="1853831" cy="2048438"/>
              <a:chOff x="0" y="0"/>
              <a:chExt cx="1853830" cy="2048437"/>
            </a:xfrm>
          </p:grpSpPr>
          <p:sp>
            <p:nvSpPr>
              <p:cNvPr id="159" name="Shape 159"/>
              <p:cNvSpPr/>
              <p:nvPr/>
            </p:nvSpPr>
            <p:spPr>
              <a:xfrm>
                <a:off x="0" y="0"/>
                <a:ext cx="1853831" cy="2048438"/>
              </a:xfrm>
              <a:custGeom>
                <a:avLst/>
                <a:gdLst/>
                <a:ahLst/>
                <a:cxnLst>
                  <a:cxn ang="0">
                    <a:pos x="wd2" y="hd2"/>
                  </a:cxn>
                  <a:cxn ang="5400000">
                    <a:pos x="wd2" y="hd2"/>
                  </a:cxn>
                  <a:cxn ang="10800000">
                    <a:pos x="wd2" y="hd2"/>
                  </a:cxn>
                  <a:cxn ang="16200000">
                    <a:pos x="wd2" y="hd2"/>
                  </a:cxn>
                </a:cxnLst>
                <a:rect l="0" t="0" r="r" b="b"/>
                <a:pathLst>
                  <a:path w="21581" h="21585" extrusionOk="0">
                    <a:moveTo>
                      <a:pt x="18671" y="3597"/>
                    </a:moveTo>
                    <a:lnTo>
                      <a:pt x="20398" y="4535"/>
                    </a:lnTo>
                    <a:cubicBezTo>
                      <a:pt x="20800" y="4727"/>
                      <a:pt x="21127" y="5027"/>
                      <a:pt x="21335" y="5393"/>
                    </a:cubicBezTo>
                    <a:cubicBezTo>
                      <a:pt x="21514" y="5707"/>
                      <a:pt x="21598" y="6059"/>
                      <a:pt x="21578" y="6413"/>
                    </a:cubicBezTo>
                    <a:lnTo>
                      <a:pt x="21578" y="15026"/>
                    </a:lnTo>
                    <a:cubicBezTo>
                      <a:pt x="21540" y="15451"/>
                      <a:pt x="21391" y="15861"/>
                      <a:pt x="21145" y="16224"/>
                    </a:cubicBezTo>
                    <a:cubicBezTo>
                      <a:pt x="20838" y="16675"/>
                      <a:pt x="20393" y="17034"/>
                      <a:pt x="19864" y="17259"/>
                    </a:cubicBezTo>
                    <a:lnTo>
                      <a:pt x="12208" y="21308"/>
                    </a:lnTo>
                    <a:cubicBezTo>
                      <a:pt x="11811" y="21475"/>
                      <a:pt x="11381" y="21569"/>
                      <a:pt x="10943" y="21583"/>
                    </a:cubicBezTo>
                    <a:cubicBezTo>
                      <a:pt x="10425" y="21600"/>
                      <a:pt x="9909" y="21506"/>
                      <a:pt x="9438" y="21308"/>
                    </a:cubicBezTo>
                    <a:lnTo>
                      <a:pt x="1600" y="17270"/>
                    </a:lnTo>
                    <a:cubicBezTo>
                      <a:pt x="1090" y="17047"/>
                      <a:pt x="665" y="16692"/>
                      <a:pt x="378" y="16249"/>
                    </a:cubicBezTo>
                    <a:cubicBezTo>
                      <a:pt x="170" y="15928"/>
                      <a:pt x="42" y="15569"/>
                      <a:pt x="2" y="15198"/>
                    </a:cubicBezTo>
                    <a:lnTo>
                      <a:pt x="0" y="6731"/>
                    </a:lnTo>
                    <a:cubicBezTo>
                      <a:pt x="-2" y="6244"/>
                      <a:pt x="146" y="5766"/>
                      <a:pt x="427" y="5350"/>
                    </a:cubicBezTo>
                    <a:cubicBezTo>
                      <a:pt x="686" y="4967"/>
                      <a:pt x="1049" y="4651"/>
                      <a:pt x="1482" y="4432"/>
                    </a:cubicBezTo>
                    <a:lnTo>
                      <a:pt x="9252" y="438"/>
                    </a:lnTo>
                    <a:cubicBezTo>
                      <a:pt x="9763" y="152"/>
                      <a:pt x="10352" y="0"/>
                      <a:pt x="10954" y="0"/>
                    </a:cubicBezTo>
                    <a:cubicBezTo>
                      <a:pt x="11555" y="0"/>
                      <a:pt x="12145" y="152"/>
                      <a:pt x="12656" y="438"/>
                    </a:cubicBezTo>
                    <a:lnTo>
                      <a:pt x="15356" y="1917"/>
                    </a:lnTo>
                  </a:path>
                </a:pathLst>
              </a:custGeom>
              <a:noFill/>
              <a:ln w="139700" cap="flat">
                <a:solidFill>
                  <a:srgbClr val="312D3A"/>
                </a:solidFill>
                <a:prstDash val="solid"/>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60" name="Shape 160"/>
              <p:cNvSpPr/>
              <p:nvPr/>
            </p:nvSpPr>
            <p:spPr>
              <a:xfrm>
                <a:off x="59416" y="94910"/>
                <a:ext cx="1355142" cy="1306808"/>
              </a:xfrm>
              <a:custGeom>
                <a:avLst/>
                <a:gdLst/>
                <a:ahLst/>
                <a:cxnLst>
                  <a:cxn ang="0">
                    <a:pos x="wd2" y="hd2"/>
                  </a:cxn>
                  <a:cxn ang="5400000">
                    <a:pos x="wd2" y="hd2"/>
                  </a:cxn>
                  <a:cxn ang="10800000">
                    <a:pos x="wd2" y="hd2"/>
                  </a:cxn>
                  <a:cxn ang="16200000">
                    <a:pos x="wd2" y="hd2"/>
                  </a:cxn>
                </a:cxnLst>
                <a:rect l="0" t="0" r="r" b="b"/>
                <a:pathLst>
                  <a:path w="21600" h="21600" extrusionOk="0">
                    <a:moveTo>
                      <a:pt x="97" y="21600"/>
                    </a:moveTo>
                    <a:lnTo>
                      <a:pt x="21600" y="1003"/>
                    </a:lnTo>
                    <a:lnTo>
                      <a:pt x="19912" y="0"/>
                    </a:lnTo>
                    <a:lnTo>
                      <a:pt x="0" y="14310"/>
                    </a:lnTo>
                    <a:lnTo>
                      <a:pt x="97" y="2160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61" name="Shape 161"/>
              <p:cNvSpPr/>
              <p:nvPr/>
            </p:nvSpPr>
            <p:spPr>
              <a:xfrm>
                <a:off x="213547" y="191687"/>
                <a:ext cx="1327580" cy="1696143"/>
              </a:xfrm>
              <a:custGeom>
                <a:avLst/>
                <a:gdLst/>
                <a:ahLst/>
                <a:cxnLst>
                  <a:cxn ang="0">
                    <a:pos x="wd2" y="hd2"/>
                  </a:cxn>
                  <a:cxn ang="5400000">
                    <a:pos x="wd2" y="hd2"/>
                  </a:cxn>
                  <a:cxn ang="10800000">
                    <a:pos x="wd2" y="hd2"/>
                  </a:cxn>
                  <a:cxn ang="16200000">
                    <a:pos x="wd2" y="hd2"/>
                  </a:cxn>
                </a:cxnLst>
                <a:rect l="0" t="0" r="r" b="b"/>
                <a:pathLst>
                  <a:path w="21600" h="21600" extrusionOk="0">
                    <a:moveTo>
                      <a:pt x="20542" y="0"/>
                    </a:moveTo>
                    <a:lnTo>
                      <a:pt x="21600" y="484"/>
                    </a:lnTo>
                    <a:lnTo>
                      <a:pt x="6167" y="21600"/>
                    </a:lnTo>
                    <a:lnTo>
                      <a:pt x="0" y="18988"/>
                    </a:lnTo>
                    <a:lnTo>
                      <a:pt x="20542"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sp>
            <p:nvSpPr>
              <p:cNvPr id="162" name="Shape 162"/>
              <p:cNvSpPr/>
              <p:nvPr/>
            </p:nvSpPr>
            <p:spPr>
              <a:xfrm>
                <a:off x="873104" y="266350"/>
                <a:ext cx="818711" cy="1758272"/>
              </a:xfrm>
              <a:custGeom>
                <a:avLst/>
                <a:gdLst/>
                <a:ahLst/>
                <a:cxnLst>
                  <a:cxn ang="0">
                    <a:pos x="wd2" y="hd2"/>
                  </a:cxn>
                  <a:cxn ang="5400000">
                    <a:pos x="wd2" y="hd2"/>
                  </a:cxn>
                  <a:cxn ang="10800000">
                    <a:pos x="wd2" y="hd2"/>
                  </a:cxn>
                  <a:cxn ang="16200000">
                    <a:pos x="wd2" y="hd2"/>
                  </a:cxn>
                </a:cxnLst>
                <a:rect l="0" t="0" r="r" b="b"/>
                <a:pathLst>
                  <a:path w="21600" h="21600" extrusionOk="0">
                    <a:moveTo>
                      <a:pt x="19647" y="0"/>
                    </a:moveTo>
                    <a:lnTo>
                      <a:pt x="0" y="21600"/>
                    </a:lnTo>
                    <a:lnTo>
                      <a:pt x="3762" y="21379"/>
                    </a:lnTo>
                    <a:lnTo>
                      <a:pt x="10906" y="19606"/>
                    </a:lnTo>
                    <a:lnTo>
                      <a:pt x="21600" y="557"/>
                    </a:lnTo>
                    <a:lnTo>
                      <a:pt x="19647" y="0"/>
                    </a:lnTo>
                    <a:close/>
                  </a:path>
                </a:pathLst>
              </a:custGeom>
              <a:solidFill>
                <a:srgbClr val="312D3A"/>
              </a:solidFill>
              <a:ln w="12700" cap="flat">
                <a:noFill/>
                <a:miter lim="400000"/>
              </a:ln>
              <a:effectLst/>
            </p:spPr>
            <p:txBody>
              <a:bodyPr wrap="square" lIns="50800" tIns="50800" rIns="50800" bIns="50800" numCol="1" anchor="ctr">
                <a:noAutofit/>
              </a:bodyPr>
              <a:lstStyle/>
              <a:p>
                <a:pPr algn="ctr">
                  <a:spcBef>
                    <a:spcPts val="0"/>
                  </a:spcBef>
                  <a:defRPr sz="3200">
                    <a:solidFill>
                      <a:srgbClr val="000000"/>
                    </a:solidFill>
                  </a:defRPr>
                </a:pPr>
                <a:endParaRPr>
                  <a:latin typeface="+mn-lt"/>
                </a:endParaRPr>
              </a:p>
            </p:txBody>
          </p:sp>
        </p:grpSp>
        <p:sp>
          <p:nvSpPr>
            <p:cNvPr id="164" name="Shape 164"/>
            <p:cNvSpPr/>
            <p:nvPr/>
          </p:nvSpPr>
          <p:spPr>
            <a:xfrm>
              <a:off x="2298772" y="-7306"/>
              <a:ext cx="8792471" cy="164147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p>
              <a:pPr>
                <a:spcBef>
                  <a:spcPts val="0"/>
                </a:spcBef>
                <a:defRPr sz="10000">
                  <a:latin typeface="Helvetica Neue Medium"/>
                  <a:ea typeface="Helvetica Neue Medium"/>
                  <a:cs typeface="Helvetica Neue Medium"/>
                  <a:sym typeface="Helvetica Neue Medium"/>
                </a:defRPr>
              </a:pPr>
              <a:r>
                <a:rPr b="1" dirty="0">
                  <a:latin typeface="+mn-lt"/>
                </a:rPr>
                <a:t>Month Report</a:t>
              </a:r>
              <a:r>
                <a:rPr b="1" dirty="0">
                  <a:solidFill>
                    <a:srgbClr val="FFFFFF"/>
                  </a:solidFill>
                  <a:latin typeface="+mn-lt"/>
                </a:rPr>
                <a:t>.</a:t>
              </a:r>
            </a:p>
          </p:txBody>
        </p:sp>
        <p:sp>
          <p:nvSpPr>
            <p:cNvPr id="165" name="Shape 165"/>
            <p:cNvSpPr/>
            <p:nvPr/>
          </p:nvSpPr>
          <p:spPr>
            <a:xfrm>
              <a:off x="2403814" y="1522548"/>
              <a:ext cx="7997115" cy="6350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p>
              <a:r>
                <a:rPr lang="en-US">
                  <a:latin typeface="+mn-lt"/>
                </a:rPr>
                <a:t>PowerPoint</a:t>
              </a:r>
              <a:r>
                <a:rPr>
                  <a:latin typeface="+mn-lt"/>
                </a:rPr>
                <a:t> </a:t>
              </a:r>
              <a:r>
                <a:rPr dirty="0">
                  <a:latin typeface="+mn-lt"/>
                </a:rPr>
                <a:t>Business Template</a:t>
              </a:r>
            </a:p>
          </p:txBody>
        </p:sp>
      </p:gr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p:cNvSpPr>
          <p:nvPr>
            <p:ph type="title"/>
          </p:nvPr>
        </p:nvSpPr>
        <p:spPr>
          <a:xfrm>
            <a:off x="1497280" y="22929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169" name="Shape 169"/>
          <p:cNvSpPr>
            <a:spLocks noGrp="1"/>
          </p:cNvSpPr>
          <p:nvPr>
            <p:ph type="body" sz="quarter" idx="1"/>
          </p:nvPr>
        </p:nvSpPr>
        <p:spPr>
          <a:xfrm>
            <a:off x="1573480" y="5704383"/>
            <a:ext cx="11932544"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sp>
        <p:nvSpPr>
          <p:cNvPr id="170" name="Shape 170"/>
          <p:cNvSpPr/>
          <p:nvPr/>
        </p:nvSpPr>
        <p:spPr>
          <a:xfrm>
            <a:off x="16362692" y="-55987"/>
            <a:ext cx="8027085" cy="13827974"/>
          </a:xfrm>
          <a:prstGeom prst="rect">
            <a:avLst/>
          </a:prstGeom>
          <a:solidFill>
            <a:srgbClr val="717171"/>
          </a:solidFill>
          <a:ln w="12700">
            <a:miter lim="400000"/>
          </a:ln>
        </p:spPr>
        <p:txBody>
          <a:bodyPr lIns="50800" tIns="50800" rIns="50800" bIns="50800" anchor="ctr"/>
          <a:lstStyle/>
          <a:p>
            <a:pPr algn="ctr">
              <a:spcBef>
                <a:spcPts val="0"/>
              </a:spcBef>
              <a:defRPr sz="3200">
                <a:solidFill>
                  <a:srgbClr val="FFFFFF"/>
                </a:solidFill>
              </a:defRPr>
            </a:pPr>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12166600" y="-3849"/>
            <a:ext cx="12206641" cy="13723697"/>
          </a:xfrm>
          <a:prstGeom prst="rect">
            <a:avLst/>
          </a:prstGeom>
          <a:solidFill>
            <a:schemeClr val="accent1"/>
          </a:solidFill>
          <a:ln w="12700">
            <a:miter lim="400000"/>
          </a:ln>
        </p:spPr>
        <p:txBody>
          <a:bodyPr lIns="50800" tIns="50800" rIns="50800" bIns="50800" anchor="ctr"/>
          <a:lstStyle/>
          <a:p>
            <a:pPr algn="ctr">
              <a:spcBef>
                <a:spcPts val="0"/>
              </a:spcBef>
              <a:defRPr sz="3200">
                <a:solidFill>
                  <a:srgbClr val="FFFFFF"/>
                </a:solidFill>
              </a:defRPr>
            </a:pPr>
            <a:endParaRPr/>
          </a:p>
        </p:txBody>
      </p:sp>
      <p:sp>
        <p:nvSpPr>
          <p:cNvPr id="173" name="Shape 173"/>
          <p:cNvSpPr>
            <a:spLocks noGrp="1"/>
          </p:cNvSpPr>
          <p:nvPr>
            <p:ph type="title"/>
          </p:nvPr>
        </p:nvSpPr>
        <p:spPr>
          <a:xfrm>
            <a:off x="1752600" y="2318345"/>
            <a:ext cx="9443840" cy="1715592"/>
          </a:xfrm>
          <a:prstGeom prst="rect">
            <a:avLst/>
          </a:prstGeom>
        </p:spPr>
        <p:txBody>
          <a:bodyPr/>
          <a:lstStyle/>
          <a:p>
            <a:r>
              <a:rPr b="1" dirty="0">
                <a:latin typeface="+mn-lt"/>
              </a:rPr>
              <a:t>Title #1</a:t>
            </a:r>
          </a:p>
        </p:txBody>
      </p:sp>
      <p:sp>
        <p:nvSpPr>
          <p:cNvPr id="174" name="Shape 174"/>
          <p:cNvSpPr>
            <a:spLocks noGrp="1"/>
          </p:cNvSpPr>
          <p:nvPr>
            <p:ph type="body" sz="quarter" idx="1"/>
          </p:nvPr>
        </p:nvSpPr>
        <p:spPr>
          <a:xfrm>
            <a:off x="1752600" y="4193083"/>
            <a:ext cx="8586292" cy="4769248"/>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a:t>
            </a:r>
          </a:p>
        </p:txBody>
      </p:sp>
      <p:grpSp>
        <p:nvGrpSpPr>
          <p:cNvPr id="177" name="Group 177"/>
          <p:cNvGrpSpPr/>
          <p:nvPr/>
        </p:nvGrpSpPr>
        <p:grpSpPr>
          <a:xfrm>
            <a:off x="1799927" y="9159577"/>
            <a:ext cx="3715346" cy="1019298"/>
            <a:chOff x="0" y="0"/>
            <a:chExt cx="3715345" cy="1019296"/>
          </a:xfrm>
        </p:grpSpPr>
        <p:sp>
          <p:nvSpPr>
            <p:cNvPr id="175" name="Shape 175"/>
            <p:cNvSpPr/>
            <p:nvPr/>
          </p:nvSpPr>
          <p:spPr>
            <a:xfrm>
              <a:off x="0" y="0"/>
              <a:ext cx="3715346" cy="1019297"/>
            </a:xfrm>
            <a:prstGeom prst="roundRect">
              <a:avLst>
                <a:gd name="adj" fmla="val 50000"/>
              </a:avLst>
            </a:prstGeom>
            <a:solidFill>
              <a:srgbClr val="312D3A"/>
            </a:solidFill>
            <a:ln w="12700" cap="flat">
              <a:noFill/>
              <a:miter lim="400000"/>
            </a:ln>
            <a:effectLst>
              <a:outerShdw blurRad="444500" dist="25400" dir="5400000" rotWithShape="0">
                <a:srgbClr val="000000">
                  <a:alpha val="50000"/>
                </a:srgbClr>
              </a:outerShdw>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sp>
          <p:nvSpPr>
            <p:cNvPr id="176" name="Shape 176"/>
            <p:cNvSpPr/>
            <p:nvPr/>
          </p:nvSpPr>
          <p:spPr>
            <a:xfrm>
              <a:off x="21282" y="184894"/>
              <a:ext cx="3672781" cy="81032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FFFFFF"/>
                  </a:solidFill>
                </a:defRPr>
              </a:lvl1pPr>
            </a:lstStyle>
            <a:p>
              <a:r>
                <a:rPr>
                  <a:latin typeface="+mn-lt"/>
                </a:rPr>
                <a:t>more info</a:t>
              </a:r>
            </a:p>
          </p:txBody>
        </p:sp>
      </p:grpSp>
      <p:sp>
        <p:nvSpPr>
          <p:cNvPr id="178" name="Shape 178"/>
          <p:cNvSpPr/>
          <p:nvPr/>
        </p:nvSpPr>
        <p:spPr>
          <a:xfrm>
            <a:off x="14039828" y="9159577"/>
            <a:ext cx="3715346" cy="1019298"/>
          </a:xfrm>
          <a:prstGeom prst="roundRect">
            <a:avLst>
              <a:gd name="adj" fmla="val 50000"/>
            </a:avLst>
          </a:prstGeom>
          <a:solidFill>
            <a:schemeClr val="accent1"/>
          </a:solidFill>
          <a:ln w="12700">
            <a:miter lim="400000"/>
          </a:ln>
          <a:effectLst>
            <a:outerShdw blurRad="444500" dist="25400" dir="5400000" rotWithShape="0">
              <a:srgbClr val="000000">
                <a:alpha val="36125"/>
              </a:srgbClr>
            </a:outerShdw>
          </a:effectLst>
        </p:spPr>
        <p:txBody>
          <a:bodyPr lIns="50800" tIns="50800" rIns="50800" bIns="50800" anchor="ctr"/>
          <a:lstStyle/>
          <a:p>
            <a:pPr algn="ctr">
              <a:spcBef>
                <a:spcPts val="0"/>
              </a:spcBef>
              <a:defRPr sz="3200">
                <a:solidFill>
                  <a:srgbClr val="FFFFFF"/>
                </a:solidFill>
              </a:defRPr>
            </a:pPr>
            <a:endParaRPr>
              <a:latin typeface="+mn-lt"/>
            </a:endParaRPr>
          </a:p>
        </p:txBody>
      </p:sp>
      <p:sp>
        <p:nvSpPr>
          <p:cNvPr id="179" name="Shape 179"/>
          <p:cNvSpPr/>
          <p:nvPr/>
        </p:nvSpPr>
        <p:spPr>
          <a:xfrm>
            <a:off x="14061110" y="9344471"/>
            <a:ext cx="3672782" cy="81032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lgn="ctr">
              <a:defRPr cap="all"/>
            </a:lvl1pPr>
          </a:lstStyle>
          <a:p>
            <a:r>
              <a:rPr>
                <a:latin typeface="+mn-lt"/>
              </a:rPr>
              <a:t>more info</a:t>
            </a:r>
          </a:p>
        </p:txBody>
      </p:sp>
      <p:sp>
        <p:nvSpPr>
          <p:cNvPr id="180" name="Shape 180"/>
          <p:cNvSpPr/>
          <p:nvPr/>
        </p:nvSpPr>
        <p:spPr>
          <a:xfrm>
            <a:off x="13992500" y="2318345"/>
            <a:ext cx="9443841" cy="171559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lvl1pPr>
              <a:spcBef>
                <a:spcPts val="0"/>
              </a:spcBef>
              <a:defRPr sz="8000" cap="all">
                <a:latin typeface="Helvetica Neue Medium"/>
                <a:ea typeface="Helvetica Neue Medium"/>
                <a:cs typeface="Helvetica Neue Medium"/>
                <a:sym typeface="Helvetica Neue Medium"/>
              </a:defRPr>
            </a:lvl1pPr>
          </a:lstStyle>
          <a:p>
            <a:r>
              <a:rPr b="1">
                <a:latin typeface="+mn-lt"/>
              </a:rPr>
              <a:t>Title #2</a:t>
            </a:r>
          </a:p>
        </p:txBody>
      </p:sp>
      <p:sp>
        <p:nvSpPr>
          <p:cNvPr id="181" name="Shape 181"/>
          <p:cNvSpPr/>
          <p:nvPr/>
        </p:nvSpPr>
        <p:spPr>
          <a:xfrm>
            <a:off x="13992500" y="4193083"/>
            <a:ext cx="8586293" cy="476924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a:spLocks noGrp="1"/>
          </p:cNvSpPr>
          <p:nvPr>
            <p:ph type="title"/>
          </p:nvPr>
        </p:nvSpPr>
        <p:spPr>
          <a:xfrm>
            <a:off x="2692400" y="14928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184" name="Shape 184"/>
          <p:cNvSpPr>
            <a:spLocks noGrp="1"/>
          </p:cNvSpPr>
          <p:nvPr>
            <p:ph type="body" sz="half" idx="1"/>
          </p:nvPr>
        </p:nvSpPr>
        <p:spPr>
          <a:xfrm>
            <a:off x="7144146" y="4675683"/>
            <a:ext cx="14233626" cy="6408242"/>
          </a:xfrm>
          <a:prstGeom prst="rect">
            <a:avLst/>
          </a:prstGeom>
        </p:spPr>
        <p:txBody>
          <a:bodyPr/>
          <a:lstStyle/>
          <a:p>
            <a:r>
              <a:rPr>
                <a:latin typeface="+mn-lt"/>
              </a:rPr>
              <a:t>Lorem Ipsum is simply dummy text of the printing and typesetting industry. Lorem Ipsum has been the industry's standard dummy text ever since the 1500s</a:t>
            </a:r>
          </a:p>
          <a:p>
            <a:r>
              <a:rPr>
                <a:latin typeface="+mn-lt"/>
              </a:rPr>
              <a:t>When an unknown printer took a galley of type and scrambled it to unchanged. It was popularised in the 1960s with the release of make a type specimen book. It has survived not only five centuries</a:t>
            </a:r>
          </a:p>
          <a:p>
            <a:r>
              <a:rPr>
                <a:latin typeface="+mn-lt"/>
              </a:rPr>
              <a:t>But also the leap into electronic typesetting, remaining essentially unchanged. It was popularised in the 1960s with the release of Letraset sheets containing Lorem</a:t>
            </a:r>
          </a:p>
        </p:txBody>
      </p:sp>
      <p:sp>
        <p:nvSpPr>
          <p:cNvPr id="185" name="Shape 185"/>
          <p:cNvSpPr/>
          <p:nvPr/>
        </p:nvSpPr>
        <p:spPr>
          <a:xfrm>
            <a:off x="6388985" y="7103953"/>
            <a:ext cx="477489" cy="477490"/>
          </a:xfrm>
          <a:custGeom>
            <a:avLst/>
            <a:gdLst/>
            <a:ahLst/>
            <a:cxnLst>
              <a:cxn ang="0">
                <a:pos x="wd2" y="hd2"/>
              </a:cxn>
              <a:cxn ang="5400000">
                <a:pos x="wd2" y="hd2"/>
              </a:cxn>
              <a:cxn ang="10800000">
                <a:pos x="wd2" y="hd2"/>
              </a:cxn>
              <a:cxn ang="16200000">
                <a:pos x="wd2" y="hd2"/>
              </a:cxn>
            </a:cxnLst>
            <a:rect l="0" t="0" r="r" b="b"/>
            <a:pathLst>
              <a:path w="21600" h="21600" extrusionOk="0">
                <a:moveTo>
                  <a:pt x="5750" y="8492"/>
                </a:moveTo>
                <a:lnTo>
                  <a:pt x="4165" y="10338"/>
                </a:lnTo>
                <a:lnTo>
                  <a:pt x="9657" y="15618"/>
                </a:lnTo>
                <a:lnTo>
                  <a:pt x="21600" y="3655"/>
                </a:lnTo>
                <a:lnTo>
                  <a:pt x="19978" y="1809"/>
                </a:lnTo>
                <a:lnTo>
                  <a:pt x="9657" y="12185"/>
                </a:lnTo>
                <a:lnTo>
                  <a:pt x="5750" y="8492"/>
                </a:lnTo>
                <a:close/>
                <a:moveTo>
                  <a:pt x="19057" y="19311"/>
                </a:moveTo>
                <a:lnTo>
                  <a:pt x="2322" y="19311"/>
                </a:lnTo>
                <a:lnTo>
                  <a:pt x="2322" y="2511"/>
                </a:lnTo>
                <a:lnTo>
                  <a:pt x="14228" y="2511"/>
                </a:lnTo>
                <a:lnTo>
                  <a:pt x="14228" y="0"/>
                </a:lnTo>
                <a:lnTo>
                  <a:pt x="2322" y="0"/>
                </a:lnTo>
                <a:cubicBezTo>
                  <a:pt x="922" y="0"/>
                  <a:pt x="0" y="1145"/>
                  <a:pt x="0" y="2511"/>
                </a:cubicBezTo>
                <a:lnTo>
                  <a:pt x="0" y="19311"/>
                </a:lnTo>
                <a:cubicBezTo>
                  <a:pt x="0" y="20455"/>
                  <a:pt x="922" y="21600"/>
                  <a:pt x="2322" y="21600"/>
                </a:cubicBezTo>
                <a:lnTo>
                  <a:pt x="19057" y="21600"/>
                </a:lnTo>
                <a:cubicBezTo>
                  <a:pt x="20457" y="21600"/>
                  <a:pt x="21600" y="20455"/>
                  <a:pt x="21600" y="19311"/>
                </a:cubicBezTo>
                <a:lnTo>
                  <a:pt x="21600" y="9637"/>
                </a:lnTo>
                <a:lnTo>
                  <a:pt x="19057" y="9637"/>
                </a:lnTo>
                <a:lnTo>
                  <a:pt x="19057" y="19311"/>
                </a:lnTo>
                <a:close/>
              </a:path>
            </a:pathLst>
          </a:custGeom>
          <a:solidFill>
            <a:schemeClr val="accent1"/>
          </a:solidFill>
          <a:ln w="12700">
            <a:miter lim="400000"/>
          </a:ln>
        </p:spPr>
        <p:txBody>
          <a:bodyPr lIns="45719" rIns="45719" anchor="ctr"/>
          <a:lstStyle/>
          <a:p>
            <a:pPr defTabSz="914400">
              <a:spcBef>
                <a:spcPts val="0"/>
              </a:spcBef>
              <a:defRPr sz="1800">
                <a:solidFill>
                  <a:srgbClr val="FA6008"/>
                </a:solidFill>
                <a:latin typeface="Roboto Regular"/>
                <a:ea typeface="Roboto Regular"/>
                <a:cs typeface="Roboto Regular"/>
                <a:sym typeface="Roboto Regular"/>
              </a:defRPr>
            </a:pPr>
            <a:endParaRPr>
              <a:latin typeface="+mn-lt"/>
            </a:endParaRPr>
          </a:p>
        </p:txBody>
      </p:sp>
      <p:sp>
        <p:nvSpPr>
          <p:cNvPr id="186" name="Shape 186"/>
          <p:cNvSpPr/>
          <p:nvPr/>
        </p:nvSpPr>
        <p:spPr>
          <a:xfrm>
            <a:off x="6388985" y="9445045"/>
            <a:ext cx="477488" cy="477490"/>
          </a:xfrm>
          <a:custGeom>
            <a:avLst/>
            <a:gdLst/>
            <a:ahLst/>
            <a:cxnLst>
              <a:cxn ang="0">
                <a:pos x="wd2" y="hd2"/>
              </a:cxn>
              <a:cxn ang="5400000">
                <a:pos x="wd2" y="hd2"/>
              </a:cxn>
              <a:cxn ang="10800000">
                <a:pos x="wd2" y="hd2"/>
              </a:cxn>
              <a:cxn ang="16200000">
                <a:pos x="wd2" y="hd2"/>
              </a:cxn>
            </a:cxnLst>
            <a:rect l="0" t="0" r="r" b="b"/>
            <a:pathLst>
              <a:path w="21600" h="21600" extrusionOk="0">
                <a:moveTo>
                  <a:pt x="19311" y="2511"/>
                </a:moveTo>
                <a:lnTo>
                  <a:pt x="19311" y="19311"/>
                </a:lnTo>
                <a:lnTo>
                  <a:pt x="2548" y="19311"/>
                </a:lnTo>
                <a:lnTo>
                  <a:pt x="2548" y="2511"/>
                </a:lnTo>
                <a:lnTo>
                  <a:pt x="19311" y="2511"/>
                </a:lnTo>
                <a:close/>
                <a:moveTo>
                  <a:pt x="19311" y="0"/>
                </a:moveTo>
                <a:lnTo>
                  <a:pt x="2548" y="0"/>
                </a:lnTo>
                <a:cubicBezTo>
                  <a:pt x="1145" y="0"/>
                  <a:pt x="0" y="1145"/>
                  <a:pt x="0" y="2511"/>
                </a:cubicBezTo>
                <a:lnTo>
                  <a:pt x="0" y="19311"/>
                </a:lnTo>
                <a:cubicBezTo>
                  <a:pt x="0" y="20455"/>
                  <a:pt x="1145" y="21600"/>
                  <a:pt x="2548" y="21600"/>
                </a:cubicBezTo>
                <a:lnTo>
                  <a:pt x="19311" y="21600"/>
                </a:lnTo>
                <a:cubicBezTo>
                  <a:pt x="20455" y="21600"/>
                  <a:pt x="21600" y="20455"/>
                  <a:pt x="21600" y="19311"/>
                </a:cubicBezTo>
                <a:lnTo>
                  <a:pt x="21600" y="2511"/>
                </a:lnTo>
                <a:cubicBezTo>
                  <a:pt x="21600" y="1145"/>
                  <a:pt x="20455" y="0"/>
                  <a:pt x="19311" y="0"/>
                </a:cubicBezTo>
                <a:close/>
              </a:path>
            </a:pathLst>
          </a:custGeom>
          <a:solidFill>
            <a:schemeClr val="accent1"/>
          </a:solidFill>
          <a:ln w="12700">
            <a:miter lim="400000"/>
          </a:ln>
        </p:spPr>
        <p:txBody>
          <a:bodyPr lIns="45719" rIns="45719" anchor="ctr"/>
          <a:lstStyle/>
          <a:p>
            <a:pPr defTabSz="914400">
              <a:spcBef>
                <a:spcPts val="0"/>
              </a:spcBef>
              <a:defRPr sz="1800">
                <a:solidFill>
                  <a:srgbClr val="FA6008"/>
                </a:solidFill>
                <a:latin typeface="Roboto Regular"/>
                <a:ea typeface="Roboto Regular"/>
                <a:cs typeface="Roboto Regular"/>
                <a:sym typeface="Roboto Regular"/>
              </a:defRPr>
            </a:pPr>
            <a:endParaRPr>
              <a:latin typeface="+mn-lt"/>
            </a:endParaRPr>
          </a:p>
        </p:txBody>
      </p:sp>
      <p:sp>
        <p:nvSpPr>
          <p:cNvPr id="187" name="Shape 187"/>
          <p:cNvSpPr/>
          <p:nvPr/>
        </p:nvSpPr>
        <p:spPr>
          <a:xfrm>
            <a:off x="6388985" y="4762861"/>
            <a:ext cx="477489" cy="477490"/>
          </a:xfrm>
          <a:custGeom>
            <a:avLst/>
            <a:gdLst/>
            <a:ahLst/>
            <a:cxnLst>
              <a:cxn ang="0">
                <a:pos x="wd2" y="hd2"/>
              </a:cxn>
              <a:cxn ang="5400000">
                <a:pos x="wd2" y="hd2"/>
              </a:cxn>
              <a:cxn ang="10800000">
                <a:pos x="wd2" y="hd2"/>
              </a:cxn>
              <a:cxn ang="16200000">
                <a:pos x="wd2" y="hd2"/>
              </a:cxn>
            </a:cxnLst>
            <a:rect l="0" t="0" r="r" b="b"/>
            <a:pathLst>
              <a:path w="21600" h="21600" extrusionOk="0">
                <a:moveTo>
                  <a:pt x="5750" y="8492"/>
                </a:moveTo>
                <a:lnTo>
                  <a:pt x="4165" y="10338"/>
                </a:lnTo>
                <a:lnTo>
                  <a:pt x="9657" y="15618"/>
                </a:lnTo>
                <a:lnTo>
                  <a:pt x="21600" y="3655"/>
                </a:lnTo>
                <a:lnTo>
                  <a:pt x="19978" y="1809"/>
                </a:lnTo>
                <a:lnTo>
                  <a:pt x="9657" y="12185"/>
                </a:lnTo>
                <a:lnTo>
                  <a:pt x="5750" y="8492"/>
                </a:lnTo>
                <a:close/>
                <a:moveTo>
                  <a:pt x="19057" y="19311"/>
                </a:moveTo>
                <a:lnTo>
                  <a:pt x="2322" y="19311"/>
                </a:lnTo>
                <a:lnTo>
                  <a:pt x="2322" y="2511"/>
                </a:lnTo>
                <a:lnTo>
                  <a:pt x="14228" y="2511"/>
                </a:lnTo>
                <a:lnTo>
                  <a:pt x="14228" y="0"/>
                </a:lnTo>
                <a:lnTo>
                  <a:pt x="2322" y="0"/>
                </a:lnTo>
                <a:cubicBezTo>
                  <a:pt x="922" y="0"/>
                  <a:pt x="0" y="1145"/>
                  <a:pt x="0" y="2511"/>
                </a:cubicBezTo>
                <a:lnTo>
                  <a:pt x="0" y="19311"/>
                </a:lnTo>
                <a:cubicBezTo>
                  <a:pt x="0" y="20455"/>
                  <a:pt x="922" y="21600"/>
                  <a:pt x="2322" y="21600"/>
                </a:cubicBezTo>
                <a:lnTo>
                  <a:pt x="19057" y="21600"/>
                </a:lnTo>
                <a:cubicBezTo>
                  <a:pt x="20457" y="21600"/>
                  <a:pt x="21600" y="20455"/>
                  <a:pt x="21600" y="19311"/>
                </a:cubicBezTo>
                <a:lnTo>
                  <a:pt x="21600" y="9637"/>
                </a:lnTo>
                <a:lnTo>
                  <a:pt x="19057" y="9637"/>
                </a:lnTo>
                <a:lnTo>
                  <a:pt x="19057" y="19311"/>
                </a:lnTo>
                <a:close/>
              </a:path>
            </a:pathLst>
          </a:custGeom>
          <a:solidFill>
            <a:schemeClr val="accent1"/>
          </a:solidFill>
          <a:ln w="12700">
            <a:miter lim="400000"/>
          </a:ln>
        </p:spPr>
        <p:txBody>
          <a:bodyPr lIns="45719" rIns="45719" anchor="ctr"/>
          <a:lstStyle/>
          <a:p>
            <a:pPr defTabSz="914400">
              <a:spcBef>
                <a:spcPts val="0"/>
              </a:spcBef>
              <a:defRPr sz="1800">
                <a:solidFill>
                  <a:srgbClr val="FA6008"/>
                </a:solidFill>
                <a:latin typeface="Roboto Regular"/>
                <a:ea typeface="Roboto Regular"/>
                <a:cs typeface="Roboto Regular"/>
                <a:sym typeface="Roboto Regular"/>
              </a:defRPr>
            </a:pPr>
            <a:endParaRPr>
              <a:latin typeface="+mn-lt"/>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p:nvPr/>
        </p:nvSpPr>
        <p:spPr>
          <a:xfrm>
            <a:off x="17483173" y="1856971"/>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190" name="Shape 190"/>
          <p:cNvSpPr>
            <a:spLocks noGrp="1"/>
          </p:cNvSpPr>
          <p:nvPr>
            <p:ph type="title"/>
          </p:nvPr>
        </p:nvSpPr>
        <p:spPr>
          <a:xfrm>
            <a:off x="2692400" y="2292945"/>
            <a:ext cx="14479886" cy="2834780"/>
          </a:xfrm>
          <a:prstGeom prst="rect">
            <a:avLst/>
          </a:prstGeom>
        </p:spPr>
        <p:txBody>
          <a:bodyPr/>
          <a:lstStyle/>
          <a:p>
            <a:r>
              <a:rPr b="1" dirty="0">
                <a:latin typeface="+mn-lt"/>
              </a:rPr>
              <a:t>Lorem Ipsum is simply</a:t>
            </a:r>
          </a:p>
          <a:p>
            <a:r>
              <a:rPr b="1" dirty="0">
                <a:latin typeface="+mn-lt"/>
              </a:rPr>
              <a:t>dummy text</a:t>
            </a:r>
          </a:p>
        </p:txBody>
      </p:sp>
      <p:sp>
        <p:nvSpPr>
          <p:cNvPr id="191" name="Shape 191"/>
          <p:cNvSpPr>
            <a:spLocks noGrp="1"/>
          </p:cNvSpPr>
          <p:nvPr>
            <p:ph type="body" sz="quarter" idx="1"/>
          </p:nvPr>
        </p:nvSpPr>
        <p:spPr>
          <a:xfrm>
            <a:off x="2768600" y="5704383"/>
            <a:ext cx="11932543" cy="5380634"/>
          </a:xfrm>
          <a:prstGeom prst="rect">
            <a:avLst/>
          </a:prstGeom>
        </p:spPr>
        <p:txBody>
          <a:bodyPr/>
          <a:lstStyle/>
          <a:p>
            <a:r>
              <a:rPr>
                <a:latin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a:t>
            </a:r>
          </a:p>
        </p:txBody>
      </p:sp>
      <p:grpSp>
        <p:nvGrpSpPr>
          <p:cNvPr id="194" name="Group 194"/>
          <p:cNvGrpSpPr/>
          <p:nvPr/>
        </p:nvGrpSpPr>
        <p:grpSpPr>
          <a:xfrm>
            <a:off x="17792927" y="2794694"/>
            <a:ext cx="3499448" cy="2168179"/>
            <a:chOff x="0" y="-14834"/>
            <a:chExt cx="3499446" cy="2168177"/>
          </a:xfrm>
        </p:grpSpPr>
        <p:sp>
          <p:nvSpPr>
            <p:cNvPr id="192" name="Shape 192"/>
            <p:cNvSpPr/>
            <p:nvPr/>
          </p:nvSpPr>
          <p:spPr>
            <a:xfrm>
              <a:off x="845229" y="-14834"/>
              <a:ext cx="1814598"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215</a:t>
              </a:r>
            </a:p>
          </p:txBody>
        </p:sp>
        <p:sp>
          <p:nvSpPr>
            <p:cNvPr id="193" name="Shape 193"/>
            <p:cNvSpPr/>
            <p:nvPr/>
          </p:nvSpPr>
          <p:spPr>
            <a:xfrm>
              <a:off x="0" y="1299863"/>
              <a:ext cx="3499446" cy="85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195" name="Shape 195"/>
          <p:cNvSpPr/>
          <p:nvPr/>
        </p:nvSpPr>
        <p:spPr>
          <a:xfrm>
            <a:off x="17483173" y="4982123"/>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198" name="Group 198"/>
          <p:cNvGrpSpPr/>
          <p:nvPr/>
        </p:nvGrpSpPr>
        <p:grpSpPr>
          <a:xfrm>
            <a:off x="17380601" y="6058594"/>
            <a:ext cx="4324102" cy="2168179"/>
            <a:chOff x="0" y="-14834"/>
            <a:chExt cx="4324101" cy="2168177"/>
          </a:xfrm>
        </p:grpSpPr>
        <p:sp>
          <p:nvSpPr>
            <p:cNvPr id="196" name="Shape 196"/>
            <p:cNvSpPr/>
            <p:nvPr/>
          </p:nvSpPr>
          <p:spPr>
            <a:xfrm>
              <a:off x="0" y="-14834"/>
              <a:ext cx="4324101"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ct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2.470</a:t>
              </a:r>
            </a:p>
          </p:txBody>
        </p:sp>
        <p:sp>
          <p:nvSpPr>
            <p:cNvPr id="197" name="Shape 197"/>
            <p:cNvSpPr/>
            <p:nvPr/>
          </p:nvSpPr>
          <p:spPr>
            <a:xfrm>
              <a:off x="412326" y="1299863"/>
              <a:ext cx="3499447" cy="85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
        <p:nvSpPr>
          <p:cNvPr id="199" name="Shape 199"/>
          <p:cNvSpPr/>
          <p:nvPr/>
        </p:nvSpPr>
        <p:spPr>
          <a:xfrm>
            <a:off x="17483173" y="8107275"/>
            <a:ext cx="4118956" cy="4639537"/>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rgbClr val="312D3A"/>
          </a:solidFill>
          <a:ln w="12700">
            <a:miter lim="400000"/>
          </a:ln>
          <a:effectLst>
            <a:outerShdw blurRad="2921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grpSp>
        <p:nvGrpSpPr>
          <p:cNvPr id="202" name="Group 202"/>
          <p:cNvGrpSpPr/>
          <p:nvPr/>
        </p:nvGrpSpPr>
        <p:grpSpPr>
          <a:xfrm>
            <a:off x="17792927" y="9322494"/>
            <a:ext cx="3499448" cy="2168179"/>
            <a:chOff x="0" y="-14834"/>
            <a:chExt cx="3499446" cy="2168177"/>
          </a:xfrm>
        </p:grpSpPr>
        <p:sp>
          <p:nvSpPr>
            <p:cNvPr id="200" name="Shape 200"/>
            <p:cNvSpPr/>
            <p:nvPr/>
          </p:nvSpPr>
          <p:spPr>
            <a:xfrm>
              <a:off x="845229" y="-14834"/>
              <a:ext cx="1814598" cy="13336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spcBef>
                  <a:spcPts val="0"/>
                </a:spcBef>
                <a:defRPr sz="8000" cap="all">
                  <a:solidFill>
                    <a:srgbClr val="FFC601"/>
                  </a:solidFill>
                  <a:latin typeface="Helvetica Neue Medium"/>
                  <a:ea typeface="Helvetica Neue Medium"/>
                  <a:cs typeface="Helvetica Neue Medium"/>
                  <a:sym typeface="Helvetica Neue Medium"/>
                </a:defRPr>
              </a:lvl1pPr>
            </a:lstStyle>
            <a:p>
              <a:r>
                <a:rPr dirty="0">
                  <a:solidFill>
                    <a:schemeClr val="accent1"/>
                  </a:solidFill>
                  <a:latin typeface="+mn-lt"/>
                </a:rPr>
                <a:t>215</a:t>
              </a:r>
            </a:p>
          </p:txBody>
        </p:sp>
        <p:sp>
          <p:nvSpPr>
            <p:cNvPr id="201" name="Shape 201"/>
            <p:cNvSpPr/>
            <p:nvPr/>
          </p:nvSpPr>
          <p:spPr>
            <a:xfrm>
              <a:off x="0" y="1299863"/>
              <a:ext cx="3499446" cy="8534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lvl1pPr algn="ctr">
                <a:defRPr cap="all">
                  <a:solidFill>
                    <a:srgbClr val="A9A9A9"/>
                  </a:solidFill>
                </a:defRPr>
              </a:lvl1pPr>
            </a:lstStyle>
            <a:p>
              <a:r>
                <a:rPr>
                  <a:latin typeface="+mn-lt"/>
                </a:rPr>
                <a:t>Lorem Ipsum</a:t>
              </a:r>
            </a:p>
          </p:txBody>
        </p:sp>
      </p:gr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0" name="Group 210"/>
          <p:cNvGrpSpPr/>
          <p:nvPr/>
        </p:nvGrpSpPr>
        <p:grpSpPr>
          <a:xfrm>
            <a:off x="1994296" y="2034764"/>
            <a:ext cx="6138665" cy="9235742"/>
            <a:chOff x="0" y="0"/>
            <a:chExt cx="6138664" cy="9235741"/>
          </a:xfrm>
        </p:grpSpPr>
        <p:grpSp>
          <p:nvGrpSpPr>
            <p:cNvPr id="208" name="Group 208"/>
            <p:cNvGrpSpPr/>
            <p:nvPr/>
          </p:nvGrpSpPr>
          <p:grpSpPr>
            <a:xfrm>
              <a:off x="0" y="0"/>
              <a:ext cx="4845872" cy="4845872"/>
              <a:chOff x="0" y="0"/>
              <a:chExt cx="4845871" cy="4845871"/>
            </a:xfrm>
          </p:grpSpPr>
          <p:grpSp>
            <p:nvGrpSpPr>
              <p:cNvPr id="206" name="Group 206"/>
              <p:cNvGrpSpPr/>
              <p:nvPr/>
            </p:nvGrpSpPr>
            <p:grpSpPr>
              <a:xfrm>
                <a:off x="0" y="0"/>
                <a:ext cx="4845872" cy="4845872"/>
                <a:chOff x="0" y="0"/>
                <a:chExt cx="4845871" cy="4845871"/>
              </a:xfrm>
            </p:grpSpPr>
            <p:graphicFrame>
              <p:nvGraphicFramePr>
                <p:cNvPr id="204" name="Chart 204"/>
                <p:cNvGraphicFramePr/>
                <p:nvPr>
                  <p:extLst>
                    <p:ext uri="{D42A27DB-BD31-4B8C-83A1-F6EECF244321}">
                      <p14:modId xmlns:p14="http://schemas.microsoft.com/office/powerpoint/2010/main" val="1007313931"/>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2"/>
                </a:graphicData>
              </a:graphic>
            </p:graphicFrame>
            <p:sp>
              <p:nvSpPr>
                <p:cNvPr id="205" name="Shape 205"/>
                <p:cNvSpPr/>
                <p:nvPr/>
              </p:nvSpPr>
              <p:spPr>
                <a:xfrm>
                  <a:off x="380552" y="380552"/>
                  <a:ext cx="4084767" cy="4084767"/>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grpSp>
          <p:sp>
            <p:nvSpPr>
              <p:cNvPr id="207" name="Shape 207"/>
              <p:cNvSpPr/>
              <p:nvPr/>
            </p:nvSpPr>
            <p:spPr>
              <a:xfrm>
                <a:off x="1876720" y="1683251"/>
                <a:ext cx="1168632" cy="1352370"/>
              </a:xfrm>
              <a:custGeom>
                <a:avLst/>
                <a:gdLst/>
                <a:ahLst/>
                <a:cxnLst>
                  <a:cxn ang="0">
                    <a:pos x="wd2" y="hd2"/>
                  </a:cxn>
                  <a:cxn ang="5400000">
                    <a:pos x="wd2" y="hd2"/>
                  </a:cxn>
                  <a:cxn ang="10800000">
                    <a:pos x="wd2" y="hd2"/>
                  </a:cxn>
                  <a:cxn ang="16200000">
                    <a:pos x="wd2" y="hd2"/>
                  </a:cxn>
                </a:cxnLst>
                <a:rect l="0" t="0" r="r" b="b"/>
                <a:pathLst>
                  <a:path w="21600" h="21600" extrusionOk="0">
                    <a:moveTo>
                      <a:pt x="14497" y="0"/>
                    </a:moveTo>
                    <a:lnTo>
                      <a:pt x="7103" y="0"/>
                    </a:lnTo>
                    <a:lnTo>
                      <a:pt x="7103" y="1998"/>
                    </a:lnTo>
                    <a:lnTo>
                      <a:pt x="14497" y="1998"/>
                    </a:lnTo>
                    <a:lnTo>
                      <a:pt x="14497" y="0"/>
                    </a:lnTo>
                    <a:close/>
                    <a:moveTo>
                      <a:pt x="9664" y="13484"/>
                    </a:moveTo>
                    <a:lnTo>
                      <a:pt x="11936" y="13484"/>
                    </a:lnTo>
                    <a:lnTo>
                      <a:pt x="11936" y="7117"/>
                    </a:lnTo>
                    <a:lnTo>
                      <a:pt x="9664" y="7117"/>
                    </a:lnTo>
                    <a:lnTo>
                      <a:pt x="9664" y="13484"/>
                    </a:lnTo>
                    <a:close/>
                    <a:moveTo>
                      <a:pt x="19087" y="6534"/>
                    </a:moveTo>
                    <a:lnTo>
                      <a:pt x="20923" y="5161"/>
                    </a:lnTo>
                    <a:cubicBezTo>
                      <a:pt x="20440" y="4578"/>
                      <a:pt x="19764" y="4162"/>
                      <a:pt x="19087" y="3579"/>
                    </a:cubicBezTo>
                    <a:lnTo>
                      <a:pt x="17444" y="5161"/>
                    </a:lnTo>
                    <a:cubicBezTo>
                      <a:pt x="15608" y="3746"/>
                      <a:pt x="13337" y="2955"/>
                      <a:pt x="10776" y="2955"/>
                    </a:cubicBezTo>
                    <a:cubicBezTo>
                      <a:pt x="4832" y="2955"/>
                      <a:pt x="0" y="7034"/>
                      <a:pt x="0" y="12277"/>
                    </a:cubicBezTo>
                    <a:cubicBezTo>
                      <a:pt x="0" y="17521"/>
                      <a:pt x="4832" y="21600"/>
                      <a:pt x="10776" y="21600"/>
                    </a:cubicBezTo>
                    <a:cubicBezTo>
                      <a:pt x="16768" y="21600"/>
                      <a:pt x="21600" y="17646"/>
                      <a:pt x="21600" y="12277"/>
                    </a:cubicBezTo>
                    <a:cubicBezTo>
                      <a:pt x="21600" y="10113"/>
                      <a:pt x="20682" y="8116"/>
                      <a:pt x="19087" y="6534"/>
                    </a:cubicBezTo>
                    <a:close/>
                    <a:moveTo>
                      <a:pt x="10776" y="19602"/>
                    </a:moveTo>
                    <a:cubicBezTo>
                      <a:pt x="5944" y="19602"/>
                      <a:pt x="2271" y="16356"/>
                      <a:pt x="2271" y="12277"/>
                    </a:cubicBezTo>
                    <a:cubicBezTo>
                      <a:pt x="2271" y="8240"/>
                      <a:pt x="6089" y="5161"/>
                      <a:pt x="10776" y="5161"/>
                    </a:cubicBezTo>
                    <a:cubicBezTo>
                      <a:pt x="15511" y="5161"/>
                      <a:pt x="19087" y="8240"/>
                      <a:pt x="19087" y="12277"/>
                    </a:cubicBezTo>
                    <a:cubicBezTo>
                      <a:pt x="19087" y="16356"/>
                      <a:pt x="15415" y="19602"/>
                      <a:pt x="10776" y="19602"/>
                    </a:cubicBezTo>
                    <a:close/>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sp>
          <p:nvSpPr>
            <p:cNvPr id="209" name="Shape 209"/>
            <p:cNvSpPr/>
            <p:nvPr/>
          </p:nvSpPr>
          <p:spPr>
            <a:xfrm>
              <a:off x="19050" y="5516129"/>
              <a:ext cx="6119615" cy="37196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grpSp>
      <p:grpSp>
        <p:nvGrpSpPr>
          <p:cNvPr id="216" name="Group 216"/>
          <p:cNvGrpSpPr/>
          <p:nvPr/>
        </p:nvGrpSpPr>
        <p:grpSpPr>
          <a:xfrm>
            <a:off x="9468246" y="2034764"/>
            <a:ext cx="6138665" cy="9235742"/>
            <a:chOff x="0" y="0"/>
            <a:chExt cx="6138664" cy="9235741"/>
          </a:xfrm>
        </p:grpSpPr>
        <p:grpSp>
          <p:nvGrpSpPr>
            <p:cNvPr id="213" name="Group 213"/>
            <p:cNvGrpSpPr/>
            <p:nvPr/>
          </p:nvGrpSpPr>
          <p:grpSpPr>
            <a:xfrm>
              <a:off x="0" y="0"/>
              <a:ext cx="4845872" cy="4845872"/>
              <a:chOff x="0" y="0"/>
              <a:chExt cx="4845871" cy="4845871"/>
            </a:xfrm>
          </p:grpSpPr>
          <p:graphicFrame>
            <p:nvGraphicFramePr>
              <p:cNvPr id="211" name="Chart 211"/>
              <p:cNvGraphicFramePr/>
              <p:nvPr>
                <p:extLst>
                  <p:ext uri="{D42A27DB-BD31-4B8C-83A1-F6EECF244321}">
                    <p14:modId xmlns:p14="http://schemas.microsoft.com/office/powerpoint/2010/main" val="625777505"/>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3"/>
              </a:graphicData>
            </a:graphic>
          </p:graphicFrame>
          <p:sp>
            <p:nvSpPr>
              <p:cNvPr id="212" name="Shape 212"/>
              <p:cNvSpPr/>
              <p:nvPr/>
            </p:nvSpPr>
            <p:spPr>
              <a:xfrm>
                <a:off x="380134" y="380134"/>
                <a:ext cx="4085603" cy="4085603"/>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grpSp>
        <p:sp>
          <p:nvSpPr>
            <p:cNvPr id="214" name="Shape 214"/>
            <p:cNvSpPr/>
            <p:nvPr/>
          </p:nvSpPr>
          <p:spPr>
            <a:xfrm>
              <a:off x="19050" y="5516129"/>
              <a:ext cx="6119615" cy="37196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sp>
          <p:nvSpPr>
            <p:cNvPr id="215" name="Shape 215"/>
            <p:cNvSpPr/>
            <p:nvPr/>
          </p:nvSpPr>
          <p:spPr>
            <a:xfrm>
              <a:off x="1687551" y="1677858"/>
              <a:ext cx="1470771" cy="1490156"/>
            </a:xfrm>
            <a:custGeom>
              <a:avLst/>
              <a:gdLst/>
              <a:ahLst/>
              <a:cxnLst>
                <a:cxn ang="0">
                  <a:pos x="wd2" y="hd2"/>
                </a:cxn>
                <a:cxn ang="5400000">
                  <a:pos x="wd2" y="hd2"/>
                </a:cxn>
                <a:cxn ang="10800000">
                  <a:pos x="wd2" y="hd2"/>
                </a:cxn>
                <a:cxn ang="16200000">
                  <a:pos x="wd2" y="hd2"/>
                </a:cxn>
              </a:cxnLst>
              <a:rect l="0" t="0" r="r" b="b"/>
              <a:pathLst>
                <a:path w="21485" h="21600" extrusionOk="0">
                  <a:moveTo>
                    <a:pt x="21219" y="12067"/>
                  </a:moveTo>
                  <a:lnTo>
                    <a:pt x="18705" y="9533"/>
                  </a:lnTo>
                  <a:lnTo>
                    <a:pt x="17410" y="10970"/>
                  </a:lnTo>
                  <a:lnTo>
                    <a:pt x="19429" y="12975"/>
                  </a:lnTo>
                  <a:lnTo>
                    <a:pt x="14171" y="18347"/>
                  </a:lnTo>
                  <a:lnTo>
                    <a:pt x="3467" y="7755"/>
                  </a:lnTo>
                  <a:lnTo>
                    <a:pt x="8724" y="2345"/>
                  </a:lnTo>
                  <a:lnTo>
                    <a:pt x="10705" y="4312"/>
                  </a:lnTo>
                  <a:lnTo>
                    <a:pt x="12152" y="3064"/>
                  </a:lnTo>
                  <a:lnTo>
                    <a:pt x="9790" y="719"/>
                  </a:lnTo>
                  <a:cubicBezTo>
                    <a:pt x="9257" y="189"/>
                    <a:pt x="8343" y="189"/>
                    <a:pt x="7810" y="719"/>
                  </a:cubicBezTo>
                  <a:lnTo>
                    <a:pt x="1638" y="6658"/>
                  </a:lnTo>
                  <a:cubicBezTo>
                    <a:pt x="1105" y="7187"/>
                    <a:pt x="1105" y="8095"/>
                    <a:pt x="1638" y="8625"/>
                  </a:cubicBezTo>
                  <a:lnTo>
                    <a:pt x="13067" y="19973"/>
                  </a:lnTo>
                  <a:cubicBezTo>
                    <a:pt x="13600" y="20541"/>
                    <a:pt x="14514" y="20541"/>
                    <a:pt x="15048" y="19973"/>
                  </a:cubicBezTo>
                  <a:lnTo>
                    <a:pt x="21029" y="14034"/>
                  </a:lnTo>
                  <a:cubicBezTo>
                    <a:pt x="21600" y="13505"/>
                    <a:pt x="21600" y="12597"/>
                    <a:pt x="21219" y="12067"/>
                  </a:cubicBezTo>
                  <a:close/>
                  <a:moveTo>
                    <a:pt x="7086" y="19255"/>
                  </a:moveTo>
                  <a:cubicBezTo>
                    <a:pt x="4000" y="18006"/>
                    <a:pt x="1829" y="14942"/>
                    <a:pt x="1448" y="11349"/>
                  </a:cubicBezTo>
                  <a:lnTo>
                    <a:pt x="0" y="11349"/>
                  </a:lnTo>
                  <a:cubicBezTo>
                    <a:pt x="571" y="17098"/>
                    <a:pt x="5448" y="21600"/>
                    <a:pt x="11238" y="21600"/>
                  </a:cubicBezTo>
                  <a:lnTo>
                    <a:pt x="11962" y="21600"/>
                  </a:lnTo>
                  <a:lnTo>
                    <a:pt x="8343" y="18195"/>
                  </a:lnTo>
                  <a:lnTo>
                    <a:pt x="7086" y="19255"/>
                  </a:lnTo>
                  <a:close/>
                  <a:moveTo>
                    <a:pt x="14324" y="8474"/>
                  </a:moveTo>
                  <a:lnTo>
                    <a:pt x="19048" y="8474"/>
                  </a:lnTo>
                  <a:cubicBezTo>
                    <a:pt x="19581" y="8474"/>
                    <a:pt x="19962" y="8095"/>
                    <a:pt x="19962" y="7566"/>
                  </a:cubicBezTo>
                  <a:lnTo>
                    <a:pt x="19962" y="3783"/>
                  </a:lnTo>
                  <a:cubicBezTo>
                    <a:pt x="19962" y="3253"/>
                    <a:pt x="19581" y="2875"/>
                    <a:pt x="19048" y="2875"/>
                  </a:cubicBezTo>
                  <a:lnTo>
                    <a:pt x="19048" y="2345"/>
                  </a:lnTo>
                  <a:cubicBezTo>
                    <a:pt x="19048" y="1059"/>
                    <a:pt x="18057" y="0"/>
                    <a:pt x="16686" y="0"/>
                  </a:cubicBezTo>
                  <a:cubicBezTo>
                    <a:pt x="15314" y="0"/>
                    <a:pt x="14324" y="1059"/>
                    <a:pt x="14324" y="2345"/>
                  </a:cubicBezTo>
                  <a:lnTo>
                    <a:pt x="14324" y="2875"/>
                  </a:lnTo>
                  <a:cubicBezTo>
                    <a:pt x="13790" y="2875"/>
                    <a:pt x="13257" y="3253"/>
                    <a:pt x="13257" y="3783"/>
                  </a:cubicBezTo>
                  <a:lnTo>
                    <a:pt x="13257" y="7566"/>
                  </a:lnTo>
                  <a:cubicBezTo>
                    <a:pt x="13257" y="8095"/>
                    <a:pt x="13790" y="8474"/>
                    <a:pt x="14324" y="8474"/>
                  </a:cubicBezTo>
                  <a:close/>
                  <a:moveTo>
                    <a:pt x="15048" y="2345"/>
                  </a:moveTo>
                  <a:cubicBezTo>
                    <a:pt x="15048" y="1627"/>
                    <a:pt x="15886" y="719"/>
                    <a:pt x="16686" y="719"/>
                  </a:cubicBezTo>
                  <a:cubicBezTo>
                    <a:pt x="17524" y="719"/>
                    <a:pt x="18324" y="1627"/>
                    <a:pt x="18324" y="2345"/>
                  </a:cubicBezTo>
                  <a:lnTo>
                    <a:pt x="18324" y="2875"/>
                  </a:lnTo>
                  <a:lnTo>
                    <a:pt x="15048" y="2875"/>
                  </a:lnTo>
                  <a:lnTo>
                    <a:pt x="15048" y="2345"/>
                  </a:lnTo>
                  <a:close/>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grpSp>
        <p:nvGrpSpPr>
          <p:cNvPr id="222" name="Group 222"/>
          <p:cNvGrpSpPr/>
          <p:nvPr/>
        </p:nvGrpSpPr>
        <p:grpSpPr>
          <a:xfrm>
            <a:off x="16942196" y="2034764"/>
            <a:ext cx="6138665" cy="9235742"/>
            <a:chOff x="0" y="0"/>
            <a:chExt cx="6138664" cy="9235741"/>
          </a:xfrm>
        </p:grpSpPr>
        <p:grpSp>
          <p:nvGrpSpPr>
            <p:cNvPr id="219" name="Group 219"/>
            <p:cNvGrpSpPr/>
            <p:nvPr/>
          </p:nvGrpSpPr>
          <p:grpSpPr>
            <a:xfrm>
              <a:off x="0" y="0"/>
              <a:ext cx="4845872" cy="4845872"/>
              <a:chOff x="0" y="0"/>
              <a:chExt cx="4845871" cy="4845871"/>
            </a:xfrm>
          </p:grpSpPr>
          <p:graphicFrame>
            <p:nvGraphicFramePr>
              <p:cNvPr id="217" name="Chart 217"/>
              <p:cNvGraphicFramePr/>
              <p:nvPr>
                <p:extLst>
                  <p:ext uri="{D42A27DB-BD31-4B8C-83A1-F6EECF244321}">
                    <p14:modId xmlns:p14="http://schemas.microsoft.com/office/powerpoint/2010/main" val="779699209"/>
                  </p:ext>
                </p:extLst>
              </p:nvPr>
            </p:nvGraphicFramePr>
            <p:xfrm>
              <a:off x="0" y="0"/>
              <a:ext cx="4845872" cy="4845872"/>
            </p:xfrm>
            <a:graphic>
              <a:graphicData uri="http://schemas.openxmlformats.org/drawingml/2006/chart">
                <c:chart xmlns:c="http://schemas.openxmlformats.org/drawingml/2006/chart" xmlns:r="http://schemas.openxmlformats.org/officeDocument/2006/relationships" r:id="rId4"/>
              </a:graphicData>
            </a:graphic>
          </p:graphicFrame>
          <p:sp>
            <p:nvSpPr>
              <p:cNvPr id="218" name="Shape 218"/>
              <p:cNvSpPr/>
              <p:nvPr/>
            </p:nvSpPr>
            <p:spPr>
              <a:xfrm>
                <a:off x="375083" y="375083"/>
                <a:ext cx="4095706" cy="4095706"/>
              </a:xfrm>
              <a:prstGeom prst="ellipse">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3200">
                    <a:solidFill>
                      <a:srgbClr val="FFFFFF"/>
                    </a:solidFill>
                  </a:defRPr>
                </a:pPr>
                <a:endParaRPr>
                  <a:latin typeface="+mn-lt"/>
                </a:endParaRPr>
              </a:p>
            </p:txBody>
          </p:sp>
        </p:grpSp>
        <p:sp>
          <p:nvSpPr>
            <p:cNvPr id="220" name="Shape 220"/>
            <p:cNvSpPr/>
            <p:nvPr/>
          </p:nvSpPr>
          <p:spPr>
            <a:xfrm>
              <a:off x="19050" y="5516129"/>
              <a:ext cx="6119615" cy="37196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normAutofit/>
            </a:bodyPr>
            <a:lstStyle/>
            <a:p>
              <a:r>
                <a:rPr>
                  <a:latin typeface="+mn-lt"/>
                </a:rPr>
                <a:t>Lorem Ipsum is simply dummy text of the printing and typesetting industry. Lorem Ipsum has been the industry's standard dummy text ever since the 1500s</a:t>
              </a:r>
            </a:p>
          </p:txBody>
        </p:sp>
        <p:sp>
          <p:nvSpPr>
            <p:cNvPr id="221" name="Shape 221"/>
            <p:cNvSpPr/>
            <p:nvPr/>
          </p:nvSpPr>
          <p:spPr>
            <a:xfrm>
              <a:off x="1935808" y="1721600"/>
              <a:ext cx="1050457" cy="1294115"/>
            </a:xfrm>
            <a:custGeom>
              <a:avLst/>
              <a:gdLst/>
              <a:ahLst/>
              <a:cxnLst>
                <a:cxn ang="0">
                  <a:pos x="wd2" y="hd2"/>
                </a:cxn>
                <a:cxn ang="5400000">
                  <a:pos x="wd2" y="hd2"/>
                </a:cxn>
                <a:cxn ang="10800000">
                  <a:pos x="wd2" y="hd2"/>
                </a:cxn>
                <a:cxn ang="16200000">
                  <a:pos x="wd2" y="hd2"/>
                </a:cxn>
              </a:cxnLst>
              <a:rect l="0" t="0" r="r" b="b"/>
              <a:pathLst>
                <a:path w="21600" h="21600" extrusionOk="0">
                  <a:moveTo>
                    <a:pt x="10823" y="0"/>
                  </a:moveTo>
                  <a:cubicBezTo>
                    <a:pt x="4574" y="0"/>
                    <a:pt x="0" y="3958"/>
                    <a:pt x="0" y="8840"/>
                  </a:cubicBezTo>
                  <a:lnTo>
                    <a:pt x="0" y="15793"/>
                  </a:lnTo>
                  <a:cubicBezTo>
                    <a:pt x="0" y="17495"/>
                    <a:pt x="1358" y="18604"/>
                    <a:pt x="3442" y="18604"/>
                  </a:cubicBezTo>
                  <a:lnTo>
                    <a:pt x="7109" y="18604"/>
                  </a:lnTo>
                  <a:lnTo>
                    <a:pt x="7109" y="10911"/>
                  </a:lnTo>
                  <a:lnTo>
                    <a:pt x="2309" y="10911"/>
                  </a:lnTo>
                  <a:lnTo>
                    <a:pt x="2309" y="8840"/>
                  </a:lnTo>
                  <a:cubicBezTo>
                    <a:pt x="2309" y="5067"/>
                    <a:pt x="6068" y="2071"/>
                    <a:pt x="10823" y="2071"/>
                  </a:cubicBezTo>
                  <a:cubicBezTo>
                    <a:pt x="15532" y="2071"/>
                    <a:pt x="19064" y="5067"/>
                    <a:pt x="19064" y="8840"/>
                  </a:cubicBezTo>
                  <a:lnTo>
                    <a:pt x="19064" y="10911"/>
                  </a:lnTo>
                  <a:lnTo>
                    <a:pt x="14264" y="10911"/>
                  </a:lnTo>
                  <a:lnTo>
                    <a:pt x="14264" y="18604"/>
                  </a:lnTo>
                  <a:lnTo>
                    <a:pt x="19064" y="18604"/>
                  </a:lnTo>
                  <a:lnTo>
                    <a:pt x="19064" y="19751"/>
                  </a:lnTo>
                  <a:lnTo>
                    <a:pt x="10823" y="19751"/>
                  </a:lnTo>
                  <a:lnTo>
                    <a:pt x="10823" y="21600"/>
                  </a:lnTo>
                  <a:lnTo>
                    <a:pt x="17932" y="21600"/>
                  </a:lnTo>
                  <a:cubicBezTo>
                    <a:pt x="20015" y="21600"/>
                    <a:pt x="21600" y="20305"/>
                    <a:pt x="21600" y="18604"/>
                  </a:cubicBezTo>
                  <a:lnTo>
                    <a:pt x="21600" y="8840"/>
                  </a:lnTo>
                  <a:cubicBezTo>
                    <a:pt x="21600" y="3958"/>
                    <a:pt x="16800" y="0"/>
                    <a:pt x="10823" y="0"/>
                  </a:cubicBezTo>
                </a:path>
              </a:pathLst>
            </a:custGeom>
            <a:solidFill>
              <a:srgbClr val="312D3A"/>
            </a:solidFill>
            <a:ln w="12700" cap="flat">
              <a:noFill/>
              <a:miter lim="400000"/>
            </a:ln>
            <a:effectLst/>
          </p:spPr>
          <p:txBody>
            <a:bodyPr wrap="square" lIns="45719" tIns="45719" rIns="45719" bIns="45719" numCol="1" anchor="ctr">
              <a:noAutofit/>
            </a:bodyPr>
            <a:lstStyle/>
            <a:p>
              <a:pPr defTabSz="914400">
                <a:spcBef>
                  <a:spcPts val="0"/>
                </a:spcBef>
                <a:defRPr sz="1800">
                  <a:solidFill>
                    <a:srgbClr val="000000"/>
                  </a:solidFill>
                  <a:latin typeface="Roboto Regular"/>
                  <a:ea typeface="Roboto Regular"/>
                  <a:cs typeface="Roboto Regular"/>
                  <a:sym typeface="Roboto Regular"/>
                </a:defRPr>
              </a:pPr>
              <a:endParaRPr>
                <a:latin typeface="+mn-lt"/>
              </a:endParaRPr>
            </a:p>
          </p:txBody>
        </p:sp>
      </p:grpSp>
      <p:sp>
        <p:nvSpPr>
          <p:cNvPr id="223" name="Shape 223"/>
          <p:cNvSpPr/>
          <p:nvPr/>
        </p:nvSpPr>
        <p:spPr>
          <a:xfrm>
            <a:off x="4158837" y="19221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4" name="Shape 224"/>
          <p:cNvSpPr/>
          <p:nvPr/>
        </p:nvSpPr>
        <p:spPr>
          <a:xfrm>
            <a:off x="11624402" y="1922150"/>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5" name="Shape 225"/>
          <p:cNvSpPr/>
          <p:nvPr/>
        </p:nvSpPr>
        <p:spPr>
          <a:xfrm>
            <a:off x="2025237" y="34207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6" name="Shape 226"/>
          <p:cNvSpPr/>
          <p:nvPr/>
        </p:nvSpPr>
        <p:spPr>
          <a:xfrm>
            <a:off x="19089968" y="19221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7" name="Shape 227"/>
          <p:cNvSpPr/>
          <p:nvPr/>
        </p:nvSpPr>
        <p:spPr>
          <a:xfrm>
            <a:off x="10295135" y="5960750"/>
            <a:ext cx="562059"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
        <p:nvSpPr>
          <p:cNvPr id="228" name="Shape 228"/>
          <p:cNvSpPr/>
          <p:nvPr/>
        </p:nvSpPr>
        <p:spPr>
          <a:xfrm>
            <a:off x="20354263" y="5960750"/>
            <a:ext cx="562058" cy="633095"/>
          </a:xfrm>
          <a:custGeom>
            <a:avLst/>
            <a:gdLst/>
            <a:ahLst/>
            <a:cxnLst>
              <a:cxn ang="0">
                <a:pos x="wd2" y="hd2"/>
              </a:cxn>
              <a:cxn ang="5400000">
                <a:pos x="wd2" y="hd2"/>
              </a:cxn>
              <a:cxn ang="10800000">
                <a:pos x="wd2" y="hd2"/>
              </a:cxn>
              <a:cxn ang="16200000">
                <a:pos x="wd2" y="hd2"/>
              </a:cxn>
            </a:cxnLst>
            <a:rect l="0" t="0" r="r" b="b"/>
            <a:pathLst>
              <a:path w="21585" h="21589" extrusionOk="0">
                <a:moveTo>
                  <a:pt x="21585" y="15378"/>
                </a:moveTo>
                <a:lnTo>
                  <a:pt x="21585" y="6386"/>
                </a:lnTo>
                <a:cubicBezTo>
                  <a:pt x="21590" y="6075"/>
                  <a:pt x="21508" y="5767"/>
                  <a:pt x="21346" y="5491"/>
                </a:cubicBezTo>
                <a:cubicBezTo>
                  <a:pt x="21163" y="5179"/>
                  <a:pt x="20886" y="4918"/>
                  <a:pt x="20546" y="4738"/>
                </a:cubicBezTo>
                <a:lnTo>
                  <a:pt x="11690" y="215"/>
                </a:lnTo>
                <a:cubicBezTo>
                  <a:pt x="11409" y="68"/>
                  <a:pt x="11087" y="-6"/>
                  <a:pt x="10761" y="1"/>
                </a:cubicBezTo>
                <a:cubicBezTo>
                  <a:pt x="10463" y="7"/>
                  <a:pt x="10171" y="81"/>
                  <a:pt x="9914" y="215"/>
                </a:cubicBezTo>
                <a:lnTo>
                  <a:pt x="988" y="4789"/>
                </a:lnTo>
                <a:cubicBezTo>
                  <a:pt x="676" y="4952"/>
                  <a:pt x="420" y="5187"/>
                  <a:pt x="246" y="5468"/>
                </a:cubicBezTo>
                <a:cubicBezTo>
                  <a:pt x="75" y="5747"/>
                  <a:pt x="-10" y="6062"/>
                  <a:pt x="1" y="6379"/>
                </a:cubicBezTo>
                <a:lnTo>
                  <a:pt x="35" y="15327"/>
                </a:lnTo>
                <a:cubicBezTo>
                  <a:pt x="25" y="15499"/>
                  <a:pt x="45" y="15671"/>
                  <a:pt x="91" y="15836"/>
                </a:cubicBezTo>
                <a:cubicBezTo>
                  <a:pt x="135" y="15993"/>
                  <a:pt x="204" y="16145"/>
                  <a:pt x="303" y="16284"/>
                </a:cubicBezTo>
                <a:cubicBezTo>
                  <a:pt x="432" y="16463"/>
                  <a:pt x="608" y="16613"/>
                  <a:pt x="815" y="16720"/>
                </a:cubicBezTo>
                <a:lnTo>
                  <a:pt x="9859" y="21377"/>
                </a:lnTo>
                <a:cubicBezTo>
                  <a:pt x="10163" y="21521"/>
                  <a:pt x="10503" y="21594"/>
                  <a:pt x="10848" y="21589"/>
                </a:cubicBezTo>
                <a:cubicBezTo>
                  <a:pt x="11170" y="21584"/>
                  <a:pt x="11486" y="21511"/>
                  <a:pt x="11769" y="21377"/>
                </a:cubicBezTo>
                <a:lnTo>
                  <a:pt x="20517" y="16889"/>
                </a:lnTo>
                <a:cubicBezTo>
                  <a:pt x="20830" y="16734"/>
                  <a:pt x="21093" y="16510"/>
                  <a:pt x="21281" y="16239"/>
                </a:cubicBezTo>
                <a:cubicBezTo>
                  <a:pt x="21461" y="15978"/>
                  <a:pt x="21565" y="15683"/>
                  <a:pt x="21585" y="15378"/>
                </a:cubicBezTo>
                <a:close/>
              </a:path>
            </a:pathLst>
          </a:custGeom>
          <a:solidFill>
            <a:schemeClr val="accent1"/>
          </a:solidFill>
          <a:ln w="12700">
            <a:miter lim="400000"/>
          </a:ln>
          <a:effectLst>
            <a:outerShdw blurRad="139700" dist="25400" dir="5400000" rotWithShape="0">
              <a:srgbClr val="000000">
                <a:alpha val="50000"/>
              </a:srgbClr>
            </a:outerShdw>
          </a:effectLst>
        </p:spPr>
        <p:txBody>
          <a:bodyPr lIns="50800" tIns="50800" rIns="50800" bIns="50800" anchor="ctr"/>
          <a:lstStyle/>
          <a:p>
            <a:pPr algn="ctr">
              <a:spcBef>
                <a:spcPts val="0"/>
              </a:spcBef>
              <a:defRPr sz="3200">
                <a:solidFill>
                  <a:srgbClr val="000000"/>
                </a:solidFill>
              </a:defRPr>
            </a:pPr>
            <a:endParaRPr>
              <a:latin typeface="+mn-lt"/>
            </a:endParaRPr>
          </a:p>
        </p:txBody>
      </p:sp>
    </p:spTree>
  </p:cSld>
  <p:clrMapOvr>
    <a:masterClrMapping/>
  </p:clrMapOvr>
  <p:transition spd="slow"/>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Month_Report_yellow">
      <a:dk1>
        <a:srgbClr val="312C3A"/>
      </a:dk1>
      <a:lt1>
        <a:srgbClr val="302B3A"/>
      </a:lt1>
      <a:dk2>
        <a:srgbClr val="53585F"/>
      </a:dk2>
      <a:lt2>
        <a:srgbClr val="A9A9A9"/>
      </a:lt2>
      <a:accent1>
        <a:srgbClr val="FFC601"/>
      </a:accent1>
      <a:accent2>
        <a:srgbClr val="FEC500"/>
      </a:accent2>
      <a:accent3>
        <a:srgbClr val="FBC205"/>
      </a:accent3>
      <a:accent4>
        <a:srgbClr val="FFC601"/>
      </a:accent4>
      <a:accent5>
        <a:srgbClr val="FFC601"/>
      </a:accent5>
      <a:accent6>
        <a:srgbClr val="FBC205"/>
      </a:accent6>
      <a:hlink>
        <a:srgbClr val="FFC601"/>
      </a:hlink>
      <a:folHlink>
        <a:srgbClr val="A9A9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6AAA9"/>
        </a:solidFill>
        <a:ln w="127000">
          <a:noFill/>
          <a:miter lim="400000"/>
        </a:ln>
      </a:spPr>
      <a:bodyPr lIns="50800" tIns="50800" rIns="50800" bIns="50800" anchor="ctr"/>
      <a:lstStyle>
        <a:defPPr algn="ctr">
          <a:spcBef>
            <a:spcPts val="0"/>
          </a:spcBef>
          <a:defRPr sz="3200">
            <a:solidFill>
              <a:srgbClr val="000000"/>
            </a:solidFill>
          </a:defRPr>
        </a:defPPr>
      </a:lst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5900"/>
          </a:spcBef>
          <a:spcAft>
            <a:spcPts val="0"/>
          </a:spcAft>
          <a:buClrTx/>
          <a:buSzTx/>
          <a:buFontTx/>
          <a:buNone/>
          <a:tabLst/>
          <a:defRPr kumimoji="0" sz="3500" b="0" i="0" u="none" strike="noStrike" cap="none" spc="0" normalizeH="0" baseline="0">
            <a:ln>
              <a:noFill/>
            </a:ln>
            <a:solidFill>
              <a:srgbClr val="312D3A"/>
            </a:solidFill>
            <a:effectLst/>
            <a:uFillTx/>
            <a:latin typeface="+mj-lt"/>
            <a:ea typeface="+mj-ea"/>
            <a:cs typeface="+mj-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143</TotalTime>
  <Words>1962</Words>
  <Application>Microsoft Office PowerPoint</Application>
  <PresentationFormat>自定义</PresentationFormat>
  <Paragraphs>168</Paragraphs>
  <Slides>32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Helvetica Light</vt:lpstr>
      <vt:lpstr>Helvetica Neue</vt:lpstr>
      <vt:lpstr>Helvetica Neue Medium</vt:lpstr>
      <vt:lpstr>Open Sans Light</vt:lpstr>
      <vt:lpstr>黑体</vt:lpstr>
      <vt:lpstr>Arial</vt:lpstr>
      <vt:lpstr>Calibri</vt:lpstr>
      <vt:lpstr>Georgia</vt:lpstr>
      <vt:lpstr>Roboto Regular</vt:lpstr>
      <vt:lpstr>White</vt:lpstr>
      <vt:lpstr>PowerPoint 演示文稿</vt:lpstr>
      <vt:lpstr>PowerPoint 演示文稿</vt:lpstr>
      <vt:lpstr>PowerPoint 演示文稿</vt:lpstr>
      <vt:lpstr>PowerPoint 演示文稿</vt:lpstr>
      <vt:lpstr>Lorem Ipsum is simply dummy text</vt:lpstr>
      <vt:lpstr>Title #1</vt:lpstr>
      <vt:lpstr>Lorem Ipsum is simply dummy text</vt:lpstr>
      <vt:lpstr>Lorem Ipsum is simply dummy text</vt:lpstr>
      <vt:lpstr>PowerPoint 演示文稿</vt:lpstr>
      <vt:lpstr>PowerPoint 演示文稿</vt:lpstr>
      <vt:lpstr>Lorem Ipsum is simply dummy text</vt:lpstr>
      <vt:lpstr>PowerPoint 演示文稿</vt:lpstr>
      <vt:lpstr>PowerPoint 演示文稿</vt:lpstr>
      <vt:lpstr>Lorem Ipsum is simply</vt:lpstr>
      <vt:lpstr>Lorem Ipsum is simply dummy text</vt:lpstr>
      <vt:lpstr>PowerPoint 演示文稿</vt:lpstr>
      <vt:lpstr>PowerPoint 演示文稿</vt:lpstr>
      <vt:lpstr>Lorem Ipsum is simply dummy text</vt:lpstr>
      <vt:lpstr>2001 2018</vt:lpstr>
      <vt:lpstr>PowerPoint 演示文稿</vt:lpstr>
      <vt:lpstr>PowerPoint 演示文稿</vt:lpstr>
      <vt:lpstr>PowerPoint 演示文稿</vt:lpstr>
      <vt:lpstr>PowerPoint 演示文稿</vt:lpstr>
      <vt:lpstr>PowerPoint 演示文稿</vt:lpstr>
      <vt:lpstr>PowerPoint 演示文稿</vt:lpstr>
      <vt:lpstr>Lorem Ipsum is simply dummy text</vt:lpstr>
      <vt:lpstr>Lorem Ipsum is simply dummy text</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keywords>user</cp:keywords>
  <cp:lastModifiedBy>YANGS</cp:lastModifiedBy>
  <cp:revision>28</cp:revision>
  <dcterms:modified xsi:type="dcterms:W3CDTF">2018-03-15T14:16:59Z</dcterms:modified>
</cp:coreProperties>
</file>