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notesMasterIdLst>
    <p:notesMasterId r:id="rId26"/>
  </p:notesMasterIdLst>
  <p:handoutMasterIdLst>
    <p:handoutMasterId r:id="rId27"/>
  </p:handoutMasterIdLst>
  <p:sldIdLst>
    <p:sldId id="3288" r:id="rId2"/>
    <p:sldId id="3289" r:id="rId3"/>
    <p:sldId id="3290" r:id="rId4"/>
    <p:sldId id="3281" r:id="rId5"/>
    <p:sldId id="3268" r:id="rId6"/>
    <p:sldId id="3269" r:id="rId7"/>
    <p:sldId id="3294" r:id="rId8"/>
    <p:sldId id="3298" r:id="rId9"/>
    <p:sldId id="3271" r:id="rId10"/>
    <p:sldId id="3272" r:id="rId11"/>
    <p:sldId id="3300" r:id="rId12"/>
    <p:sldId id="3301" r:id="rId13"/>
    <p:sldId id="3273" r:id="rId14"/>
    <p:sldId id="3274" r:id="rId15"/>
    <p:sldId id="3299" r:id="rId16"/>
    <p:sldId id="3302" r:id="rId17"/>
    <p:sldId id="3275" r:id="rId18"/>
    <p:sldId id="3276" r:id="rId19"/>
    <p:sldId id="3277" r:id="rId20"/>
    <p:sldId id="3278" r:id="rId21"/>
    <p:sldId id="3279" r:id="rId22"/>
    <p:sldId id="3280" r:id="rId23"/>
    <p:sldId id="3308" r:id="rId24"/>
    <p:sldId id="3309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7"/>
    <a:srgbClr val="020A0D"/>
    <a:srgbClr val="F2F2F2"/>
    <a:srgbClr val="1D6DC2"/>
    <a:srgbClr val="08B689"/>
    <a:srgbClr val="79B50F"/>
    <a:srgbClr val="09B0DE"/>
    <a:srgbClr val="6669D2"/>
    <a:srgbClr val="33BE9B"/>
    <a:srgbClr val="33F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7" autoAdjust="0"/>
    <p:restoredTop sz="92986" autoAdjust="0"/>
  </p:normalViewPr>
  <p:slideViewPr>
    <p:cSldViewPr>
      <p:cViewPr>
        <p:scale>
          <a:sx n="33" d="100"/>
          <a:sy n="33" d="100"/>
        </p:scale>
        <p:origin x="2748" y="1698"/>
      </p:cViewPr>
      <p:guideLst>
        <p:guide orient="horz" pos="328"/>
        <p:guide pos="4050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55-4E9F-BEB5-D9041A6B978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55-4E9F-BEB5-D9041A6B978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55-4E9F-BEB5-D9041A6B978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2155-4E9F-BEB5-D9041A6B9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-1078759632"/>
        <c:axId val="-1078768880"/>
      </c:barChart>
      <c:catAx>
        <c:axId val="-1078759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078768880"/>
        <c:crosses val="autoZero"/>
        <c:auto val="1"/>
        <c:lblAlgn val="ctr"/>
        <c:lblOffset val="100"/>
        <c:noMultiLvlLbl val="0"/>
      </c:catAx>
      <c:valAx>
        <c:axId val="-107876888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-1078759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1-2693-478B-B07A-7D1F228E1362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>
              <c:ext xmlns:c16="http://schemas.microsoft.com/office/drawing/2014/chart" uri="{C3380CC4-5D6E-409C-BE32-E72D297353CC}">
                <c16:uniqueId val="{00000003-2693-478B-B07A-7D1F228E1362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693-478B-B07A-7D1F228E13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>
              <c:ext xmlns:c16="http://schemas.microsoft.com/office/drawing/2014/chart" uri="{C3380CC4-5D6E-409C-BE32-E72D297353CC}">
                <c16:uniqueId val="{00000001-F5F0-4FC3-9775-104CBE6E390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F5F0-4FC3-9775-104CBE6E390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F5F0-4FC3-9775-104CBE6E3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>
              <c:ext xmlns:c16="http://schemas.microsoft.com/office/drawing/2014/chart" uri="{C3380CC4-5D6E-409C-BE32-E72D297353CC}">
                <c16:uniqueId val="{00000001-C938-4F23-9E75-65932C50934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>
              <c:ext xmlns:c16="http://schemas.microsoft.com/office/drawing/2014/chart" uri="{C3380CC4-5D6E-409C-BE32-E72D297353CC}">
                <c16:uniqueId val="{00000003-C938-4F23-9E75-65932C50934D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938-4F23-9E75-65932C5093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1-C851-41BA-9C63-B7F64C6BA8E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3-C851-41BA-9C63-B7F64C6BA8E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851-41BA-9C63-B7F64C6BA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58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25586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31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848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59802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879176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58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094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92982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65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184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258C887-E232-4797-8683-7782C6E058F0}" type="slidenum">
              <a:rPr lang="zh-CN" altLang="en-US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773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49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899449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685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68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0472AE-2A01-4B67-97BF-DE575521EE85}" type="slidenum">
              <a:rPr lang="zh-CN" altLang="en-US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3711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768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193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42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28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79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06512E57-95F0-4912-AC44-F2D43C571B9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96A97911-2034-46D6-AA50-87A8D7B23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41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99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25575" y="110499"/>
            <a:ext cx="7068964" cy="7009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261456" y="110498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0029074" y="3649404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1814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29076" y="2767433"/>
            <a:ext cx="1842016" cy="1311521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1244752" y="2767433"/>
            <a:ext cx="1842016" cy="1311521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772903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931244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8088527" y="2266987"/>
            <a:ext cx="2996262" cy="2129614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aseline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896902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63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7" r:id="rId2"/>
    <p:sldLayoutId id="2147483989" r:id="rId3"/>
    <p:sldLayoutId id="2147483990" r:id="rId4"/>
    <p:sldLayoutId id="214748399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77800" cy="72437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-1"/>
            <a:ext cx="12877800" cy="7242015"/>
          </a:xfrm>
          <a:prstGeom prst="rect">
            <a:avLst/>
          </a:prstGeom>
          <a:solidFill>
            <a:srgbClr val="020A0D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3" tIns="48217" rIns="96433" bIns="48217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3502512" y="808013"/>
            <a:ext cx="5860462" cy="5854036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97" y="699041"/>
            <a:ext cx="3672408" cy="10880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491401" y="1505374"/>
            <a:ext cx="8330462" cy="4231264"/>
            <a:chOff x="6082338" y="1482185"/>
            <a:chExt cx="8330462" cy="4231264"/>
          </a:xfrm>
        </p:grpSpPr>
        <p:sp>
          <p:nvSpPr>
            <p:cNvPr id="2" name="等腰三角形 1"/>
            <p:cNvSpPr/>
            <p:nvPr/>
          </p:nvSpPr>
          <p:spPr>
            <a:xfrm rot="10800000">
              <a:off x="9799795" y="5309645"/>
              <a:ext cx="447774" cy="403804"/>
            </a:xfrm>
            <a:prstGeom prst="triangl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3" tIns="48217" rIns="96433" bIns="4821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7644887" y="3985141"/>
              <a:ext cx="476994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dist"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CHINA TELECOM INDUSTRY PPT</a:t>
              </a:r>
              <a:endPara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6844003" y="3022524"/>
              <a:ext cx="6414256" cy="992579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6000" cap="all" dirty="0">
                  <a:solidFill>
                    <a:schemeClr val="bg1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  <a:cs typeface="Arial" panose="020B0604020202020204" pitchFamily="34" charset="0"/>
                </a:rPr>
                <a:t>中国电信专用</a:t>
              </a:r>
              <a:r>
                <a:rPr lang="en-US" altLang="zh-CN" sz="6000" cap="all" dirty="0">
                  <a:solidFill>
                    <a:schemeClr val="bg1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  <a:cs typeface="Arial" panose="020B0604020202020204" pitchFamily="34" charset="0"/>
                </a:rPr>
                <a:t>PPT</a:t>
              </a:r>
              <a:endParaRPr lang="zh-CN" altLang="en-US" sz="6000" cap="all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6082338" y="4588217"/>
              <a:ext cx="83304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1000" dirty="0">
                  <a:solidFill>
                    <a:schemeClr val="bg1"/>
                  </a:solidFill>
                  <a:cs typeface="Arial" panose="020B0604020202020204" pitchFamily="34" charset="0"/>
                </a:rPr>
                <a:t>| | Is suitable for the financial industry | stock fund work summary | | performance report| | Is suitable for the financial industry | stock fund | performance report| | Is suitable for the financial industry | stock fund work summary | | performance report</a:t>
              </a:r>
              <a:endParaRPr lang="zh-CN" altLang="en-US" sz="1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TextBox 10"/>
            <p:cNvSpPr txBox="1"/>
            <p:nvPr/>
          </p:nvSpPr>
          <p:spPr>
            <a:xfrm>
              <a:off x="8853168" y="1482185"/>
              <a:ext cx="2341025" cy="142346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en-US" altLang="zh-CN" sz="8800" cap="all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2018</a:t>
              </a:r>
              <a:endParaRPr lang="zh-CN" altLang="en-US" sz="8800" cap="all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053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0" y="3959267"/>
            <a:ext cx="12858750" cy="2604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982802" y="2087558"/>
            <a:ext cx="1209531" cy="2132187"/>
            <a:chOff x="647700" y="1123950"/>
            <a:chExt cx="990600" cy="1746250"/>
          </a:xfrm>
        </p:grpSpPr>
        <p:sp>
          <p:nvSpPr>
            <p:cNvPr id="25" name="Rectangle 24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ound Same Side Corner Rectangle 26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2261926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0" name="Freeform 89"/>
          <p:cNvSpPr>
            <a:spLocks noEditPoints="1"/>
          </p:cNvSpPr>
          <p:nvPr/>
        </p:nvSpPr>
        <p:spPr bwMode="auto">
          <a:xfrm>
            <a:off x="2333646" y="3167222"/>
            <a:ext cx="507848" cy="5078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1777491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3517974" y="3963881"/>
            <a:ext cx="1209531" cy="2132187"/>
            <a:chOff x="2165350" y="2786822"/>
            <a:chExt cx="990600" cy="1746250"/>
          </a:xfrm>
        </p:grpSpPr>
        <p:sp>
          <p:nvSpPr>
            <p:cNvPr id="34" name="Rectangle 33"/>
            <p:cNvSpPr/>
            <p:nvPr/>
          </p:nvSpPr>
          <p:spPr>
            <a:xfrm flipV="1">
              <a:off x="2165350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ound Same Side Corner Rectangle 34"/>
            <p:cNvSpPr/>
            <p:nvPr/>
          </p:nvSpPr>
          <p:spPr>
            <a:xfrm flipV="1">
              <a:off x="2257425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3797098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3364930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053148" y="2087558"/>
            <a:ext cx="1209531" cy="2132187"/>
            <a:chOff x="647700" y="1123950"/>
            <a:chExt cx="990600" cy="1746250"/>
          </a:xfrm>
        </p:grpSpPr>
        <p:sp>
          <p:nvSpPr>
            <p:cNvPr id="40" name="Rectangle 39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ound Same Side Corner Rectangle 40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5332273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486823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6588320" y="3963881"/>
            <a:ext cx="1209531" cy="2132187"/>
            <a:chOff x="4676775" y="2786822"/>
            <a:chExt cx="990600" cy="1746250"/>
          </a:xfrm>
        </p:grpSpPr>
        <p:sp>
          <p:nvSpPr>
            <p:cNvPr id="46" name="Rectangle 45"/>
            <p:cNvSpPr/>
            <p:nvPr/>
          </p:nvSpPr>
          <p:spPr>
            <a:xfrm flipV="1">
              <a:off x="467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ound Same Side Corner Rectangle 46"/>
            <p:cNvSpPr/>
            <p:nvPr/>
          </p:nvSpPr>
          <p:spPr>
            <a:xfrm flipV="1">
              <a:off x="476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Oval 47"/>
          <p:cNvSpPr/>
          <p:nvPr/>
        </p:nvSpPr>
        <p:spPr>
          <a:xfrm>
            <a:off x="6867446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6431401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8123495" y="2087558"/>
            <a:ext cx="1209531" cy="2132187"/>
            <a:chOff x="647700" y="1123950"/>
            <a:chExt cx="990600" cy="1746250"/>
          </a:xfrm>
        </p:grpSpPr>
        <p:sp>
          <p:nvSpPr>
            <p:cNvPr id="51" name="Rectangle 50"/>
            <p:cNvSpPr/>
            <p:nvPr/>
          </p:nvSpPr>
          <p:spPr>
            <a:xfrm>
              <a:off x="647700" y="2660650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ound Same Side Corner Rectangle 51"/>
            <p:cNvSpPr/>
            <p:nvPr/>
          </p:nvSpPr>
          <p:spPr>
            <a:xfrm>
              <a:off x="739775" y="1123950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Oval 52"/>
          <p:cNvSpPr/>
          <p:nvPr/>
        </p:nvSpPr>
        <p:spPr>
          <a:xfrm>
            <a:off x="8402619" y="2273642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945322" y="4567316"/>
            <a:ext cx="1577515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9658668" y="3963881"/>
            <a:ext cx="1209531" cy="2132187"/>
            <a:chOff x="7216775" y="2786822"/>
            <a:chExt cx="990600" cy="1746250"/>
          </a:xfrm>
        </p:grpSpPr>
        <p:sp>
          <p:nvSpPr>
            <p:cNvPr id="56" name="Rectangle 55"/>
            <p:cNvSpPr/>
            <p:nvPr/>
          </p:nvSpPr>
          <p:spPr>
            <a:xfrm flipV="1">
              <a:off x="7216775" y="2786822"/>
              <a:ext cx="990600" cy="209550"/>
            </a:xfrm>
            <a:prstGeom prst="rect">
              <a:avLst/>
            </a:prstGeom>
            <a:gradFill>
              <a:gsLst>
                <a:gs pos="9000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ound Same Side Corner Rectangle 56"/>
            <p:cNvSpPr/>
            <p:nvPr/>
          </p:nvSpPr>
          <p:spPr>
            <a:xfrm flipV="1">
              <a:off x="7308850" y="2996372"/>
              <a:ext cx="806450" cy="1536700"/>
            </a:xfrm>
            <a:prstGeom prst="round2SameRect">
              <a:avLst/>
            </a:prstGeom>
            <a:gradFill>
              <a:gsLst>
                <a:gs pos="8700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Oval 57"/>
          <p:cNvSpPr/>
          <p:nvPr/>
        </p:nvSpPr>
        <p:spPr>
          <a:xfrm>
            <a:off x="9937791" y="5284855"/>
            <a:ext cx="651285" cy="6512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9520628" y="2528267"/>
            <a:ext cx="1497248" cy="57733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48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Freeform 184"/>
          <p:cNvSpPr>
            <a:spLocks noEditPoints="1"/>
          </p:cNvSpPr>
          <p:nvPr/>
        </p:nvSpPr>
        <p:spPr bwMode="auto">
          <a:xfrm>
            <a:off x="3846655" y="4490547"/>
            <a:ext cx="538189" cy="428355"/>
          </a:xfrm>
          <a:custGeom>
            <a:avLst/>
            <a:gdLst/>
            <a:ahLst/>
            <a:cxnLst>
              <a:cxn ang="0">
                <a:pos x="68" y="48"/>
              </a:cxn>
              <a:cxn ang="0">
                <a:pos x="62" y="54"/>
              </a:cxn>
              <a:cxn ang="0">
                <a:pos x="7" y="54"/>
              </a:cxn>
              <a:cxn ang="0">
                <a:pos x="0" y="48"/>
              </a:cxn>
              <a:cxn ang="0">
                <a:pos x="0" y="6"/>
              </a:cxn>
              <a:cxn ang="0">
                <a:pos x="7" y="0"/>
              </a:cxn>
              <a:cxn ang="0">
                <a:pos x="62" y="0"/>
              </a:cxn>
              <a:cxn ang="0">
                <a:pos x="68" y="6"/>
              </a:cxn>
              <a:cxn ang="0">
                <a:pos x="68" y="48"/>
              </a:cxn>
              <a:cxn ang="0">
                <a:pos x="62" y="5"/>
              </a:cxn>
              <a:cxn ang="0">
                <a:pos x="7" y="5"/>
              </a:cxn>
              <a:cxn ang="0">
                <a:pos x="5" y="6"/>
              </a:cxn>
              <a:cxn ang="0">
                <a:pos x="11" y="17"/>
              </a:cxn>
              <a:cxn ang="0">
                <a:pos x="26" y="29"/>
              </a:cxn>
              <a:cxn ang="0">
                <a:pos x="34" y="34"/>
              </a:cxn>
              <a:cxn ang="0">
                <a:pos x="34" y="34"/>
              </a:cxn>
              <a:cxn ang="0">
                <a:pos x="34" y="34"/>
              </a:cxn>
              <a:cxn ang="0">
                <a:pos x="43" y="29"/>
              </a:cxn>
              <a:cxn ang="0">
                <a:pos x="58" y="17"/>
              </a:cxn>
              <a:cxn ang="0">
                <a:pos x="64" y="8"/>
              </a:cxn>
              <a:cxn ang="0">
                <a:pos x="62" y="5"/>
              </a:cxn>
              <a:cxn ang="0">
                <a:pos x="64" y="19"/>
              </a:cxn>
              <a:cxn ang="0">
                <a:pos x="61" y="21"/>
              </a:cxn>
              <a:cxn ang="0">
                <a:pos x="45" y="34"/>
              </a:cxn>
              <a:cxn ang="0">
                <a:pos x="34" y="39"/>
              </a:cxn>
              <a:cxn ang="0">
                <a:pos x="34" y="39"/>
              </a:cxn>
              <a:cxn ang="0">
                <a:pos x="34" y="39"/>
              </a:cxn>
              <a:cxn ang="0">
                <a:pos x="24" y="34"/>
              </a:cxn>
              <a:cxn ang="0">
                <a:pos x="8" y="21"/>
              </a:cxn>
              <a:cxn ang="0">
                <a:pos x="5" y="19"/>
              </a:cxn>
              <a:cxn ang="0">
                <a:pos x="5" y="48"/>
              </a:cxn>
              <a:cxn ang="0">
                <a:pos x="7" y="49"/>
              </a:cxn>
              <a:cxn ang="0">
                <a:pos x="62" y="49"/>
              </a:cxn>
              <a:cxn ang="0">
                <a:pos x="64" y="48"/>
              </a:cxn>
              <a:cxn ang="0">
                <a:pos x="64" y="19"/>
              </a:cxn>
            </a:cxnLst>
            <a:rect l="0" t="0" r="r" b="b"/>
            <a:pathLst>
              <a:path w="68" h="54">
                <a:moveTo>
                  <a:pt x="68" y="48"/>
                </a:moveTo>
                <a:cubicBezTo>
                  <a:pt x="68" y="51"/>
                  <a:pt x="66" y="54"/>
                  <a:pt x="62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3" y="54"/>
                  <a:pt x="0" y="51"/>
                  <a:pt x="0" y="4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8"/>
                </a:lnTo>
                <a:close/>
                <a:moveTo>
                  <a:pt x="62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11"/>
                  <a:pt x="7" y="15"/>
                  <a:pt x="11" y="17"/>
                </a:cubicBezTo>
                <a:cubicBezTo>
                  <a:pt x="16" y="21"/>
                  <a:pt x="21" y="25"/>
                  <a:pt x="26" y="29"/>
                </a:cubicBezTo>
                <a:cubicBezTo>
                  <a:pt x="28" y="31"/>
                  <a:pt x="32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7" y="34"/>
                  <a:pt x="41" y="31"/>
                  <a:pt x="43" y="29"/>
                </a:cubicBezTo>
                <a:cubicBezTo>
                  <a:pt x="48" y="25"/>
                  <a:pt x="53" y="21"/>
                  <a:pt x="58" y="17"/>
                </a:cubicBezTo>
                <a:cubicBezTo>
                  <a:pt x="60" y="15"/>
                  <a:pt x="64" y="11"/>
                  <a:pt x="64" y="8"/>
                </a:cubicBezTo>
                <a:cubicBezTo>
                  <a:pt x="64" y="7"/>
                  <a:pt x="64" y="5"/>
                  <a:pt x="62" y="5"/>
                </a:cubicBezTo>
                <a:close/>
                <a:moveTo>
                  <a:pt x="64" y="19"/>
                </a:moveTo>
                <a:cubicBezTo>
                  <a:pt x="63" y="20"/>
                  <a:pt x="62" y="20"/>
                  <a:pt x="61" y="21"/>
                </a:cubicBezTo>
                <a:cubicBezTo>
                  <a:pt x="56" y="25"/>
                  <a:pt x="50" y="30"/>
                  <a:pt x="45" y="34"/>
                </a:cubicBezTo>
                <a:cubicBezTo>
                  <a:pt x="42" y="36"/>
                  <a:pt x="38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0" y="39"/>
                  <a:pt x="27" y="36"/>
                  <a:pt x="24" y="34"/>
                </a:cubicBezTo>
                <a:cubicBezTo>
                  <a:pt x="19" y="30"/>
                  <a:pt x="13" y="25"/>
                  <a:pt x="8" y="21"/>
                </a:cubicBezTo>
                <a:cubicBezTo>
                  <a:pt x="7" y="20"/>
                  <a:pt x="6" y="20"/>
                  <a:pt x="5" y="1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6" y="49"/>
                  <a:pt x="7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3" y="49"/>
                  <a:pt x="64" y="48"/>
                  <a:pt x="64" y="48"/>
                </a:cubicBezTo>
                <a:lnTo>
                  <a:pt x="64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26"/>
          <p:cNvSpPr>
            <a:spLocks noEditPoints="1"/>
          </p:cNvSpPr>
          <p:nvPr/>
        </p:nvSpPr>
        <p:spPr bwMode="auto">
          <a:xfrm>
            <a:off x="5367162" y="3356404"/>
            <a:ext cx="597013" cy="400127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229"/>
          <p:cNvSpPr>
            <a:spLocks noEditPoints="1"/>
          </p:cNvSpPr>
          <p:nvPr/>
        </p:nvSpPr>
        <p:spPr bwMode="auto">
          <a:xfrm>
            <a:off x="6958163" y="4503940"/>
            <a:ext cx="466754" cy="469929"/>
          </a:xfrm>
          <a:custGeom>
            <a:avLst/>
            <a:gdLst/>
            <a:ahLst/>
            <a:cxnLst>
              <a:cxn ang="0">
                <a:pos x="68" y="64"/>
              </a:cxn>
              <a:cxn ang="0">
                <a:pos x="65" y="68"/>
              </a:cxn>
              <a:cxn ang="0">
                <a:pos x="28" y="68"/>
              </a:cxn>
              <a:cxn ang="0">
                <a:pos x="25" y="64"/>
              </a:cxn>
              <a:cxn ang="0">
                <a:pos x="25" y="58"/>
              </a:cxn>
              <a:cxn ang="0">
                <a:pos x="4" y="58"/>
              </a:cxn>
              <a:cxn ang="0">
                <a:pos x="0" y="54"/>
              </a:cxn>
              <a:cxn ang="0">
                <a:pos x="0" y="3"/>
              </a:cxn>
              <a:cxn ang="0">
                <a:pos x="4" y="0"/>
              </a:cxn>
              <a:cxn ang="0">
                <a:pos x="45" y="0"/>
              </a:cxn>
              <a:cxn ang="0">
                <a:pos x="49" y="3"/>
              </a:cxn>
              <a:cxn ang="0">
                <a:pos x="49" y="16"/>
              </a:cxn>
              <a:cxn ang="0">
                <a:pos x="50" y="17"/>
              </a:cxn>
              <a:cxn ang="0">
                <a:pos x="66" y="32"/>
              </a:cxn>
              <a:cxn ang="0">
                <a:pos x="68" y="39"/>
              </a:cxn>
              <a:cxn ang="0">
                <a:pos x="68" y="64"/>
              </a:cxn>
              <a:cxn ang="0">
                <a:pos x="39" y="6"/>
              </a:cxn>
              <a:cxn ang="0">
                <a:pos x="38" y="5"/>
              </a:cxn>
              <a:cxn ang="0">
                <a:pos x="11" y="5"/>
              </a:cxn>
              <a:cxn ang="0">
                <a:pos x="10" y="6"/>
              </a:cxn>
              <a:cxn ang="0">
                <a:pos x="10" y="8"/>
              </a:cxn>
              <a:cxn ang="0">
                <a:pos x="11" y="9"/>
              </a:cxn>
              <a:cxn ang="0">
                <a:pos x="38" y="9"/>
              </a:cxn>
              <a:cxn ang="0">
                <a:pos x="39" y="8"/>
              </a:cxn>
              <a:cxn ang="0">
                <a:pos x="39" y="6"/>
              </a:cxn>
              <a:cxn ang="0">
                <a:pos x="64" y="63"/>
              </a:cxn>
              <a:cxn ang="0">
                <a:pos x="64" y="39"/>
              </a:cxn>
              <a:cxn ang="0">
                <a:pos x="48" y="39"/>
              </a:cxn>
              <a:cxn ang="0">
                <a:pos x="44" y="35"/>
              </a:cxn>
              <a:cxn ang="0">
                <a:pos x="44" y="19"/>
              </a:cxn>
              <a:cxn ang="0">
                <a:pos x="30" y="19"/>
              </a:cxn>
              <a:cxn ang="0">
                <a:pos x="30" y="63"/>
              </a:cxn>
              <a:cxn ang="0">
                <a:pos x="64" y="63"/>
              </a:cxn>
              <a:cxn ang="0">
                <a:pos x="60" y="34"/>
              </a:cxn>
              <a:cxn ang="0">
                <a:pos x="49" y="22"/>
              </a:cxn>
              <a:cxn ang="0">
                <a:pos x="49" y="34"/>
              </a:cxn>
              <a:cxn ang="0">
                <a:pos x="60" y="34"/>
              </a:cxn>
            </a:cxnLst>
            <a:rect l="0" t="0" r="r" b="b"/>
            <a:pathLst>
              <a:path w="68" h="68">
                <a:moveTo>
                  <a:pt x="68" y="64"/>
                </a:moveTo>
                <a:cubicBezTo>
                  <a:pt x="68" y="66"/>
                  <a:pt x="67" y="68"/>
                  <a:pt x="65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6" y="68"/>
                  <a:pt x="25" y="66"/>
                  <a:pt x="25" y="64"/>
                </a:cubicBezTo>
                <a:cubicBezTo>
                  <a:pt x="25" y="58"/>
                  <a:pt x="25" y="58"/>
                  <a:pt x="25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16"/>
                  <a:pt x="49" y="16"/>
                  <a:pt x="49" y="16"/>
                </a:cubicBezTo>
                <a:cubicBezTo>
                  <a:pt x="50" y="16"/>
                  <a:pt x="50" y="16"/>
                  <a:pt x="50" y="17"/>
                </a:cubicBezTo>
                <a:cubicBezTo>
                  <a:pt x="66" y="32"/>
                  <a:pt x="66" y="32"/>
                  <a:pt x="66" y="32"/>
                </a:cubicBezTo>
                <a:cubicBezTo>
                  <a:pt x="67" y="34"/>
                  <a:pt x="68" y="37"/>
                  <a:pt x="68" y="39"/>
                </a:cubicBezTo>
                <a:lnTo>
                  <a:pt x="68" y="64"/>
                </a:lnTo>
                <a:close/>
                <a:moveTo>
                  <a:pt x="39" y="6"/>
                </a:moveTo>
                <a:cubicBezTo>
                  <a:pt x="39" y="5"/>
                  <a:pt x="39" y="5"/>
                  <a:pt x="38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1" y="9"/>
                  <a:pt x="1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9"/>
                  <a:pt x="39" y="9"/>
                  <a:pt x="39" y="8"/>
                </a:cubicBezTo>
                <a:lnTo>
                  <a:pt x="39" y="6"/>
                </a:lnTo>
                <a:close/>
                <a:moveTo>
                  <a:pt x="64" y="63"/>
                </a:moveTo>
                <a:cubicBezTo>
                  <a:pt x="64" y="39"/>
                  <a:pt x="64" y="39"/>
                  <a:pt x="64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6" y="39"/>
                  <a:pt x="44" y="37"/>
                  <a:pt x="44" y="35"/>
                </a:cubicBezTo>
                <a:cubicBezTo>
                  <a:pt x="44" y="19"/>
                  <a:pt x="44" y="19"/>
                  <a:pt x="44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63"/>
                  <a:pt x="30" y="63"/>
                  <a:pt x="30" y="63"/>
                </a:cubicBezTo>
                <a:lnTo>
                  <a:pt x="64" y="63"/>
                </a:lnTo>
                <a:close/>
                <a:moveTo>
                  <a:pt x="60" y="34"/>
                </a:moveTo>
                <a:cubicBezTo>
                  <a:pt x="49" y="22"/>
                  <a:pt x="49" y="22"/>
                  <a:pt x="49" y="22"/>
                </a:cubicBezTo>
                <a:cubicBezTo>
                  <a:pt x="49" y="34"/>
                  <a:pt x="49" y="34"/>
                  <a:pt x="49" y="34"/>
                </a:cubicBezTo>
                <a:lnTo>
                  <a:pt x="6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217"/>
          <p:cNvSpPr>
            <a:spLocks noEditPoints="1"/>
          </p:cNvSpPr>
          <p:nvPr/>
        </p:nvSpPr>
        <p:spPr bwMode="auto">
          <a:xfrm>
            <a:off x="8483646" y="3356404"/>
            <a:ext cx="495053" cy="37129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66"/>
          <p:cNvSpPr>
            <a:spLocks noEditPoints="1"/>
          </p:cNvSpPr>
          <p:nvPr/>
        </p:nvSpPr>
        <p:spPr bwMode="auto">
          <a:xfrm>
            <a:off x="10012228" y="4490546"/>
            <a:ext cx="504357" cy="39120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2830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>
            <a:spLocks noChangeAspect="1"/>
          </p:cNvSpPr>
          <p:nvPr/>
        </p:nvSpPr>
        <p:spPr>
          <a:xfrm>
            <a:off x="921649" y="2558699"/>
            <a:ext cx="2066374" cy="206637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5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157329" y="2558699"/>
            <a:ext cx="2066374" cy="206637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59"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5393009" y="2558699"/>
            <a:ext cx="2066374" cy="2066372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7628689" y="2558699"/>
            <a:ext cx="2066374" cy="2066372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9864370" y="2558699"/>
            <a:ext cx="2066374" cy="2066372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2078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itle 13"/>
          <p:cNvSpPr txBox="1">
            <a:spLocks/>
          </p:cNvSpPr>
          <p:nvPr/>
        </p:nvSpPr>
        <p:spPr>
          <a:xfrm>
            <a:off x="109854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1348919" y="1498093"/>
            <a:ext cx="10160910" cy="553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AutoShape 17"/>
          <p:cNvSpPr>
            <a:spLocks/>
          </p:cNvSpPr>
          <p:nvPr/>
        </p:nvSpPr>
        <p:spPr bwMode="auto">
          <a:xfrm>
            <a:off x="4857750" y="1000427"/>
            <a:ext cx="3143250" cy="307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1196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13263" y="5245538"/>
            <a:ext cx="1683147" cy="537174"/>
            <a:chOff x="1092200" y="4140022"/>
            <a:chExt cx="1790700" cy="571500"/>
          </a:xfrm>
        </p:grpSpPr>
        <p:sp>
          <p:nvSpPr>
            <p:cNvPr id="25" name="圆角矩形 24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40" name="Title 13"/>
          <p:cNvSpPr txBox="1">
            <a:spLocks/>
          </p:cNvSpPr>
          <p:nvPr/>
        </p:nvSpPr>
        <p:spPr>
          <a:xfrm>
            <a:off x="333422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54764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48943" y="5245538"/>
            <a:ext cx="1683147" cy="537174"/>
            <a:chOff x="1092200" y="4140022"/>
            <a:chExt cx="1790700" cy="571500"/>
          </a:xfrm>
        </p:grpSpPr>
        <p:sp>
          <p:nvSpPr>
            <p:cNvPr id="43" name="圆角矩形 42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46" name="Title 13"/>
          <p:cNvSpPr txBox="1">
            <a:spLocks/>
          </p:cNvSpPr>
          <p:nvPr/>
        </p:nvSpPr>
        <p:spPr>
          <a:xfrm>
            <a:off x="556990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78332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584623" y="5245538"/>
            <a:ext cx="1683147" cy="537174"/>
            <a:chOff x="1092200" y="4140022"/>
            <a:chExt cx="1790700" cy="571500"/>
          </a:xfrm>
        </p:grpSpPr>
        <p:sp>
          <p:nvSpPr>
            <p:cNvPr id="49" name="圆角矩形 48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52" name="Title 13"/>
          <p:cNvSpPr txBox="1">
            <a:spLocks/>
          </p:cNvSpPr>
          <p:nvPr/>
        </p:nvSpPr>
        <p:spPr>
          <a:xfrm>
            <a:off x="7805583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019008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20303" y="5245538"/>
            <a:ext cx="1683147" cy="537174"/>
            <a:chOff x="1092200" y="4140022"/>
            <a:chExt cx="1790700" cy="571500"/>
          </a:xfrm>
        </p:grpSpPr>
        <p:sp>
          <p:nvSpPr>
            <p:cNvPr id="55" name="圆角矩形 54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58" name="Title 13"/>
          <p:cNvSpPr txBox="1">
            <a:spLocks/>
          </p:cNvSpPr>
          <p:nvPr/>
        </p:nvSpPr>
        <p:spPr>
          <a:xfrm>
            <a:off x="10041264" y="5965805"/>
            <a:ext cx="1712586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10254689" y="4802245"/>
            <a:ext cx="1285737" cy="30854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+mj-cs"/>
                <a:sym typeface="Arial" panose="020B0604020202020204" pitchFamily="34" charset="0"/>
              </a:rPr>
              <a:t>姓名</a:t>
            </a:r>
            <a:endParaRPr lang="en-US" altLang="zh-CN" sz="2000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itchFamily="34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055984" y="5245538"/>
            <a:ext cx="1683147" cy="537174"/>
            <a:chOff x="1092200" y="4140022"/>
            <a:chExt cx="1790700" cy="571500"/>
          </a:xfrm>
        </p:grpSpPr>
        <p:sp>
          <p:nvSpPr>
            <p:cNvPr id="61" name="圆角矩形 60"/>
            <p:cNvSpPr/>
            <p:nvPr/>
          </p:nvSpPr>
          <p:spPr>
            <a:xfrm>
              <a:off x="1092200" y="4140022"/>
              <a:ext cx="1790700" cy="5715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262226" y="4266553"/>
              <a:ext cx="293652" cy="2936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TextBox 43"/>
            <p:cNvSpPr txBox="1"/>
            <p:nvPr/>
          </p:nvSpPr>
          <p:spPr>
            <a:xfrm>
              <a:off x="1668661" y="4274965"/>
              <a:ext cx="1050451" cy="287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755" b="0" dirty="0">
                  <a:latin typeface="Arial" panose="020B0604020202020204" pitchFamily="34" charset="0"/>
                  <a:sym typeface="Arial" panose="020B0604020202020204" pitchFamily="34" charset="0"/>
                </a:rPr>
                <a:t>职务名称</a:t>
              </a:r>
            </a:p>
          </p:txBody>
        </p:sp>
      </p:grpSp>
      <p:sp>
        <p:nvSpPr>
          <p:cNvPr id="3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9741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-14159" y="3737828"/>
            <a:ext cx="8588658" cy="29968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93183" y="497976"/>
            <a:ext cx="8564862" cy="29978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497977"/>
            <a:ext cx="4575966" cy="2997813"/>
            <a:chOff x="-7985" y="901147"/>
            <a:chExt cx="3255024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695126" y="2403919"/>
                <a:ext cx="3192655" cy="78696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23494" y="2099042"/>
                <a:ext cx="3135919" cy="218831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2918467" y="1869225"/>
              <a:ext cx="461842" cy="1953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9"/>
          <p:cNvGrpSpPr/>
          <p:nvPr/>
        </p:nvGrpSpPr>
        <p:grpSpPr>
          <a:xfrm>
            <a:off x="8283402" y="3737829"/>
            <a:ext cx="4574644" cy="2997035"/>
            <a:chOff x="-201446" y="901147"/>
            <a:chExt cx="3253437" cy="2131459"/>
          </a:xfrm>
          <a:solidFill>
            <a:schemeClr val="accent2"/>
          </a:solidFill>
        </p:grpSpPr>
        <p:grpSp>
          <p:nvGrpSpPr>
            <p:cNvPr id="3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grpFill/>
          </p:grpSpPr>
          <p:sp>
            <p:nvSpPr>
              <p:cNvPr id="35" name="Rectangle 34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42162" y="2372952"/>
                <a:ext cx="3128750" cy="78717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742162" y="2044620"/>
                <a:ext cx="3298918" cy="21888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>
                <a:defPPr>
                  <a:defRPr lang="zh-CN"/>
                </a:defPPr>
                <a:lvl1pPr>
                  <a:defRPr sz="2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Isosceles Triangle 33"/>
            <p:cNvSpPr/>
            <p:nvPr/>
          </p:nvSpPr>
          <p:spPr>
            <a:xfrm rot="16200000">
              <a:off x="-334350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308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1533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140"/>
          <p:cNvGrpSpPr/>
          <p:nvPr/>
        </p:nvGrpSpPr>
        <p:grpSpPr>
          <a:xfrm rot="5400000">
            <a:off x="7148316" y="2923561"/>
            <a:ext cx="2920157" cy="1975047"/>
            <a:chOff x="3185892" y="1494690"/>
            <a:chExt cx="2076670" cy="1404555"/>
          </a:xfrm>
        </p:grpSpPr>
        <p:sp>
          <p:nvSpPr>
            <p:cNvPr id="146" name="Rounded Rectangle 14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Isosceles Triangle 14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9088599" y="2616451"/>
            <a:ext cx="973740" cy="973740"/>
            <a:chOff x="6117900" y="2063019"/>
            <a:chExt cx="692475" cy="692475"/>
          </a:xfrm>
        </p:grpSpPr>
        <p:grpSp>
          <p:nvGrpSpPr>
            <p:cNvPr id="142" name="Group 104"/>
            <p:cNvGrpSpPr/>
            <p:nvPr/>
          </p:nvGrpSpPr>
          <p:grpSpPr>
            <a:xfrm rot="5400000">
              <a:off x="6117900" y="2063019"/>
              <a:ext cx="692475" cy="692475"/>
              <a:chOff x="2847975" y="2058809"/>
              <a:chExt cx="811251" cy="811251"/>
            </a:xfrm>
          </p:grpSpPr>
          <p:sp>
            <p:nvSpPr>
              <p:cNvPr id="143" name="Oval 14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8" name="Freeform 132"/>
            <p:cNvSpPr>
              <a:spLocks noEditPoints="1"/>
            </p:cNvSpPr>
            <p:nvPr/>
          </p:nvSpPr>
          <p:spPr bwMode="auto">
            <a:xfrm>
              <a:off x="6320565" y="2271926"/>
              <a:ext cx="287144" cy="274660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958992" y="1771393"/>
            <a:ext cx="2920157" cy="1975047"/>
            <a:chOff x="3185892" y="1494690"/>
            <a:chExt cx="2076670" cy="1404555"/>
          </a:xfrm>
        </p:grpSpPr>
        <p:sp>
          <p:nvSpPr>
            <p:cNvPr id="24" name="Rounded Rectangle 23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Isosceles Triangle 68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04"/>
          <p:cNvGrpSpPr/>
          <p:nvPr/>
        </p:nvGrpSpPr>
        <p:grpSpPr>
          <a:xfrm>
            <a:off x="5124439" y="1304973"/>
            <a:ext cx="973740" cy="97374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Text Placeholder 3"/>
          <p:cNvSpPr txBox="1">
            <a:spLocks/>
          </p:cNvSpPr>
          <p:nvPr/>
        </p:nvSpPr>
        <p:spPr>
          <a:xfrm>
            <a:off x="5537456" y="2189935"/>
            <a:ext cx="1763230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Text Placeholder 3"/>
          <p:cNvSpPr txBox="1">
            <a:spLocks/>
          </p:cNvSpPr>
          <p:nvPr/>
        </p:nvSpPr>
        <p:spPr>
          <a:xfrm rot="5400000">
            <a:off x="7799915" y="3696281"/>
            <a:ext cx="1774822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 rot="10800000">
            <a:off x="4958992" y="4081867"/>
            <a:ext cx="2920157" cy="1975047"/>
            <a:chOff x="3185892" y="1494690"/>
            <a:chExt cx="2076670" cy="1404555"/>
          </a:xfrm>
        </p:grpSpPr>
        <p:sp>
          <p:nvSpPr>
            <p:cNvPr id="166" name="Rounded Rectangle 16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Isosceles Triangle 16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"/>
          <p:cNvSpPr txBox="1">
            <a:spLocks/>
          </p:cNvSpPr>
          <p:nvPr/>
        </p:nvSpPr>
        <p:spPr>
          <a:xfrm rot="10800000" flipV="1">
            <a:off x="5537457" y="5073061"/>
            <a:ext cx="1763230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1" name="Group 170"/>
          <p:cNvGrpSpPr/>
          <p:nvPr/>
        </p:nvGrpSpPr>
        <p:grpSpPr>
          <a:xfrm rot="16200000">
            <a:off x="2799209" y="2923562"/>
            <a:ext cx="2920157" cy="1975047"/>
            <a:chOff x="3185892" y="1494690"/>
            <a:chExt cx="2076670" cy="1404555"/>
          </a:xfrm>
        </p:grpSpPr>
        <p:sp>
          <p:nvSpPr>
            <p:cNvPr id="176" name="Rounded Rectangle 175"/>
            <p:cNvSpPr/>
            <p:nvPr/>
          </p:nvSpPr>
          <p:spPr>
            <a:xfrm>
              <a:off x="3185892" y="1494690"/>
              <a:ext cx="2076670" cy="1141505"/>
            </a:xfrm>
            <a:prstGeom prst="roundRect">
              <a:avLst>
                <a:gd name="adj" fmla="val 839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Isosceles Triangle 176"/>
            <p:cNvSpPr/>
            <p:nvPr/>
          </p:nvSpPr>
          <p:spPr>
            <a:xfrm rot="10800000">
              <a:off x="4033726" y="2629845"/>
              <a:ext cx="381000" cy="2694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739964" y="5549595"/>
            <a:ext cx="973740" cy="973740"/>
            <a:chOff x="4447668" y="4317675"/>
            <a:chExt cx="692475" cy="692475"/>
          </a:xfrm>
        </p:grpSpPr>
        <p:grpSp>
          <p:nvGrpSpPr>
            <p:cNvPr id="162" name="Group 104"/>
            <p:cNvGrpSpPr/>
            <p:nvPr/>
          </p:nvGrpSpPr>
          <p:grpSpPr>
            <a:xfrm rot="10800000">
              <a:off x="4447668" y="4317675"/>
              <a:ext cx="692475" cy="692475"/>
              <a:chOff x="2847975" y="2058809"/>
              <a:chExt cx="811251" cy="811251"/>
            </a:xfrm>
          </p:grpSpPr>
          <p:sp>
            <p:nvSpPr>
              <p:cNvPr id="163" name="Oval 16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0" name="Freeform 62"/>
            <p:cNvSpPr>
              <a:spLocks noEditPoints="1"/>
            </p:cNvSpPr>
            <p:nvPr/>
          </p:nvSpPr>
          <p:spPr bwMode="auto">
            <a:xfrm>
              <a:off x="4660988" y="4529933"/>
              <a:ext cx="265835" cy="267961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2796414" y="4231978"/>
            <a:ext cx="973740" cy="973740"/>
            <a:chOff x="1649562" y="3211901"/>
            <a:chExt cx="692475" cy="692475"/>
          </a:xfrm>
        </p:grpSpPr>
        <p:grpSp>
          <p:nvGrpSpPr>
            <p:cNvPr id="172" name="Group 104"/>
            <p:cNvGrpSpPr/>
            <p:nvPr/>
          </p:nvGrpSpPr>
          <p:grpSpPr>
            <a:xfrm rot="16200000">
              <a:off x="1649562" y="3211901"/>
              <a:ext cx="692475" cy="692475"/>
              <a:chOff x="2847975" y="2058809"/>
              <a:chExt cx="811251" cy="811251"/>
            </a:xfrm>
          </p:grpSpPr>
          <p:sp>
            <p:nvSpPr>
              <p:cNvPr id="173" name="Oval 172"/>
              <p:cNvSpPr/>
              <p:nvPr/>
            </p:nvSpPr>
            <p:spPr>
              <a:xfrm>
                <a:off x="2847975" y="2058809"/>
                <a:ext cx="811251" cy="81125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2966753" y="2177587"/>
                <a:ext cx="573697" cy="57369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2" name="Freeform 38"/>
            <p:cNvSpPr>
              <a:spLocks noEditPoints="1"/>
            </p:cNvSpPr>
            <p:nvPr/>
          </p:nvSpPr>
          <p:spPr bwMode="auto">
            <a:xfrm>
              <a:off x="1883302" y="3401568"/>
              <a:ext cx="212198" cy="31000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 rot="16200000">
            <a:off x="3292945" y="3696284"/>
            <a:ext cx="1774824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49577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75531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68288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935436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18799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439147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690300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932469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5839819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6092374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6344929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6596084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6847238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089404" y="4737173"/>
            <a:ext cx="2993817" cy="10387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8996756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9249311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9501865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9753020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10004175" y="6044724"/>
            <a:ext cx="171694" cy="163748"/>
          </a:xfrm>
          <a:custGeom>
            <a:avLst/>
            <a:gdLst/>
            <a:ahLst/>
            <a:cxnLst/>
            <a:rect l="l" t="t" r="r" b="b"/>
            <a:pathLst>
              <a:path w="212272" h="202448">
                <a:moveTo>
                  <a:pt x="106136" y="0"/>
                </a:moveTo>
                <a:cubicBezTo>
                  <a:pt x="108687" y="0"/>
                  <a:pt x="110771" y="1743"/>
                  <a:pt x="112387" y="5230"/>
                </a:cubicBezTo>
                <a:lnTo>
                  <a:pt x="141089" y="63273"/>
                </a:lnTo>
                <a:lnTo>
                  <a:pt x="205128" y="72585"/>
                </a:lnTo>
                <a:cubicBezTo>
                  <a:pt x="209890" y="73351"/>
                  <a:pt x="212272" y="75307"/>
                  <a:pt x="212272" y="78453"/>
                </a:cubicBezTo>
                <a:cubicBezTo>
                  <a:pt x="212272" y="80324"/>
                  <a:pt x="211166" y="82365"/>
                  <a:pt x="208955" y="84576"/>
                </a:cubicBezTo>
                <a:lnTo>
                  <a:pt x="162648" y="129735"/>
                </a:lnTo>
                <a:lnTo>
                  <a:pt x="173619" y="193519"/>
                </a:lnTo>
                <a:cubicBezTo>
                  <a:pt x="173704" y="194114"/>
                  <a:pt x="173746" y="194964"/>
                  <a:pt x="173746" y="196070"/>
                </a:cubicBezTo>
                <a:cubicBezTo>
                  <a:pt x="173746" y="197856"/>
                  <a:pt x="173300" y="199365"/>
                  <a:pt x="172407" y="200599"/>
                </a:cubicBezTo>
                <a:cubicBezTo>
                  <a:pt x="171514" y="201832"/>
                  <a:pt x="170217" y="202448"/>
                  <a:pt x="168516" y="202448"/>
                </a:cubicBezTo>
                <a:cubicBezTo>
                  <a:pt x="166900" y="202448"/>
                  <a:pt x="165199" y="201938"/>
                  <a:pt x="163413" y="200917"/>
                </a:cubicBezTo>
                <a:lnTo>
                  <a:pt x="106136" y="170812"/>
                </a:lnTo>
                <a:lnTo>
                  <a:pt x="48858" y="200917"/>
                </a:lnTo>
                <a:cubicBezTo>
                  <a:pt x="46987" y="201938"/>
                  <a:pt x="45286" y="202448"/>
                  <a:pt x="43756" y="202448"/>
                </a:cubicBezTo>
                <a:cubicBezTo>
                  <a:pt x="41970" y="202448"/>
                  <a:pt x="40630" y="201832"/>
                  <a:pt x="39737" y="200599"/>
                </a:cubicBezTo>
                <a:cubicBezTo>
                  <a:pt x="38844" y="199365"/>
                  <a:pt x="38398" y="197856"/>
                  <a:pt x="38398" y="196070"/>
                </a:cubicBezTo>
                <a:cubicBezTo>
                  <a:pt x="38398" y="195560"/>
                  <a:pt x="38483" y="194709"/>
                  <a:pt x="38653" y="193519"/>
                </a:cubicBezTo>
                <a:lnTo>
                  <a:pt x="49624" y="129735"/>
                </a:lnTo>
                <a:lnTo>
                  <a:pt x="3189" y="84576"/>
                </a:lnTo>
                <a:cubicBezTo>
                  <a:pt x="1063" y="82280"/>
                  <a:pt x="0" y="80239"/>
                  <a:pt x="0" y="78453"/>
                </a:cubicBezTo>
                <a:cubicBezTo>
                  <a:pt x="0" y="75307"/>
                  <a:pt x="2381" y="73351"/>
                  <a:pt x="7144" y="72585"/>
                </a:cubicBezTo>
                <a:lnTo>
                  <a:pt x="71183" y="63273"/>
                </a:lnTo>
                <a:lnTo>
                  <a:pt x="99885" y="5230"/>
                </a:lnTo>
                <a:cubicBezTo>
                  <a:pt x="101501" y="1743"/>
                  <a:pt x="103585" y="0"/>
                  <a:pt x="10613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8253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07" y="199"/>
            <a:ext cx="12857339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163672" y="199"/>
            <a:ext cx="4350513" cy="7232253"/>
          </a:xfrm>
          <a:prstGeom prst="rect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699374" y="4326159"/>
            <a:ext cx="3279106" cy="147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716166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Oval 24"/>
          <p:cNvSpPr/>
          <p:nvPr/>
        </p:nvSpPr>
        <p:spPr>
          <a:xfrm>
            <a:off x="2885826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73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055487" y="2968993"/>
            <a:ext cx="966532" cy="96430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163672" y="6774858"/>
            <a:ext cx="4350513" cy="4575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1716873" y="2143682"/>
            <a:ext cx="3305070" cy="36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altLang="zh-CN" sz="2399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1820863" y="1997541"/>
            <a:ext cx="11037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Triangle 42"/>
          <p:cNvSpPr/>
          <p:nvPr/>
        </p:nvSpPr>
        <p:spPr>
          <a:xfrm rot="18900000">
            <a:off x="2973968" y="-363646"/>
            <a:ext cx="729921" cy="72769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2173559" y="1218011"/>
            <a:ext cx="182582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$350</a:t>
            </a:r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44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608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602581" y="2266408"/>
            <a:ext cx="1807592" cy="1807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6408581" y="2266408"/>
            <a:ext cx="1807592" cy="1807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6410173" y="4076892"/>
            <a:ext cx="1807592" cy="1807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4604173" y="4076893"/>
            <a:ext cx="1807592" cy="1807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4119949" y="2661819"/>
            <a:ext cx="1016770" cy="101677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670803" y="2661819"/>
            <a:ext cx="1016770" cy="1016770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686993" y="4472304"/>
            <a:ext cx="1016770" cy="1016770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112673" y="4472304"/>
            <a:ext cx="1016770" cy="1016770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5096008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6902009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903599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097602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306002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5307595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>
            <a:spLocks/>
          </p:cNvSpPr>
          <p:nvPr/>
        </p:nvSpPr>
        <p:spPr>
          <a:xfrm>
            <a:off x="7112003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7113592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2000854" y="2386080"/>
            <a:ext cx="1969754" cy="577338"/>
            <a:chOff x="1038614" y="1610050"/>
            <a:chExt cx="1571608" cy="460641"/>
          </a:xfrm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2299254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ooter Text"/>
            <p:cNvSpPr txBox="1"/>
            <p:nvPr/>
          </p:nvSpPr>
          <p:spPr>
            <a:xfrm>
              <a:off x="1038614" y="1610050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000854" y="2912901"/>
            <a:ext cx="1969754" cy="577338"/>
            <a:chOff x="1038614" y="2030387"/>
            <a:chExt cx="1571608" cy="460641"/>
          </a:xfrm>
        </p:grpSpPr>
        <p:sp>
          <p:nvSpPr>
            <p:cNvPr id="88" name="Freeform 45"/>
            <p:cNvSpPr>
              <a:spLocks noEditPoints="1"/>
            </p:cNvSpPr>
            <p:nvPr/>
          </p:nvSpPr>
          <p:spPr bwMode="auto">
            <a:xfrm>
              <a:off x="2299254" y="20441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ooter Text"/>
            <p:cNvSpPr txBox="1"/>
            <p:nvPr/>
          </p:nvSpPr>
          <p:spPr>
            <a:xfrm>
              <a:off x="1038614" y="2030387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00854" y="3425531"/>
            <a:ext cx="1969754" cy="577338"/>
            <a:chOff x="1038614" y="2439394"/>
            <a:chExt cx="1571608" cy="460640"/>
          </a:xfrm>
        </p:grpSpPr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2299254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ooter Text"/>
            <p:cNvSpPr txBox="1"/>
            <p:nvPr/>
          </p:nvSpPr>
          <p:spPr>
            <a:xfrm>
              <a:off x="1038614" y="2439394"/>
              <a:ext cx="1198996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000854" y="4226886"/>
            <a:ext cx="1969754" cy="577338"/>
            <a:chOff x="1038614" y="3078778"/>
            <a:chExt cx="1571608" cy="460641"/>
          </a:xfrm>
        </p:grpSpPr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ooter Text"/>
            <p:cNvSpPr txBox="1"/>
            <p:nvPr/>
          </p:nvSpPr>
          <p:spPr>
            <a:xfrm>
              <a:off x="1038614" y="3078778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000854" y="4753723"/>
            <a:ext cx="1969754" cy="577338"/>
            <a:chOff x="1038614" y="3499119"/>
            <a:chExt cx="1571608" cy="460640"/>
          </a:xfrm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2299254" y="35129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ooter Text"/>
            <p:cNvSpPr txBox="1"/>
            <p:nvPr/>
          </p:nvSpPr>
          <p:spPr>
            <a:xfrm>
              <a:off x="1038614" y="3499119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000854" y="5266343"/>
            <a:ext cx="1969754" cy="577338"/>
            <a:chOff x="1038614" y="3908122"/>
            <a:chExt cx="1571608" cy="460640"/>
          </a:xfrm>
        </p:grpSpPr>
        <p:sp>
          <p:nvSpPr>
            <p:cNvPr id="99" name="Freeform 45"/>
            <p:cNvSpPr>
              <a:spLocks noEditPoints="1"/>
            </p:cNvSpPr>
            <p:nvPr/>
          </p:nvSpPr>
          <p:spPr bwMode="auto">
            <a:xfrm>
              <a:off x="2299254" y="3921911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ooter Text"/>
            <p:cNvSpPr txBox="1"/>
            <p:nvPr/>
          </p:nvSpPr>
          <p:spPr>
            <a:xfrm>
              <a:off x="1038614" y="3908122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807840" y="2386081"/>
            <a:ext cx="1985875" cy="577338"/>
            <a:chOff x="6469706" y="1610051"/>
            <a:chExt cx="1584471" cy="460641"/>
          </a:xfrm>
        </p:grpSpPr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ooter Text"/>
            <p:cNvSpPr txBox="1"/>
            <p:nvPr/>
          </p:nvSpPr>
          <p:spPr>
            <a:xfrm>
              <a:off x="6857999" y="1610051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807840" y="2912898"/>
            <a:ext cx="1985875" cy="443198"/>
            <a:chOff x="6469706" y="2030389"/>
            <a:chExt cx="1584471" cy="353615"/>
          </a:xfrm>
        </p:grpSpPr>
        <p:sp>
          <p:nvSpPr>
            <p:cNvPr id="110" name="Freeform 45"/>
            <p:cNvSpPr>
              <a:spLocks noEditPoints="1"/>
            </p:cNvSpPr>
            <p:nvPr/>
          </p:nvSpPr>
          <p:spPr bwMode="auto">
            <a:xfrm>
              <a:off x="6469706" y="2048149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ooter Text"/>
            <p:cNvSpPr txBox="1"/>
            <p:nvPr/>
          </p:nvSpPr>
          <p:spPr>
            <a:xfrm>
              <a:off x="6857999" y="2030389"/>
              <a:ext cx="1196178" cy="353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请替换文字内容，点击添加相关标题文字，修改内容文字内容，也可以直接复制你的到此。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807840" y="3425518"/>
            <a:ext cx="1985875" cy="577338"/>
            <a:chOff x="6469706" y="2439390"/>
            <a:chExt cx="1584471" cy="460641"/>
          </a:xfrm>
        </p:grpSpPr>
        <p:sp>
          <p:nvSpPr>
            <p:cNvPr id="111" name="Freeform 45"/>
            <p:cNvSpPr>
              <a:spLocks noEditPoints="1"/>
            </p:cNvSpPr>
            <p:nvPr/>
          </p:nvSpPr>
          <p:spPr bwMode="auto">
            <a:xfrm>
              <a:off x="6469706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ooter Text"/>
            <p:cNvSpPr txBox="1"/>
            <p:nvPr/>
          </p:nvSpPr>
          <p:spPr>
            <a:xfrm>
              <a:off x="6857999" y="2439390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807840" y="4192305"/>
            <a:ext cx="1985875" cy="577338"/>
            <a:chOff x="6469706" y="3051195"/>
            <a:chExt cx="1584471" cy="460643"/>
          </a:xfrm>
        </p:grpSpPr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6469706" y="306498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ooter Text"/>
            <p:cNvSpPr txBox="1"/>
            <p:nvPr/>
          </p:nvSpPr>
          <p:spPr>
            <a:xfrm>
              <a:off x="6857999" y="3051195"/>
              <a:ext cx="1196178" cy="4606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807840" y="4719149"/>
            <a:ext cx="1985875" cy="577338"/>
            <a:chOff x="6469706" y="3471533"/>
            <a:chExt cx="1584471" cy="460640"/>
          </a:xfrm>
        </p:grpSpPr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6469706" y="348532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ooter Text"/>
            <p:cNvSpPr txBox="1"/>
            <p:nvPr/>
          </p:nvSpPr>
          <p:spPr>
            <a:xfrm>
              <a:off x="6857999" y="3471533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807840" y="5231771"/>
            <a:ext cx="1985875" cy="577338"/>
            <a:chOff x="6469706" y="3880536"/>
            <a:chExt cx="1584471" cy="460640"/>
          </a:xfrm>
        </p:grpSpPr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6469706" y="389432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ooter Text"/>
            <p:cNvSpPr txBox="1"/>
            <p:nvPr/>
          </p:nvSpPr>
          <p:spPr>
            <a:xfrm>
              <a:off x="6857999" y="3880536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66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30156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7507592" y="2226416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00601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/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7546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857605" cy="7232403"/>
          </a:xfrm>
          <a:prstGeom prst="rect">
            <a:avLst/>
          </a:prstGeom>
        </p:spPr>
      </p:pic>
      <p:sp>
        <p:nvSpPr>
          <p:cNvPr id="18" name="等腰三角形 17"/>
          <p:cNvSpPr/>
          <p:nvPr/>
        </p:nvSpPr>
        <p:spPr>
          <a:xfrm flipV="1">
            <a:off x="1147" y="447"/>
            <a:ext cx="8055374" cy="2198545"/>
          </a:xfrm>
          <a:prstGeom prst="triangle">
            <a:avLst>
              <a:gd name="adj" fmla="val 16925"/>
            </a:avLst>
          </a:prstGeom>
          <a:solidFill>
            <a:srgbClr val="0085D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60035" y="480334"/>
            <a:ext cx="1678482" cy="8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506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818016" y="3301613"/>
            <a:ext cx="1022267" cy="1024499"/>
            <a:chOff x="5045856" y="1340290"/>
            <a:chExt cx="727404" cy="727404"/>
          </a:xfrm>
        </p:grpSpPr>
        <p:sp>
          <p:nvSpPr>
            <p:cNvPr id="23" name="椭圆 22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7" name="TextBox 23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26409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624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601456" y="625413"/>
            <a:ext cx="64728" cy="618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8" y="4426551"/>
            <a:ext cx="12856457" cy="2805654"/>
          </a:xfrm>
          <a:prstGeom prst="rect">
            <a:avLst/>
          </a:prstGeom>
          <a:solidFill>
            <a:srgbClr val="0085D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547782" y="3301613"/>
            <a:ext cx="1022267" cy="1024499"/>
            <a:chOff x="5045856" y="1340290"/>
            <a:chExt cx="727404" cy="727404"/>
          </a:xfrm>
        </p:grpSpPr>
        <p:sp>
          <p:nvSpPr>
            <p:cNvPr id="27" name="椭圆 26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5" name="TextBox 27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9136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5624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7277548" y="3301613"/>
            <a:ext cx="1022268" cy="1024499"/>
            <a:chOff x="5045856" y="1340290"/>
            <a:chExt cx="727404" cy="727404"/>
          </a:xfrm>
        </p:grpSpPr>
        <p:sp>
          <p:nvSpPr>
            <p:cNvPr id="30" name="椭圆 29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3" name="TextBox 30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403962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>
                  <a:solidFill>
                    <a:schemeClr val="accent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5624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007310" y="3301613"/>
            <a:ext cx="1024499" cy="1024499"/>
            <a:chOff x="5045856" y="1340290"/>
            <a:chExt cx="727404" cy="727404"/>
          </a:xfrm>
        </p:grpSpPr>
        <p:sp>
          <p:nvSpPr>
            <p:cNvPr id="35" name="椭圆 3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741" name="TextBox 35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87150" cy="68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>
                  <a:solidFill>
                    <a:schemeClr val="accent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5624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63151" y="4784499"/>
            <a:ext cx="2731997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1007790" y="5324649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1"/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1"/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95148" y="4784499"/>
            <a:ext cx="2734228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3742019" y="5324649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1"/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1"/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1786" y="4784499"/>
            <a:ext cx="2731997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6516425" y="5324649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1"/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1"/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252887" y="4784499"/>
            <a:ext cx="2734228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9299758" y="5324649"/>
            <a:ext cx="2521533" cy="351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87" dirty="0">
                <a:solidFill>
                  <a:schemeClr val="bg1"/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sz="1687" dirty="0">
              <a:solidFill>
                <a:schemeClr val="bg1"/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sp>
        <p:nvSpPr>
          <p:cNvPr id="45" name="等腰三角形 44"/>
          <p:cNvSpPr/>
          <p:nvPr/>
        </p:nvSpPr>
        <p:spPr>
          <a:xfrm rot="9666872" flipH="1">
            <a:off x="3913884" y="607559"/>
            <a:ext cx="4506456" cy="653983"/>
          </a:xfrm>
          <a:prstGeom prst="triangle">
            <a:avLst>
              <a:gd name="adj" fmla="val 90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641632" y="690145"/>
            <a:ext cx="2877078" cy="520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5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CONTENT</a:t>
            </a:r>
            <a:endParaRPr lang="zh-CN" altLang="en-US" sz="45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97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722524" y="1553486"/>
            <a:ext cx="6731975" cy="4199693"/>
            <a:chOff x="4280204" y="1234493"/>
            <a:chExt cx="7161658" cy="4467748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5" y="2608835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10%</a:t>
              </a:r>
              <a:endPara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20%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4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en-US" altLang="zh-CN" sz="1400" dirty="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70%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2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52719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accent4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52718"/>
              <a:ext cx="1657783" cy="34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59512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5954" tIns="42977" rIns="85954" bIns="429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59512">
                <a:lnSpc>
                  <a:spcPct val="120000"/>
                </a:lnSpc>
                <a:defRPr/>
              </a:pPr>
              <a:endParaRPr lang="en-US" sz="1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95103" y="2627900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84985" y="2760044"/>
            <a:ext cx="1027525" cy="6707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495104" y="3540764"/>
            <a:ext cx="307625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502389" y="2858801"/>
            <a:ext cx="206897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95104" y="4772330"/>
            <a:ext cx="3076259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513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-Turn Arrow 4"/>
          <p:cNvSpPr/>
          <p:nvPr/>
        </p:nvSpPr>
        <p:spPr bwMode="auto">
          <a:xfrm rot="10800000">
            <a:off x="1695829" y="2644834"/>
            <a:ext cx="8568947" cy="3629063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2101897" y="2363614"/>
            <a:ext cx="1025646" cy="1025646"/>
            <a:chOff x="1028276" y="1427062"/>
            <a:chExt cx="839890" cy="839890"/>
          </a:xfrm>
        </p:grpSpPr>
        <p:sp>
          <p:nvSpPr>
            <p:cNvPr id="16" name="Oval 15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9684166" y="2363614"/>
            <a:ext cx="1025646" cy="1025646"/>
            <a:chOff x="7237312" y="1427062"/>
            <a:chExt cx="839890" cy="839890"/>
          </a:xfrm>
        </p:grpSpPr>
        <p:sp>
          <p:nvSpPr>
            <p:cNvPr id="21" name="Oval 2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2101897" y="3518724"/>
            <a:ext cx="1025646" cy="1025646"/>
            <a:chOff x="1028276" y="2372969"/>
            <a:chExt cx="839890" cy="839890"/>
          </a:xfrm>
        </p:grpSpPr>
        <p:sp>
          <p:nvSpPr>
            <p:cNvPr id="26" name="Oval 25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9684165" y="3518724"/>
            <a:ext cx="1025646" cy="1025646"/>
            <a:chOff x="7237311" y="2372969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9684165" y="4729811"/>
            <a:ext cx="1025646" cy="1025646"/>
            <a:chOff x="7237311" y="3364715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0"/>
          <p:cNvGrpSpPr/>
          <p:nvPr/>
        </p:nvGrpSpPr>
        <p:grpSpPr>
          <a:xfrm>
            <a:off x="2101898" y="4729811"/>
            <a:ext cx="1025646" cy="1025646"/>
            <a:chOff x="1028277" y="3364715"/>
            <a:chExt cx="839890" cy="839890"/>
          </a:xfrm>
        </p:grpSpPr>
        <p:sp>
          <p:nvSpPr>
            <p:cNvPr id="11" name="Oval 1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>
          <a:xfrm>
            <a:off x="3316381" y="2585959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3316381" y="3769058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316381" y="4952157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642078" y="2585959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642078" y="3769058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642078" y="4952157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0"/>
          <p:cNvGrpSpPr/>
          <p:nvPr/>
        </p:nvGrpSpPr>
        <p:grpSpPr>
          <a:xfrm rot="10800000">
            <a:off x="5424792" y="2527995"/>
            <a:ext cx="495696" cy="721158"/>
            <a:chOff x="2209800" y="2190750"/>
            <a:chExt cx="1600200" cy="1295400"/>
          </a:xfrm>
        </p:grpSpPr>
        <p:sp>
          <p:nvSpPr>
            <p:cNvPr id="46" name="Chevron 45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hevron 46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 rot="10800000">
            <a:off x="5424792" y="3683103"/>
            <a:ext cx="495696" cy="721162"/>
            <a:chOff x="2209800" y="2190750"/>
            <a:chExt cx="1600200" cy="1295400"/>
          </a:xfrm>
        </p:grpSpPr>
        <p:sp>
          <p:nvSpPr>
            <p:cNvPr id="49" name="Chevron 48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hevron 49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 rot="10800000" flipH="1">
            <a:off x="6938265" y="2527993"/>
            <a:ext cx="495696" cy="721162"/>
            <a:chOff x="5105400" y="2190750"/>
            <a:chExt cx="1600200" cy="1295400"/>
          </a:xfrm>
        </p:grpSpPr>
        <p:sp>
          <p:nvSpPr>
            <p:cNvPr id="52" name="Chevron 5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hevron 5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"/>
          <p:cNvGrpSpPr/>
          <p:nvPr/>
        </p:nvGrpSpPr>
        <p:grpSpPr>
          <a:xfrm rot="10800000">
            <a:off x="5424792" y="4894192"/>
            <a:ext cx="495696" cy="721158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2"/>
          <p:cNvGrpSpPr/>
          <p:nvPr/>
        </p:nvGrpSpPr>
        <p:grpSpPr>
          <a:xfrm rot="10800000" flipH="1">
            <a:off x="6938266" y="3683105"/>
            <a:ext cx="495694" cy="721158"/>
            <a:chOff x="5105400" y="2190750"/>
            <a:chExt cx="1600200" cy="1295400"/>
          </a:xfrm>
        </p:grpSpPr>
        <p:sp>
          <p:nvSpPr>
            <p:cNvPr id="58" name="Chevron 5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hevron 5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2"/>
          <p:cNvGrpSpPr/>
          <p:nvPr/>
        </p:nvGrpSpPr>
        <p:grpSpPr>
          <a:xfrm rot="10800000" flipH="1">
            <a:off x="6938267" y="4894192"/>
            <a:ext cx="495694" cy="721158"/>
            <a:chOff x="5105400" y="2190750"/>
            <a:chExt cx="1600200" cy="1295400"/>
          </a:xfrm>
        </p:grpSpPr>
        <p:sp>
          <p:nvSpPr>
            <p:cNvPr id="61" name="Chevron 6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hevron 6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6005362" y="2460625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Oval 63"/>
          <p:cNvSpPr/>
          <p:nvPr/>
        </p:nvSpPr>
        <p:spPr>
          <a:xfrm>
            <a:off x="6005362" y="3615736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Oval 64"/>
          <p:cNvSpPr/>
          <p:nvPr/>
        </p:nvSpPr>
        <p:spPr>
          <a:xfrm>
            <a:off x="6005362" y="4826822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617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/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/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912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77800" cy="72437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-1"/>
            <a:ext cx="12877800" cy="7242015"/>
          </a:xfrm>
          <a:prstGeom prst="rect">
            <a:avLst/>
          </a:prstGeom>
          <a:solidFill>
            <a:srgbClr val="020A0D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3" tIns="48217" rIns="96433" bIns="48217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3502512" y="808013"/>
            <a:ext cx="5860462" cy="5854036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97" y="699041"/>
            <a:ext cx="3672408" cy="10880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327605" y="2231421"/>
            <a:ext cx="4242187" cy="3124613"/>
            <a:chOff x="7918542" y="2208232"/>
            <a:chExt cx="4242187" cy="3124613"/>
          </a:xfrm>
        </p:grpSpPr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8264982" y="4963513"/>
              <a:ext cx="35493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dist"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 for listening</a:t>
              </a:r>
              <a:endPara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7918542" y="3737826"/>
              <a:ext cx="4242187" cy="130035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8000" cap="all" dirty="0">
                  <a:solidFill>
                    <a:schemeClr val="bg1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  <a:cs typeface="Arial" panose="020B0604020202020204" pitchFamily="34" charset="0"/>
                </a:rPr>
                <a:t>谢谢聆听</a:t>
              </a:r>
            </a:p>
          </p:txBody>
        </p:sp>
        <p:sp>
          <p:nvSpPr>
            <p:cNvPr id="23" name="TextBox 10"/>
            <p:cNvSpPr txBox="1"/>
            <p:nvPr/>
          </p:nvSpPr>
          <p:spPr>
            <a:xfrm>
              <a:off x="8853168" y="2208232"/>
              <a:ext cx="2341025" cy="142346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en-US" altLang="zh-CN" sz="8800" cap="all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2018</a:t>
              </a:r>
              <a:endParaRPr lang="zh-CN" altLang="en-US" sz="8800" cap="all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400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网友分享作品</a:t>
            </a:r>
          </a:p>
        </p:txBody>
      </p:sp>
    </p:spTree>
    <p:extLst>
      <p:ext uri="{BB962C8B-B14F-4D97-AF65-F5344CB8AC3E}">
        <p14:creationId xmlns:p14="http://schemas.microsoft.com/office/powerpoint/2010/main" val="296338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857605" cy="7232403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rot="10800000" flipH="1" flipV="1">
            <a:off x="9093671" y="4933220"/>
            <a:ext cx="3593558" cy="2328002"/>
          </a:xfrm>
          <a:prstGeom prst="triangle">
            <a:avLst>
              <a:gd name="adj" fmla="val 502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1676847" y="377660"/>
            <a:ext cx="10501671" cy="6883561"/>
          </a:xfrm>
          <a:prstGeom prst="triangle">
            <a:avLst>
              <a:gd name="adj" fmla="val 48962"/>
            </a:avLst>
          </a:prstGeom>
          <a:solidFill>
            <a:srgbClr val="0085D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285359" y="2225773"/>
            <a:ext cx="1022267" cy="1024500"/>
            <a:chOff x="5045856" y="1340290"/>
            <a:chExt cx="727404" cy="727404"/>
          </a:xfrm>
        </p:grpSpPr>
        <p:sp>
          <p:nvSpPr>
            <p:cNvPr id="15" name="椭圆 14"/>
            <p:cNvSpPr/>
            <p:nvPr/>
          </p:nvSpPr>
          <p:spPr>
            <a:xfrm>
              <a:off x="5045856" y="1340290"/>
              <a:ext cx="727404" cy="7274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1"/>
            <p:cNvSpPr txBox="1">
              <a:spLocks noChangeArrowheads="1"/>
            </p:cNvSpPr>
            <p:nvPr/>
          </p:nvSpPr>
          <p:spPr bwMode="auto">
            <a:xfrm>
              <a:off x="5219442" y="1340290"/>
              <a:ext cx="326409" cy="680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5624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624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922709" y="3772567"/>
            <a:ext cx="3848009" cy="52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4909317" y="4312717"/>
            <a:ext cx="2665785" cy="3692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ourier New" panose="02070309020205020404" pitchFamily="49" charset="0"/>
                <a:ea typeface="微软雅黑" pitchFamily="34" charset="-122"/>
                <a:cs typeface="Courier New" panose="02070309020205020404" pitchFamily="49" charset="0"/>
              </a:rPr>
              <a:t>ADD YOUR TEXT HERE</a:t>
            </a:r>
            <a:endParaRPr lang="zh-CN" altLang="en-US" dirty="0">
              <a:solidFill>
                <a:schemeClr val="bg2">
                  <a:lumMod val="90000"/>
                </a:schemeClr>
              </a:solidFill>
              <a:latin typeface="Courier New" panose="02070309020205020404" pitchFamily="49" charset="0"/>
              <a:ea typeface="微软雅黑" pitchFamily="34" charset="-122"/>
              <a:cs typeface="Courier New" panose="02070309020205020404" pitchFamily="49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97" y="699041"/>
            <a:ext cx="3672408" cy="108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3"/>
          <p:cNvGrpSpPr/>
          <p:nvPr/>
        </p:nvGrpSpPr>
        <p:grpSpPr>
          <a:xfrm>
            <a:off x="502579" y="1952530"/>
            <a:ext cx="1808175" cy="4219075"/>
            <a:chOff x="357158" y="1285866"/>
            <a:chExt cx="1285884" cy="3000396"/>
          </a:xfrm>
        </p:grpSpPr>
        <p:sp>
          <p:nvSpPr>
            <p:cNvPr id="20" name="Rectangle 19"/>
            <p:cNvSpPr/>
            <p:nvPr/>
          </p:nvSpPr>
          <p:spPr>
            <a:xfrm>
              <a:off x="357158" y="1285866"/>
              <a:ext cx="1285884" cy="30003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28596" y="1428742"/>
              <a:ext cx="1120850" cy="112085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5715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5715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Stephan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4520745" y="1952530"/>
            <a:ext cx="1808175" cy="4219075"/>
            <a:chOff x="3214678" y="1285866"/>
            <a:chExt cx="1285884" cy="3000396"/>
          </a:xfrm>
        </p:grpSpPr>
        <p:sp>
          <p:nvSpPr>
            <p:cNvPr id="22" name="Rectangle 21"/>
            <p:cNvSpPr/>
            <p:nvPr/>
          </p:nvSpPr>
          <p:spPr>
            <a:xfrm>
              <a:off x="3214678" y="1285866"/>
              <a:ext cx="1285884" cy="30003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297195" y="1428742"/>
              <a:ext cx="1120850" cy="1120850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21467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21467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Massimo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8538911" y="1952530"/>
            <a:ext cx="1808175" cy="4219075"/>
            <a:chOff x="6072198" y="1285866"/>
            <a:chExt cx="1285884" cy="3000396"/>
          </a:xfrm>
        </p:grpSpPr>
        <p:sp>
          <p:nvSpPr>
            <p:cNvPr id="24" name="Rectangle 23"/>
            <p:cNvSpPr/>
            <p:nvPr/>
          </p:nvSpPr>
          <p:spPr>
            <a:xfrm>
              <a:off x="6072198" y="1285866"/>
              <a:ext cx="1285884" cy="30003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132557" y="1428742"/>
              <a:ext cx="1120850" cy="1120850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072198" y="3071816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072198" y="2643188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Gianluca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547996" y="1952529"/>
            <a:ext cx="1808175" cy="4219075"/>
            <a:chOff x="7500958" y="1285866"/>
            <a:chExt cx="1285884" cy="3000396"/>
          </a:xfrm>
        </p:grpSpPr>
        <p:sp>
          <p:nvSpPr>
            <p:cNvPr id="25" name="Rectangle 24"/>
            <p:cNvSpPr/>
            <p:nvPr/>
          </p:nvSpPr>
          <p:spPr>
            <a:xfrm>
              <a:off x="7500958" y="1285866"/>
              <a:ext cx="1285884" cy="30003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7572396" y="1657350"/>
              <a:ext cx="1120850" cy="1120850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50095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50095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Ibrahim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29828" y="1952529"/>
            <a:ext cx="1808175" cy="4219075"/>
            <a:chOff x="4643438" y="1285866"/>
            <a:chExt cx="1285884" cy="3000396"/>
          </a:xfrm>
        </p:grpSpPr>
        <p:sp>
          <p:nvSpPr>
            <p:cNvPr id="23" name="Rectangle 22"/>
            <p:cNvSpPr/>
            <p:nvPr/>
          </p:nvSpPr>
          <p:spPr>
            <a:xfrm>
              <a:off x="4643438" y="1285866"/>
              <a:ext cx="1285884" cy="3000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4703797" y="1657350"/>
              <a:ext cx="1120850" cy="1120850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64343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64343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Siemone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11662" y="1952529"/>
            <a:ext cx="1808175" cy="4219075"/>
            <a:chOff x="1785918" y="1285866"/>
            <a:chExt cx="1285884" cy="3000396"/>
          </a:xfrm>
        </p:grpSpPr>
        <p:sp>
          <p:nvSpPr>
            <p:cNvPr id="21" name="Rectangle 20"/>
            <p:cNvSpPr/>
            <p:nvPr/>
          </p:nvSpPr>
          <p:spPr>
            <a:xfrm>
              <a:off x="1785918" y="1285866"/>
              <a:ext cx="1285884" cy="30003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857356" y="1657350"/>
              <a:ext cx="1120850" cy="1120850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785918" y="3286130"/>
              <a:ext cx="1285884" cy="68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785918" y="2876550"/>
              <a:ext cx="1285884" cy="250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8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Ricardo</a:t>
              </a:r>
              <a:endParaRPr 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6903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4324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6315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154842" y="1770604"/>
            <a:ext cx="2419567" cy="241956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864675" y="1770604"/>
            <a:ext cx="2419567" cy="2419567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574508" y="1770604"/>
            <a:ext cx="2419567" cy="2419567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9284341" y="1770604"/>
            <a:ext cx="2419567" cy="2419567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47902" y="4918935"/>
            <a:ext cx="1633448" cy="1262439"/>
            <a:chOff x="-31080" y="4439263"/>
            <a:chExt cx="3605776" cy="1343019"/>
          </a:xfrm>
        </p:grpSpPr>
        <p:sp>
          <p:nvSpPr>
            <p:cNvPr id="17" name="TextBox 16"/>
            <p:cNvSpPr txBox="1"/>
            <p:nvPr/>
          </p:nvSpPr>
          <p:spPr>
            <a:xfrm>
              <a:off x="-11634" y="4439263"/>
              <a:ext cx="3566878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31080" y="4996470"/>
              <a:ext cx="3605776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243421" y="4918937"/>
            <a:ext cx="1662080" cy="1262438"/>
            <a:chOff x="3770519" y="4439264"/>
            <a:chExt cx="1768165" cy="1343018"/>
          </a:xfrm>
        </p:grpSpPr>
        <p:sp>
          <p:nvSpPr>
            <p:cNvPr id="18" name="TextBox 17"/>
            <p:cNvSpPr txBox="1"/>
            <p:nvPr/>
          </p:nvSpPr>
          <p:spPr>
            <a:xfrm>
              <a:off x="3795122" y="4439264"/>
              <a:ext cx="171896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70519" y="4996470"/>
              <a:ext cx="1768165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949366" y="4919520"/>
            <a:ext cx="1661234" cy="1261856"/>
            <a:chOff x="5699257" y="4439886"/>
            <a:chExt cx="3667114" cy="1342400"/>
          </a:xfrm>
        </p:grpSpPr>
        <p:sp>
          <p:nvSpPr>
            <p:cNvPr id="20" name="TextBox 19"/>
            <p:cNvSpPr txBox="1"/>
            <p:nvPr/>
          </p:nvSpPr>
          <p:spPr>
            <a:xfrm>
              <a:off x="5753956" y="4439886"/>
              <a:ext cx="356688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99257" y="4996473"/>
              <a:ext cx="3667114" cy="7858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686214" y="4918937"/>
            <a:ext cx="1615827" cy="1262439"/>
            <a:chOff x="9560710" y="4439264"/>
            <a:chExt cx="1718960" cy="1343019"/>
          </a:xfrm>
        </p:grpSpPr>
        <p:sp>
          <p:nvSpPr>
            <p:cNvPr id="19" name="TextBox 18"/>
            <p:cNvSpPr txBox="1"/>
            <p:nvPr/>
          </p:nvSpPr>
          <p:spPr>
            <a:xfrm>
              <a:off x="9560710" y="4439264"/>
              <a:ext cx="1718960" cy="2946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566441" y="4996471"/>
              <a:ext cx="1707495" cy="785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16"/>
          <p:cNvSpPr>
            <a:spLocks/>
          </p:cNvSpPr>
          <p:nvPr/>
        </p:nvSpPr>
        <p:spPr bwMode="auto">
          <a:xfrm>
            <a:off x="2167946" y="4517306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4877780" y="4517305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7587613" y="4517305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6"/>
          <p:cNvSpPr>
            <a:spLocks/>
          </p:cNvSpPr>
          <p:nvPr/>
        </p:nvSpPr>
        <p:spPr bwMode="auto">
          <a:xfrm>
            <a:off x="10301914" y="4517304"/>
            <a:ext cx="393356" cy="31965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8983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10028681" y="111766"/>
            <a:ext cx="2700041" cy="3471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61365" y="3649404"/>
            <a:ext cx="2700041" cy="3471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129" y="4281982"/>
            <a:ext cx="3046139" cy="2838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5455" y="4973775"/>
            <a:ext cx="2357486" cy="1475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8402" y="4281982"/>
            <a:ext cx="2245967" cy="2060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29"/>
          <p:cNvSpPr/>
          <p:nvPr/>
        </p:nvSpPr>
        <p:spPr>
          <a:xfrm>
            <a:off x="10240827" y="786201"/>
            <a:ext cx="2245967" cy="2060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1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9264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5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solidFill>
              <a:schemeClr val="tx2"/>
            </a:solid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TextBox 24"/>
          <p:cNvSpPr txBox="1"/>
          <p:nvPr/>
        </p:nvSpPr>
        <p:spPr>
          <a:xfrm>
            <a:off x="5080454" y="137282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0199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546CE69-497B-48C4-A6F2-FC6C7269EE3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21"/>
</p:tagLst>
</file>

<file path=ppt/theme/theme1.xml><?xml version="1.0" encoding="utf-8"?>
<a:theme xmlns:a="http://schemas.openxmlformats.org/drawingml/2006/main" name="office主题，www.51pptmoban.com">
  <a:themeElements>
    <a:clrScheme name="自定义 9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5D7"/>
      </a:accent1>
      <a:accent2>
        <a:srgbClr val="00003D"/>
      </a:accent2>
      <a:accent3>
        <a:srgbClr val="0085D7"/>
      </a:accent3>
      <a:accent4>
        <a:srgbClr val="00003D"/>
      </a:accent4>
      <a:accent5>
        <a:srgbClr val="0085D7"/>
      </a:accent5>
      <a:accent6>
        <a:srgbClr val="00003D"/>
      </a:accent6>
      <a:hlink>
        <a:srgbClr val="0085D7"/>
      </a:hlink>
      <a:folHlink>
        <a:srgbClr val="00003D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3388</Words>
  <Application>Microsoft Office PowerPoint</Application>
  <PresentationFormat>自定义</PresentationFormat>
  <Paragraphs>259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等线 Light</vt:lpstr>
      <vt:lpstr>方正超粗黑_GBK</vt:lpstr>
      <vt:lpstr>微软雅黑</vt:lpstr>
      <vt:lpstr>Arial</vt:lpstr>
      <vt:lpstr>Calibri</vt:lpstr>
      <vt:lpstr>Courier New</vt:lpstr>
      <vt:lpstr>Impact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网络带宽互联网科技中国电信产品技术介绍宣传ppt模板</dc:title>
  <dc:creator>用户</dc:creator>
  <cp:keywords>user</cp:keywords>
  <dc:description>www.51pptmoban.com</dc:description>
  <cp:lastModifiedBy>user Power</cp:lastModifiedBy>
  <cp:revision>3</cp:revision>
  <dcterms:created xsi:type="dcterms:W3CDTF">2016-10-17T14:00:15Z</dcterms:created>
  <dcterms:modified xsi:type="dcterms:W3CDTF">2023-10-29T13:28:41Z</dcterms:modified>
</cp:coreProperties>
</file>