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56" r:id="rId4"/>
    <p:sldId id="259" r:id="rId5"/>
    <p:sldId id="258" r:id="rId6"/>
    <p:sldId id="262" r:id="rId7"/>
  </p:sldIdLst>
  <p:sldSz cx="6858000" cy="9906000" type="A4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72" userDrawn="1">
          <p15:clr>
            <a:srgbClr val="A4A3A4"/>
          </p15:clr>
        </p15:guide>
        <p15:guide id="2" pos="4147" userDrawn="1">
          <p15:clr>
            <a:srgbClr val="A4A3A4"/>
          </p15:clr>
        </p15:guide>
        <p15:guide id="3" orient="horz" pos="172" userDrawn="1">
          <p15:clr>
            <a:srgbClr val="A4A3A4"/>
          </p15:clr>
        </p15:guide>
        <p15:guide id="5" orient="horz" pos="60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8B32"/>
    <a:srgbClr val="D1C64A"/>
    <a:srgbClr val="0C8E8B"/>
    <a:srgbClr val="0A7875"/>
    <a:srgbClr val="0FB5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72" autoAdjust="0"/>
    <p:restoredTop sz="94660"/>
  </p:normalViewPr>
  <p:slideViewPr>
    <p:cSldViewPr snapToGrid="0">
      <p:cViewPr>
        <p:scale>
          <a:sx n="50" d="100"/>
          <a:sy n="50" d="100"/>
        </p:scale>
        <p:origin x="2400" y="108"/>
      </p:cViewPr>
      <p:guideLst>
        <p:guide pos="172"/>
        <p:guide pos="4147"/>
        <p:guide orient="horz" pos="172"/>
        <p:guide orient="horz" pos="60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982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95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44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24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807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52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872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829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337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78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94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63B5D-3282-4FE0-9EC4-28A8095C0EE2}" type="datetimeFigureOut">
              <a:rPr lang="zh-CN" altLang="en-US" smtClean="0"/>
              <a:t>2018/3/18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34AAB-17C1-4145-90AF-911C5DA0B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79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9FAE73E-FCE2-4A3B-904D-BD504C810BE6}"/>
              </a:ext>
            </a:extLst>
          </p:cNvPr>
          <p:cNvSpPr/>
          <p:nvPr/>
        </p:nvSpPr>
        <p:spPr>
          <a:xfrm>
            <a:off x="213691" y="309738"/>
            <a:ext cx="6429871" cy="928652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B40B0D0-EC28-4C36-A21F-68E14FA7BBC1}"/>
              </a:ext>
            </a:extLst>
          </p:cNvPr>
          <p:cNvCxnSpPr/>
          <p:nvPr/>
        </p:nvCxnSpPr>
        <p:spPr>
          <a:xfrm>
            <a:off x="-40691" y="565712"/>
            <a:ext cx="6939382" cy="0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6CD7491-313F-4768-A160-CCA616BEB86B}"/>
              </a:ext>
            </a:extLst>
          </p:cNvPr>
          <p:cNvCxnSpPr/>
          <p:nvPr/>
        </p:nvCxnSpPr>
        <p:spPr>
          <a:xfrm>
            <a:off x="-40691" y="9340288"/>
            <a:ext cx="6939382" cy="0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9A047BE-05DF-4246-BBE0-D8E6B4320997}"/>
              </a:ext>
            </a:extLst>
          </p:cNvPr>
          <p:cNvCxnSpPr/>
          <p:nvPr/>
        </p:nvCxnSpPr>
        <p:spPr>
          <a:xfrm>
            <a:off x="471152" y="21771"/>
            <a:ext cx="0" cy="9862458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D1F087E-BEA6-4DFF-879B-F2D4684C800D}"/>
              </a:ext>
            </a:extLst>
          </p:cNvPr>
          <p:cNvCxnSpPr/>
          <p:nvPr/>
        </p:nvCxnSpPr>
        <p:spPr>
          <a:xfrm>
            <a:off x="6386848" y="21771"/>
            <a:ext cx="0" cy="9862458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文框 17">
            <a:extLst>
              <a:ext uri="{FF2B5EF4-FFF2-40B4-BE49-F238E27FC236}">
                <a16:creationId xmlns:a16="http://schemas.microsoft.com/office/drawing/2014/main" xmlns="" id="{140FBADA-E422-4F4E-BB6E-096DE0B15DF7}"/>
              </a:ext>
            </a:extLst>
          </p:cNvPr>
          <p:cNvSpPr/>
          <p:nvPr/>
        </p:nvSpPr>
        <p:spPr>
          <a:xfrm>
            <a:off x="0" y="0"/>
            <a:ext cx="6858000" cy="9906000"/>
          </a:xfrm>
          <a:prstGeom prst="frame">
            <a:avLst>
              <a:gd name="adj1" fmla="val 834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261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9FAE73E-FCE2-4A3B-904D-BD504C810BE6}"/>
              </a:ext>
            </a:extLst>
          </p:cNvPr>
          <p:cNvSpPr/>
          <p:nvPr/>
        </p:nvSpPr>
        <p:spPr>
          <a:xfrm>
            <a:off x="213691" y="309738"/>
            <a:ext cx="6429871" cy="928652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D4B8F27-B535-40DE-88A6-4A295F1FDEBA}"/>
              </a:ext>
            </a:extLst>
          </p:cNvPr>
          <p:cNvSpPr/>
          <p:nvPr/>
        </p:nvSpPr>
        <p:spPr>
          <a:xfrm>
            <a:off x="214433" y="309738"/>
            <a:ext cx="2357349" cy="928652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470259B4-ED7D-4BB6-B315-9DE6FE5F0113}"/>
              </a:ext>
            </a:extLst>
          </p:cNvPr>
          <p:cNvSpPr/>
          <p:nvPr/>
        </p:nvSpPr>
        <p:spPr>
          <a:xfrm>
            <a:off x="706134" y="565712"/>
            <a:ext cx="1373947" cy="13739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照片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39AA643-02B8-40E4-860C-4E30FF6F8858}"/>
              </a:ext>
            </a:extLst>
          </p:cNvPr>
          <p:cNvSpPr/>
          <p:nvPr/>
        </p:nvSpPr>
        <p:spPr>
          <a:xfrm>
            <a:off x="2798160" y="565712"/>
            <a:ext cx="3587944" cy="3933526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工作经历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F53C296-807B-40D7-9729-00CE01973CD8}"/>
              </a:ext>
            </a:extLst>
          </p:cNvPr>
          <p:cNvSpPr/>
          <p:nvPr/>
        </p:nvSpPr>
        <p:spPr>
          <a:xfrm>
            <a:off x="2798160" y="4692414"/>
            <a:ext cx="3587944" cy="281312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教育背景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06C4A50-1D51-4FDC-A314-D274042CCCFA}"/>
              </a:ext>
            </a:extLst>
          </p:cNvPr>
          <p:cNvSpPr/>
          <p:nvPr/>
        </p:nvSpPr>
        <p:spPr>
          <a:xfrm>
            <a:off x="2798160" y="7698713"/>
            <a:ext cx="3587944" cy="164157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掌握语言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B40B0D0-EC28-4C36-A21F-68E14FA7BBC1}"/>
              </a:ext>
            </a:extLst>
          </p:cNvPr>
          <p:cNvCxnSpPr/>
          <p:nvPr/>
        </p:nvCxnSpPr>
        <p:spPr>
          <a:xfrm>
            <a:off x="-40691" y="565712"/>
            <a:ext cx="6939382" cy="0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6CD7491-313F-4768-A160-CCA616BEB86B}"/>
              </a:ext>
            </a:extLst>
          </p:cNvPr>
          <p:cNvCxnSpPr/>
          <p:nvPr/>
        </p:nvCxnSpPr>
        <p:spPr>
          <a:xfrm>
            <a:off x="-40691" y="9340288"/>
            <a:ext cx="6939382" cy="0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9A047BE-05DF-4246-BBE0-D8E6B4320997}"/>
              </a:ext>
            </a:extLst>
          </p:cNvPr>
          <p:cNvCxnSpPr/>
          <p:nvPr/>
        </p:nvCxnSpPr>
        <p:spPr>
          <a:xfrm>
            <a:off x="471152" y="21771"/>
            <a:ext cx="0" cy="9862458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D1F087E-BEA6-4DFF-879B-F2D4684C800D}"/>
              </a:ext>
            </a:extLst>
          </p:cNvPr>
          <p:cNvCxnSpPr/>
          <p:nvPr/>
        </p:nvCxnSpPr>
        <p:spPr>
          <a:xfrm>
            <a:off x="6386848" y="21771"/>
            <a:ext cx="0" cy="9862458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文框 17">
            <a:extLst>
              <a:ext uri="{FF2B5EF4-FFF2-40B4-BE49-F238E27FC236}">
                <a16:creationId xmlns:a16="http://schemas.microsoft.com/office/drawing/2014/main" xmlns="" id="{140FBADA-E422-4F4E-BB6E-096DE0B15DF7}"/>
              </a:ext>
            </a:extLst>
          </p:cNvPr>
          <p:cNvSpPr/>
          <p:nvPr/>
        </p:nvSpPr>
        <p:spPr>
          <a:xfrm>
            <a:off x="0" y="0"/>
            <a:ext cx="6858000" cy="9906000"/>
          </a:xfrm>
          <a:prstGeom prst="frame">
            <a:avLst>
              <a:gd name="adj1" fmla="val 834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E25C51D-7040-4342-9F9E-FF5910C42A5B}"/>
              </a:ext>
            </a:extLst>
          </p:cNvPr>
          <p:cNvSpPr/>
          <p:nvPr/>
        </p:nvSpPr>
        <p:spPr>
          <a:xfrm>
            <a:off x="728815" y="1996038"/>
            <a:ext cx="1328586" cy="2315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/>
              <a:t>姓名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37FF3EB-61CB-49D3-A829-07E5CF700071}"/>
              </a:ext>
            </a:extLst>
          </p:cNvPr>
          <p:cNvSpPr/>
          <p:nvPr/>
        </p:nvSpPr>
        <p:spPr>
          <a:xfrm>
            <a:off x="942305" y="2255699"/>
            <a:ext cx="901606" cy="1467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800" dirty="0"/>
              <a:t>求职意向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AC924E7-A4DF-4CE9-9DE6-834B144A43BF}"/>
              </a:ext>
            </a:extLst>
          </p:cNvPr>
          <p:cNvSpPr/>
          <p:nvPr/>
        </p:nvSpPr>
        <p:spPr>
          <a:xfrm>
            <a:off x="459206" y="2712175"/>
            <a:ext cx="1890293" cy="2373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/>
              <a:t>个人介绍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0E71A7C-8CC0-40DE-8C30-A150DA18A616}"/>
              </a:ext>
            </a:extLst>
          </p:cNvPr>
          <p:cNvSpPr/>
          <p:nvPr/>
        </p:nvSpPr>
        <p:spPr>
          <a:xfrm>
            <a:off x="459206" y="5227820"/>
            <a:ext cx="1890293" cy="17709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/>
              <a:t>联系方式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7F6A3D83-FA41-4767-817F-5D0340E8069F}"/>
              </a:ext>
            </a:extLst>
          </p:cNvPr>
          <p:cNvSpPr/>
          <p:nvPr/>
        </p:nvSpPr>
        <p:spPr>
          <a:xfrm>
            <a:off x="459206" y="7141127"/>
            <a:ext cx="1890293" cy="21991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/>
              <a:t>个人技能</a:t>
            </a:r>
          </a:p>
        </p:txBody>
      </p:sp>
    </p:spTree>
    <p:extLst>
      <p:ext uri="{BB962C8B-B14F-4D97-AF65-F5344CB8AC3E}">
        <p14:creationId xmlns:p14="http://schemas.microsoft.com/office/powerpoint/2010/main" val="155885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4C200D2-D521-4A54-98CD-BF5DAFAB6DAF}"/>
              </a:ext>
            </a:extLst>
          </p:cNvPr>
          <p:cNvSpPr/>
          <p:nvPr/>
        </p:nvSpPr>
        <p:spPr>
          <a:xfrm>
            <a:off x="0" y="0"/>
            <a:ext cx="2514600" cy="9906000"/>
          </a:xfrm>
          <a:prstGeom prst="rect">
            <a:avLst/>
          </a:prstGeom>
          <a:solidFill>
            <a:srgbClr val="0FB5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FD772F1-DFD2-499C-BBF2-66B2F1F78DE2}"/>
              </a:ext>
            </a:extLst>
          </p:cNvPr>
          <p:cNvSpPr/>
          <p:nvPr/>
        </p:nvSpPr>
        <p:spPr>
          <a:xfrm>
            <a:off x="524501" y="273050"/>
            <a:ext cx="1465598" cy="1465598"/>
          </a:xfrm>
          <a:prstGeom prst="ellipse">
            <a:avLst/>
          </a:prstGeom>
          <a:blipFill>
            <a:blip r:embed="rId2"/>
            <a:srcRect/>
            <a:stretch>
              <a:fillRect l="-8550" r="-85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1019DCD-C093-4B4F-928E-D52F48B522FE}"/>
              </a:ext>
            </a:extLst>
          </p:cNvPr>
          <p:cNvGrpSpPr/>
          <p:nvPr/>
        </p:nvGrpSpPr>
        <p:grpSpPr>
          <a:xfrm>
            <a:off x="273363" y="1763920"/>
            <a:ext cx="1967874" cy="483980"/>
            <a:chOff x="273363" y="1763920"/>
            <a:chExt cx="1967874" cy="48398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1B6B136-15A0-4A7A-805B-A5D145F39D36}"/>
                </a:ext>
              </a:extLst>
            </p:cNvPr>
            <p:cNvSpPr/>
            <p:nvPr/>
          </p:nvSpPr>
          <p:spPr>
            <a:xfrm>
              <a:off x="273363" y="1763920"/>
              <a:ext cx="1967874" cy="2419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/>
            <a:lstStyle/>
            <a:p>
              <a:pPr algn="ctr"/>
              <a:r>
                <a:rPr lang="en-US" altLang="zh-CN" sz="1400" b="1" dirty="0"/>
                <a:t>PERSONAL RESUME</a:t>
              </a:r>
              <a:endParaRPr lang="zh-CN" altLang="en-US" sz="1400" b="1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D95DD82C-5524-495D-ACB9-5DF814AEEE65}"/>
                </a:ext>
              </a:extLst>
            </p:cNvPr>
            <p:cNvSpPr/>
            <p:nvPr/>
          </p:nvSpPr>
          <p:spPr>
            <a:xfrm>
              <a:off x="273363" y="2005910"/>
              <a:ext cx="1967874" cy="2419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r>
                <a:rPr lang="en-US" altLang="zh-CN" sz="1200" dirty="0"/>
                <a:t>Creative Designer</a:t>
              </a:r>
              <a:endParaRPr lang="zh-CN" altLang="en-US" sz="1200" dirty="0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E636CB0-1C4C-444B-9F0B-EFE4A83667CC}"/>
              </a:ext>
            </a:extLst>
          </p:cNvPr>
          <p:cNvSpPr/>
          <p:nvPr/>
        </p:nvSpPr>
        <p:spPr>
          <a:xfrm>
            <a:off x="0" y="2489890"/>
            <a:ext cx="2514600" cy="741611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0C71E1A4-F76D-4257-BEE4-1DF313F5D4B8}"/>
              </a:ext>
            </a:extLst>
          </p:cNvPr>
          <p:cNvGrpSpPr/>
          <p:nvPr/>
        </p:nvGrpSpPr>
        <p:grpSpPr>
          <a:xfrm>
            <a:off x="273363" y="2708620"/>
            <a:ext cx="1967875" cy="2082469"/>
            <a:chOff x="273363" y="2708620"/>
            <a:chExt cx="1967875" cy="208246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36198ED4-B40A-4D08-BFFD-FDF236107E16}"/>
                </a:ext>
              </a:extLst>
            </p:cNvPr>
            <p:cNvGrpSpPr/>
            <p:nvPr/>
          </p:nvGrpSpPr>
          <p:grpSpPr>
            <a:xfrm>
              <a:off x="273363" y="2708620"/>
              <a:ext cx="1967875" cy="241990"/>
              <a:chOff x="273363" y="2708620"/>
              <a:chExt cx="1967875" cy="24199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31BFFCD1-3D1E-4196-99F7-8BB9BAAA9DE8}"/>
                  </a:ext>
                </a:extLst>
              </p:cNvPr>
              <p:cNvGrpSpPr/>
              <p:nvPr/>
            </p:nvGrpSpPr>
            <p:grpSpPr>
              <a:xfrm>
                <a:off x="273363" y="2731880"/>
                <a:ext cx="195470" cy="195470"/>
                <a:chOff x="273363" y="2731880"/>
                <a:chExt cx="195470" cy="195470"/>
              </a:xfrm>
            </p:grpSpPr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xmlns="" id="{3712FA95-388E-441D-BD2E-A47124388723}"/>
                    </a:ext>
                  </a:extLst>
                </p:cNvPr>
                <p:cNvSpPr/>
                <p:nvPr/>
              </p:nvSpPr>
              <p:spPr>
                <a:xfrm>
                  <a:off x="273363" y="2731880"/>
                  <a:ext cx="195470" cy="195470"/>
                </a:xfrm>
                <a:prstGeom prst="ellipse">
                  <a:avLst/>
                </a:prstGeom>
                <a:solidFill>
                  <a:srgbClr val="0C8E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3" name="椭圆 11">
                  <a:extLst>
                    <a:ext uri="{FF2B5EF4-FFF2-40B4-BE49-F238E27FC236}">
                      <a16:creationId xmlns:a16="http://schemas.microsoft.com/office/drawing/2014/main" xmlns="" id="{D4FDA139-B1E5-4677-A12D-0BA829C964A6}"/>
                    </a:ext>
                  </a:extLst>
                </p:cNvPr>
                <p:cNvSpPr/>
                <p:nvPr/>
              </p:nvSpPr>
              <p:spPr>
                <a:xfrm>
                  <a:off x="321066" y="2780921"/>
                  <a:ext cx="100065" cy="97389"/>
                </a:xfrm>
                <a:custGeom>
                  <a:avLst/>
                  <a:gdLst>
                    <a:gd name="connsiteX0" fmla="*/ 139839 w 606933"/>
                    <a:gd name="connsiteY0" fmla="*/ 303572 h 590703"/>
                    <a:gd name="connsiteX1" fmla="*/ 303467 w 606933"/>
                    <a:gd name="connsiteY1" fmla="*/ 387547 h 590703"/>
                    <a:gd name="connsiteX2" fmla="*/ 466998 w 606933"/>
                    <a:gd name="connsiteY2" fmla="*/ 303668 h 590703"/>
                    <a:gd name="connsiteX3" fmla="*/ 473835 w 606933"/>
                    <a:gd name="connsiteY3" fmla="*/ 308093 h 590703"/>
                    <a:gd name="connsiteX4" fmla="*/ 606933 w 606933"/>
                    <a:gd name="connsiteY4" fmla="*/ 558960 h 590703"/>
                    <a:gd name="connsiteX5" fmla="*/ 606933 w 606933"/>
                    <a:gd name="connsiteY5" fmla="*/ 590703 h 590703"/>
                    <a:gd name="connsiteX6" fmla="*/ 0 w 606933"/>
                    <a:gd name="connsiteY6" fmla="*/ 590703 h 590703"/>
                    <a:gd name="connsiteX7" fmla="*/ 0 w 606933"/>
                    <a:gd name="connsiteY7" fmla="*/ 558960 h 590703"/>
                    <a:gd name="connsiteX8" fmla="*/ 134157 w 606933"/>
                    <a:gd name="connsiteY8" fmla="*/ 307420 h 590703"/>
                    <a:gd name="connsiteX9" fmla="*/ 139839 w 606933"/>
                    <a:gd name="connsiteY9" fmla="*/ 303572 h 590703"/>
                    <a:gd name="connsiteX10" fmla="*/ 303467 w 606933"/>
                    <a:gd name="connsiteY10" fmla="*/ 0 h 590703"/>
                    <a:gd name="connsiteX11" fmla="*/ 446680 w 606933"/>
                    <a:gd name="connsiteY11" fmla="*/ 143001 h 590703"/>
                    <a:gd name="connsiteX12" fmla="*/ 303467 w 606933"/>
                    <a:gd name="connsiteY12" fmla="*/ 286002 h 590703"/>
                    <a:gd name="connsiteX13" fmla="*/ 160254 w 606933"/>
                    <a:gd name="connsiteY13" fmla="*/ 143001 h 590703"/>
                    <a:gd name="connsiteX14" fmla="*/ 303467 w 606933"/>
                    <a:gd name="connsiteY14" fmla="*/ 0 h 590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06933" h="590703">
                      <a:moveTo>
                        <a:pt x="139839" y="303572"/>
                      </a:moveTo>
                      <a:cubicBezTo>
                        <a:pt x="176436" y="354361"/>
                        <a:pt x="236147" y="387547"/>
                        <a:pt x="303467" y="387547"/>
                      </a:cubicBezTo>
                      <a:cubicBezTo>
                        <a:pt x="370690" y="387547"/>
                        <a:pt x="430401" y="354361"/>
                        <a:pt x="466998" y="303668"/>
                      </a:cubicBezTo>
                      <a:cubicBezTo>
                        <a:pt x="466998" y="303668"/>
                        <a:pt x="471620" y="306554"/>
                        <a:pt x="473835" y="308093"/>
                      </a:cubicBezTo>
                      <a:cubicBezTo>
                        <a:pt x="554156" y="362634"/>
                        <a:pt x="606933" y="454592"/>
                        <a:pt x="606933" y="558960"/>
                      </a:cubicBezTo>
                      <a:lnTo>
                        <a:pt x="606933" y="590703"/>
                      </a:lnTo>
                      <a:lnTo>
                        <a:pt x="0" y="590703"/>
                      </a:lnTo>
                      <a:lnTo>
                        <a:pt x="0" y="558960"/>
                      </a:lnTo>
                      <a:cubicBezTo>
                        <a:pt x="0" y="454111"/>
                        <a:pt x="53258" y="361768"/>
                        <a:pt x="134157" y="307420"/>
                      </a:cubicBezTo>
                      <a:cubicBezTo>
                        <a:pt x="135987" y="306073"/>
                        <a:pt x="139839" y="303572"/>
                        <a:pt x="139839" y="303572"/>
                      </a:cubicBezTo>
                      <a:close/>
                      <a:moveTo>
                        <a:pt x="303467" y="0"/>
                      </a:moveTo>
                      <a:cubicBezTo>
                        <a:pt x="382561" y="0"/>
                        <a:pt x="446680" y="64024"/>
                        <a:pt x="446680" y="143001"/>
                      </a:cubicBezTo>
                      <a:cubicBezTo>
                        <a:pt x="446680" y="221978"/>
                        <a:pt x="382561" y="286002"/>
                        <a:pt x="303467" y="286002"/>
                      </a:cubicBezTo>
                      <a:cubicBezTo>
                        <a:pt x="224373" y="286002"/>
                        <a:pt x="160254" y="221978"/>
                        <a:pt x="160254" y="143001"/>
                      </a:cubicBezTo>
                      <a:cubicBezTo>
                        <a:pt x="160254" y="64024"/>
                        <a:pt x="224373" y="0"/>
                        <a:pt x="30346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100"/>
                </a:p>
              </p:txBody>
            </p:sp>
          </p:grp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ADC77367-68C1-4A3F-8BAE-678DF96E0696}"/>
                  </a:ext>
                </a:extLst>
              </p:cNvPr>
              <p:cNvSpPr/>
              <p:nvPr/>
            </p:nvSpPr>
            <p:spPr>
              <a:xfrm>
                <a:off x="557214" y="2708620"/>
                <a:ext cx="1684024" cy="2419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altLang="zh-CN" sz="1200" b="1" dirty="0"/>
                  <a:t>ABOUT ME</a:t>
                </a:r>
                <a:endParaRPr lang="zh-CN" altLang="en-US" sz="1200" b="1" dirty="0"/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F870829-1326-48A6-90B8-336BF7B581CC}"/>
                </a:ext>
              </a:extLst>
            </p:cNvPr>
            <p:cNvSpPr/>
            <p:nvPr/>
          </p:nvSpPr>
          <p:spPr>
            <a:xfrm>
              <a:off x="273363" y="2999651"/>
              <a:ext cx="1967874" cy="17914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zh-CN" sz="1100" dirty="0"/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endParaRPr lang="en-US" altLang="zh-CN" sz="1100" dirty="0"/>
            </a:p>
            <a:p>
              <a:r>
                <a:rPr lang="en-US" altLang="zh-CN" sz="1100" dirty="0"/>
                <a:t>Nunc viverra imperdiet enim. Fusce est. Vivamus a </a:t>
              </a:r>
              <a:r>
                <a:rPr lang="en-US" altLang="zh-CN" sz="1100" dirty="0" err="1"/>
                <a:t>tellus</a:t>
              </a:r>
              <a:r>
                <a:rPr lang="en-US" altLang="zh-CN" sz="1100" dirty="0"/>
                <a:t>.</a:t>
              </a: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xmlns="" id="{F5CE7E50-6CE0-4678-97F2-62F37CE5C29F}"/>
              </a:ext>
            </a:extLst>
          </p:cNvPr>
          <p:cNvGrpSpPr/>
          <p:nvPr/>
        </p:nvGrpSpPr>
        <p:grpSpPr>
          <a:xfrm>
            <a:off x="273363" y="5575954"/>
            <a:ext cx="1967875" cy="946396"/>
            <a:chOff x="273363" y="4751977"/>
            <a:chExt cx="1967875" cy="946396"/>
          </a:xfrm>
        </p:grpSpPr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xmlns="" id="{C42410BC-1277-489F-A601-5EDA829FCED3}"/>
                </a:ext>
              </a:extLst>
            </p:cNvPr>
            <p:cNvGrpSpPr/>
            <p:nvPr/>
          </p:nvGrpSpPr>
          <p:grpSpPr>
            <a:xfrm>
              <a:off x="273363" y="4751977"/>
              <a:ext cx="1967875" cy="241990"/>
              <a:chOff x="273363" y="4495800"/>
              <a:chExt cx="1967875" cy="241990"/>
            </a:xfrm>
          </p:grpSpPr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xmlns="" id="{CD9CEF43-49C1-4DF5-8DCE-E1C86EC183A4}"/>
                  </a:ext>
                </a:extLst>
              </p:cNvPr>
              <p:cNvGrpSpPr/>
              <p:nvPr/>
            </p:nvGrpSpPr>
            <p:grpSpPr>
              <a:xfrm>
                <a:off x="273363" y="4519060"/>
                <a:ext cx="195470" cy="195470"/>
                <a:chOff x="273363" y="2731880"/>
                <a:chExt cx="195470" cy="195470"/>
              </a:xfrm>
            </p:grpSpPr>
            <p:sp>
              <p:nvSpPr>
                <p:cNvPr id="231" name="椭圆 230">
                  <a:extLst>
                    <a:ext uri="{FF2B5EF4-FFF2-40B4-BE49-F238E27FC236}">
                      <a16:creationId xmlns:a16="http://schemas.microsoft.com/office/drawing/2014/main" xmlns="" id="{CB5C6C9F-74F0-45EE-9B98-1365C9CFD973}"/>
                    </a:ext>
                  </a:extLst>
                </p:cNvPr>
                <p:cNvSpPr/>
                <p:nvPr/>
              </p:nvSpPr>
              <p:spPr>
                <a:xfrm>
                  <a:off x="273363" y="2731880"/>
                  <a:ext cx="195470" cy="195470"/>
                </a:xfrm>
                <a:prstGeom prst="ellipse">
                  <a:avLst/>
                </a:prstGeom>
                <a:solidFill>
                  <a:srgbClr val="0C8E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100"/>
                </a:p>
              </p:txBody>
            </p:sp>
            <p:sp>
              <p:nvSpPr>
                <p:cNvPr id="232" name="椭圆 11">
                  <a:extLst>
                    <a:ext uri="{FF2B5EF4-FFF2-40B4-BE49-F238E27FC236}">
                      <a16:creationId xmlns:a16="http://schemas.microsoft.com/office/drawing/2014/main" xmlns="" id="{45072E38-9467-444C-90D5-D4BF6C770B5C}"/>
                    </a:ext>
                  </a:extLst>
                </p:cNvPr>
                <p:cNvSpPr/>
                <p:nvPr/>
              </p:nvSpPr>
              <p:spPr>
                <a:xfrm>
                  <a:off x="321066" y="2781448"/>
                  <a:ext cx="100065" cy="96334"/>
                </a:xfrm>
                <a:custGeom>
                  <a:avLst/>
                  <a:gdLst>
                    <a:gd name="T0" fmla="*/ 3609 w 3872"/>
                    <a:gd name="T1" fmla="*/ 2499 h 3733"/>
                    <a:gd name="T2" fmla="*/ 3063 w 3872"/>
                    <a:gd name="T3" fmla="*/ 2266 h 3733"/>
                    <a:gd name="T4" fmla="*/ 2471 w 3872"/>
                    <a:gd name="T5" fmla="*/ 2588 h 3733"/>
                    <a:gd name="T6" fmla="*/ 2400 w 3872"/>
                    <a:gd name="T7" fmla="*/ 2615 h 3733"/>
                    <a:gd name="T8" fmla="*/ 1682 w 3872"/>
                    <a:gd name="T9" fmla="*/ 2105 h 3733"/>
                    <a:gd name="T10" fmla="*/ 1234 w 3872"/>
                    <a:gd name="T11" fmla="*/ 1351 h 3733"/>
                    <a:gd name="T12" fmla="*/ 1174 w 3872"/>
                    <a:gd name="T13" fmla="*/ 279 h 3733"/>
                    <a:gd name="T14" fmla="*/ 724 w 3872"/>
                    <a:gd name="T15" fmla="*/ 0 h 3733"/>
                    <a:gd name="T16" fmla="*/ 224 w 3872"/>
                    <a:gd name="T17" fmla="*/ 309 h 3733"/>
                    <a:gd name="T18" fmla="*/ 156 w 3872"/>
                    <a:gd name="T19" fmla="*/ 380 h 3733"/>
                    <a:gd name="T20" fmla="*/ 156 w 3872"/>
                    <a:gd name="T21" fmla="*/ 1290 h 3733"/>
                    <a:gd name="T22" fmla="*/ 1108 w 3872"/>
                    <a:gd name="T23" fmla="*/ 2680 h 3733"/>
                    <a:gd name="T24" fmla="*/ 2184 w 3872"/>
                    <a:gd name="T25" fmla="*/ 3484 h 3733"/>
                    <a:gd name="T26" fmla="*/ 3048 w 3872"/>
                    <a:gd name="T27" fmla="*/ 3733 h 3733"/>
                    <a:gd name="T28" fmla="*/ 3048 w 3872"/>
                    <a:gd name="T29" fmla="*/ 3733 h 3733"/>
                    <a:gd name="T30" fmla="*/ 3402 w 3872"/>
                    <a:gd name="T31" fmla="*/ 3633 h 3733"/>
                    <a:gd name="T32" fmla="*/ 3870 w 3872"/>
                    <a:gd name="T33" fmla="*/ 2947 h 3733"/>
                    <a:gd name="T34" fmla="*/ 3609 w 3872"/>
                    <a:gd name="T35" fmla="*/ 2499 h 3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872" h="3733">
                      <a:moveTo>
                        <a:pt x="3609" y="2499"/>
                      </a:moveTo>
                      <a:cubicBezTo>
                        <a:pt x="3414" y="2342"/>
                        <a:pt x="3236" y="2266"/>
                        <a:pt x="3063" y="2266"/>
                      </a:cubicBezTo>
                      <a:cubicBezTo>
                        <a:pt x="2814" y="2266"/>
                        <a:pt x="2634" y="2425"/>
                        <a:pt x="2471" y="2588"/>
                      </a:cubicBezTo>
                      <a:cubicBezTo>
                        <a:pt x="2452" y="2607"/>
                        <a:pt x="2430" y="2615"/>
                        <a:pt x="2400" y="2615"/>
                      </a:cubicBezTo>
                      <a:cubicBezTo>
                        <a:pt x="2262" y="2615"/>
                        <a:pt x="2021" y="2444"/>
                        <a:pt x="1682" y="2105"/>
                      </a:cubicBezTo>
                      <a:cubicBezTo>
                        <a:pt x="1284" y="1706"/>
                        <a:pt x="1133" y="1453"/>
                        <a:pt x="1234" y="1351"/>
                      </a:cubicBezTo>
                      <a:cubicBezTo>
                        <a:pt x="1509" y="1077"/>
                        <a:pt x="1595" y="802"/>
                        <a:pt x="1174" y="279"/>
                      </a:cubicBezTo>
                      <a:cubicBezTo>
                        <a:pt x="1024" y="91"/>
                        <a:pt x="877" y="0"/>
                        <a:pt x="724" y="0"/>
                      </a:cubicBezTo>
                      <a:cubicBezTo>
                        <a:pt x="518" y="0"/>
                        <a:pt x="362" y="164"/>
                        <a:pt x="224" y="309"/>
                      </a:cubicBezTo>
                      <a:cubicBezTo>
                        <a:pt x="200" y="334"/>
                        <a:pt x="178" y="358"/>
                        <a:pt x="156" y="380"/>
                      </a:cubicBezTo>
                      <a:cubicBezTo>
                        <a:pt x="0" y="536"/>
                        <a:pt x="0" y="876"/>
                        <a:pt x="156" y="1290"/>
                      </a:cubicBezTo>
                      <a:cubicBezTo>
                        <a:pt x="327" y="1743"/>
                        <a:pt x="665" y="2237"/>
                        <a:pt x="1108" y="2680"/>
                      </a:cubicBezTo>
                      <a:cubicBezTo>
                        <a:pt x="1450" y="3022"/>
                        <a:pt x="1822" y="3298"/>
                        <a:pt x="2184" y="3484"/>
                      </a:cubicBezTo>
                      <a:cubicBezTo>
                        <a:pt x="2501" y="3646"/>
                        <a:pt x="2807" y="3733"/>
                        <a:pt x="3048" y="3733"/>
                      </a:cubicBezTo>
                      <a:lnTo>
                        <a:pt x="3048" y="3733"/>
                      </a:lnTo>
                      <a:cubicBezTo>
                        <a:pt x="3199" y="3733"/>
                        <a:pt x="3321" y="3700"/>
                        <a:pt x="3402" y="3633"/>
                      </a:cubicBezTo>
                      <a:cubicBezTo>
                        <a:pt x="3566" y="3497"/>
                        <a:pt x="3872" y="3246"/>
                        <a:pt x="3870" y="2947"/>
                      </a:cubicBezTo>
                      <a:cubicBezTo>
                        <a:pt x="3869" y="2787"/>
                        <a:pt x="3781" y="2637"/>
                        <a:pt x="3609" y="249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100"/>
                </a:p>
              </p:txBody>
            </p:sp>
          </p:grpSp>
          <p:sp>
            <p:nvSpPr>
              <p:cNvPr id="230" name="矩形 229">
                <a:extLst>
                  <a:ext uri="{FF2B5EF4-FFF2-40B4-BE49-F238E27FC236}">
                    <a16:creationId xmlns:a16="http://schemas.microsoft.com/office/drawing/2014/main" xmlns="" id="{E879AD7C-5C34-4A73-B116-65785D3870D2}"/>
                  </a:ext>
                </a:extLst>
              </p:cNvPr>
              <p:cNvSpPr/>
              <p:nvPr/>
            </p:nvSpPr>
            <p:spPr>
              <a:xfrm>
                <a:off x="557214" y="4495800"/>
                <a:ext cx="1684024" cy="2419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200" b="1" dirty="0"/>
                  <a:t>CONTACT ME</a:t>
                </a:r>
                <a:endParaRPr lang="zh-CN" altLang="en-US" sz="1200" b="1" dirty="0"/>
              </a:p>
            </p:txBody>
          </p:sp>
        </p:grpSp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xmlns="" id="{BD286575-FC3E-44DF-8F13-FA813FDB2FB3}"/>
                </a:ext>
              </a:extLst>
            </p:cNvPr>
            <p:cNvGrpSpPr/>
            <p:nvPr/>
          </p:nvGrpSpPr>
          <p:grpSpPr>
            <a:xfrm>
              <a:off x="321066" y="5066449"/>
              <a:ext cx="161778" cy="161778"/>
              <a:chOff x="321066" y="4810272"/>
              <a:chExt cx="161778" cy="161778"/>
            </a:xfrm>
          </p:grpSpPr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xmlns="" id="{A5446F49-CF6F-4EF3-BA96-DF1516F4C871}"/>
                  </a:ext>
                </a:extLst>
              </p:cNvPr>
              <p:cNvSpPr/>
              <p:nvPr/>
            </p:nvSpPr>
            <p:spPr>
              <a:xfrm>
                <a:off x="321066" y="4810272"/>
                <a:ext cx="161778" cy="161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  <p:sp>
            <p:nvSpPr>
              <p:cNvPr id="228" name="椭圆 11">
                <a:extLst>
                  <a:ext uri="{FF2B5EF4-FFF2-40B4-BE49-F238E27FC236}">
                    <a16:creationId xmlns:a16="http://schemas.microsoft.com/office/drawing/2014/main" xmlns="" id="{005A8480-8715-4970-B437-5DE02B412337}"/>
                  </a:ext>
                </a:extLst>
              </p:cNvPr>
              <p:cNvSpPr/>
              <p:nvPr/>
            </p:nvSpPr>
            <p:spPr>
              <a:xfrm>
                <a:off x="360547" y="4860827"/>
                <a:ext cx="82817" cy="60669"/>
              </a:xfrm>
              <a:custGeom>
                <a:avLst/>
                <a:gdLst>
                  <a:gd name="T0" fmla="*/ 1628 w 3770"/>
                  <a:gd name="T1" fmla="*/ 1688 h 2766"/>
                  <a:gd name="T2" fmla="*/ 1394 w 3770"/>
                  <a:gd name="T3" fmla="*/ 1521 h 2766"/>
                  <a:gd name="T4" fmla="*/ 118 w 3770"/>
                  <a:gd name="T5" fmla="*/ 346 h 2766"/>
                  <a:gd name="T6" fmla="*/ 47 w 3770"/>
                  <a:gd name="T7" fmla="*/ 109 h 2766"/>
                  <a:gd name="T8" fmla="*/ 252 w 3770"/>
                  <a:gd name="T9" fmla="*/ 0 h 2766"/>
                  <a:gd name="T10" fmla="*/ 3519 w 3770"/>
                  <a:gd name="T11" fmla="*/ 0 h 2766"/>
                  <a:gd name="T12" fmla="*/ 3728 w 3770"/>
                  <a:gd name="T13" fmla="*/ 117 h 2766"/>
                  <a:gd name="T14" fmla="*/ 3655 w 3770"/>
                  <a:gd name="T15" fmla="*/ 354 h 2766"/>
                  <a:gd name="T16" fmla="*/ 2254 w 3770"/>
                  <a:gd name="T17" fmla="*/ 1619 h 2766"/>
                  <a:gd name="T18" fmla="*/ 1628 w 3770"/>
                  <a:gd name="T19" fmla="*/ 1688 h 2766"/>
                  <a:gd name="T20" fmla="*/ 260 w 3770"/>
                  <a:gd name="T21" fmla="*/ 2766 h 2766"/>
                  <a:gd name="T22" fmla="*/ 0 w 3770"/>
                  <a:gd name="T23" fmla="*/ 2515 h 2766"/>
                  <a:gd name="T24" fmla="*/ 0 w 3770"/>
                  <a:gd name="T25" fmla="*/ 650 h 2766"/>
                  <a:gd name="T26" fmla="*/ 103 w 3770"/>
                  <a:gd name="T27" fmla="*/ 607 h 2766"/>
                  <a:gd name="T28" fmla="*/ 656 w 3770"/>
                  <a:gd name="T29" fmla="*/ 1152 h 2766"/>
                  <a:gd name="T30" fmla="*/ 702 w 3770"/>
                  <a:gd name="T31" fmla="*/ 1387 h 2766"/>
                  <a:gd name="T32" fmla="*/ 305 w 3770"/>
                  <a:gd name="T33" fmla="*/ 2321 h 2766"/>
                  <a:gd name="T34" fmla="*/ 338 w 3770"/>
                  <a:gd name="T35" fmla="*/ 2341 h 2766"/>
                  <a:gd name="T36" fmla="*/ 892 w 3770"/>
                  <a:gd name="T37" fmla="*/ 1631 h 2766"/>
                  <a:gd name="T38" fmla="*/ 1095 w 3770"/>
                  <a:gd name="T39" fmla="*/ 1607 h 2766"/>
                  <a:gd name="T40" fmla="*/ 1340 w 3770"/>
                  <a:gd name="T41" fmla="*/ 1804 h 2766"/>
                  <a:gd name="T42" fmla="*/ 1588 w 3770"/>
                  <a:gd name="T43" fmla="*/ 1948 h 2766"/>
                  <a:gd name="T44" fmla="*/ 2291 w 3770"/>
                  <a:gd name="T45" fmla="*/ 1903 h 2766"/>
                  <a:gd name="T46" fmla="*/ 2648 w 3770"/>
                  <a:gd name="T47" fmla="*/ 1604 h 2766"/>
                  <a:gd name="T48" fmla="*/ 2847 w 3770"/>
                  <a:gd name="T49" fmla="*/ 1627 h 2766"/>
                  <a:gd name="T50" fmla="*/ 3434 w 3770"/>
                  <a:gd name="T51" fmla="*/ 2402 h 2766"/>
                  <a:gd name="T52" fmla="*/ 3467 w 3770"/>
                  <a:gd name="T53" fmla="*/ 2383 h 2766"/>
                  <a:gd name="T54" fmla="*/ 3061 w 3770"/>
                  <a:gd name="T55" fmla="*/ 1396 h 2766"/>
                  <a:gd name="T56" fmla="*/ 3109 w 3770"/>
                  <a:gd name="T57" fmla="*/ 1160 h 2766"/>
                  <a:gd name="T58" fmla="*/ 3667 w 3770"/>
                  <a:gd name="T59" fmla="*/ 607 h 2766"/>
                  <a:gd name="T60" fmla="*/ 3770 w 3770"/>
                  <a:gd name="T61" fmla="*/ 650 h 2766"/>
                  <a:gd name="T62" fmla="*/ 3770 w 3770"/>
                  <a:gd name="T63" fmla="*/ 2531 h 2766"/>
                  <a:gd name="T64" fmla="*/ 3495 w 3770"/>
                  <a:gd name="T65" fmla="*/ 2766 h 2766"/>
                  <a:gd name="T66" fmla="*/ 260 w 3770"/>
                  <a:gd name="T67" fmla="*/ 2766 h 2766"/>
                  <a:gd name="T68" fmla="*/ 260 w 3770"/>
                  <a:gd name="T69" fmla="*/ 2766 h 2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770" h="2766">
                    <a:moveTo>
                      <a:pt x="1628" y="1688"/>
                    </a:moveTo>
                    <a:cubicBezTo>
                      <a:pt x="1554" y="1656"/>
                      <a:pt x="1453" y="1575"/>
                      <a:pt x="1394" y="1521"/>
                    </a:cubicBezTo>
                    <a:lnTo>
                      <a:pt x="118" y="346"/>
                    </a:lnTo>
                    <a:cubicBezTo>
                      <a:pt x="59" y="292"/>
                      <a:pt x="8" y="179"/>
                      <a:pt x="47" y="109"/>
                    </a:cubicBezTo>
                    <a:cubicBezTo>
                      <a:pt x="79" y="52"/>
                      <a:pt x="139" y="0"/>
                      <a:pt x="252" y="0"/>
                    </a:cubicBezTo>
                    <a:lnTo>
                      <a:pt x="3519" y="0"/>
                    </a:lnTo>
                    <a:cubicBezTo>
                      <a:pt x="3519" y="0"/>
                      <a:pt x="3661" y="3"/>
                      <a:pt x="3728" y="117"/>
                    </a:cubicBezTo>
                    <a:cubicBezTo>
                      <a:pt x="3769" y="186"/>
                      <a:pt x="3714" y="300"/>
                      <a:pt x="3655" y="354"/>
                    </a:cubicBezTo>
                    <a:lnTo>
                      <a:pt x="2254" y="1619"/>
                    </a:lnTo>
                    <a:cubicBezTo>
                      <a:pt x="2254" y="1619"/>
                      <a:pt x="1984" y="1839"/>
                      <a:pt x="1628" y="1688"/>
                    </a:cubicBezTo>
                    <a:close/>
                    <a:moveTo>
                      <a:pt x="260" y="2766"/>
                    </a:moveTo>
                    <a:cubicBezTo>
                      <a:pt x="260" y="2766"/>
                      <a:pt x="0" y="2743"/>
                      <a:pt x="0" y="2515"/>
                    </a:cubicBezTo>
                    <a:lnTo>
                      <a:pt x="0" y="650"/>
                    </a:lnTo>
                    <a:cubicBezTo>
                      <a:pt x="0" y="570"/>
                      <a:pt x="46" y="550"/>
                      <a:pt x="103" y="607"/>
                    </a:cubicBezTo>
                    <a:lnTo>
                      <a:pt x="656" y="1152"/>
                    </a:lnTo>
                    <a:cubicBezTo>
                      <a:pt x="713" y="1208"/>
                      <a:pt x="733" y="1313"/>
                      <a:pt x="702" y="1387"/>
                    </a:cubicBezTo>
                    <a:lnTo>
                      <a:pt x="305" y="2321"/>
                    </a:lnTo>
                    <a:cubicBezTo>
                      <a:pt x="274" y="2395"/>
                      <a:pt x="288" y="2404"/>
                      <a:pt x="338" y="2341"/>
                    </a:cubicBezTo>
                    <a:lnTo>
                      <a:pt x="892" y="1631"/>
                    </a:lnTo>
                    <a:cubicBezTo>
                      <a:pt x="942" y="1568"/>
                      <a:pt x="1032" y="1557"/>
                      <a:pt x="1095" y="1607"/>
                    </a:cubicBezTo>
                    <a:lnTo>
                      <a:pt x="1340" y="1804"/>
                    </a:lnTo>
                    <a:cubicBezTo>
                      <a:pt x="1403" y="1854"/>
                      <a:pt x="1513" y="1923"/>
                      <a:pt x="1588" y="1948"/>
                    </a:cubicBezTo>
                    <a:cubicBezTo>
                      <a:pt x="1768" y="2008"/>
                      <a:pt x="2088" y="2078"/>
                      <a:pt x="2291" y="1903"/>
                    </a:cubicBezTo>
                    <a:lnTo>
                      <a:pt x="2648" y="1604"/>
                    </a:lnTo>
                    <a:cubicBezTo>
                      <a:pt x="2710" y="1553"/>
                      <a:pt x="2799" y="1563"/>
                      <a:pt x="2847" y="1627"/>
                    </a:cubicBezTo>
                    <a:lnTo>
                      <a:pt x="3434" y="2402"/>
                    </a:lnTo>
                    <a:cubicBezTo>
                      <a:pt x="3483" y="2466"/>
                      <a:pt x="3497" y="2457"/>
                      <a:pt x="3467" y="2383"/>
                    </a:cubicBezTo>
                    <a:lnTo>
                      <a:pt x="3061" y="1396"/>
                    </a:lnTo>
                    <a:cubicBezTo>
                      <a:pt x="3030" y="1322"/>
                      <a:pt x="3052" y="1216"/>
                      <a:pt x="3109" y="1160"/>
                    </a:cubicBezTo>
                    <a:lnTo>
                      <a:pt x="3667" y="607"/>
                    </a:lnTo>
                    <a:cubicBezTo>
                      <a:pt x="3724" y="551"/>
                      <a:pt x="3770" y="570"/>
                      <a:pt x="3770" y="650"/>
                    </a:cubicBezTo>
                    <a:lnTo>
                      <a:pt x="3770" y="2531"/>
                    </a:lnTo>
                    <a:cubicBezTo>
                      <a:pt x="3770" y="2531"/>
                      <a:pt x="3755" y="2766"/>
                      <a:pt x="3495" y="2766"/>
                    </a:cubicBezTo>
                    <a:lnTo>
                      <a:pt x="260" y="2766"/>
                    </a:lnTo>
                    <a:lnTo>
                      <a:pt x="260" y="2766"/>
                    </a:lnTo>
                    <a:close/>
                  </a:path>
                </a:pathLst>
              </a:custGeom>
              <a:solidFill>
                <a:srgbClr val="0C8E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 dirty="0"/>
              </a:p>
            </p:txBody>
          </p:sp>
        </p:grpSp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xmlns="" id="{CC6446C7-1610-4999-BCE2-3C60EFDEE3E6}"/>
                </a:ext>
              </a:extLst>
            </p:cNvPr>
            <p:cNvGrpSpPr/>
            <p:nvPr/>
          </p:nvGrpSpPr>
          <p:grpSpPr>
            <a:xfrm>
              <a:off x="321066" y="5301522"/>
              <a:ext cx="161778" cy="161778"/>
              <a:chOff x="321066" y="4810272"/>
              <a:chExt cx="161778" cy="161778"/>
            </a:xfrm>
          </p:grpSpPr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xmlns="" id="{1FFF44BF-D323-4BDB-94CE-7A5D5A6CE9C8}"/>
                  </a:ext>
                </a:extLst>
              </p:cNvPr>
              <p:cNvSpPr/>
              <p:nvPr/>
            </p:nvSpPr>
            <p:spPr>
              <a:xfrm>
                <a:off x="321066" y="4810272"/>
                <a:ext cx="161778" cy="161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  <p:sp>
            <p:nvSpPr>
              <p:cNvPr id="226" name="椭圆 11">
                <a:extLst>
                  <a:ext uri="{FF2B5EF4-FFF2-40B4-BE49-F238E27FC236}">
                    <a16:creationId xmlns:a16="http://schemas.microsoft.com/office/drawing/2014/main" xmlns="" id="{2A290EAA-54E7-499B-AEA0-11D89B5EF4C2}"/>
                  </a:ext>
                </a:extLst>
              </p:cNvPr>
              <p:cNvSpPr/>
              <p:nvPr/>
            </p:nvSpPr>
            <p:spPr>
              <a:xfrm>
                <a:off x="378378" y="4849753"/>
                <a:ext cx="47152" cy="82817"/>
              </a:xfrm>
              <a:custGeom>
                <a:avLst/>
                <a:gdLst>
                  <a:gd name="T0" fmla="*/ 181 w 208"/>
                  <a:gd name="T1" fmla="*/ 0 h 366"/>
                  <a:gd name="T2" fmla="*/ 27 w 208"/>
                  <a:gd name="T3" fmla="*/ 0 h 366"/>
                  <a:gd name="T4" fmla="*/ 0 w 208"/>
                  <a:gd name="T5" fmla="*/ 27 h 366"/>
                  <a:gd name="T6" fmla="*/ 0 w 208"/>
                  <a:gd name="T7" fmla="*/ 339 h 366"/>
                  <a:gd name="T8" fmla="*/ 27 w 208"/>
                  <a:gd name="T9" fmla="*/ 366 h 366"/>
                  <a:gd name="T10" fmla="*/ 181 w 208"/>
                  <a:gd name="T11" fmla="*/ 366 h 366"/>
                  <a:gd name="T12" fmla="*/ 208 w 208"/>
                  <a:gd name="T13" fmla="*/ 339 h 366"/>
                  <a:gd name="T14" fmla="*/ 208 w 208"/>
                  <a:gd name="T15" fmla="*/ 27 h 366"/>
                  <a:gd name="T16" fmla="*/ 181 w 208"/>
                  <a:gd name="T17" fmla="*/ 0 h 366"/>
                  <a:gd name="T18" fmla="*/ 66 w 208"/>
                  <a:gd name="T19" fmla="*/ 16 h 366"/>
                  <a:gd name="T20" fmla="*/ 142 w 208"/>
                  <a:gd name="T21" fmla="*/ 16 h 366"/>
                  <a:gd name="T22" fmla="*/ 145 w 208"/>
                  <a:gd name="T23" fmla="*/ 23 h 366"/>
                  <a:gd name="T24" fmla="*/ 142 w 208"/>
                  <a:gd name="T25" fmla="*/ 29 h 366"/>
                  <a:gd name="T26" fmla="*/ 66 w 208"/>
                  <a:gd name="T27" fmla="*/ 29 h 366"/>
                  <a:gd name="T28" fmla="*/ 62 w 208"/>
                  <a:gd name="T29" fmla="*/ 23 h 366"/>
                  <a:gd name="T30" fmla="*/ 66 w 208"/>
                  <a:gd name="T31" fmla="*/ 16 h 366"/>
                  <a:gd name="T32" fmla="*/ 104 w 208"/>
                  <a:gd name="T33" fmla="*/ 340 h 366"/>
                  <a:gd name="T34" fmla="*/ 87 w 208"/>
                  <a:gd name="T35" fmla="*/ 323 h 366"/>
                  <a:gd name="T36" fmla="*/ 104 w 208"/>
                  <a:gd name="T37" fmla="*/ 306 h 366"/>
                  <a:gd name="T38" fmla="*/ 121 w 208"/>
                  <a:gd name="T39" fmla="*/ 323 h 366"/>
                  <a:gd name="T40" fmla="*/ 104 w 208"/>
                  <a:gd name="T41" fmla="*/ 340 h 366"/>
                  <a:gd name="T42" fmla="*/ 188 w 208"/>
                  <a:gd name="T43" fmla="*/ 281 h 366"/>
                  <a:gd name="T44" fmla="*/ 20 w 208"/>
                  <a:gd name="T45" fmla="*/ 281 h 366"/>
                  <a:gd name="T46" fmla="*/ 20 w 208"/>
                  <a:gd name="T47" fmla="*/ 45 h 366"/>
                  <a:gd name="T48" fmla="*/ 188 w 208"/>
                  <a:gd name="T49" fmla="*/ 45 h 366"/>
                  <a:gd name="T50" fmla="*/ 188 w 208"/>
                  <a:gd name="T51" fmla="*/ 281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8" h="366">
                    <a:moveTo>
                      <a:pt x="181" y="0"/>
                    </a:moveTo>
                    <a:lnTo>
                      <a:pt x="27" y="0"/>
                    </a:lnTo>
                    <a:cubicBezTo>
                      <a:pt x="12" y="0"/>
                      <a:pt x="0" y="12"/>
                      <a:pt x="0" y="27"/>
                    </a:cubicBezTo>
                    <a:lnTo>
                      <a:pt x="0" y="339"/>
                    </a:lnTo>
                    <a:cubicBezTo>
                      <a:pt x="0" y="354"/>
                      <a:pt x="12" y="366"/>
                      <a:pt x="27" y="366"/>
                    </a:cubicBezTo>
                    <a:lnTo>
                      <a:pt x="181" y="366"/>
                    </a:lnTo>
                    <a:cubicBezTo>
                      <a:pt x="196" y="366"/>
                      <a:pt x="208" y="354"/>
                      <a:pt x="208" y="339"/>
                    </a:cubicBezTo>
                    <a:lnTo>
                      <a:pt x="208" y="27"/>
                    </a:lnTo>
                    <a:cubicBezTo>
                      <a:pt x="208" y="12"/>
                      <a:pt x="196" y="0"/>
                      <a:pt x="181" y="0"/>
                    </a:cubicBezTo>
                    <a:close/>
                    <a:moveTo>
                      <a:pt x="66" y="16"/>
                    </a:moveTo>
                    <a:lnTo>
                      <a:pt x="142" y="16"/>
                    </a:lnTo>
                    <a:cubicBezTo>
                      <a:pt x="144" y="16"/>
                      <a:pt x="145" y="19"/>
                      <a:pt x="145" y="23"/>
                    </a:cubicBezTo>
                    <a:cubicBezTo>
                      <a:pt x="145" y="26"/>
                      <a:pt x="144" y="29"/>
                      <a:pt x="142" y="29"/>
                    </a:cubicBezTo>
                    <a:lnTo>
                      <a:pt x="66" y="29"/>
                    </a:lnTo>
                    <a:cubicBezTo>
                      <a:pt x="64" y="29"/>
                      <a:pt x="62" y="26"/>
                      <a:pt x="62" y="23"/>
                    </a:cubicBezTo>
                    <a:cubicBezTo>
                      <a:pt x="62" y="19"/>
                      <a:pt x="64" y="16"/>
                      <a:pt x="66" y="16"/>
                    </a:cubicBezTo>
                    <a:close/>
                    <a:moveTo>
                      <a:pt x="104" y="340"/>
                    </a:moveTo>
                    <a:cubicBezTo>
                      <a:pt x="95" y="340"/>
                      <a:pt x="87" y="332"/>
                      <a:pt x="87" y="323"/>
                    </a:cubicBezTo>
                    <a:cubicBezTo>
                      <a:pt x="87" y="313"/>
                      <a:pt x="95" y="306"/>
                      <a:pt x="104" y="306"/>
                    </a:cubicBezTo>
                    <a:cubicBezTo>
                      <a:pt x="113" y="306"/>
                      <a:pt x="121" y="313"/>
                      <a:pt x="121" y="323"/>
                    </a:cubicBezTo>
                    <a:cubicBezTo>
                      <a:pt x="121" y="332"/>
                      <a:pt x="113" y="340"/>
                      <a:pt x="104" y="340"/>
                    </a:cubicBezTo>
                    <a:close/>
                    <a:moveTo>
                      <a:pt x="188" y="281"/>
                    </a:moveTo>
                    <a:lnTo>
                      <a:pt x="20" y="281"/>
                    </a:lnTo>
                    <a:lnTo>
                      <a:pt x="20" y="45"/>
                    </a:lnTo>
                    <a:lnTo>
                      <a:pt x="188" y="45"/>
                    </a:lnTo>
                    <a:lnTo>
                      <a:pt x="188" y="281"/>
                    </a:lnTo>
                    <a:close/>
                  </a:path>
                </a:pathLst>
              </a:custGeom>
              <a:solidFill>
                <a:srgbClr val="0C8E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</p:grpSp>
        <p:grpSp>
          <p:nvGrpSpPr>
            <p:cNvPr id="219" name="组合 218">
              <a:extLst>
                <a:ext uri="{FF2B5EF4-FFF2-40B4-BE49-F238E27FC236}">
                  <a16:creationId xmlns:a16="http://schemas.microsoft.com/office/drawing/2014/main" xmlns="" id="{462DD21A-7327-479E-9ABC-26FEC5ADBC68}"/>
                </a:ext>
              </a:extLst>
            </p:cNvPr>
            <p:cNvGrpSpPr/>
            <p:nvPr/>
          </p:nvGrpSpPr>
          <p:grpSpPr>
            <a:xfrm>
              <a:off x="321066" y="5536595"/>
              <a:ext cx="161778" cy="161778"/>
              <a:chOff x="321066" y="4810272"/>
              <a:chExt cx="161778" cy="161778"/>
            </a:xfrm>
          </p:grpSpPr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xmlns="" id="{DC7F3033-7336-474B-84DF-32C15EED93BE}"/>
                  </a:ext>
                </a:extLst>
              </p:cNvPr>
              <p:cNvSpPr/>
              <p:nvPr/>
            </p:nvSpPr>
            <p:spPr>
              <a:xfrm>
                <a:off x="321066" y="4810272"/>
                <a:ext cx="161778" cy="161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  <p:sp>
            <p:nvSpPr>
              <p:cNvPr id="224" name="椭圆 11">
                <a:extLst>
                  <a:ext uri="{FF2B5EF4-FFF2-40B4-BE49-F238E27FC236}">
                    <a16:creationId xmlns:a16="http://schemas.microsoft.com/office/drawing/2014/main" xmlns="" id="{41FEF1EF-8C46-4E3E-8458-75086AC6644F}"/>
                  </a:ext>
                </a:extLst>
              </p:cNvPr>
              <p:cNvSpPr/>
              <p:nvPr/>
            </p:nvSpPr>
            <p:spPr>
              <a:xfrm>
                <a:off x="360547" y="4857660"/>
                <a:ext cx="82817" cy="67002"/>
              </a:xfrm>
              <a:custGeom>
                <a:avLst/>
                <a:gdLst>
                  <a:gd name="connsiteX0" fmla="*/ 188582 w 594496"/>
                  <a:gd name="connsiteY0" fmla="*/ 329337 h 480973"/>
                  <a:gd name="connsiteX1" fmla="*/ 168300 w 594496"/>
                  <a:gd name="connsiteY1" fmla="*/ 344705 h 480973"/>
                  <a:gd name="connsiteX2" fmla="*/ 178441 w 594496"/>
                  <a:gd name="connsiteY2" fmla="*/ 383845 h 480973"/>
                  <a:gd name="connsiteX3" fmla="*/ 223616 w 594496"/>
                  <a:gd name="connsiteY3" fmla="*/ 369110 h 480973"/>
                  <a:gd name="connsiteX4" fmla="*/ 213013 w 594496"/>
                  <a:gd name="connsiteY4" fmla="*/ 329510 h 480973"/>
                  <a:gd name="connsiteX5" fmla="*/ 188582 w 594496"/>
                  <a:gd name="connsiteY5" fmla="*/ 329337 h 480973"/>
                  <a:gd name="connsiteX6" fmla="*/ 250352 w 594496"/>
                  <a:gd name="connsiteY6" fmla="*/ 314315 h 480973"/>
                  <a:gd name="connsiteX7" fmla="*/ 233757 w 594496"/>
                  <a:gd name="connsiteY7" fmla="*/ 320301 h 480973"/>
                  <a:gd name="connsiteX8" fmla="*/ 238367 w 594496"/>
                  <a:gd name="connsiteY8" fmla="*/ 335036 h 480973"/>
                  <a:gd name="connsiteX9" fmla="*/ 254961 w 594496"/>
                  <a:gd name="connsiteY9" fmla="*/ 329049 h 480973"/>
                  <a:gd name="connsiteX10" fmla="*/ 250352 w 594496"/>
                  <a:gd name="connsiteY10" fmla="*/ 314315 h 480973"/>
                  <a:gd name="connsiteX11" fmla="*/ 223860 w 594496"/>
                  <a:gd name="connsiteY11" fmla="*/ 258951 h 480973"/>
                  <a:gd name="connsiteX12" fmla="*/ 259571 w 594496"/>
                  <a:gd name="connsiteY12" fmla="*/ 261822 h 480973"/>
                  <a:gd name="connsiteX13" fmla="*/ 313043 w 594496"/>
                  <a:gd name="connsiteY13" fmla="*/ 364505 h 480973"/>
                  <a:gd name="connsiteX14" fmla="*/ 186277 w 594496"/>
                  <a:gd name="connsiteY14" fmla="*/ 417919 h 480973"/>
                  <a:gd name="connsiteX15" fmla="*/ 139720 w 594496"/>
                  <a:gd name="connsiteY15" fmla="*/ 314315 h 480973"/>
                  <a:gd name="connsiteX16" fmla="*/ 223860 w 594496"/>
                  <a:gd name="connsiteY16" fmla="*/ 258951 h 480973"/>
                  <a:gd name="connsiteX17" fmla="*/ 226382 w 594496"/>
                  <a:gd name="connsiteY17" fmla="*/ 212086 h 480973"/>
                  <a:gd name="connsiteX18" fmla="*/ 59938 w 594496"/>
                  <a:gd name="connsiteY18" fmla="*/ 346530 h 480973"/>
                  <a:gd name="connsiteX19" fmla="*/ 249896 w 594496"/>
                  <a:gd name="connsiteY19" fmla="*/ 445981 h 480973"/>
                  <a:gd name="connsiteX20" fmla="*/ 416339 w 594496"/>
                  <a:gd name="connsiteY20" fmla="*/ 311538 h 480973"/>
                  <a:gd name="connsiteX21" fmla="*/ 226382 w 594496"/>
                  <a:gd name="connsiteY21" fmla="*/ 212086 h 480973"/>
                  <a:gd name="connsiteX22" fmla="*/ 420931 w 594496"/>
                  <a:gd name="connsiteY22" fmla="*/ 82261 h 480973"/>
                  <a:gd name="connsiteX23" fmla="*/ 493805 w 594496"/>
                  <a:gd name="connsiteY23" fmla="*/ 105741 h 480973"/>
                  <a:gd name="connsiteX24" fmla="*/ 509948 w 594496"/>
                  <a:gd name="connsiteY24" fmla="*/ 180783 h 480973"/>
                  <a:gd name="connsiteX25" fmla="*/ 485503 w 594496"/>
                  <a:gd name="connsiteY25" fmla="*/ 193214 h 480973"/>
                  <a:gd name="connsiteX26" fmla="*/ 472588 w 594496"/>
                  <a:gd name="connsiteY26" fmla="*/ 168813 h 480973"/>
                  <a:gd name="connsiteX27" fmla="*/ 464747 w 594496"/>
                  <a:gd name="connsiteY27" fmla="*/ 131983 h 480973"/>
                  <a:gd name="connsiteX28" fmla="*/ 429233 w 594496"/>
                  <a:gd name="connsiteY28" fmla="*/ 120473 h 480973"/>
                  <a:gd name="connsiteX29" fmla="*/ 406171 w 594496"/>
                  <a:gd name="connsiteY29" fmla="*/ 105741 h 480973"/>
                  <a:gd name="connsiteX30" fmla="*/ 420931 w 594496"/>
                  <a:gd name="connsiteY30" fmla="*/ 82261 h 480973"/>
                  <a:gd name="connsiteX31" fmla="*/ 249838 w 594496"/>
                  <a:gd name="connsiteY31" fmla="*/ 67995 h 480973"/>
                  <a:gd name="connsiteX32" fmla="*/ 283553 w 594496"/>
                  <a:gd name="connsiteY32" fmla="*/ 80405 h 480973"/>
                  <a:gd name="connsiteX33" fmla="*/ 290469 w 594496"/>
                  <a:gd name="connsiteY33" fmla="*/ 149929 h 480973"/>
                  <a:gd name="connsiteX34" fmla="*/ 304301 w 594496"/>
                  <a:gd name="connsiteY34" fmla="*/ 156375 h 480973"/>
                  <a:gd name="connsiteX35" fmla="*/ 437087 w 594496"/>
                  <a:gd name="connsiteY35" fmla="*/ 157295 h 480973"/>
                  <a:gd name="connsiteX36" fmla="*/ 437087 w 594496"/>
                  <a:gd name="connsiteY36" fmla="*/ 216230 h 480973"/>
                  <a:gd name="connsiteX37" fmla="*/ 446769 w 594496"/>
                  <a:gd name="connsiteY37" fmla="*/ 231424 h 480973"/>
                  <a:gd name="connsiteX38" fmla="*/ 518695 w 594496"/>
                  <a:gd name="connsiteY38" fmla="*/ 312458 h 480973"/>
                  <a:gd name="connsiteX39" fmla="*/ 249435 w 594496"/>
                  <a:gd name="connsiteY39" fmla="*/ 480973 h 480973"/>
                  <a:gd name="connsiteX40" fmla="*/ 0 w 594496"/>
                  <a:gd name="connsiteY40" fmla="*/ 323048 h 480973"/>
                  <a:gd name="connsiteX41" fmla="*/ 88524 w 594496"/>
                  <a:gd name="connsiteY41" fmla="*/ 156375 h 480973"/>
                  <a:gd name="connsiteX42" fmla="*/ 249838 w 594496"/>
                  <a:gd name="connsiteY42" fmla="*/ 67995 h 480973"/>
                  <a:gd name="connsiteX43" fmla="*/ 444588 w 594496"/>
                  <a:gd name="connsiteY43" fmla="*/ 161 h 480973"/>
                  <a:gd name="connsiteX44" fmla="*/ 553734 w 594496"/>
                  <a:gd name="connsiteY44" fmla="*/ 51888 h 480973"/>
                  <a:gd name="connsiteX45" fmla="*/ 586938 w 594496"/>
                  <a:gd name="connsiteY45" fmla="*/ 205653 h 480973"/>
                  <a:gd name="connsiteX46" fmla="*/ 558346 w 594496"/>
                  <a:gd name="connsiteY46" fmla="*/ 220385 h 480973"/>
                  <a:gd name="connsiteX47" fmla="*/ 543588 w 594496"/>
                  <a:gd name="connsiteY47" fmla="*/ 191842 h 480973"/>
                  <a:gd name="connsiteX48" fmla="*/ 520069 w 594496"/>
                  <a:gd name="connsiteY48" fmla="*/ 82273 h 480973"/>
                  <a:gd name="connsiteX49" fmla="*/ 413539 w 594496"/>
                  <a:gd name="connsiteY49" fmla="*/ 48205 h 480973"/>
                  <a:gd name="connsiteX50" fmla="*/ 386791 w 594496"/>
                  <a:gd name="connsiteY50" fmla="*/ 30711 h 480973"/>
                  <a:gd name="connsiteX51" fmla="*/ 404315 w 594496"/>
                  <a:gd name="connsiteY51" fmla="*/ 3549 h 480973"/>
                  <a:gd name="connsiteX52" fmla="*/ 444588 w 594496"/>
                  <a:gd name="connsiteY52" fmla="*/ 161 h 48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594496" h="480973">
                    <a:moveTo>
                      <a:pt x="188582" y="329337"/>
                    </a:moveTo>
                    <a:cubicBezTo>
                      <a:pt x="180515" y="332042"/>
                      <a:pt x="173140" y="337338"/>
                      <a:pt x="168300" y="344705"/>
                    </a:cubicBezTo>
                    <a:cubicBezTo>
                      <a:pt x="159080" y="359440"/>
                      <a:pt x="163229" y="376938"/>
                      <a:pt x="178441" y="383845"/>
                    </a:cubicBezTo>
                    <a:cubicBezTo>
                      <a:pt x="194114" y="390752"/>
                      <a:pt x="214396" y="384305"/>
                      <a:pt x="223616" y="369110"/>
                    </a:cubicBezTo>
                    <a:cubicBezTo>
                      <a:pt x="233296" y="353915"/>
                      <a:pt x="228225" y="336417"/>
                      <a:pt x="213013" y="329510"/>
                    </a:cubicBezTo>
                    <a:cubicBezTo>
                      <a:pt x="205407" y="326517"/>
                      <a:pt x="196649" y="326632"/>
                      <a:pt x="188582" y="329337"/>
                    </a:cubicBezTo>
                    <a:close/>
                    <a:moveTo>
                      <a:pt x="250352" y="314315"/>
                    </a:moveTo>
                    <a:cubicBezTo>
                      <a:pt x="244359" y="312012"/>
                      <a:pt x="237445" y="314775"/>
                      <a:pt x="233757" y="320301"/>
                    </a:cubicBezTo>
                    <a:cubicBezTo>
                      <a:pt x="230530" y="326287"/>
                      <a:pt x="232374" y="332733"/>
                      <a:pt x="238367" y="335036"/>
                    </a:cubicBezTo>
                    <a:cubicBezTo>
                      <a:pt x="243898" y="337798"/>
                      <a:pt x="251735" y="334575"/>
                      <a:pt x="254961" y="329049"/>
                    </a:cubicBezTo>
                    <a:cubicBezTo>
                      <a:pt x="258649" y="323063"/>
                      <a:pt x="256344" y="316157"/>
                      <a:pt x="250352" y="314315"/>
                    </a:cubicBezTo>
                    <a:close/>
                    <a:moveTo>
                      <a:pt x="223860" y="258951"/>
                    </a:moveTo>
                    <a:cubicBezTo>
                      <a:pt x="235716" y="257850"/>
                      <a:pt x="247816" y="258714"/>
                      <a:pt x="259571" y="261822"/>
                    </a:cubicBezTo>
                    <a:cubicBezTo>
                      <a:pt x="307973" y="274254"/>
                      <a:pt x="332865" y="319840"/>
                      <a:pt x="313043" y="364505"/>
                    </a:cubicBezTo>
                    <a:cubicBezTo>
                      <a:pt x="292761" y="409631"/>
                      <a:pt x="235140" y="434035"/>
                      <a:pt x="186277" y="417919"/>
                    </a:cubicBezTo>
                    <a:cubicBezTo>
                      <a:pt x="138798" y="402724"/>
                      <a:pt x="118976" y="356217"/>
                      <a:pt x="139720" y="314315"/>
                    </a:cubicBezTo>
                    <a:cubicBezTo>
                      <a:pt x="154932" y="283233"/>
                      <a:pt x="188294" y="262253"/>
                      <a:pt x="223860" y="258951"/>
                    </a:cubicBezTo>
                    <a:close/>
                    <a:moveTo>
                      <a:pt x="226382" y="212086"/>
                    </a:moveTo>
                    <a:cubicBezTo>
                      <a:pt x="128175" y="221755"/>
                      <a:pt x="53483" y="282071"/>
                      <a:pt x="59938" y="346530"/>
                    </a:cubicBezTo>
                    <a:cubicBezTo>
                      <a:pt x="66393" y="410989"/>
                      <a:pt x="151228" y="455650"/>
                      <a:pt x="249896" y="445981"/>
                    </a:cubicBezTo>
                    <a:cubicBezTo>
                      <a:pt x="348102" y="435852"/>
                      <a:pt x="422794" y="375997"/>
                      <a:pt x="416339" y="311538"/>
                    </a:cubicBezTo>
                    <a:cubicBezTo>
                      <a:pt x="409884" y="246617"/>
                      <a:pt x="325049" y="202417"/>
                      <a:pt x="226382" y="212086"/>
                    </a:cubicBezTo>
                    <a:close/>
                    <a:moveTo>
                      <a:pt x="420931" y="82261"/>
                    </a:moveTo>
                    <a:cubicBezTo>
                      <a:pt x="446759" y="76737"/>
                      <a:pt x="474894" y="85024"/>
                      <a:pt x="493805" y="105741"/>
                    </a:cubicBezTo>
                    <a:cubicBezTo>
                      <a:pt x="513176" y="126919"/>
                      <a:pt x="518250" y="155462"/>
                      <a:pt x="509948" y="180783"/>
                    </a:cubicBezTo>
                    <a:cubicBezTo>
                      <a:pt x="506719" y="190912"/>
                      <a:pt x="495650" y="196897"/>
                      <a:pt x="485503" y="193214"/>
                    </a:cubicBezTo>
                    <a:cubicBezTo>
                      <a:pt x="474894" y="189991"/>
                      <a:pt x="469360" y="178942"/>
                      <a:pt x="472588" y="168813"/>
                    </a:cubicBezTo>
                    <a:cubicBezTo>
                      <a:pt x="476739" y="156383"/>
                      <a:pt x="473972" y="142572"/>
                      <a:pt x="464747" y="131983"/>
                    </a:cubicBezTo>
                    <a:cubicBezTo>
                      <a:pt x="455523" y="121854"/>
                      <a:pt x="441686" y="118171"/>
                      <a:pt x="429233" y="120473"/>
                    </a:cubicBezTo>
                    <a:cubicBezTo>
                      <a:pt x="418624" y="122775"/>
                      <a:pt x="408016" y="116330"/>
                      <a:pt x="406171" y="105741"/>
                    </a:cubicBezTo>
                    <a:cubicBezTo>
                      <a:pt x="403865" y="95152"/>
                      <a:pt x="410322" y="84563"/>
                      <a:pt x="420931" y="82261"/>
                    </a:cubicBezTo>
                    <a:close/>
                    <a:moveTo>
                      <a:pt x="249838" y="67995"/>
                    </a:moveTo>
                    <a:cubicBezTo>
                      <a:pt x="263785" y="68232"/>
                      <a:pt x="275369" y="72232"/>
                      <a:pt x="283553" y="80405"/>
                    </a:cubicBezTo>
                    <a:cubicBezTo>
                      <a:pt x="298307" y="94678"/>
                      <a:pt x="299690" y="120001"/>
                      <a:pt x="290469" y="149929"/>
                    </a:cubicBezTo>
                    <a:cubicBezTo>
                      <a:pt x="285397" y="164662"/>
                      <a:pt x="304301" y="156375"/>
                      <a:pt x="304301" y="156375"/>
                    </a:cubicBezTo>
                    <a:cubicBezTo>
                      <a:pt x="364700" y="131051"/>
                      <a:pt x="417722" y="129670"/>
                      <a:pt x="437087" y="157295"/>
                    </a:cubicBezTo>
                    <a:cubicBezTo>
                      <a:pt x="447230" y="172029"/>
                      <a:pt x="446308" y="192288"/>
                      <a:pt x="437087" y="216230"/>
                    </a:cubicBezTo>
                    <a:cubicBezTo>
                      <a:pt x="432476" y="227280"/>
                      <a:pt x="438009" y="229121"/>
                      <a:pt x="446769" y="231424"/>
                    </a:cubicBezTo>
                    <a:cubicBezTo>
                      <a:pt x="480888" y="242013"/>
                      <a:pt x="518695" y="267797"/>
                      <a:pt x="518695" y="312458"/>
                    </a:cubicBezTo>
                    <a:cubicBezTo>
                      <a:pt x="518695" y="387047"/>
                      <a:pt x="411267" y="480973"/>
                      <a:pt x="249435" y="480973"/>
                    </a:cubicBezTo>
                    <a:cubicBezTo>
                      <a:pt x="125870" y="480973"/>
                      <a:pt x="0" y="421118"/>
                      <a:pt x="0" y="323048"/>
                    </a:cubicBezTo>
                    <a:cubicBezTo>
                      <a:pt x="0" y="271941"/>
                      <a:pt x="32735" y="212546"/>
                      <a:pt x="88524" y="156375"/>
                    </a:cubicBezTo>
                    <a:cubicBezTo>
                      <a:pt x="144889" y="100433"/>
                      <a:pt x="207997" y="67283"/>
                      <a:pt x="249838" y="67995"/>
                    </a:cubicBezTo>
                    <a:close/>
                    <a:moveTo>
                      <a:pt x="444588" y="161"/>
                    </a:moveTo>
                    <a:cubicBezTo>
                      <a:pt x="484991" y="1995"/>
                      <a:pt x="524680" y="19432"/>
                      <a:pt x="553734" y="51888"/>
                    </a:cubicBezTo>
                    <a:cubicBezTo>
                      <a:pt x="592933" y="95163"/>
                      <a:pt x="603540" y="154091"/>
                      <a:pt x="586938" y="205653"/>
                    </a:cubicBezTo>
                    <a:cubicBezTo>
                      <a:pt x="582787" y="217623"/>
                      <a:pt x="570336" y="224068"/>
                      <a:pt x="558346" y="220385"/>
                    </a:cubicBezTo>
                    <a:cubicBezTo>
                      <a:pt x="546355" y="216241"/>
                      <a:pt x="539899" y="203811"/>
                      <a:pt x="543588" y="191842"/>
                    </a:cubicBezTo>
                    <a:cubicBezTo>
                      <a:pt x="555579" y="155012"/>
                      <a:pt x="547739" y="113118"/>
                      <a:pt x="520069" y="82273"/>
                    </a:cubicBezTo>
                    <a:cubicBezTo>
                      <a:pt x="492398" y="51888"/>
                      <a:pt x="451355" y="39919"/>
                      <a:pt x="413539" y="48205"/>
                    </a:cubicBezTo>
                    <a:cubicBezTo>
                      <a:pt x="401548" y="50507"/>
                      <a:pt x="389097" y="42681"/>
                      <a:pt x="386791" y="30711"/>
                    </a:cubicBezTo>
                    <a:cubicBezTo>
                      <a:pt x="384024" y="18281"/>
                      <a:pt x="391864" y="6311"/>
                      <a:pt x="404315" y="3549"/>
                    </a:cubicBezTo>
                    <a:cubicBezTo>
                      <a:pt x="417574" y="672"/>
                      <a:pt x="431121" y="-450"/>
                      <a:pt x="444588" y="161"/>
                    </a:cubicBezTo>
                    <a:close/>
                  </a:path>
                </a:pathLst>
              </a:custGeom>
              <a:solidFill>
                <a:srgbClr val="0C8E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</p:grpSp>
        <p:sp>
          <p:nvSpPr>
            <p:cNvPr id="220" name="矩形 219">
              <a:extLst>
                <a:ext uri="{FF2B5EF4-FFF2-40B4-BE49-F238E27FC236}">
                  <a16:creationId xmlns:a16="http://schemas.microsoft.com/office/drawing/2014/main" xmlns="" id="{A564BCD4-63EF-45F5-A5E7-E384F88913F2}"/>
                </a:ext>
              </a:extLst>
            </p:cNvPr>
            <p:cNvSpPr/>
            <p:nvPr/>
          </p:nvSpPr>
          <p:spPr>
            <a:xfrm>
              <a:off x="557214" y="5066449"/>
              <a:ext cx="1017585" cy="16177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dirty="0">
                  <a:solidFill>
                    <a:prstClr val="white"/>
                  </a:solidFill>
                </a:rPr>
                <a:t>iSlidetools@islide.cc</a:t>
              </a:r>
              <a:endParaRPr lang="zh-CN" altLang="en-US" sz="1100" dirty="0"/>
            </a:p>
          </p:txBody>
        </p:sp>
        <p:sp>
          <p:nvSpPr>
            <p:cNvPr id="221" name="矩形 220">
              <a:extLst>
                <a:ext uri="{FF2B5EF4-FFF2-40B4-BE49-F238E27FC236}">
                  <a16:creationId xmlns:a16="http://schemas.microsoft.com/office/drawing/2014/main" xmlns="" id="{22B4BCAF-A180-43ED-ABE9-55B12C8CF514}"/>
                </a:ext>
              </a:extLst>
            </p:cNvPr>
            <p:cNvSpPr/>
            <p:nvPr/>
          </p:nvSpPr>
          <p:spPr>
            <a:xfrm>
              <a:off x="557214" y="5300709"/>
              <a:ext cx="1017585" cy="16177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dirty="0">
                  <a:solidFill>
                    <a:prstClr val="white"/>
                  </a:solidFill>
                </a:rPr>
                <a:t>18282828282</a:t>
              </a:r>
              <a:endParaRPr lang="zh-CN" altLang="en-US" sz="1100" dirty="0"/>
            </a:p>
          </p:txBody>
        </p:sp>
        <p:sp>
          <p:nvSpPr>
            <p:cNvPr id="222" name="矩形 221">
              <a:extLst>
                <a:ext uri="{FF2B5EF4-FFF2-40B4-BE49-F238E27FC236}">
                  <a16:creationId xmlns:a16="http://schemas.microsoft.com/office/drawing/2014/main" xmlns="" id="{F278F111-E06E-4679-9379-74B796E90D2A}"/>
                </a:ext>
              </a:extLst>
            </p:cNvPr>
            <p:cNvSpPr/>
            <p:nvPr/>
          </p:nvSpPr>
          <p:spPr>
            <a:xfrm>
              <a:off x="557214" y="5534969"/>
              <a:ext cx="1017585" cy="16177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dirty="0">
                  <a:solidFill>
                    <a:prstClr val="white"/>
                  </a:solidFill>
                </a:rPr>
                <a:t>@iSlide</a:t>
              </a:r>
              <a:endParaRPr lang="zh-CN" altLang="en-US" sz="1100" dirty="0"/>
            </a:p>
          </p:txBody>
        </p:sp>
      </p:grpSp>
      <p:grpSp>
        <p:nvGrpSpPr>
          <p:cNvPr id="269" name="组合 268">
            <a:extLst>
              <a:ext uri="{FF2B5EF4-FFF2-40B4-BE49-F238E27FC236}">
                <a16:creationId xmlns:a16="http://schemas.microsoft.com/office/drawing/2014/main" xmlns="" id="{08653C1D-9D8C-4D60-A0A2-C561838F0368}"/>
              </a:ext>
            </a:extLst>
          </p:cNvPr>
          <p:cNvGrpSpPr/>
          <p:nvPr/>
        </p:nvGrpSpPr>
        <p:grpSpPr>
          <a:xfrm>
            <a:off x="273363" y="7307216"/>
            <a:ext cx="2011851" cy="1430166"/>
            <a:chOff x="273363" y="7307216"/>
            <a:chExt cx="2011851" cy="1430166"/>
          </a:xfrm>
        </p:grpSpPr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xmlns="" id="{A7E66B09-8D58-4D76-8492-64E443031263}"/>
                </a:ext>
              </a:extLst>
            </p:cNvPr>
            <p:cNvSpPr/>
            <p:nvPr/>
          </p:nvSpPr>
          <p:spPr>
            <a:xfrm>
              <a:off x="273363" y="7330476"/>
              <a:ext cx="195470" cy="195470"/>
            </a:xfrm>
            <a:prstGeom prst="ellipse">
              <a:avLst/>
            </a:pr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68" name="椭圆 11">
              <a:extLst>
                <a:ext uri="{FF2B5EF4-FFF2-40B4-BE49-F238E27FC236}">
                  <a16:creationId xmlns:a16="http://schemas.microsoft.com/office/drawing/2014/main" xmlns="" id="{8846E0B7-4106-4347-AF53-3793B9FA3877}"/>
                </a:ext>
              </a:extLst>
            </p:cNvPr>
            <p:cNvSpPr/>
            <p:nvPr/>
          </p:nvSpPr>
          <p:spPr>
            <a:xfrm>
              <a:off x="347174" y="7378179"/>
              <a:ext cx="47848" cy="100064"/>
            </a:xfrm>
            <a:custGeom>
              <a:avLst/>
              <a:gdLst>
                <a:gd name="connsiteX0" fmla="*/ 215876 w 290049"/>
                <a:gd name="connsiteY0" fmla="*/ 172558 h 606580"/>
                <a:gd name="connsiteX1" fmla="*/ 193836 w 290049"/>
                <a:gd name="connsiteY1" fmla="*/ 194565 h 606580"/>
                <a:gd name="connsiteX2" fmla="*/ 193836 w 290049"/>
                <a:gd name="connsiteY2" fmla="*/ 214982 h 606580"/>
                <a:gd name="connsiteX3" fmla="*/ 215876 w 290049"/>
                <a:gd name="connsiteY3" fmla="*/ 236988 h 606580"/>
                <a:gd name="connsiteX4" fmla="*/ 237917 w 290049"/>
                <a:gd name="connsiteY4" fmla="*/ 214982 h 606580"/>
                <a:gd name="connsiteX5" fmla="*/ 237917 w 290049"/>
                <a:gd name="connsiteY5" fmla="*/ 194565 h 606580"/>
                <a:gd name="connsiteX6" fmla="*/ 215876 w 290049"/>
                <a:gd name="connsiteY6" fmla="*/ 172558 h 606580"/>
                <a:gd name="connsiteX7" fmla="*/ 152019 w 290049"/>
                <a:gd name="connsiteY7" fmla="*/ 172558 h 606580"/>
                <a:gd name="connsiteX8" fmla="*/ 129978 w 290049"/>
                <a:gd name="connsiteY8" fmla="*/ 194565 h 606580"/>
                <a:gd name="connsiteX9" fmla="*/ 129978 w 290049"/>
                <a:gd name="connsiteY9" fmla="*/ 214982 h 606580"/>
                <a:gd name="connsiteX10" fmla="*/ 152019 w 290049"/>
                <a:gd name="connsiteY10" fmla="*/ 236988 h 606580"/>
                <a:gd name="connsiteX11" fmla="*/ 174059 w 290049"/>
                <a:gd name="connsiteY11" fmla="*/ 214982 h 606580"/>
                <a:gd name="connsiteX12" fmla="*/ 174059 w 290049"/>
                <a:gd name="connsiteY12" fmla="*/ 194565 h 606580"/>
                <a:gd name="connsiteX13" fmla="*/ 152019 w 290049"/>
                <a:gd name="connsiteY13" fmla="*/ 172558 h 606580"/>
                <a:gd name="connsiteX14" fmla="*/ 107519 w 290049"/>
                <a:gd name="connsiteY14" fmla="*/ 1694 h 606580"/>
                <a:gd name="connsiteX15" fmla="*/ 118078 w 290049"/>
                <a:gd name="connsiteY15" fmla="*/ 14413 h 606580"/>
                <a:gd name="connsiteX16" fmla="*/ 118078 w 290049"/>
                <a:gd name="connsiteY16" fmla="*/ 123608 h 606580"/>
                <a:gd name="connsiteX17" fmla="*/ 133331 w 290049"/>
                <a:gd name="connsiteY17" fmla="*/ 135407 h 606580"/>
                <a:gd name="connsiteX18" fmla="*/ 279148 w 290049"/>
                <a:gd name="connsiteY18" fmla="*/ 135490 h 606580"/>
                <a:gd name="connsiteX19" fmla="*/ 287528 w 290049"/>
                <a:gd name="connsiteY19" fmla="*/ 138586 h 606580"/>
                <a:gd name="connsiteX20" fmla="*/ 289958 w 290049"/>
                <a:gd name="connsiteY20" fmla="*/ 147372 h 606580"/>
                <a:gd name="connsiteX21" fmla="*/ 289958 w 290049"/>
                <a:gd name="connsiteY21" fmla="*/ 147791 h 606580"/>
                <a:gd name="connsiteX22" fmla="*/ 213111 w 290049"/>
                <a:gd name="connsiteY22" fmla="*/ 269036 h 606580"/>
                <a:gd name="connsiteX23" fmla="*/ 200121 w 290049"/>
                <a:gd name="connsiteY23" fmla="*/ 287193 h 606580"/>
                <a:gd name="connsiteX24" fmla="*/ 200121 w 290049"/>
                <a:gd name="connsiteY24" fmla="*/ 551522 h 606580"/>
                <a:gd name="connsiteX25" fmla="*/ 145063 w 290049"/>
                <a:gd name="connsiteY25" fmla="*/ 606580 h 606580"/>
                <a:gd name="connsiteX26" fmla="*/ 89921 w 290049"/>
                <a:gd name="connsiteY26" fmla="*/ 551522 h 606580"/>
                <a:gd name="connsiteX27" fmla="*/ 89921 w 290049"/>
                <a:gd name="connsiteY27" fmla="*/ 289452 h 606580"/>
                <a:gd name="connsiteX28" fmla="*/ 73914 w 290049"/>
                <a:gd name="connsiteY28" fmla="*/ 267195 h 606580"/>
                <a:gd name="connsiteX29" fmla="*/ 0 w 290049"/>
                <a:gd name="connsiteY29" fmla="*/ 141013 h 606580"/>
                <a:gd name="connsiteX30" fmla="*/ 28996 w 290049"/>
                <a:gd name="connsiteY30" fmla="*/ 54158 h 606580"/>
                <a:gd name="connsiteX31" fmla="*/ 102407 w 290049"/>
                <a:gd name="connsiteY31" fmla="*/ 2531 h 606580"/>
                <a:gd name="connsiteX32" fmla="*/ 107519 w 290049"/>
                <a:gd name="connsiteY32" fmla="*/ 1694 h 606580"/>
                <a:gd name="connsiteX33" fmla="*/ 188229 w 290049"/>
                <a:gd name="connsiteY33" fmla="*/ 0 h 606580"/>
                <a:gd name="connsiteX34" fmla="*/ 190157 w 290049"/>
                <a:gd name="connsiteY34" fmla="*/ 84 h 606580"/>
                <a:gd name="connsiteX35" fmla="*/ 190576 w 290049"/>
                <a:gd name="connsiteY35" fmla="*/ 167 h 606580"/>
                <a:gd name="connsiteX36" fmla="*/ 287952 w 290049"/>
                <a:gd name="connsiteY36" fmla="*/ 97835 h 606580"/>
                <a:gd name="connsiteX37" fmla="*/ 285354 w 290049"/>
                <a:gd name="connsiteY37" fmla="*/ 106204 h 606580"/>
                <a:gd name="connsiteX38" fmla="*/ 278901 w 290049"/>
                <a:gd name="connsiteY38" fmla="*/ 108882 h 606580"/>
                <a:gd name="connsiteX39" fmla="*/ 197028 w 290049"/>
                <a:gd name="connsiteY39" fmla="*/ 108882 h 606580"/>
                <a:gd name="connsiteX40" fmla="*/ 179095 w 290049"/>
                <a:gd name="connsiteY40" fmla="*/ 91977 h 606580"/>
                <a:gd name="connsiteX41" fmla="*/ 179095 w 290049"/>
                <a:gd name="connsiteY41" fmla="*/ 10378 h 606580"/>
                <a:gd name="connsiteX42" fmla="*/ 188229 w 290049"/>
                <a:gd name="connsiteY42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90049" h="606580">
                  <a:moveTo>
                    <a:pt x="215876" y="172558"/>
                  </a:moveTo>
                  <a:cubicBezTo>
                    <a:pt x="203725" y="172558"/>
                    <a:pt x="193836" y="182432"/>
                    <a:pt x="193836" y="194565"/>
                  </a:cubicBezTo>
                  <a:lnTo>
                    <a:pt x="193836" y="214982"/>
                  </a:lnTo>
                  <a:cubicBezTo>
                    <a:pt x="193836" y="227114"/>
                    <a:pt x="203725" y="236988"/>
                    <a:pt x="215876" y="236988"/>
                  </a:cubicBezTo>
                  <a:cubicBezTo>
                    <a:pt x="228028" y="236988"/>
                    <a:pt x="237917" y="227114"/>
                    <a:pt x="237917" y="214982"/>
                  </a:cubicBezTo>
                  <a:lnTo>
                    <a:pt x="237917" y="194565"/>
                  </a:lnTo>
                  <a:cubicBezTo>
                    <a:pt x="237917" y="182432"/>
                    <a:pt x="228028" y="172558"/>
                    <a:pt x="215876" y="172558"/>
                  </a:cubicBezTo>
                  <a:close/>
                  <a:moveTo>
                    <a:pt x="152019" y="172558"/>
                  </a:moveTo>
                  <a:cubicBezTo>
                    <a:pt x="139867" y="172558"/>
                    <a:pt x="129978" y="182432"/>
                    <a:pt x="129978" y="194565"/>
                  </a:cubicBezTo>
                  <a:lnTo>
                    <a:pt x="129978" y="214982"/>
                  </a:lnTo>
                  <a:cubicBezTo>
                    <a:pt x="129978" y="227114"/>
                    <a:pt x="139867" y="236988"/>
                    <a:pt x="152019" y="236988"/>
                  </a:cubicBezTo>
                  <a:cubicBezTo>
                    <a:pt x="164170" y="236988"/>
                    <a:pt x="174059" y="227114"/>
                    <a:pt x="174059" y="214982"/>
                  </a:cubicBezTo>
                  <a:lnTo>
                    <a:pt x="174059" y="194565"/>
                  </a:lnTo>
                  <a:cubicBezTo>
                    <a:pt x="174059" y="182432"/>
                    <a:pt x="164170" y="172558"/>
                    <a:pt x="152019" y="172558"/>
                  </a:cubicBezTo>
                  <a:close/>
                  <a:moveTo>
                    <a:pt x="107519" y="1694"/>
                  </a:moveTo>
                  <a:cubicBezTo>
                    <a:pt x="112631" y="1694"/>
                    <a:pt x="118078" y="5041"/>
                    <a:pt x="118078" y="14413"/>
                  </a:cubicBezTo>
                  <a:lnTo>
                    <a:pt x="118078" y="123608"/>
                  </a:lnTo>
                  <a:cubicBezTo>
                    <a:pt x="118078" y="125617"/>
                    <a:pt x="118916" y="135407"/>
                    <a:pt x="133331" y="135407"/>
                  </a:cubicBezTo>
                  <a:lnTo>
                    <a:pt x="279148" y="135490"/>
                  </a:lnTo>
                  <a:cubicBezTo>
                    <a:pt x="282751" y="135490"/>
                    <a:pt x="285517" y="136494"/>
                    <a:pt x="287528" y="138586"/>
                  </a:cubicBezTo>
                  <a:cubicBezTo>
                    <a:pt x="290377" y="141682"/>
                    <a:pt x="290126" y="145531"/>
                    <a:pt x="289958" y="147372"/>
                  </a:cubicBezTo>
                  <a:lnTo>
                    <a:pt x="289958" y="147791"/>
                  </a:lnTo>
                  <a:cubicBezTo>
                    <a:pt x="287528" y="200673"/>
                    <a:pt x="257024" y="245774"/>
                    <a:pt x="213111" y="269036"/>
                  </a:cubicBezTo>
                  <a:cubicBezTo>
                    <a:pt x="208921" y="271211"/>
                    <a:pt x="200121" y="273219"/>
                    <a:pt x="200121" y="287193"/>
                  </a:cubicBezTo>
                  <a:lnTo>
                    <a:pt x="200121" y="551522"/>
                  </a:lnTo>
                  <a:cubicBezTo>
                    <a:pt x="200121" y="581896"/>
                    <a:pt x="175400" y="606580"/>
                    <a:pt x="145063" y="606580"/>
                  </a:cubicBezTo>
                  <a:cubicBezTo>
                    <a:pt x="114642" y="606580"/>
                    <a:pt x="89921" y="581896"/>
                    <a:pt x="89921" y="551522"/>
                  </a:cubicBezTo>
                  <a:lnTo>
                    <a:pt x="89921" y="289452"/>
                  </a:lnTo>
                  <a:cubicBezTo>
                    <a:pt x="89921" y="272717"/>
                    <a:pt x="79026" y="270123"/>
                    <a:pt x="73914" y="267195"/>
                  </a:cubicBezTo>
                  <a:cubicBezTo>
                    <a:pt x="29834" y="242343"/>
                    <a:pt x="0" y="195067"/>
                    <a:pt x="0" y="141013"/>
                  </a:cubicBezTo>
                  <a:cubicBezTo>
                    <a:pt x="0" y="109384"/>
                    <a:pt x="9973" y="79344"/>
                    <a:pt x="28996" y="54158"/>
                  </a:cubicBezTo>
                  <a:cubicBezTo>
                    <a:pt x="47265" y="29809"/>
                    <a:pt x="73411" y="11484"/>
                    <a:pt x="102407" y="2531"/>
                  </a:cubicBezTo>
                  <a:cubicBezTo>
                    <a:pt x="103832" y="2112"/>
                    <a:pt x="105592" y="1694"/>
                    <a:pt x="107519" y="1694"/>
                  </a:cubicBezTo>
                  <a:close/>
                  <a:moveTo>
                    <a:pt x="188229" y="0"/>
                  </a:moveTo>
                  <a:cubicBezTo>
                    <a:pt x="188900" y="0"/>
                    <a:pt x="189570" y="84"/>
                    <a:pt x="190157" y="84"/>
                  </a:cubicBezTo>
                  <a:lnTo>
                    <a:pt x="190576" y="167"/>
                  </a:lnTo>
                  <a:cubicBezTo>
                    <a:pt x="243370" y="4017"/>
                    <a:pt x="285270" y="46030"/>
                    <a:pt x="287952" y="97835"/>
                  </a:cubicBezTo>
                  <a:cubicBezTo>
                    <a:pt x="288119" y="101350"/>
                    <a:pt x="287281" y="104195"/>
                    <a:pt x="285354" y="106204"/>
                  </a:cubicBezTo>
                  <a:cubicBezTo>
                    <a:pt x="284264" y="107459"/>
                    <a:pt x="282169" y="108882"/>
                    <a:pt x="278901" y="108882"/>
                  </a:cubicBezTo>
                  <a:lnTo>
                    <a:pt x="197028" y="108882"/>
                  </a:lnTo>
                  <a:cubicBezTo>
                    <a:pt x="183872" y="108882"/>
                    <a:pt x="179095" y="98756"/>
                    <a:pt x="179095" y="91977"/>
                  </a:cubicBezTo>
                  <a:lnTo>
                    <a:pt x="179095" y="10378"/>
                  </a:lnTo>
                  <a:cubicBezTo>
                    <a:pt x="179095" y="753"/>
                    <a:pt x="186051" y="0"/>
                    <a:pt x="1882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35" name="矩形 234">
              <a:extLst>
                <a:ext uri="{FF2B5EF4-FFF2-40B4-BE49-F238E27FC236}">
                  <a16:creationId xmlns:a16="http://schemas.microsoft.com/office/drawing/2014/main" xmlns="" id="{CD38E224-2E86-46C7-A22A-79392060D464}"/>
                </a:ext>
              </a:extLst>
            </p:cNvPr>
            <p:cNvSpPr/>
            <p:nvPr/>
          </p:nvSpPr>
          <p:spPr>
            <a:xfrm>
              <a:off x="557214" y="7307216"/>
              <a:ext cx="1684024" cy="2419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/>
                <a:t>MY SKILLS</a:t>
              </a:r>
              <a:endParaRPr lang="zh-CN" altLang="en-US" sz="1200" b="1" dirty="0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xmlns="" id="{119A595E-7C91-41C1-896F-C8CA9FE89E11}"/>
                </a:ext>
              </a:extLst>
            </p:cNvPr>
            <p:cNvSpPr/>
            <p:nvPr/>
          </p:nvSpPr>
          <p:spPr>
            <a:xfrm>
              <a:off x="321066" y="7638736"/>
              <a:ext cx="161778" cy="161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38" name="椭圆 11">
              <a:extLst>
                <a:ext uri="{FF2B5EF4-FFF2-40B4-BE49-F238E27FC236}">
                  <a16:creationId xmlns:a16="http://schemas.microsoft.com/office/drawing/2014/main" xmlns="" id="{65F554CF-7A05-43A8-A402-EBB85FA97F96}"/>
                </a:ext>
              </a:extLst>
            </p:cNvPr>
            <p:cNvSpPr/>
            <p:nvPr/>
          </p:nvSpPr>
          <p:spPr>
            <a:xfrm>
              <a:off x="360547" y="7678279"/>
              <a:ext cx="82817" cy="82692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639" h="606722">
                  <a:moveTo>
                    <a:pt x="395173" y="248390"/>
                  </a:moveTo>
                  <a:cubicBezTo>
                    <a:pt x="412804" y="248390"/>
                    <a:pt x="427319" y="253455"/>
                    <a:pt x="436847" y="259231"/>
                  </a:cubicBezTo>
                  <a:lnTo>
                    <a:pt x="428833" y="283135"/>
                  </a:lnTo>
                  <a:cubicBezTo>
                    <a:pt x="418770" y="276648"/>
                    <a:pt x="406927" y="273094"/>
                    <a:pt x="394906" y="273094"/>
                  </a:cubicBezTo>
                  <a:cubicBezTo>
                    <a:pt x="376206" y="273094"/>
                    <a:pt x="366322" y="284646"/>
                    <a:pt x="366322" y="298153"/>
                  </a:cubicBezTo>
                  <a:cubicBezTo>
                    <a:pt x="366322" y="312815"/>
                    <a:pt x="375404" y="319746"/>
                    <a:pt x="397577" y="330143"/>
                  </a:cubicBezTo>
                  <a:cubicBezTo>
                    <a:pt x="426250" y="342406"/>
                    <a:pt x="443080" y="359112"/>
                    <a:pt x="443080" y="386392"/>
                  </a:cubicBezTo>
                  <a:cubicBezTo>
                    <a:pt x="443080" y="420782"/>
                    <a:pt x="417880" y="442375"/>
                    <a:pt x="378254" y="442375"/>
                  </a:cubicBezTo>
                  <a:cubicBezTo>
                    <a:pt x="359821" y="442375"/>
                    <a:pt x="342279" y="437310"/>
                    <a:pt x="330881" y="429935"/>
                  </a:cubicBezTo>
                  <a:lnTo>
                    <a:pt x="338806" y="405320"/>
                  </a:lnTo>
                  <a:cubicBezTo>
                    <a:pt x="347533" y="411096"/>
                    <a:pt x="363561" y="417672"/>
                    <a:pt x="378877" y="417672"/>
                  </a:cubicBezTo>
                  <a:cubicBezTo>
                    <a:pt x="401050" y="417672"/>
                    <a:pt x="412003" y="406120"/>
                    <a:pt x="412003" y="389947"/>
                  </a:cubicBezTo>
                  <a:cubicBezTo>
                    <a:pt x="412003" y="374485"/>
                    <a:pt x="403632" y="365510"/>
                    <a:pt x="380747" y="355113"/>
                  </a:cubicBezTo>
                  <a:cubicBezTo>
                    <a:pt x="350204" y="342139"/>
                    <a:pt x="335244" y="324278"/>
                    <a:pt x="335244" y="301974"/>
                  </a:cubicBezTo>
                  <a:cubicBezTo>
                    <a:pt x="335244" y="271850"/>
                    <a:pt x="358931" y="248390"/>
                    <a:pt x="395173" y="248390"/>
                  </a:cubicBezTo>
                  <a:close/>
                  <a:moveTo>
                    <a:pt x="222942" y="202895"/>
                  </a:moveTo>
                  <a:cubicBezTo>
                    <a:pt x="213953" y="202718"/>
                    <a:pt x="205053" y="203517"/>
                    <a:pt x="196153" y="205117"/>
                  </a:cubicBezTo>
                  <a:lnTo>
                    <a:pt x="196153" y="307401"/>
                  </a:lnTo>
                  <a:cubicBezTo>
                    <a:pt x="202294" y="309267"/>
                    <a:pt x="209948" y="309622"/>
                    <a:pt x="219115" y="309622"/>
                  </a:cubicBezTo>
                  <a:cubicBezTo>
                    <a:pt x="255693" y="309622"/>
                    <a:pt x="278566" y="289983"/>
                    <a:pt x="278566" y="254171"/>
                  </a:cubicBezTo>
                  <a:cubicBezTo>
                    <a:pt x="278566" y="221824"/>
                    <a:pt x="258363" y="202895"/>
                    <a:pt x="222942" y="202895"/>
                  </a:cubicBezTo>
                  <a:close/>
                  <a:moveTo>
                    <a:pt x="221518" y="176591"/>
                  </a:moveTo>
                  <a:cubicBezTo>
                    <a:pt x="250887" y="176591"/>
                    <a:pt x="273404" y="183523"/>
                    <a:pt x="288177" y="197564"/>
                  </a:cubicBezTo>
                  <a:cubicBezTo>
                    <a:pt x="301349" y="209827"/>
                    <a:pt x="309359" y="228755"/>
                    <a:pt x="309359" y="251860"/>
                  </a:cubicBezTo>
                  <a:cubicBezTo>
                    <a:pt x="309359" y="275410"/>
                    <a:pt x="302862" y="293449"/>
                    <a:pt x="290847" y="306601"/>
                  </a:cubicBezTo>
                  <a:cubicBezTo>
                    <a:pt x="274650" y="325974"/>
                    <a:pt x="247861" y="335571"/>
                    <a:pt x="218492" y="335571"/>
                  </a:cubicBezTo>
                  <a:cubicBezTo>
                    <a:pt x="210126" y="335571"/>
                    <a:pt x="202650" y="335216"/>
                    <a:pt x="196153" y="333705"/>
                  </a:cubicBezTo>
                  <a:lnTo>
                    <a:pt x="196153" y="438565"/>
                  </a:lnTo>
                  <a:lnTo>
                    <a:pt x="164559" y="438565"/>
                  </a:lnTo>
                  <a:lnTo>
                    <a:pt x="164559" y="181657"/>
                  </a:lnTo>
                  <a:cubicBezTo>
                    <a:pt x="183427" y="178191"/>
                    <a:pt x="202383" y="176414"/>
                    <a:pt x="221518" y="176591"/>
                  </a:cubicBezTo>
                  <a:close/>
                  <a:moveTo>
                    <a:pt x="68089" y="25239"/>
                  </a:moveTo>
                  <a:cubicBezTo>
                    <a:pt x="44414" y="25239"/>
                    <a:pt x="25277" y="44346"/>
                    <a:pt x="25277" y="67986"/>
                  </a:cubicBezTo>
                  <a:lnTo>
                    <a:pt x="25277" y="538736"/>
                  </a:lnTo>
                  <a:cubicBezTo>
                    <a:pt x="25277" y="562287"/>
                    <a:pt x="44414" y="581394"/>
                    <a:pt x="68089" y="581394"/>
                  </a:cubicBezTo>
                  <a:lnTo>
                    <a:pt x="539550" y="581394"/>
                  </a:lnTo>
                  <a:cubicBezTo>
                    <a:pt x="563136" y="581394"/>
                    <a:pt x="582272" y="562287"/>
                    <a:pt x="582272" y="538736"/>
                  </a:cubicBezTo>
                  <a:lnTo>
                    <a:pt x="582272" y="67986"/>
                  </a:lnTo>
                  <a:cubicBezTo>
                    <a:pt x="582272" y="44346"/>
                    <a:pt x="563136" y="25239"/>
                    <a:pt x="539550" y="25239"/>
                  </a:cubicBezTo>
                  <a:close/>
                  <a:moveTo>
                    <a:pt x="68089" y="0"/>
                  </a:moveTo>
                  <a:lnTo>
                    <a:pt x="539550" y="0"/>
                  </a:lnTo>
                  <a:cubicBezTo>
                    <a:pt x="577110" y="0"/>
                    <a:pt x="607639" y="30482"/>
                    <a:pt x="607639" y="67986"/>
                  </a:cubicBezTo>
                  <a:lnTo>
                    <a:pt x="607639" y="538736"/>
                  </a:lnTo>
                  <a:cubicBezTo>
                    <a:pt x="607639" y="576239"/>
                    <a:pt x="577110" y="606722"/>
                    <a:pt x="539550" y="606722"/>
                  </a:cubicBezTo>
                  <a:lnTo>
                    <a:pt x="68089" y="606722"/>
                  </a:lnTo>
                  <a:cubicBezTo>
                    <a:pt x="30529" y="606722"/>
                    <a:pt x="0" y="576239"/>
                    <a:pt x="0" y="538736"/>
                  </a:cubicBezTo>
                  <a:lnTo>
                    <a:pt x="0" y="67986"/>
                  </a:lnTo>
                  <a:cubicBezTo>
                    <a:pt x="0" y="30482"/>
                    <a:pt x="30529" y="0"/>
                    <a:pt x="68089" y="0"/>
                  </a:cubicBezTo>
                  <a:close/>
                </a:path>
              </a:pathLst>
            </a:cu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39" name="RelativeShape">
              <a:extLst>
                <a:ext uri="{FF2B5EF4-FFF2-40B4-BE49-F238E27FC236}">
                  <a16:creationId xmlns:a16="http://schemas.microsoft.com/office/drawing/2014/main" xmlns="" id="{65B9AC62-3E03-44C2-94D1-8B3D70F37C40}"/>
                </a:ext>
              </a:extLst>
            </p:cNvPr>
            <p:cNvSpPr/>
            <p:nvPr/>
          </p:nvSpPr>
          <p:spPr>
            <a:xfrm>
              <a:off x="557214" y="7763196"/>
              <a:ext cx="1728000" cy="2025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40" name="ValueShape">
              <a:extLst>
                <a:ext uri="{FF2B5EF4-FFF2-40B4-BE49-F238E27FC236}">
                  <a16:creationId xmlns:a16="http://schemas.microsoft.com/office/drawing/2014/main" xmlns="" id="{9A64430B-E5B2-4090-BDEC-ED6842463FC1}"/>
                </a:ext>
              </a:extLst>
            </p:cNvPr>
            <p:cNvSpPr/>
            <p:nvPr/>
          </p:nvSpPr>
          <p:spPr>
            <a:xfrm>
              <a:off x="557214" y="7763196"/>
              <a:ext cx="1244160" cy="20250"/>
            </a:xfrm>
            <a:prstGeom prst="roundRect">
              <a:avLst/>
            </a:pr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41" name="CustomText">
              <a:extLst>
                <a:ext uri="{FF2B5EF4-FFF2-40B4-BE49-F238E27FC236}">
                  <a16:creationId xmlns:a16="http://schemas.microsoft.com/office/drawing/2014/main" xmlns="" id="{EEC10793-3817-4315-8A78-0F718C6A2B03}"/>
                </a:ext>
              </a:extLst>
            </p:cNvPr>
            <p:cNvSpPr txBox="1"/>
            <p:nvPr/>
          </p:nvSpPr>
          <p:spPr>
            <a:xfrm>
              <a:off x="557214" y="7649890"/>
              <a:ext cx="903286" cy="929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Adobe Photoshop</a:t>
              </a:r>
            </a:p>
          </p:txBody>
        </p:sp>
        <p:sp>
          <p:nvSpPr>
            <p:cNvPr id="242" name="ValueText">
              <a:extLst>
                <a:ext uri="{FF2B5EF4-FFF2-40B4-BE49-F238E27FC236}">
                  <a16:creationId xmlns:a16="http://schemas.microsoft.com/office/drawing/2014/main" xmlns="" id="{F1FE2BC2-1D21-4843-8A9E-75F52C2AC452}"/>
                </a:ext>
              </a:extLst>
            </p:cNvPr>
            <p:cNvSpPr txBox="1"/>
            <p:nvPr/>
          </p:nvSpPr>
          <p:spPr>
            <a:xfrm>
              <a:off x="2184931" y="7667643"/>
              <a:ext cx="100282" cy="7521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solidFill>
                    <a:schemeClr val="bg1"/>
                  </a:solidFill>
                  <a:latin typeface="Impact" panose="020B0806030902050204" pitchFamily="34" charset="0"/>
                </a:rPr>
                <a:t>72%</a:t>
              </a:r>
              <a:endParaRPr lang="en-US" sz="1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xmlns="" id="{738F99B1-422E-45A5-BCAC-B35BC6392D45}"/>
                </a:ext>
              </a:extLst>
            </p:cNvPr>
            <p:cNvSpPr/>
            <p:nvPr/>
          </p:nvSpPr>
          <p:spPr>
            <a:xfrm>
              <a:off x="321066" y="7872953"/>
              <a:ext cx="161778" cy="161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44" name="椭圆 11">
              <a:extLst>
                <a:ext uri="{FF2B5EF4-FFF2-40B4-BE49-F238E27FC236}">
                  <a16:creationId xmlns:a16="http://schemas.microsoft.com/office/drawing/2014/main" xmlns="" id="{64A901D6-44C5-4E87-AC98-CB155EDBD0A3}"/>
                </a:ext>
              </a:extLst>
            </p:cNvPr>
            <p:cNvSpPr/>
            <p:nvPr/>
          </p:nvSpPr>
          <p:spPr>
            <a:xfrm>
              <a:off x="360547" y="7912501"/>
              <a:ext cx="82817" cy="82682"/>
            </a:xfrm>
            <a:custGeom>
              <a:avLst/>
              <a:gdLst>
                <a:gd name="connsiteX0" fmla="*/ 407692 w 606580"/>
                <a:gd name="connsiteY0" fmla="*/ 269277 h 605592"/>
                <a:gd name="connsiteX1" fmla="*/ 426286 w 606580"/>
                <a:gd name="connsiteY1" fmla="*/ 287816 h 605592"/>
                <a:gd name="connsiteX2" fmla="*/ 426286 w 606580"/>
                <a:gd name="connsiteY2" fmla="*/ 388482 h 605592"/>
                <a:gd name="connsiteX3" fmla="*/ 407692 w 606580"/>
                <a:gd name="connsiteY3" fmla="*/ 407021 h 605592"/>
                <a:gd name="connsiteX4" fmla="*/ 389098 w 606580"/>
                <a:gd name="connsiteY4" fmla="*/ 388482 h 605592"/>
                <a:gd name="connsiteX5" fmla="*/ 389098 w 606580"/>
                <a:gd name="connsiteY5" fmla="*/ 287816 h 605592"/>
                <a:gd name="connsiteX6" fmla="*/ 407692 w 606580"/>
                <a:gd name="connsiteY6" fmla="*/ 269277 h 605592"/>
                <a:gd name="connsiteX7" fmla="*/ 273725 w 606580"/>
                <a:gd name="connsiteY7" fmla="*/ 263518 h 605592"/>
                <a:gd name="connsiteX8" fmla="*/ 248467 w 606580"/>
                <a:gd name="connsiteY8" fmla="*/ 321370 h 605592"/>
                <a:gd name="connsiteX9" fmla="*/ 298982 w 606580"/>
                <a:gd name="connsiteY9" fmla="*/ 321370 h 605592"/>
                <a:gd name="connsiteX10" fmla="*/ 407692 w 606580"/>
                <a:gd name="connsiteY10" fmla="*/ 205698 h 605592"/>
                <a:gd name="connsiteX11" fmla="*/ 426286 w 606580"/>
                <a:gd name="connsiteY11" fmla="*/ 224235 h 605592"/>
                <a:gd name="connsiteX12" fmla="*/ 426286 w 606580"/>
                <a:gd name="connsiteY12" fmla="*/ 229147 h 605592"/>
                <a:gd name="connsiteX13" fmla="*/ 407692 w 606580"/>
                <a:gd name="connsiteY13" fmla="*/ 247684 h 605592"/>
                <a:gd name="connsiteX14" fmla="*/ 389098 w 606580"/>
                <a:gd name="connsiteY14" fmla="*/ 229147 h 605592"/>
                <a:gd name="connsiteX15" fmla="*/ 389098 w 606580"/>
                <a:gd name="connsiteY15" fmla="*/ 224235 h 605592"/>
                <a:gd name="connsiteX16" fmla="*/ 407692 w 606580"/>
                <a:gd name="connsiteY16" fmla="*/ 205698 h 605592"/>
                <a:gd name="connsiteX17" fmla="*/ 273632 w 606580"/>
                <a:gd name="connsiteY17" fmla="*/ 198712 h 605592"/>
                <a:gd name="connsiteX18" fmla="*/ 290718 w 606580"/>
                <a:gd name="connsiteY18" fmla="*/ 209837 h 605592"/>
                <a:gd name="connsiteX19" fmla="*/ 365747 w 606580"/>
                <a:gd name="connsiteY19" fmla="*/ 381169 h 605592"/>
                <a:gd name="connsiteX20" fmla="*/ 356090 w 606580"/>
                <a:gd name="connsiteY20" fmla="*/ 405553 h 605592"/>
                <a:gd name="connsiteX21" fmla="*/ 331668 w 606580"/>
                <a:gd name="connsiteY21" fmla="*/ 395911 h 605592"/>
                <a:gd name="connsiteX22" fmla="*/ 315325 w 606580"/>
                <a:gd name="connsiteY22" fmla="*/ 358548 h 605592"/>
                <a:gd name="connsiteX23" fmla="*/ 232496 w 606580"/>
                <a:gd name="connsiteY23" fmla="*/ 358548 h 605592"/>
                <a:gd name="connsiteX24" fmla="*/ 216152 w 606580"/>
                <a:gd name="connsiteY24" fmla="*/ 395911 h 605592"/>
                <a:gd name="connsiteX25" fmla="*/ 199067 w 606580"/>
                <a:gd name="connsiteY25" fmla="*/ 407036 h 605592"/>
                <a:gd name="connsiteX26" fmla="*/ 191638 w 606580"/>
                <a:gd name="connsiteY26" fmla="*/ 405367 h 605592"/>
                <a:gd name="connsiteX27" fmla="*/ 181981 w 606580"/>
                <a:gd name="connsiteY27" fmla="*/ 381077 h 605592"/>
                <a:gd name="connsiteX28" fmla="*/ 256546 w 606580"/>
                <a:gd name="connsiteY28" fmla="*/ 209837 h 605592"/>
                <a:gd name="connsiteX29" fmla="*/ 273632 w 606580"/>
                <a:gd name="connsiteY29" fmla="*/ 198712 h 605592"/>
                <a:gd name="connsiteX30" fmla="*/ 91641 w 606580"/>
                <a:gd name="connsiteY30" fmla="*/ 50149 h 605592"/>
                <a:gd name="connsiteX31" fmla="*/ 50231 w 606580"/>
                <a:gd name="connsiteY31" fmla="*/ 91492 h 605592"/>
                <a:gd name="connsiteX32" fmla="*/ 50231 w 606580"/>
                <a:gd name="connsiteY32" fmla="*/ 514192 h 605592"/>
                <a:gd name="connsiteX33" fmla="*/ 91641 w 606580"/>
                <a:gd name="connsiteY33" fmla="*/ 555443 h 605592"/>
                <a:gd name="connsiteX34" fmla="*/ 514846 w 606580"/>
                <a:gd name="connsiteY34" fmla="*/ 555443 h 605592"/>
                <a:gd name="connsiteX35" fmla="*/ 556256 w 606580"/>
                <a:gd name="connsiteY35" fmla="*/ 514192 h 605592"/>
                <a:gd name="connsiteX36" fmla="*/ 556349 w 606580"/>
                <a:gd name="connsiteY36" fmla="*/ 514192 h 605592"/>
                <a:gd name="connsiteX37" fmla="*/ 556349 w 606580"/>
                <a:gd name="connsiteY37" fmla="*/ 91492 h 605592"/>
                <a:gd name="connsiteX38" fmla="*/ 515031 w 606580"/>
                <a:gd name="connsiteY38" fmla="*/ 50149 h 605592"/>
                <a:gd name="connsiteX39" fmla="*/ 91641 w 606580"/>
                <a:gd name="connsiteY39" fmla="*/ 0 h 605592"/>
                <a:gd name="connsiteX40" fmla="*/ 515031 w 606580"/>
                <a:gd name="connsiteY40" fmla="*/ 0 h 605592"/>
                <a:gd name="connsiteX41" fmla="*/ 606580 w 606580"/>
                <a:gd name="connsiteY41" fmla="*/ 91492 h 605592"/>
                <a:gd name="connsiteX42" fmla="*/ 606580 w 606580"/>
                <a:gd name="connsiteY42" fmla="*/ 514192 h 605592"/>
                <a:gd name="connsiteX43" fmla="*/ 515031 w 606580"/>
                <a:gd name="connsiteY43" fmla="*/ 605592 h 605592"/>
                <a:gd name="connsiteX44" fmla="*/ 91641 w 606580"/>
                <a:gd name="connsiteY44" fmla="*/ 605592 h 605592"/>
                <a:gd name="connsiteX45" fmla="*/ 0 w 606580"/>
                <a:gd name="connsiteY45" fmla="*/ 514192 h 605592"/>
                <a:gd name="connsiteX46" fmla="*/ 0 w 606580"/>
                <a:gd name="connsiteY46" fmla="*/ 91492 h 605592"/>
                <a:gd name="connsiteX47" fmla="*/ 91641 w 606580"/>
                <a:gd name="connsiteY47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6580" h="605592">
                  <a:moveTo>
                    <a:pt x="407692" y="269277"/>
                  </a:moveTo>
                  <a:cubicBezTo>
                    <a:pt x="417919" y="269277"/>
                    <a:pt x="426286" y="277620"/>
                    <a:pt x="426286" y="287816"/>
                  </a:cubicBezTo>
                  <a:lnTo>
                    <a:pt x="426286" y="388482"/>
                  </a:lnTo>
                  <a:cubicBezTo>
                    <a:pt x="426286" y="398679"/>
                    <a:pt x="417919" y="407021"/>
                    <a:pt x="407692" y="407021"/>
                  </a:cubicBezTo>
                  <a:cubicBezTo>
                    <a:pt x="397372" y="407021"/>
                    <a:pt x="389098" y="398679"/>
                    <a:pt x="389098" y="388482"/>
                  </a:cubicBezTo>
                  <a:lnTo>
                    <a:pt x="389098" y="287816"/>
                  </a:lnTo>
                  <a:cubicBezTo>
                    <a:pt x="389098" y="277620"/>
                    <a:pt x="397372" y="269277"/>
                    <a:pt x="407692" y="269277"/>
                  </a:cubicBezTo>
                  <a:close/>
                  <a:moveTo>
                    <a:pt x="273725" y="263518"/>
                  </a:moveTo>
                  <a:lnTo>
                    <a:pt x="248467" y="321370"/>
                  </a:lnTo>
                  <a:lnTo>
                    <a:pt x="298982" y="321370"/>
                  </a:lnTo>
                  <a:close/>
                  <a:moveTo>
                    <a:pt x="407692" y="205698"/>
                  </a:moveTo>
                  <a:cubicBezTo>
                    <a:pt x="417919" y="205698"/>
                    <a:pt x="426286" y="213947"/>
                    <a:pt x="426286" y="224235"/>
                  </a:cubicBezTo>
                  <a:lnTo>
                    <a:pt x="426286" y="229147"/>
                  </a:lnTo>
                  <a:cubicBezTo>
                    <a:pt x="426286" y="239435"/>
                    <a:pt x="417919" y="247684"/>
                    <a:pt x="407692" y="247684"/>
                  </a:cubicBezTo>
                  <a:cubicBezTo>
                    <a:pt x="397372" y="247684"/>
                    <a:pt x="389098" y="239435"/>
                    <a:pt x="389098" y="229147"/>
                  </a:cubicBezTo>
                  <a:lnTo>
                    <a:pt x="389098" y="224235"/>
                  </a:lnTo>
                  <a:cubicBezTo>
                    <a:pt x="389098" y="213947"/>
                    <a:pt x="397372" y="205698"/>
                    <a:pt x="407692" y="205698"/>
                  </a:cubicBezTo>
                  <a:close/>
                  <a:moveTo>
                    <a:pt x="273632" y="198712"/>
                  </a:moveTo>
                  <a:cubicBezTo>
                    <a:pt x="281060" y="198712"/>
                    <a:pt x="287746" y="203069"/>
                    <a:pt x="290718" y="209837"/>
                  </a:cubicBezTo>
                  <a:lnTo>
                    <a:pt x="365747" y="381169"/>
                  </a:lnTo>
                  <a:cubicBezTo>
                    <a:pt x="369833" y="390441"/>
                    <a:pt x="365469" y="401473"/>
                    <a:pt x="356090" y="405553"/>
                  </a:cubicBezTo>
                  <a:cubicBezTo>
                    <a:pt x="346618" y="409632"/>
                    <a:pt x="335754" y="405275"/>
                    <a:pt x="331668" y="395911"/>
                  </a:cubicBezTo>
                  <a:lnTo>
                    <a:pt x="315325" y="358548"/>
                  </a:lnTo>
                  <a:lnTo>
                    <a:pt x="232496" y="358548"/>
                  </a:lnTo>
                  <a:lnTo>
                    <a:pt x="216152" y="395911"/>
                  </a:lnTo>
                  <a:cubicBezTo>
                    <a:pt x="213088" y="402771"/>
                    <a:pt x="206217" y="407036"/>
                    <a:pt x="199067" y="407036"/>
                  </a:cubicBezTo>
                  <a:cubicBezTo>
                    <a:pt x="196559" y="407036"/>
                    <a:pt x="194145" y="406480"/>
                    <a:pt x="191638" y="405367"/>
                  </a:cubicBezTo>
                  <a:cubicBezTo>
                    <a:pt x="182259" y="401288"/>
                    <a:pt x="177895" y="390441"/>
                    <a:pt x="181981" y="381077"/>
                  </a:cubicBezTo>
                  <a:lnTo>
                    <a:pt x="256546" y="209837"/>
                  </a:lnTo>
                  <a:cubicBezTo>
                    <a:pt x="259517" y="203069"/>
                    <a:pt x="266203" y="198712"/>
                    <a:pt x="273632" y="198712"/>
                  </a:cubicBezTo>
                  <a:close/>
                  <a:moveTo>
                    <a:pt x="91641" y="50149"/>
                  </a:moveTo>
                  <a:cubicBezTo>
                    <a:pt x="68336" y="50149"/>
                    <a:pt x="50231" y="68225"/>
                    <a:pt x="50231" y="91492"/>
                  </a:cubicBezTo>
                  <a:lnTo>
                    <a:pt x="50231" y="514192"/>
                  </a:lnTo>
                  <a:cubicBezTo>
                    <a:pt x="50231" y="537367"/>
                    <a:pt x="68336" y="555443"/>
                    <a:pt x="91641" y="555443"/>
                  </a:cubicBezTo>
                  <a:lnTo>
                    <a:pt x="514846" y="555443"/>
                  </a:lnTo>
                  <a:cubicBezTo>
                    <a:pt x="538151" y="555443"/>
                    <a:pt x="556256" y="537367"/>
                    <a:pt x="556256" y="514192"/>
                  </a:cubicBezTo>
                  <a:lnTo>
                    <a:pt x="556349" y="514192"/>
                  </a:lnTo>
                  <a:lnTo>
                    <a:pt x="556349" y="91492"/>
                  </a:lnTo>
                  <a:cubicBezTo>
                    <a:pt x="556349" y="68225"/>
                    <a:pt x="538244" y="50149"/>
                    <a:pt x="515031" y="50149"/>
                  </a:cubicBezTo>
                  <a:close/>
                  <a:moveTo>
                    <a:pt x="91641" y="0"/>
                  </a:moveTo>
                  <a:lnTo>
                    <a:pt x="515031" y="0"/>
                  </a:lnTo>
                  <a:cubicBezTo>
                    <a:pt x="565263" y="0"/>
                    <a:pt x="606580" y="41250"/>
                    <a:pt x="606580" y="91492"/>
                  </a:cubicBezTo>
                  <a:lnTo>
                    <a:pt x="606580" y="514192"/>
                  </a:lnTo>
                  <a:cubicBezTo>
                    <a:pt x="606580" y="564342"/>
                    <a:pt x="565355" y="605592"/>
                    <a:pt x="515031" y="605592"/>
                  </a:cubicBezTo>
                  <a:lnTo>
                    <a:pt x="91641" y="605592"/>
                  </a:lnTo>
                  <a:cubicBezTo>
                    <a:pt x="41318" y="605592"/>
                    <a:pt x="0" y="564434"/>
                    <a:pt x="0" y="514192"/>
                  </a:cubicBezTo>
                  <a:lnTo>
                    <a:pt x="0" y="91492"/>
                  </a:lnTo>
                  <a:cubicBezTo>
                    <a:pt x="0" y="41250"/>
                    <a:pt x="41225" y="0"/>
                    <a:pt x="91641" y="0"/>
                  </a:cubicBezTo>
                  <a:close/>
                </a:path>
              </a:pathLst>
            </a:cu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45" name="RelativeShape">
              <a:extLst>
                <a:ext uri="{FF2B5EF4-FFF2-40B4-BE49-F238E27FC236}">
                  <a16:creationId xmlns:a16="http://schemas.microsoft.com/office/drawing/2014/main" xmlns="" id="{EDA937FE-DF51-4C48-BE7F-A932F9D4ADB5}"/>
                </a:ext>
              </a:extLst>
            </p:cNvPr>
            <p:cNvSpPr/>
            <p:nvPr/>
          </p:nvSpPr>
          <p:spPr>
            <a:xfrm>
              <a:off x="557214" y="7997413"/>
              <a:ext cx="1728000" cy="2025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46" name="ValueShape">
              <a:extLst>
                <a:ext uri="{FF2B5EF4-FFF2-40B4-BE49-F238E27FC236}">
                  <a16:creationId xmlns:a16="http://schemas.microsoft.com/office/drawing/2014/main" xmlns="" id="{BDDDE203-690F-46D3-9E6D-9EA1CCF708BB}"/>
                </a:ext>
              </a:extLst>
            </p:cNvPr>
            <p:cNvSpPr/>
            <p:nvPr/>
          </p:nvSpPr>
          <p:spPr>
            <a:xfrm>
              <a:off x="557214" y="7997413"/>
              <a:ext cx="1451520" cy="20250"/>
            </a:xfrm>
            <a:prstGeom prst="roundRect">
              <a:avLst/>
            </a:pr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47" name="CustomText">
              <a:extLst>
                <a:ext uri="{FF2B5EF4-FFF2-40B4-BE49-F238E27FC236}">
                  <a16:creationId xmlns:a16="http://schemas.microsoft.com/office/drawing/2014/main" xmlns="" id="{3C58F535-2342-46A6-85FB-9F7E7774FA07}"/>
                </a:ext>
              </a:extLst>
            </p:cNvPr>
            <p:cNvSpPr txBox="1"/>
            <p:nvPr/>
          </p:nvSpPr>
          <p:spPr>
            <a:xfrm>
              <a:off x="557214" y="7884107"/>
              <a:ext cx="903286" cy="929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Adobe illustrator</a:t>
              </a:r>
            </a:p>
          </p:txBody>
        </p:sp>
        <p:sp>
          <p:nvSpPr>
            <p:cNvPr id="248" name="ValueText">
              <a:extLst>
                <a:ext uri="{FF2B5EF4-FFF2-40B4-BE49-F238E27FC236}">
                  <a16:creationId xmlns:a16="http://schemas.microsoft.com/office/drawing/2014/main" xmlns="" id="{6122CAA2-BE2C-4C32-9471-09B13575F1EF}"/>
                </a:ext>
              </a:extLst>
            </p:cNvPr>
            <p:cNvSpPr txBox="1"/>
            <p:nvPr/>
          </p:nvSpPr>
          <p:spPr>
            <a:xfrm>
              <a:off x="2184931" y="7901860"/>
              <a:ext cx="100282" cy="7521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solidFill>
                    <a:schemeClr val="bg1"/>
                  </a:solidFill>
                  <a:latin typeface="Impact" panose="020B0806030902050204" pitchFamily="34" charset="0"/>
                </a:rPr>
                <a:t>84%</a:t>
              </a:r>
              <a:endParaRPr lang="en-US" sz="1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xmlns="" id="{83D8BF60-0CF8-4102-A1E9-B3C431FA321D}"/>
                </a:ext>
              </a:extLst>
            </p:cNvPr>
            <p:cNvSpPr/>
            <p:nvPr/>
          </p:nvSpPr>
          <p:spPr>
            <a:xfrm>
              <a:off x="321066" y="8107170"/>
              <a:ext cx="161778" cy="161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50" name="椭圆 11">
              <a:extLst>
                <a:ext uri="{FF2B5EF4-FFF2-40B4-BE49-F238E27FC236}">
                  <a16:creationId xmlns:a16="http://schemas.microsoft.com/office/drawing/2014/main" xmlns="" id="{DA3D9935-A4EE-47C9-8EE2-806A2D1F9C6A}"/>
                </a:ext>
              </a:extLst>
            </p:cNvPr>
            <p:cNvSpPr/>
            <p:nvPr/>
          </p:nvSpPr>
          <p:spPr>
            <a:xfrm>
              <a:off x="362064" y="8146651"/>
              <a:ext cx="79781" cy="82817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51" name="RelativeShape">
              <a:extLst>
                <a:ext uri="{FF2B5EF4-FFF2-40B4-BE49-F238E27FC236}">
                  <a16:creationId xmlns:a16="http://schemas.microsoft.com/office/drawing/2014/main" xmlns="" id="{2B530183-2873-4397-9A77-EECB55A5D23A}"/>
                </a:ext>
              </a:extLst>
            </p:cNvPr>
            <p:cNvSpPr/>
            <p:nvPr/>
          </p:nvSpPr>
          <p:spPr>
            <a:xfrm>
              <a:off x="557214" y="8231630"/>
              <a:ext cx="1728000" cy="2025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52" name="ValueShape">
              <a:extLst>
                <a:ext uri="{FF2B5EF4-FFF2-40B4-BE49-F238E27FC236}">
                  <a16:creationId xmlns:a16="http://schemas.microsoft.com/office/drawing/2014/main" xmlns="" id="{3B4CBBD7-D407-4546-BB92-0454CFBBD327}"/>
                </a:ext>
              </a:extLst>
            </p:cNvPr>
            <p:cNvSpPr/>
            <p:nvPr/>
          </p:nvSpPr>
          <p:spPr>
            <a:xfrm>
              <a:off x="557214" y="8231630"/>
              <a:ext cx="1382400" cy="20250"/>
            </a:xfrm>
            <a:prstGeom prst="roundRect">
              <a:avLst/>
            </a:pr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53" name="CustomText">
              <a:extLst>
                <a:ext uri="{FF2B5EF4-FFF2-40B4-BE49-F238E27FC236}">
                  <a16:creationId xmlns:a16="http://schemas.microsoft.com/office/drawing/2014/main" xmlns="" id="{41804AD7-3D71-450D-BFF0-5116E4D1087E}"/>
                </a:ext>
              </a:extLst>
            </p:cNvPr>
            <p:cNvSpPr txBox="1"/>
            <p:nvPr/>
          </p:nvSpPr>
          <p:spPr>
            <a:xfrm>
              <a:off x="557214" y="8118324"/>
              <a:ext cx="903286" cy="929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PowerPoint</a:t>
              </a:r>
            </a:p>
          </p:txBody>
        </p:sp>
        <p:sp>
          <p:nvSpPr>
            <p:cNvPr id="254" name="ValueText">
              <a:extLst>
                <a:ext uri="{FF2B5EF4-FFF2-40B4-BE49-F238E27FC236}">
                  <a16:creationId xmlns:a16="http://schemas.microsoft.com/office/drawing/2014/main" xmlns="" id="{024B4478-3C1B-4032-A796-FF629B56106D}"/>
                </a:ext>
              </a:extLst>
            </p:cNvPr>
            <p:cNvSpPr txBox="1"/>
            <p:nvPr/>
          </p:nvSpPr>
          <p:spPr>
            <a:xfrm>
              <a:off x="2184931" y="8136077"/>
              <a:ext cx="100282" cy="7521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solidFill>
                    <a:schemeClr val="bg1"/>
                  </a:solidFill>
                  <a:latin typeface="Impact" panose="020B0806030902050204" pitchFamily="34" charset="0"/>
                </a:rPr>
                <a:t>80%</a:t>
              </a:r>
              <a:endParaRPr lang="en-US" sz="1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xmlns="" id="{F6637FE0-89B9-445F-A22E-F6A692F148A2}"/>
                </a:ext>
              </a:extLst>
            </p:cNvPr>
            <p:cNvSpPr/>
            <p:nvPr/>
          </p:nvSpPr>
          <p:spPr>
            <a:xfrm>
              <a:off x="321066" y="8341387"/>
              <a:ext cx="161778" cy="161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56" name="椭圆 11">
              <a:extLst>
                <a:ext uri="{FF2B5EF4-FFF2-40B4-BE49-F238E27FC236}">
                  <a16:creationId xmlns:a16="http://schemas.microsoft.com/office/drawing/2014/main" xmlns="" id="{1A557E96-29D9-4EBC-9A5D-FFACAF69EBCD}"/>
                </a:ext>
              </a:extLst>
            </p:cNvPr>
            <p:cNvSpPr/>
            <p:nvPr/>
          </p:nvSpPr>
          <p:spPr>
            <a:xfrm>
              <a:off x="371299" y="8380868"/>
              <a:ext cx="61312" cy="82817"/>
            </a:xfrm>
            <a:custGeom>
              <a:avLst/>
              <a:gdLst>
                <a:gd name="T0" fmla="*/ 385 w 4638"/>
                <a:gd name="T1" fmla="*/ 0 h 6274"/>
                <a:gd name="T2" fmla="*/ 0 w 4638"/>
                <a:gd name="T3" fmla="*/ 5890 h 6274"/>
                <a:gd name="T4" fmla="*/ 4253 w 4638"/>
                <a:gd name="T5" fmla="*/ 6274 h 6274"/>
                <a:gd name="T6" fmla="*/ 4638 w 4638"/>
                <a:gd name="T7" fmla="*/ 1190 h 6274"/>
                <a:gd name="T8" fmla="*/ 3634 w 4638"/>
                <a:gd name="T9" fmla="*/ 576 h 6274"/>
                <a:gd name="T10" fmla="*/ 3634 w 4638"/>
                <a:gd name="T11" fmla="*/ 1097 h 6274"/>
                <a:gd name="T12" fmla="*/ 4315 w 4638"/>
                <a:gd name="T13" fmla="*/ 5890 h 6274"/>
                <a:gd name="T14" fmla="*/ 385 w 4638"/>
                <a:gd name="T15" fmla="*/ 5951 h 6274"/>
                <a:gd name="T16" fmla="*/ 324 w 4638"/>
                <a:gd name="T17" fmla="*/ 385 h 6274"/>
                <a:gd name="T18" fmla="*/ 3311 w 4638"/>
                <a:gd name="T19" fmla="*/ 323 h 6274"/>
                <a:gd name="T20" fmla="*/ 3472 w 4638"/>
                <a:gd name="T21" fmla="*/ 1420 h 6274"/>
                <a:gd name="T22" fmla="*/ 4315 w 4638"/>
                <a:gd name="T23" fmla="*/ 5890 h 6274"/>
                <a:gd name="T24" fmla="*/ 603 w 4638"/>
                <a:gd name="T25" fmla="*/ 818 h 6274"/>
                <a:gd name="T26" fmla="*/ 1004 w 4638"/>
                <a:gd name="T27" fmla="*/ 1482 h 6274"/>
                <a:gd name="T28" fmla="*/ 1135 w 4638"/>
                <a:gd name="T29" fmla="*/ 1479 h 6274"/>
                <a:gd name="T30" fmla="*/ 1535 w 4638"/>
                <a:gd name="T31" fmla="*/ 818 h 6274"/>
                <a:gd name="T32" fmla="*/ 1753 w 4638"/>
                <a:gd name="T33" fmla="*/ 1747 h 6274"/>
                <a:gd name="T34" fmla="*/ 1819 w 4638"/>
                <a:gd name="T35" fmla="*/ 1480 h 6274"/>
                <a:gd name="T36" fmla="*/ 2232 w 4638"/>
                <a:gd name="T37" fmla="*/ 818 h 6274"/>
                <a:gd name="T38" fmla="*/ 1631 w 4638"/>
                <a:gd name="T39" fmla="*/ 2147 h 6274"/>
                <a:gd name="T40" fmla="*/ 1412 w 4638"/>
                <a:gd name="T41" fmla="*/ 1229 h 6274"/>
                <a:gd name="T42" fmla="*/ 1164 w 4638"/>
                <a:gd name="T43" fmla="*/ 2147 h 6274"/>
                <a:gd name="T44" fmla="*/ 940 w 4638"/>
                <a:gd name="T45" fmla="*/ 2147 h 6274"/>
                <a:gd name="T46" fmla="*/ 3863 w 4638"/>
                <a:gd name="T47" fmla="*/ 1865 h 6274"/>
                <a:gd name="T48" fmla="*/ 3863 w 4638"/>
                <a:gd name="T49" fmla="*/ 2107 h 6274"/>
                <a:gd name="T50" fmla="*/ 2296 w 4638"/>
                <a:gd name="T51" fmla="*/ 1986 h 6274"/>
                <a:gd name="T52" fmla="*/ 3984 w 4638"/>
                <a:gd name="T53" fmla="*/ 2794 h 6274"/>
                <a:gd name="T54" fmla="*/ 853 w 4638"/>
                <a:gd name="T55" fmla="*/ 2915 h 6274"/>
                <a:gd name="T56" fmla="*/ 853 w 4638"/>
                <a:gd name="T57" fmla="*/ 2673 h 6274"/>
                <a:gd name="T58" fmla="*/ 3984 w 4638"/>
                <a:gd name="T59" fmla="*/ 2794 h 6274"/>
                <a:gd name="T60" fmla="*/ 3863 w 4638"/>
                <a:gd name="T61" fmla="*/ 3631 h 6274"/>
                <a:gd name="T62" fmla="*/ 732 w 4638"/>
                <a:gd name="T63" fmla="*/ 3510 h 6274"/>
                <a:gd name="T64" fmla="*/ 3863 w 4638"/>
                <a:gd name="T65" fmla="*/ 3389 h 6274"/>
                <a:gd name="T66" fmla="*/ 3984 w 4638"/>
                <a:gd name="T67" fmla="*/ 4227 h 6274"/>
                <a:gd name="T68" fmla="*/ 853 w 4638"/>
                <a:gd name="T69" fmla="*/ 4348 h 6274"/>
                <a:gd name="T70" fmla="*/ 853 w 4638"/>
                <a:gd name="T71" fmla="*/ 4106 h 6274"/>
                <a:gd name="T72" fmla="*/ 3984 w 4638"/>
                <a:gd name="T73" fmla="*/ 4227 h 6274"/>
                <a:gd name="T74" fmla="*/ 3863 w 4638"/>
                <a:gd name="T75" fmla="*/ 5074 h 6274"/>
                <a:gd name="T76" fmla="*/ 732 w 4638"/>
                <a:gd name="T77" fmla="*/ 4953 h 6274"/>
                <a:gd name="T78" fmla="*/ 3863 w 4638"/>
                <a:gd name="T79" fmla="*/ 4832 h 6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38" h="6274">
                  <a:moveTo>
                    <a:pt x="3543" y="0"/>
                  </a:moveTo>
                  <a:lnTo>
                    <a:pt x="385" y="0"/>
                  </a:lnTo>
                  <a:cubicBezTo>
                    <a:pt x="173" y="0"/>
                    <a:pt x="0" y="173"/>
                    <a:pt x="0" y="385"/>
                  </a:cubicBezTo>
                  <a:lnTo>
                    <a:pt x="0" y="5890"/>
                  </a:lnTo>
                  <a:cubicBezTo>
                    <a:pt x="0" y="6102"/>
                    <a:pt x="173" y="6274"/>
                    <a:pt x="385" y="6274"/>
                  </a:cubicBezTo>
                  <a:lnTo>
                    <a:pt x="4253" y="6274"/>
                  </a:lnTo>
                  <a:cubicBezTo>
                    <a:pt x="4466" y="6274"/>
                    <a:pt x="4638" y="6102"/>
                    <a:pt x="4638" y="5890"/>
                  </a:cubicBezTo>
                  <a:lnTo>
                    <a:pt x="4638" y="1190"/>
                  </a:lnTo>
                  <a:lnTo>
                    <a:pt x="3543" y="0"/>
                  </a:lnTo>
                  <a:close/>
                  <a:moveTo>
                    <a:pt x="3634" y="576"/>
                  </a:moveTo>
                  <a:lnTo>
                    <a:pt x="4114" y="1097"/>
                  </a:lnTo>
                  <a:lnTo>
                    <a:pt x="3634" y="1097"/>
                  </a:lnTo>
                  <a:lnTo>
                    <a:pt x="3634" y="576"/>
                  </a:lnTo>
                  <a:close/>
                  <a:moveTo>
                    <a:pt x="4315" y="5890"/>
                  </a:moveTo>
                  <a:cubicBezTo>
                    <a:pt x="4315" y="5924"/>
                    <a:pt x="4287" y="5951"/>
                    <a:pt x="4253" y="5951"/>
                  </a:cubicBezTo>
                  <a:lnTo>
                    <a:pt x="385" y="5951"/>
                  </a:lnTo>
                  <a:cubicBezTo>
                    <a:pt x="351" y="5951"/>
                    <a:pt x="324" y="5924"/>
                    <a:pt x="324" y="5890"/>
                  </a:cubicBezTo>
                  <a:lnTo>
                    <a:pt x="324" y="385"/>
                  </a:lnTo>
                  <a:cubicBezTo>
                    <a:pt x="324" y="351"/>
                    <a:pt x="351" y="323"/>
                    <a:pt x="385" y="323"/>
                  </a:cubicBezTo>
                  <a:lnTo>
                    <a:pt x="3311" y="323"/>
                  </a:lnTo>
                  <a:lnTo>
                    <a:pt x="3311" y="1259"/>
                  </a:lnTo>
                  <a:cubicBezTo>
                    <a:pt x="3311" y="1348"/>
                    <a:pt x="3383" y="1420"/>
                    <a:pt x="3472" y="1420"/>
                  </a:cubicBezTo>
                  <a:lnTo>
                    <a:pt x="4315" y="1420"/>
                  </a:lnTo>
                  <a:lnTo>
                    <a:pt x="4315" y="5890"/>
                  </a:lnTo>
                  <a:close/>
                  <a:moveTo>
                    <a:pt x="940" y="2147"/>
                  </a:moveTo>
                  <a:lnTo>
                    <a:pt x="603" y="818"/>
                  </a:lnTo>
                  <a:lnTo>
                    <a:pt x="848" y="818"/>
                  </a:lnTo>
                  <a:lnTo>
                    <a:pt x="1004" y="1482"/>
                  </a:lnTo>
                  <a:cubicBezTo>
                    <a:pt x="1026" y="1575"/>
                    <a:pt x="1047" y="1669"/>
                    <a:pt x="1065" y="1756"/>
                  </a:cubicBezTo>
                  <a:cubicBezTo>
                    <a:pt x="1086" y="1667"/>
                    <a:pt x="1111" y="1572"/>
                    <a:pt x="1135" y="1479"/>
                  </a:cubicBezTo>
                  <a:lnTo>
                    <a:pt x="1310" y="818"/>
                  </a:lnTo>
                  <a:lnTo>
                    <a:pt x="1535" y="818"/>
                  </a:lnTo>
                  <a:lnTo>
                    <a:pt x="1695" y="1484"/>
                  </a:lnTo>
                  <a:cubicBezTo>
                    <a:pt x="1715" y="1571"/>
                    <a:pt x="1736" y="1661"/>
                    <a:pt x="1753" y="1747"/>
                  </a:cubicBezTo>
                  <a:cubicBezTo>
                    <a:pt x="1771" y="1670"/>
                    <a:pt x="1791" y="1591"/>
                    <a:pt x="1811" y="1510"/>
                  </a:cubicBezTo>
                  <a:lnTo>
                    <a:pt x="1819" y="1480"/>
                  </a:lnTo>
                  <a:lnTo>
                    <a:pt x="1992" y="818"/>
                  </a:lnTo>
                  <a:lnTo>
                    <a:pt x="2232" y="818"/>
                  </a:lnTo>
                  <a:lnTo>
                    <a:pt x="1855" y="2147"/>
                  </a:lnTo>
                  <a:lnTo>
                    <a:pt x="1631" y="2147"/>
                  </a:lnTo>
                  <a:lnTo>
                    <a:pt x="1465" y="1465"/>
                  </a:lnTo>
                  <a:cubicBezTo>
                    <a:pt x="1445" y="1381"/>
                    <a:pt x="1427" y="1304"/>
                    <a:pt x="1412" y="1229"/>
                  </a:cubicBezTo>
                  <a:cubicBezTo>
                    <a:pt x="1395" y="1304"/>
                    <a:pt x="1375" y="1381"/>
                    <a:pt x="1351" y="1466"/>
                  </a:cubicBezTo>
                  <a:lnTo>
                    <a:pt x="1164" y="2147"/>
                  </a:lnTo>
                  <a:lnTo>
                    <a:pt x="940" y="2147"/>
                  </a:lnTo>
                  <a:lnTo>
                    <a:pt x="940" y="2147"/>
                  </a:lnTo>
                  <a:close/>
                  <a:moveTo>
                    <a:pt x="2417" y="1865"/>
                  </a:moveTo>
                  <a:lnTo>
                    <a:pt x="3863" y="1865"/>
                  </a:lnTo>
                  <a:cubicBezTo>
                    <a:pt x="3930" y="1865"/>
                    <a:pt x="3984" y="1919"/>
                    <a:pt x="3984" y="1986"/>
                  </a:cubicBezTo>
                  <a:cubicBezTo>
                    <a:pt x="3984" y="2053"/>
                    <a:pt x="3930" y="2107"/>
                    <a:pt x="3863" y="2107"/>
                  </a:cubicBezTo>
                  <a:lnTo>
                    <a:pt x="2417" y="2107"/>
                  </a:lnTo>
                  <a:cubicBezTo>
                    <a:pt x="2350" y="2107"/>
                    <a:pt x="2296" y="2053"/>
                    <a:pt x="2296" y="1986"/>
                  </a:cubicBezTo>
                  <a:cubicBezTo>
                    <a:pt x="2296" y="1919"/>
                    <a:pt x="2350" y="1865"/>
                    <a:pt x="2417" y="1865"/>
                  </a:cubicBezTo>
                  <a:close/>
                  <a:moveTo>
                    <a:pt x="3984" y="2794"/>
                  </a:moveTo>
                  <a:cubicBezTo>
                    <a:pt x="3984" y="2861"/>
                    <a:pt x="3930" y="2915"/>
                    <a:pt x="3863" y="2915"/>
                  </a:cubicBezTo>
                  <a:lnTo>
                    <a:pt x="853" y="2915"/>
                  </a:lnTo>
                  <a:cubicBezTo>
                    <a:pt x="786" y="2915"/>
                    <a:pt x="732" y="2861"/>
                    <a:pt x="732" y="2794"/>
                  </a:cubicBezTo>
                  <a:cubicBezTo>
                    <a:pt x="732" y="2727"/>
                    <a:pt x="786" y="2673"/>
                    <a:pt x="853" y="2673"/>
                  </a:cubicBezTo>
                  <a:lnTo>
                    <a:pt x="3863" y="2673"/>
                  </a:lnTo>
                  <a:cubicBezTo>
                    <a:pt x="3930" y="2673"/>
                    <a:pt x="3984" y="2727"/>
                    <a:pt x="3984" y="2794"/>
                  </a:cubicBezTo>
                  <a:close/>
                  <a:moveTo>
                    <a:pt x="3984" y="3510"/>
                  </a:moveTo>
                  <a:cubicBezTo>
                    <a:pt x="3984" y="3577"/>
                    <a:pt x="3930" y="3631"/>
                    <a:pt x="3863" y="3631"/>
                  </a:cubicBezTo>
                  <a:lnTo>
                    <a:pt x="853" y="3631"/>
                  </a:lnTo>
                  <a:cubicBezTo>
                    <a:pt x="786" y="3631"/>
                    <a:pt x="732" y="3577"/>
                    <a:pt x="732" y="3510"/>
                  </a:cubicBezTo>
                  <a:cubicBezTo>
                    <a:pt x="732" y="3444"/>
                    <a:pt x="786" y="3389"/>
                    <a:pt x="853" y="3389"/>
                  </a:cubicBezTo>
                  <a:lnTo>
                    <a:pt x="3863" y="3389"/>
                  </a:lnTo>
                  <a:cubicBezTo>
                    <a:pt x="3930" y="3389"/>
                    <a:pt x="3984" y="3444"/>
                    <a:pt x="3984" y="3510"/>
                  </a:cubicBezTo>
                  <a:close/>
                  <a:moveTo>
                    <a:pt x="3984" y="4227"/>
                  </a:moveTo>
                  <a:cubicBezTo>
                    <a:pt x="3984" y="4294"/>
                    <a:pt x="3930" y="4348"/>
                    <a:pt x="3863" y="4348"/>
                  </a:cubicBezTo>
                  <a:lnTo>
                    <a:pt x="853" y="4348"/>
                  </a:lnTo>
                  <a:cubicBezTo>
                    <a:pt x="786" y="4348"/>
                    <a:pt x="732" y="4294"/>
                    <a:pt x="732" y="4227"/>
                  </a:cubicBezTo>
                  <a:cubicBezTo>
                    <a:pt x="732" y="4160"/>
                    <a:pt x="786" y="4106"/>
                    <a:pt x="853" y="4106"/>
                  </a:cubicBezTo>
                  <a:lnTo>
                    <a:pt x="3863" y="4106"/>
                  </a:lnTo>
                  <a:cubicBezTo>
                    <a:pt x="3930" y="4106"/>
                    <a:pt x="3984" y="4160"/>
                    <a:pt x="3984" y="4227"/>
                  </a:cubicBezTo>
                  <a:close/>
                  <a:moveTo>
                    <a:pt x="3984" y="4953"/>
                  </a:moveTo>
                  <a:cubicBezTo>
                    <a:pt x="3984" y="5020"/>
                    <a:pt x="3930" y="5074"/>
                    <a:pt x="3863" y="5074"/>
                  </a:cubicBezTo>
                  <a:lnTo>
                    <a:pt x="853" y="5074"/>
                  </a:lnTo>
                  <a:cubicBezTo>
                    <a:pt x="786" y="5074"/>
                    <a:pt x="732" y="5020"/>
                    <a:pt x="732" y="4953"/>
                  </a:cubicBezTo>
                  <a:cubicBezTo>
                    <a:pt x="732" y="4886"/>
                    <a:pt x="786" y="4832"/>
                    <a:pt x="853" y="4832"/>
                  </a:cubicBezTo>
                  <a:lnTo>
                    <a:pt x="3863" y="4832"/>
                  </a:lnTo>
                  <a:cubicBezTo>
                    <a:pt x="3930" y="4832"/>
                    <a:pt x="3984" y="4886"/>
                    <a:pt x="3984" y="4953"/>
                  </a:cubicBezTo>
                  <a:close/>
                </a:path>
              </a:pathLst>
            </a:cu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57" name="RelativeShape">
              <a:extLst>
                <a:ext uri="{FF2B5EF4-FFF2-40B4-BE49-F238E27FC236}">
                  <a16:creationId xmlns:a16="http://schemas.microsoft.com/office/drawing/2014/main" xmlns="" id="{81C6C1F9-C4DA-4874-9E67-F8335523596D}"/>
                </a:ext>
              </a:extLst>
            </p:cNvPr>
            <p:cNvSpPr/>
            <p:nvPr/>
          </p:nvSpPr>
          <p:spPr>
            <a:xfrm>
              <a:off x="557214" y="8465847"/>
              <a:ext cx="1728000" cy="2025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58" name="ValueShape">
              <a:extLst>
                <a:ext uri="{FF2B5EF4-FFF2-40B4-BE49-F238E27FC236}">
                  <a16:creationId xmlns:a16="http://schemas.microsoft.com/office/drawing/2014/main" xmlns="" id="{B876557F-484D-4F4F-93A6-FA01B019E3C0}"/>
                </a:ext>
              </a:extLst>
            </p:cNvPr>
            <p:cNvSpPr/>
            <p:nvPr/>
          </p:nvSpPr>
          <p:spPr>
            <a:xfrm>
              <a:off x="557214" y="8465847"/>
              <a:ext cx="1071360" cy="20250"/>
            </a:xfrm>
            <a:prstGeom prst="roundRect">
              <a:avLst/>
            </a:pr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59" name="CustomText">
              <a:extLst>
                <a:ext uri="{FF2B5EF4-FFF2-40B4-BE49-F238E27FC236}">
                  <a16:creationId xmlns:a16="http://schemas.microsoft.com/office/drawing/2014/main" xmlns="" id="{4D178F5B-00E2-4A09-B877-ECA487D78436}"/>
                </a:ext>
              </a:extLst>
            </p:cNvPr>
            <p:cNvSpPr txBox="1"/>
            <p:nvPr/>
          </p:nvSpPr>
          <p:spPr>
            <a:xfrm>
              <a:off x="557214" y="8352541"/>
              <a:ext cx="903286" cy="929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Word</a:t>
              </a:r>
            </a:p>
          </p:txBody>
        </p:sp>
        <p:sp>
          <p:nvSpPr>
            <p:cNvPr id="260" name="ValueText">
              <a:extLst>
                <a:ext uri="{FF2B5EF4-FFF2-40B4-BE49-F238E27FC236}">
                  <a16:creationId xmlns:a16="http://schemas.microsoft.com/office/drawing/2014/main" xmlns="" id="{68FFB59A-D4C5-41DC-9EC7-F7D77FFBA220}"/>
                </a:ext>
              </a:extLst>
            </p:cNvPr>
            <p:cNvSpPr txBox="1"/>
            <p:nvPr/>
          </p:nvSpPr>
          <p:spPr>
            <a:xfrm>
              <a:off x="2184931" y="8370294"/>
              <a:ext cx="100282" cy="7521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solidFill>
                    <a:schemeClr val="bg1"/>
                  </a:solidFill>
                  <a:latin typeface="Impact" panose="020B0806030902050204" pitchFamily="34" charset="0"/>
                </a:rPr>
                <a:t>62%</a:t>
              </a:r>
              <a:endParaRPr lang="en-US" sz="1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xmlns="" id="{3B20C7F8-E3CC-4670-B174-1B119EAE722F}"/>
                </a:ext>
              </a:extLst>
            </p:cNvPr>
            <p:cNvSpPr/>
            <p:nvPr/>
          </p:nvSpPr>
          <p:spPr>
            <a:xfrm>
              <a:off x="321066" y="8575604"/>
              <a:ext cx="161778" cy="161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62" name="椭圆 11">
              <a:extLst>
                <a:ext uri="{FF2B5EF4-FFF2-40B4-BE49-F238E27FC236}">
                  <a16:creationId xmlns:a16="http://schemas.microsoft.com/office/drawing/2014/main" xmlns="" id="{856C4257-2975-4617-89FE-429E8A058164}"/>
                </a:ext>
              </a:extLst>
            </p:cNvPr>
            <p:cNvSpPr/>
            <p:nvPr/>
          </p:nvSpPr>
          <p:spPr>
            <a:xfrm>
              <a:off x="360547" y="8615161"/>
              <a:ext cx="82817" cy="82663"/>
            </a:xfrm>
            <a:custGeom>
              <a:avLst/>
              <a:gdLst>
                <a:gd name="connsiteX0" fmla="*/ 431286 w 560454"/>
                <a:gd name="connsiteY0" fmla="*/ 386901 h 559418"/>
                <a:gd name="connsiteX1" fmla="*/ 431286 w 560454"/>
                <a:gd name="connsiteY1" fmla="*/ 430422 h 559418"/>
                <a:gd name="connsiteX2" fmla="*/ 516860 w 560454"/>
                <a:gd name="connsiteY2" fmla="*/ 430422 h 559418"/>
                <a:gd name="connsiteX3" fmla="*/ 516860 w 560454"/>
                <a:gd name="connsiteY3" fmla="*/ 386901 h 559418"/>
                <a:gd name="connsiteX4" fmla="*/ 431286 w 560454"/>
                <a:gd name="connsiteY4" fmla="*/ 301469 h 559418"/>
                <a:gd name="connsiteX5" fmla="*/ 431286 w 560454"/>
                <a:gd name="connsiteY5" fmla="*/ 343379 h 559418"/>
                <a:gd name="connsiteX6" fmla="*/ 516860 w 560454"/>
                <a:gd name="connsiteY6" fmla="*/ 343379 h 559418"/>
                <a:gd name="connsiteX7" fmla="*/ 516860 w 560454"/>
                <a:gd name="connsiteY7" fmla="*/ 301469 h 559418"/>
                <a:gd name="connsiteX8" fmla="*/ 431286 w 560454"/>
                <a:gd name="connsiteY8" fmla="*/ 214426 h 559418"/>
                <a:gd name="connsiteX9" fmla="*/ 431286 w 560454"/>
                <a:gd name="connsiteY9" fmla="*/ 257948 h 559418"/>
                <a:gd name="connsiteX10" fmla="*/ 516860 w 560454"/>
                <a:gd name="connsiteY10" fmla="*/ 257948 h 559418"/>
                <a:gd name="connsiteX11" fmla="*/ 516860 w 560454"/>
                <a:gd name="connsiteY11" fmla="*/ 214426 h 559418"/>
                <a:gd name="connsiteX12" fmla="*/ 66238 w 560454"/>
                <a:gd name="connsiteY12" fmla="*/ 170889 h 559418"/>
                <a:gd name="connsiteX13" fmla="*/ 129244 w 560454"/>
                <a:gd name="connsiteY13" fmla="*/ 280515 h 559418"/>
                <a:gd name="connsiteX14" fmla="*/ 59776 w 560454"/>
                <a:gd name="connsiteY14" fmla="*/ 388529 h 559418"/>
                <a:gd name="connsiteX15" fmla="*/ 119551 w 560454"/>
                <a:gd name="connsiteY15" fmla="*/ 388529 h 559418"/>
                <a:gd name="connsiteX16" fmla="*/ 156709 w 560454"/>
                <a:gd name="connsiteY16" fmla="*/ 317595 h 559418"/>
                <a:gd name="connsiteX17" fmla="*/ 161555 w 560454"/>
                <a:gd name="connsiteY17" fmla="*/ 303085 h 559418"/>
                <a:gd name="connsiteX18" fmla="*/ 163171 w 560454"/>
                <a:gd name="connsiteY18" fmla="*/ 303085 h 559418"/>
                <a:gd name="connsiteX19" fmla="*/ 166402 w 560454"/>
                <a:gd name="connsiteY19" fmla="*/ 317595 h 559418"/>
                <a:gd name="connsiteX20" fmla="*/ 205175 w 560454"/>
                <a:gd name="connsiteY20" fmla="*/ 388529 h 559418"/>
                <a:gd name="connsiteX21" fmla="*/ 263335 w 560454"/>
                <a:gd name="connsiteY21" fmla="*/ 388529 h 559418"/>
                <a:gd name="connsiteX22" fmla="*/ 195482 w 560454"/>
                <a:gd name="connsiteY22" fmla="*/ 278903 h 559418"/>
                <a:gd name="connsiteX23" fmla="*/ 260104 w 560454"/>
                <a:gd name="connsiteY23" fmla="*/ 170889 h 559418"/>
                <a:gd name="connsiteX24" fmla="*/ 206791 w 560454"/>
                <a:gd name="connsiteY24" fmla="*/ 170889 h 559418"/>
                <a:gd name="connsiteX25" fmla="*/ 171249 w 560454"/>
                <a:gd name="connsiteY25" fmla="*/ 235375 h 559418"/>
                <a:gd name="connsiteX26" fmla="*/ 164786 w 560454"/>
                <a:gd name="connsiteY26" fmla="*/ 254721 h 559418"/>
                <a:gd name="connsiteX27" fmla="*/ 163171 w 560454"/>
                <a:gd name="connsiteY27" fmla="*/ 254721 h 559418"/>
                <a:gd name="connsiteX28" fmla="*/ 156709 w 560454"/>
                <a:gd name="connsiteY28" fmla="*/ 236987 h 559418"/>
                <a:gd name="connsiteX29" fmla="*/ 126013 w 560454"/>
                <a:gd name="connsiteY29" fmla="*/ 170889 h 559418"/>
                <a:gd name="connsiteX30" fmla="*/ 431286 w 560454"/>
                <a:gd name="connsiteY30" fmla="*/ 128995 h 559418"/>
                <a:gd name="connsiteX31" fmla="*/ 431286 w 560454"/>
                <a:gd name="connsiteY31" fmla="*/ 172516 h 559418"/>
                <a:gd name="connsiteX32" fmla="*/ 516860 w 560454"/>
                <a:gd name="connsiteY32" fmla="*/ 172516 h 559418"/>
                <a:gd name="connsiteX33" fmla="*/ 516860 w 560454"/>
                <a:gd name="connsiteY33" fmla="*/ 128995 h 559418"/>
                <a:gd name="connsiteX34" fmla="*/ 344098 w 560454"/>
                <a:gd name="connsiteY34" fmla="*/ 64518 h 559418"/>
                <a:gd name="connsiteX35" fmla="*/ 541079 w 560454"/>
                <a:gd name="connsiteY35" fmla="*/ 64518 h 559418"/>
                <a:gd name="connsiteX36" fmla="*/ 560454 w 560454"/>
                <a:gd name="connsiteY36" fmla="*/ 83861 h 559418"/>
                <a:gd name="connsiteX37" fmla="*/ 560454 w 560454"/>
                <a:gd name="connsiteY37" fmla="*/ 475556 h 559418"/>
                <a:gd name="connsiteX38" fmla="*/ 541079 w 560454"/>
                <a:gd name="connsiteY38" fmla="*/ 494899 h 559418"/>
                <a:gd name="connsiteX39" fmla="*/ 344098 w 560454"/>
                <a:gd name="connsiteY39" fmla="*/ 494899 h 559418"/>
                <a:gd name="connsiteX40" fmla="*/ 344098 w 560454"/>
                <a:gd name="connsiteY40" fmla="*/ 430422 h 559418"/>
                <a:gd name="connsiteX41" fmla="*/ 408682 w 560454"/>
                <a:gd name="connsiteY41" fmla="*/ 430422 h 559418"/>
                <a:gd name="connsiteX42" fmla="*/ 408682 w 560454"/>
                <a:gd name="connsiteY42" fmla="*/ 386901 h 559418"/>
                <a:gd name="connsiteX43" fmla="*/ 344098 w 560454"/>
                <a:gd name="connsiteY43" fmla="*/ 386901 h 559418"/>
                <a:gd name="connsiteX44" fmla="*/ 344098 w 560454"/>
                <a:gd name="connsiteY44" fmla="*/ 343379 h 559418"/>
                <a:gd name="connsiteX45" fmla="*/ 408682 w 560454"/>
                <a:gd name="connsiteY45" fmla="*/ 343379 h 559418"/>
                <a:gd name="connsiteX46" fmla="*/ 408682 w 560454"/>
                <a:gd name="connsiteY46" fmla="*/ 301469 h 559418"/>
                <a:gd name="connsiteX47" fmla="*/ 344098 w 560454"/>
                <a:gd name="connsiteY47" fmla="*/ 301469 h 559418"/>
                <a:gd name="connsiteX48" fmla="*/ 344098 w 560454"/>
                <a:gd name="connsiteY48" fmla="*/ 257948 h 559418"/>
                <a:gd name="connsiteX49" fmla="*/ 408682 w 560454"/>
                <a:gd name="connsiteY49" fmla="*/ 257948 h 559418"/>
                <a:gd name="connsiteX50" fmla="*/ 408682 w 560454"/>
                <a:gd name="connsiteY50" fmla="*/ 214426 h 559418"/>
                <a:gd name="connsiteX51" fmla="*/ 344098 w 560454"/>
                <a:gd name="connsiteY51" fmla="*/ 214426 h 559418"/>
                <a:gd name="connsiteX52" fmla="*/ 344098 w 560454"/>
                <a:gd name="connsiteY52" fmla="*/ 172516 h 559418"/>
                <a:gd name="connsiteX53" fmla="*/ 410297 w 560454"/>
                <a:gd name="connsiteY53" fmla="*/ 172516 h 559418"/>
                <a:gd name="connsiteX54" fmla="*/ 410297 w 560454"/>
                <a:gd name="connsiteY54" fmla="*/ 128995 h 559418"/>
                <a:gd name="connsiteX55" fmla="*/ 344098 w 560454"/>
                <a:gd name="connsiteY55" fmla="*/ 128995 h 559418"/>
                <a:gd name="connsiteX56" fmla="*/ 323110 w 560454"/>
                <a:gd name="connsiteY56" fmla="*/ 0 h 559418"/>
                <a:gd name="connsiteX57" fmla="*/ 323110 w 560454"/>
                <a:gd name="connsiteY57" fmla="*/ 559418 h 559418"/>
                <a:gd name="connsiteX58" fmla="*/ 0 w 560454"/>
                <a:gd name="connsiteY58" fmla="*/ 496544 h 559418"/>
                <a:gd name="connsiteX59" fmla="*/ 0 w 560454"/>
                <a:gd name="connsiteY59" fmla="*/ 62874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0454" h="559418">
                  <a:moveTo>
                    <a:pt x="431286" y="386901"/>
                  </a:moveTo>
                  <a:lnTo>
                    <a:pt x="431286" y="430422"/>
                  </a:lnTo>
                  <a:lnTo>
                    <a:pt x="516860" y="430422"/>
                  </a:lnTo>
                  <a:lnTo>
                    <a:pt x="516860" y="386901"/>
                  </a:lnTo>
                  <a:close/>
                  <a:moveTo>
                    <a:pt x="431286" y="301469"/>
                  </a:moveTo>
                  <a:lnTo>
                    <a:pt x="431286" y="343379"/>
                  </a:lnTo>
                  <a:lnTo>
                    <a:pt x="516860" y="343379"/>
                  </a:lnTo>
                  <a:lnTo>
                    <a:pt x="516860" y="301469"/>
                  </a:lnTo>
                  <a:close/>
                  <a:moveTo>
                    <a:pt x="431286" y="214426"/>
                  </a:moveTo>
                  <a:lnTo>
                    <a:pt x="431286" y="257948"/>
                  </a:lnTo>
                  <a:lnTo>
                    <a:pt x="516860" y="257948"/>
                  </a:lnTo>
                  <a:lnTo>
                    <a:pt x="516860" y="214426"/>
                  </a:lnTo>
                  <a:close/>
                  <a:moveTo>
                    <a:pt x="66238" y="170889"/>
                  </a:moveTo>
                  <a:lnTo>
                    <a:pt x="129244" y="280515"/>
                  </a:lnTo>
                  <a:lnTo>
                    <a:pt x="59776" y="388529"/>
                  </a:lnTo>
                  <a:lnTo>
                    <a:pt x="119551" y="388529"/>
                  </a:lnTo>
                  <a:lnTo>
                    <a:pt x="156709" y="317595"/>
                  </a:lnTo>
                  <a:cubicBezTo>
                    <a:pt x="159940" y="311146"/>
                    <a:pt x="161555" y="306310"/>
                    <a:pt x="161555" y="303085"/>
                  </a:cubicBezTo>
                  <a:lnTo>
                    <a:pt x="163171" y="303085"/>
                  </a:lnTo>
                  <a:cubicBezTo>
                    <a:pt x="163171" y="309534"/>
                    <a:pt x="164786" y="314370"/>
                    <a:pt x="166402" y="317595"/>
                  </a:cubicBezTo>
                  <a:lnTo>
                    <a:pt x="205175" y="388529"/>
                  </a:lnTo>
                  <a:lnTo>
                    <a:pt x="263335" y="388529"/>
                  </a:lnTo>
                  <a:lnTo>
                    <a:pt x="195482" y="278903"/>
                  </a:lnTo>
                  <a:lnTo>
                    <a:pt x="260104" y="170889"/>
                  </a:lnTo>
                  <a:lnTo>
                    <a:pt x="206791" y="170889"/>
                  </a:lnTo>
                  <a:lnTo>
                    <a:pt x="171249" y="235375"/>
                  </a:lnTo>
                  <a:cubicBezTo>
                    <a:pt x="168017" y="243435"/>
                    <a:pt x="166402" y="249884"/>
                    <a:pt x="164786" y="254721"/>
                  </a:cubicBezTo>
                  <a:lnTo>
                    <a:pt x="163171" y="254721"/>
                  </a:lnTo>
                  <a:cubicBezTo>
                    <a:pt x="161555" y="248272"/>
                    <a:pt x="159940" y="241823"/>
                    <a:pt x="156709" y="236987"/>
                  </a:cubicBezTo>
                  <a:lnTo>
                    <a:pt x="126013" y="170889"/>
                  </a:lnTo>
                  <a:close/>
                  <a:moveTo>
                    <a:pt x="431286" y="128995"/>
                  </a:moveTo>
                  <a:lnTo>
                    <a:pt x="431286" y="172516"/>
                  </a:lnTo>
                  <a:lnTo>
                    <a:pt x="516860" y="172516"/>
                  </a:lnTo>
                  <a:lnTo>
                    <a:pt x="516860" y="128995"/>
                  </a:lnTo>
                  <a:close/>
                  <a:moveTo>
                    <a:pt x="344098" y="64518"/>
                  </a:moveTo>
                  <a:lnTo>
                    <a:pt x="541079" y="64518"/>
                  </a:lnTo>
                  <a:cubicBezTo>
                    <a:pt x="552381" y="64518"/>
                    <a:pt x="560454" y="72578"/>
                    <a:pt x="560454" y="83861"/>
                  </a:cubicBezTo>
                  <a:lnTo>
                    <a:pt x="560454" y="475556"/>
                  </a:lnTo>
                  <a:cubicBezTo>
                    <a:pt x="560454" y="485228"/>
                    <a:pt x="552381" y="494899"/>
                    <a:pt x="541079" y="494899"/>
                  </a:cubicBezTo>
                  <a:lnTo>
                    <a:pt x="344098" y="494899"/>
                  </a:lnTo>
                  <a:lnTo>
                    <a:pt x="344098" y="430422"/>
                  </a:lnTo>
                  <a:lnTo>
                    <a:pt x="408682" y="430422"/>
                  </a:lnTo>
                  <a:lnTo>
                    <a:pt x="408682" y="386901"/>
                  </a:lnTo>
                  <a:lnTo>
                    <a:pt x="344098" y="386901"/>
                  </a:lnTo>
                  <a:lnTo>
                    <a:pt x="344098" y="343379"/>
                  </a:lnTo>
                  <a:lnTo>
                    <a:pt x="408682" y="343379"/>
                  </a:lnTo>
                  <a:lnTo>
                    <a:pt x="408682" y="301469"/>
                  </a:lnTo>
                  <a:lnTo>
                    <a:pt x="344098" y="301469"/>
                  </a:lnTo>
                  <a:lnTo>
                    <a:pt x="344098" y="257948"/>
                  </a:lnTo>
                  <a:lnTo>
                    <a:pt x="408682" y="257948"/>
                  </a:lnTo>
                  <a:lnTo>
                    <a:pt x="408682" y="214426"/>
                  </a:lnTo>
                  <a:lnTo>
                    <a:pt x="344098" y="214426"/>
                  </a:lnTo>
                  <a:lnTo>
                    <a:pt x="344098" y="172516"/>
                  </a:lnTo>
                  <a:lnTo>
                    <a:pt x="410297" y="172516"/>
                  </a:lnTo>
                  <a:lnTo>
                    <a:pt x="410297" y="128995"/>
                  </a:lnTo>
                  <a:lnTo>
                    <a:pt x="344098" y="128995"/>
                  </a:lnTo>
                  <a:close/>
                  <a:moveTo>
                    <a:pt x="323110" y="0"/>
                  </a:moveTo>
                  <a:lnTo>
                    <a:pt x="323110" y="559418"/>
                  </a:lnTo>
                  <a:lnTo>
                    <a:pt x="0" y="496544"/>
                  </a:lnTo>
                  <a:lnTo>
                    <a:pt x="0" y="62874"/>
                  </a:lnTo>
                  <a:close/>
                </a:path>
              </a:pathLst>
            </a:cu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63" name="RelativeShape">
              <a:extLst>
                <a:ext uri="{FF2B5EF4-FFF2-40B4-BE49-F238E27FC236}">
                  <a16:creationId xmlns:a16="http://schemas.microsoft.com/office/drawing/2014/main" xmlns="" id="{2AE7D17C-3320-47D6-9233-A9FDDFE7D641}"/>
                </a:ext>
              </a:extLst>
            </p:cNvPr>
            <p:cNvSpPr/>
            <p:nvPr/>
          </p:nvSpPr>
          <p:spPr>
            <a:xfrm>
              <a:off x="557214" y="8700064"/>
              <a:ext cx="1728000" cy="2025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64" name="ValueShape">
              <a:extLst>
                <a:ext uri="{FF2B5EF4-FFF2-40B4-BE49-F238E27FC236}">
                  <a16:creationId xmlns:a16="http://schemas.microsoft.com/office/drawing/2014/main" xmlns="" id="{AE3A6559-0A1C-4437-A03A-AF7A1BACEC25}"/>
                </a:ext>
              </a:extLst>
            </p:cNvPr>
            <p:cNvSpPr/>
            <p:nvPr/>
          </p:nvSpPr>
          <p:spPr>
            <a:xfrm>
              <a:off x="557214" y="8700064"/>
              <a:ext cx="691200" cy="20250"/>
            </a:xfrm>
            <a:prstGeom prst="roundRect">
              <a:avLst/>
            </a:prstGeom>
            <a:solidFill>
              <a:srgbClr val="0C8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100">
                <a:solidFill>
                  <a:schemeClr val="bg1"/>
                </a:solidFill>
              </a:endParaRPr>
            </a:p>
          </p:txBody>
        </p:sp>
        <p:sp>
          <p:nvSpPr>
            <p:cNvPr id="265" name="CustomText">
              <a:extLst>
                <a:ext uri="{FF2B5EF4-FFF2-40B4-BE49-F238E27FC236}">
                  <a16:creationId xmlns:a16="http://schemas.microsoft.com/office/drawing/2014/main" xmlns="" id="{48383E89-159C-420D-9D25-7B9EE91FDDC3}"/>
                </a:ext>
              </a:extLst>
            </p:cNvPr>
            <p:cNvSpPr txBox="1"/>
            <p:nvPr/>
          </p:nvSpPr>
          <p:spPr>
            <a:xfrm>
              <a:off x="557214" y="8586758"/>
              <a:ext cx="903286" cy="929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Excel</a:t>
              </a:r>
            </a:p>
          </p:txBody>
        </p:sp>
        <p:sp>
          <p:nvSpPr>
            <p:cNvPr id="266" name="ValueText">
              <a:extLst>
                <a:ext uri="{FF2B5EF4-FFF2-40B4-BE49-F238E27FC236}">
                  <a16:creationId xmlns:a16="http://schemas.microsoft.com/office/drawing/2014/main" xmlns="" id="{AAEAEF8B-7C3C-445F-8F8A-9420E66A38D6}"/>
                </a:ext>
              </a:extLst>
            </p:cNvPr>
            <p:cNvSpPr txBox="1"/>
            <p:nvPr/>
          </p:nvSpPr>
          <p:spPr>
            <a:xfrm>
              <a:off x="2184931" y="8604511"/>
              <a:ext cx="100282" cy="7521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solidFill>
                    <a:schemeClr val="bg1"/>
                  </a:solidFill>
                  <a:latin typeface="Impact" panose="020B0806030902050204" pitchFamily="34" charset="0"/>
                </a:rPr>
                <a:t>40%</a:t>
              </a:r>
              <a:endParaRPr lang="en-US" sz="1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xmlns="" id="{B36C3CA2-735F-4D36-9A69-AEBBDCB74C30}"/>
              </a:ext>
            </a:extLst>
          </p:cNvPr>
          <p:cNvGrpSpPr/>
          <p:nvPr/>
        </p:nvGrpSpPr>
        <p:grpSpPr>
          <a:xfrm>
            <a:off x="2753340" y="264314"/>
            <a:ext cx="3830021" cy="294472"/>
            <a:chOff x="2753340" y="264314"/>
            <a:chExt cx="3830021" cy="294472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xmlns="" id="{62B1CD45-1A60-4141-911D-3EF001BFC734}"/>
                </a:ext>
              </a:extLst>
            </p:cNvPr>
            <p:cNvSpPr/>
            <p:nvPr/>
          </p:nvSpPr>
          <p:spPr>
            <a:xfrm>
              <a:off x="3136899" y="273050"/>
              <a:ext cx="344646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</a:rPr>
                <a:t>WORK EXPERIENCE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xmlns="" id="{1F7AB52B-BB6D-488F-82B4-885A1B226DD7}"/>
                </a:ext>
              </a:extLst>
            </p:cNvPr>
            <p:cNvGrpSpPr/>
            <p:nvPr/>
          </p:nvGrpSpPr>
          <p:grpSpPr>
            <a:xfrm>
              <a:off x="2753340" y="264314"/>
              <a:ext cx="294472" cy="294472"/>
              <a:chOff x="425763" y="2884280"/>
              <a:chExt cx="195470" cy="195470"/>
            </a:xfrm>
          </p:grpSpPr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xmlns="" id="{8F0F8F43-2F7A-4F17-B63A-C39BBF9C9AA8}"/>
                  </a:ext>
                </a:extLst>
              </p:cNvPr>
              <p:cNvSpPr/>
              <p:nvPr/>
            </p:nvSpPr>
            <p:spPr>
              <a:xfrm>
                <a:off x="425763" y="2884280"/>
                <a:ext cx="195470" cy="195470"/>
              </a:xfrm>
              <a:prstGeom prst="ellipse">
                <a:avLst/>
              </a:prstGeom>
              <a:solidFill>
                <a:srgbClr val="0C8E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  <p:sp>
            <p:nvSpPr>
              <p:cNvPr id="176" name="椭圆 11">
                <a:extLst>
                  <a:ext uri="{FF2B5EF4-FFF2-40B4-BE49-F238E27FC236}">
                    <a16:creationId xmlns:a16="http://schemas.microsoft.com/office/drawing/2014/main" xmlns="" id="{93829BC4-669C-4BCB-B397-12AED0D2DDB7}"/>
                  </a:ext>
                </a:extLst>
              </p:cNvPr>
              <p:cNvSpPr/>
              <p:nvPr/>
            </p:nvSpPr>
            <p:spPr>
              <a:xfrm>
                <a:off x="473466" y="2932786"/>
                <a:ext cx="100065" cy="98458"/>
              </a:xfrm>
              <a:custGeom>
                <a:avLst/>
                <a:gdLst>
                  <a:gd name="connsiteX0" fmla="*/ 396980 w 599394"/>
                  <a:gd name="connsiteY0" fmla="*/ 411566 h 589770"/>
                  <a:gd name="connsiteX1" fmla="*/ 485009 w 599394"/>
                  <a:gd name="connsiteY1" fmla="*/ 411566 h 589770"/>
                  <a:gd name="connsiteX2" fmla="*/ 485009 w 599394"/>
                  <a:gd name="connsiteY2" fmla="*/ 499521 h 589770"/>
                  <a:gd name="connsiteX3" fmla="*/ 396980 w 599394"/>
                  <a:gd name="connsiteY3" fmla="*/ 499521 h 589770"/>
                  <a:gd name="connsiteX4" fmla="*/ 255424 w 599394"/>
                  <a:gd name="connsiteY4" fmla="*/ 411566 h 589770"/>
                  <a:gd name="connsiteX5" fmla="*/ 343453 w 599394"/>
                  <a:gd name="connsiteY5" fmla="*/ 411566 h 589770"/>
                  <a:gd name="connsiteX6" fmla="*/ 343453 w 599394"/>
                  <a:gd name="connsiteY6" fmla="*/ 499521 h 589770"/>
                  <a:gd name="connsiteX7" fmla="*/ 255424 w 599394"/>
                  <a:gd name="connsiteY7" fmla="*/ 499521 h 589770"/>
                  <a:gd name="connsiteX8" fmla="*/ 114311 w 599394"/>
                  <a:gd name="connsiteY8" fmla="*/ 411566 h 589770"/>
                  <a:gd name="connsiteX9" fmla="*/ 202414 w 599394"/>
                  <a:gd name="connsiteY9" fmla="*/ 411566 h 589770"/>
                  <a:gd name="connsiteX10" fmla="*/ 202414 w 599394"/>
                  <a:gd name="connsiteY10" fmla="*/ 499521 h 589770"/>
                  <a:gd name="connsiteX11" fmla="*/ 114311 w 599394"/>
                  <a:gd name="connsiteY11" fmla="*/ 499521 h 589770"/>
                  <a:gd name="connsiteX12" fmla="*/ 396980 w 599394"/>
                  <a:gd name="connsiteY12" fmla="*/ 289110 h 589770"/>
                  <a:gd name="connsiteX13" fmla="*/ 485009 w 599394"/>
                  <a:gd name="connsiteY13" fmla="*/ 289110 h 589770"/>
                  <a:gd name="connsiteX14" fmla="*/ 485009 w 599394"/>
                  <a:gd name="connsiteY14" fmla="*/ 377065 h 589770"/>
                  <a:gd name="connsiteX15" fmla="*/ 396980 w 599394"/>
                  <a:gd name="connsiteY15" fmla="*/ 377065 h 589770"/>
                  <a:gd name="connsiteX16" fmla="*/ 255424 w 599394"/>
                  <a:gd name="connsiteY16" fmla="*/ 289110 h 589770"/>
                  <a:gd name="connsiteX17" fmla="*/ 343453 w 599394"/>
                  <a:gd name="connsiteY17" fmla="*/ 289110 h 589770"/>
                  <a:gd name="connsiteX18" fmla="*/ 343453 w 599394"/>
                  <a:gd name="connsiteY18" fmla="*/ 377065 h 589770"/>
                  <a:gd name="connsiteX19" fmla="*/ 255424 w 599394"/>
                  <a:gd name="connsiteY19" fmla="*/ 377065 h 589770"/>
                  <a:gd name="connsiteX20" fmla="*/ 114311 w 599394"/>
                  <a:gd name="connsiteY20" fmla="*/ 289110 h 589770"/>
                  <a:gd name="connsiteX21" fmla="*/ 202414 w 599394"/>
                  <a:gd name="connsiteY21" fmla="*/ 289110 h 589770"/>
                  <a:gd name="connsiteX22" fmla="*/ 202414 w 599394"/>
                  <a:gd name="connsiteY22" fmla="*/ 377065 h 589770"/>
                  <a:gd name="connsiteX23" fmla="*/ 114311 w 599394"/>
                  <a:gd name="connsiteY23" fmla="*/ 377065 h 589770"/>
                  <a:gd name="connsiteX24" fmla="*/ 73311 w 599394"/>
                  <a:gd name="connsiteY24" fmla="*/ 262427 h 589770"/>
                  <a:gd name="connsiteX25" fmla="*/ 64089 w 599394"/>
                  <a:gd name="connsiteY25" fmla="*/ 271635 h 589770"/>
                  <a:gd name="connsiteX26" fmla="*/ 64089 w 599394"/>
                  <a:gd name="connsiteY26" fmla="*/ 517027 h 589770"/>
                  <a:gd name="connsiteX27" fmla="*/ 73311 w 599394"/>
                  <a:gd name="connsiteY27" fmla="*/ 526235 h 589770"/>
                  <a:gd name="connsiteX28" fmla="*/ 526083 w 599394"/>
                  <a:gd name="connsiteY28" fmla="*/ 526235 h 589770"/>
                  <a:gd name="connsiteX29" fmla="*/ 535305 w 599394"/>
                  <a:gd name="connsiteY29" fmla="*/ 517027 h 589770"/>
                  <a:gd name="connsiteX30" fmla="*/ 535305 w 599394"/>
                  <a:gd name="connsiteY30" fmla="*/ 271635 h 589770"/>
                  <a:gd name="connsiteX31" fmla="*/ 526083 w 599394"/>
                  <a:gd name="connsiteY31" fmla="*/ 262427 h 589770"/>
                  <a:gd name="connsiteX32" fmla="*/ 437558 w 599394"/>
                  <a:gd name="connsiteY32" fmla="*/ 35911 h 589770"/>
                  <a:gd name="connsiteX33" fmla="*/ 428336 w 599394"/>
                  <a:gd name="connsiteY33" fmla="*/ 45119 h 589770"/>
                  <a:gd name="connsiteX34" fmla="*/ 428336 w 599394"/>
                  <a:gd name="connsiteY34" fmla="*/ 169887 h 589770"/>
                  <a:gd name="connsiteX35" fmla="*/ 437558 w 599394"/>
                  <a:gd name="connsiteY35" fmla="*/ 179095 h 589770"/>
                  <a:gd name="connsiteX36" fmla="*/ 473982 w 599394"/>
                  <a:gd name="connsiteY36" fmla="*/ 179095 h 589770"/>
                  <a:gd name="connsiteX37" fmla="*/ 483204 w 599394"/>
                  <a:gd name="connsiteY37" fmla="*/ 169887 h 589770"/>
                  <a:gd name="connsiteX38" fmla="*/ 483204 w 599394"/>
                  <a:gd name="connsiteY38" fmla="*/ 45119 h 589770"/>
                  <a:gd name="connsiteX39" fmla="*/ 473982 w 599394"/>
                  <a:gd name="connsiteY39" fmla="*/ 35911 h 589770"/>
                  <a:gd name="connsiteX40" fmla="*/ 125412 w 599394"/>
                  <a:gd name="connsiteY40" fmla="*/ 35911 h 589770"/>
                  <a:gd name="connsiteX41" fmla="*/ 116190 w 599394"/>
                  <a:gd name="connsiteY41" fmla="*/ 45119 h 589770"/>
                  <a:gd name="connsiteX42" fmla="*/ 116190 w 599394"/>
                  <a:gd name="connsiteY42" fmla="*/ 169887 h 589770"/>
                  <a:gd name="connsiteX43" fmla="*/ 125412 w 599394"/>
                  <a:gd name="connsiteY43" fmla="*/ 179095 h 589770"/>
                  <a:gd name="connsiteX44" fmla="*/ 161836 w 599394"/>
                  <a:gd name="connsiteY44" fmla="*/ 179095 h 589770"/>
                  <a:gd name="connsiteX45" fmla="*/ 171058 w 599394"/>
                  <a:gd name="connsiteY45" fmla="*/ 169887 h 589770"/>
                  <a:gd name="connsiteX46" fmla="*/ 171058 w 599394"/>
                  <a:gd name="connsiteY46" fmla="*/ 45119 h 589770"/>
                  <a:gd name="connsiteX47" fmla="*/ 161836 w 599394"/>
                  <a:gd name="connsiteY47" fmla="*/ 35911 h 589770"/>
                  <a:gd name="connsiteX48" fmla="*/ 92676 w 599394"/>
                  <a:gd name="connsiteY48" fmla="*/ 0 h 589770"/>
                  <a:gd name="connsiteX49" fmla="*/ 194573 w 599394"/>
                  <a:gd name="connsiteY49" fmla="*/ 0 h 589770"/>
                  <a:gd name="connsiteX50" fmla="*/ 207021 w 599394"/>
                  <a:gd name="connsiteY50" fmla="*/ 12431 h 589770"/>
                  <a:gd name="connsiteX51" fmla="*/ 207021 w 599394"/>
                  <a:gd name="connsiteY51" fmla="*/ 84713 h 589770"/>
                  <a:gd name="connsiteX52" fmla="*/ 392373 w 599394"/>
                  <a:gd name="connsiteY52" fmla="*/ 84713 h 589770"/>
                  <a:gd name="connsiteX53" fmla="*/ 392373 w 599394"/>
                  <a:gd name="connsiteY53" fmla="*/ 12431 h 589770"/>
                  <a:gd name="connsiteX54" fmla="*/ 404360 w 599394"/>
                  <a:gd name="connsiteY54" fmla="*/ 0 h 589770"/>
                  <a:gd name="connsiteX55" fmla="*/ 506718 w 599394"/>
                  <a:gd name="connsiteY55" fmla="*/ 0 h 589770"/>
                  <a:gd name="connsiteX56" fmla="*/ 519167 w 599394"/>
                  <a:gd name="connsiteY56" fmla="*/ 12431 h 589770"/>
                  <a:gd name="connsiteX57" fmla="*/ 519167 w 599394"/>
                  <a:gd name="connsiteY57" fmla="*/ 84713 h 589770"/>
                  <a:gd name="connsiteX58" fmla="*/ 586945 w 599394"/>
                  <a:gd name="connsiteY58" fmla="*/ 84713 h 589770"/>
                  <a:gd name="connsiteX59" fmla="*/ 599394 w 599394"/>
                  <a:gd name="connsiteY59" fmla="*/ 97144 h 589770"/>
                  <a:gd name="connsiteX60" fmla="*/ 599394 w 599394"/>
                  <a:gd name="connsiteY60" fmla="*/ 577800 h 589770"/>
                  <a:gd name="connsiteX61" fmla="*/ 586945 w 599394"/>
                  <a:gd name="connsiteY61" fmla="*/ 589770 h 589770"/>
                  <a:gd name="connsiteX62" fmla="*/ 12449 w 599394"/>
                  <a:gd name="connsiteY62" fmla="*/ 589770 h 589770"/>
                  <a:gd name="connsiteX63" fmla="*/ 0 w 599394"/>
                  <a:gd name="connsiteY63" fmla="*/ 577800 h 589770"/>
                  <a:gd name="connsiteX64" fmla="*/ 0 w 599394"/>
                  <a:gd name="connsiteY64" fmla="*/ 97144 h 589770"/>
                  <a:gd name="connsiteX65" fmla="*/ 12449 w 599394"/>
                  <a:gd name="connsiteY65" fmla="*/ 84713 h 589770"/>
                  <a:gd name="connsiteX66" fmla="*/ 80227 w 599394"/>
                  <a:gd name="connsiteY66" fmla="*/ 84713 h 589770"/>
                  <a:gd name="connsiteX67" fmla="*/ 80227 w 599394"/>
                  <a:gd name="connsiteY67" fmla="*/ 12431 h 589770"/>
                  <a:gd name="connsiteX68" fmla="*/ 92676 w 599394"/>
                  <a:gd name="connsiteY68" fmla="*/ 0 h 589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99394" h="589770">
                    <a:moveTo>
                      <a:pt x="396980" y="411566"/>
                    </a:moveTo>
                    <a:lnTo>
                      <a:pt x="485009" y="411566"/>
                    </a:lnTo>
                    <a:lnTo>
                      <a:pt x="485009" y="499521"/>
                    </a:lnTo>
                    <a:lnTo>
                      <a:pt x="396980" y="499521"/>
                    </a:lnTo>
                    <a:close/>
                    <a:moveTo>
                      <a:pt x="255424" y="411566"/>
                    </a:moveTo>
                    <a:lnTo>
                      <a:pt x="343453" y="411566"/>
                    </a:lnTo>
                    <a:lnTo>
                      <a:pt x="343453" y="499521"/>
                    </a:lnTo>
                    <a:lnTo>
                      <a:pt x="255424" y="499521"/>
                    </a:lnTo>
                    <a:close/>
                    <a:moveTo>
                      <a:pt x="114311" y="411566"/>
                    </a:moveTo>
                    <a:lnTo>
                      <a:pt x="202414" y="411566"/>
                    </a:lnTo>
                    <a:lnTo>
                      <a:pt x="202414" y="499521"/>
                    </a:lnTo>
                    <a:lnTo>
                      <a:pt x="114311" y="499521"/>
                    </a:lnTo>
                    <a:close/>
                    <a:moveTo>
                      <a:pt x="396980" y="289110"/>
                    </a:moveTo>
                    <a:lnTo>
                      <a:pt x="485009" y="289110"/>
                    </a:lnTo>
                    <a:lnTo>
                      <a:pt x="485009" y="377065"/>
                    </a:lnTo>
                    <a:lnTo>
                      <a:pt x="396980" y="377065"/>
                    </a:lnTo>
                    <a:close/>
                    <a:moveTo>
                      <a:pt x="255424" y="289110"/>
                    </a:moveTo>
                    <a:lnTo>
                      <a:pt x="343453" y="289110"/>
                    </a:lnTo>
                    <a:lnTo>
                      <a:pt x="343453" y="377065"/>
                    </a:lnTo>
                    <a:lnTo>
                      <a:pt x="255424" y="377065"/>
                    </a:lnTo>
                    <a:close/>
                    <a:moveTo>
                      <a:pt x="114311" y="289110"/>
                    </a:moveTo>
                    <a:lnTo>
                      <a:pt x="202414" y="289110"/>
                    </a:lnTo>
                    <a:lnTo>
                      <a:pt x="202414" y="377065"/>
                    </a:lnTo>
                    <a:lnTo>
                      <a:pt x="114311" y="377065"/>
                    </a:lnTo>
                    <a:close/>
                    <a:moveTo>
                      <a:pt x="73311" y="262427"/>
                    </a:moveTo>
                    <a:cubicBezTo>
                      <a:pt x="68239" y="262427"/>
                      <a:pt x="64089" y="266570"/>
                      <a:pt x="64089" y="271635"/>
                    </a:cubicBezTo>
                    <a:lnTo>
                      <a:pt x="64089" y="517027"/>
                    </a:lnTo>
                    <a:cubicBezTo>
                      <a:pt x="64089" y="522091"/>
                      <a:pt x="68239" y="526235"/>
                      <a:pt x="73311" y="526235"/>
                    </a:cubicBezTo>
                    <a:lnTo>
                      <a:pt x="526083" y="526235"/>
                    </a:lnTo>
                    <a:cubicBezTo>
                      <a:pt x="531155" y="526235"/>
                      <a:pt x="535305" y="522091"/>
                      <a:pt x="535305" y="517027"/>
                    </a:cubicBezTo>
                    <a:lnTo>
                      <a:pt x="535305" y="271635"/>
                    </a:lnTo>
                    <a:cubicBezTo>
                      <a:pt x="535305" y="266570"/>
                      <a:pt x="531155" y="262427"/>
                      <a:pt x="526083" y="262427"/>
                    </a:cubicBezTo>
                    <a:close/>
                    <a:moveTo>
                      <a:pt x="437558" y="35911"/>
                    </a:moveTo>
                    <a:cubicBezTo>
                      <a:pt x="432486" y="35911"/>
                      <a:pt x="428336" y="40055"/>
                      <a:pt x="428336" y="45119"/>
                    </a:cubicBezTo>
                    <a:lnTo>
                      <a:pt x="428336" y="169887"/>
                    </a:lnTo>
                    <a:cubicBezTo>
                      <a:pt x="428336" y="174951"/>
                      <a:pt x="432486" y="179095"/>
                      <a:pt x="437558" y="179095"/>
                    </a:cubicBezTo>
                    <a:lnTo>
                      <a:pt x="473982" y="179095"/>
                    </a:lnTo>
                    <a:cubicBezTo>
                      <a:pt x="479054" y="179095"/>
                      <a:pt x="483204" y="174951"/>
                      <a:pt x="483204" y="169887"/>
                    </a:cubicBezTo>
                    <a:lnTo>
                      <a:pt x="483204" y="45119"/>
                    </a:lnTo>
                    <a:cubicBezTo>
                      <a:pt x="483204" y="40055"/>
                      <a:pt x="479054" y="35911"/>
                      <a:pt x="473982" y="35911"/>
                    </a:cubicBezTo>
                    <a:close/>
                    <a:moveTo>
                      <a:pt x="125412" y="35911"/>
                    </a:moveTo>
                    <a:cubicBezTo>
                      <a:pt x="120340" y="35911"/>
                      <a:pt x="116190" y="40055"/>
                      <a:pt x="116190" y="45119"/>
                    </a:cubicBezTo>
                    <a:lnTo>
                      <a:pt x="116190" y="169887"/>
                    </a:lnTo>
                    <a:cubicBezTo>
                      <a:pt x="116190" y="174951"/>
                      <a:pt x="120340" y="179095"/>
                      <a:pt x="125412" y="179095"/>
                    </a:cubicBezTo>
                    <a:lnTo>
                      <a:pt x="161836" y="179095"/>
                    </a:lnTo>
                    <a:cubicBezTo>
                      <a:pt x="166908" y="179095"/>
                      <a:pt x="171058" y="174951"/>
                      <a:pt x="171058" y="169887"/>
                    </a:cubicBezTo>
                    <a:lnTo>
                      <a:pt x="171058" y="45119"/>
                    </a:lnTo>
                    <a:cubicBezTo>
                      <a:pt x="171058" y="40055"/>
                      <a:pt x="166908" y="35911"/>
                      <a:pt x="161836" y="35911"/>
                    </a:cubicBezTo>
                    <a:close/>
                    <a:moveTo>
                      <a:pt x="92676" y="0"/>
                    </a:moveTo>
                    <a:lnTo>
                      <a:pt x="194573" y="0"/>
                    </a:lnTo>
                    <a:cubicBezTo>
                      <a:pt x="201489" y="0"/>
                      <a:pt x="207021" y="5525"/>
                      <a:pt x="207021" y="12431"/>
                    </a:cubicBezTo>
                    <a:lnTo>
                      <a:pt x="207021" y="84713"/>
                    </a:lnTo>
                    <a:lnTo>
                      <a:pt x="392373" y="84713"/>
                    </a:lnTo>
                    <a:lnTo>
                      <a:pt x="392373" y="12431"/>
                    </a:lnTo>
                    <a:cubicBezTo>
                      <a:pt x="392373" y="5525"/>
                      <a:pt x="397905" y="0"/>
                      <a:pt x="404360" y="0"/>
                    </a:cubicBezTo>
                    <a:lnTo>
                      <a:pt x="506718" y="0"/>
                    </a:lnTo>
                    <a:cubicBezTo>
                      <a:pt x="513635" y="0"/>
                      <a:pt x="519167" y="5525"/>
                      <a:pt x="519167" y="12431"/>
                    </a:cubicBezTo>
                    <a:lnTo>
                      <a:pt x="519167" y="84713"/>
                    </a:lnTo>
                    <a:lnTo>
                      <a:pt x="586945" y="84713"/>
                    </a:lnTo>
                    <a:cubicBezTo>
                      <a:pt x="593861" y="84713"/>
                      <a:pt x="599394" y="90238"/>
                      <a:pt x="599394" y="97144"/>
                    </a:cubicBezTo>
                    <a:lnTo>
                      <a:pt x="599394" y="577800"/>
                    </a:lnTo>
                    <a:cubicBezTo>
                      <a:pt x="599394" y="584245"/>
                      <a:pt x="593861" y="589770"/>
                      <a:pt x="586945" y="589770"/>
                    </a:cubicBezTo>
                    <a:lnTo>
                      <a:pt x="12449" y="589770"/>
                    </a:lnTo>
                    <a:cubicBezTo>
                      <a:pt x="5533" y="589770"/>
                      <a:pt x="0" y="584245"/>
                      <a:pt x="0" y="577800"/>
                    </a:cubicBezTo>
                    <a:lnTo>
                      <a:pt x="0" y="97144"/>
                    </a:lnTo>
                    <a:cubicBezTo>
                      <a:pt x="0" y="90238"/>
                      <a:pt x="5533" y="84713"/>
                      <a:pt x="12449" y="84713"/>
                    </a:cubicBezTo>
                    <a:lnTo>
                      <a:pt x="80227" y="84713"/>
                    </a:lnTo>
                    <a:lnTo>
                      <a:pt x="80227" y="12431"/>
                    </a:lnTo>
                    <a:cubicBezTo>
                      <a:pt x="80227" y="5525"/>
                      <a:pt x="85759" y="0"/>
                      <a:pt x="92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</p:grp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6D0ADBC7-A669-4D1A-91B9-ADD012F0D4E2}"/>
              </a:ext>
            </a:extLst>
          </p:cNvPr>
          <p:cNvGrpSpPr/>
          <p:nvPr/>
        </p:nvGrpSpPr>
        <p:grpSpPr>
          <a:xfrm>
            <a:off x="3136899" y="726021"/>
            <a:ext cx="3446463" cy="1122487"/>
            <a:chOff x="3136899" y="789521"/>
            <a:chExt cx="3446463" cy="1122487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50C29AD6-5402-4BBC-8C73-E2BA57E43016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xmlns="" id="{B1454110-2B08-41FF-AEB9-17DC122B24D1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xmlns="" id="{95EA7180-9DD7-4FAF-9B90-840E2DF4FABE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2F818482-664B-4E49-9F10-EC90BA2613B3}"/>
              </a:ext>
            </a:extLst>
          </p:cNvPr>
          <p:cNvGrpSpPr/>
          <p:nvPr/>
        </p:nvGrpSpPr>
        <p:grpSpPr>
          <a:xfrm>
            <a:off x="3136899" y="1998324"/>
            <a:ext cx="3446463" cy="1122487"/>
            <a:chOff x="3136899" y="789521"/>
            <a:chExt cx="3446463" cy="1122487"/>
          </a:xfrm>
        </p:grpSpPr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E6FE09DD-E674-4DA7-A2E9-DEBB99365713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xmlns="" id="{7D6E62B0-8AF9-4AEF-BF95-E24891143D2B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xmlns="" id="{6F9773A7-D26D-4802-920C-19A60756E9F2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F74D3C43-5FF0-4606-A488-D688682C2B56}"/>
              </a:ext>
            </a:extLst>
          </p:cNvPr>
          <p:cNvGrpSpPr/>
          <p:nvPr/>
        </p:nvGrpSpPr>
        <p:grpSpPr>
          <a:xfrm>
            <a:off x="3136899" y="3270626"/>
            <a:ext cx="3446463" cy="1122487"/>
            <a:chOff x="3136899" y="789521"/>
            <a:chExt cx="3446463" cy="1122487"/>
          </a:xfrm>
        </p:grpSpPr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xmlns="" id="{B8DED85F-41E6-450F-A09C-8F1DE550F088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xmlns="" id="{0F2993DE-577A-437C-94D1-831DB81A0285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xmlns="" id="{578BECB9-AE22-4C75-8EBC-C66A35AB3B97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E713848A-C4F9-4465-A648-126680C3869A}"/>
              </a:ext>
            </a:extLst>
          </p:cNvPr>
          <p:cNvGrpSpPr/>
          <p:nvPr/>
        </p:nvGrpSpPr>
        <p:grpSpPr>
          <a:xfrm>
            <a:off x="2753340" y="4782353"/>
            <a:ext cx="3830021" cy="294472"/>
            <a:chOff x="2753340" y="4782353"/>
            <a:chExt cx="3830021" cy="294472"/>
          </a:xfrm>
        </p:grpSpPr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xmlns="" id="{5ECB23A3-F3D8-4884-94E8-2B344C2A6541}"/>
                </a:ext>
              </a:extLst>
            </p:cNvPr>
            <p:cNvSpPr/>
            <p:nvPr/>
          </p:nvSpPr>
          <p:spPr>
            <a:xfrm>
              <a:off x="3136899" y="4791089"/>
              <a:ext cx="344646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</a:rPr>
                <a:t>EDUCATION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xmlns="" id="{E7FF6FA8-64E8-4BFE-A5CE-65263FC991A9}"/>
                </a:ext>
              </a:extLst>
            </p:cNvPr>
            <p:cNvGrpSpPr/>
            <p:nvPr/>
          </p:nvGrpSpPr>
          <p:grpSpPr>
            <a:xfrm>
              <a:off x="2753340" y="4782353"/>
              <a:ext cx="294472" cy="294472"/>
              <a:chOff x="425763" y="2884280"/>
              <a:chExt cx="195470" cy="195470"/>
            </a:xfrm>
          </p:grpSpPr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16F7F485-7B20-4ECB-8C94-B39D9E1DD5DD}"/>
                  </a:ext>
                </a:extLst>
              </p:cNvPr>
              <p:cNvSpPr/>
              <p:nvPr/>
            </p:nvSpPr>
            <p:spPr>
              <a:xfrm>
                <a:off x="425763" y="2884280"/>
                <a:ext cx="195470" cy="195470"/>
              </a:xfrm>
              <a:prstGeom prst="ellipse">
                <a:avLst/>
              </a:prstGeom>
              <a:solidFill>
                <a:srgbClr val="0C8E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  <p:sp>
            <p:nvSpPr>
              <p:cNvPr id="179" name="椭圆 11">
                <a:extLst>
                  <a:ext uri="{FF2B5EF4-FFF2-40B4-BE49-F238E27FC236}">
                    <a16:creationId xmlns:a16="http://schemas.microsoft.com/office/drawing/2014/main" xmlns="" id="{1C1B9C3F-3924-4033-83CD-BB6F49354280}"/>
                  </a:ext>
                </a:extLst>
              </p:cNvPr>
              <p:cNvSpPr/>
              <p:nvPr/>
            </p:nvSpPr>
            <p:spPr>
              <a:xfrm>
                <a:off x="473466" y="2944970"/>
                <a:ext cx="100065" cy="74090"/>
              </a:xfrm>
              <a:custGeom>
                <a:avLst/>
                <a:gdLst>
                  <a:gd name="connsiteX0" fmla="*/ 105213 w 607850"/>
                  <a:gd name="connsiteY0" fmla="*/ 237029 h 450066"/>
                  <a:gd name="connsiteX1" fmla="*/ 303784 w 607850"/>
                  <a:gd name="connsiteY1" fmla="*/ 332583 h 450066"/>
                  <a:gd name="connsiteX2" fmla="*/ 502355 w 607850"/>
                  <a:gd name="connsiteY2" fmla="*/ 237029 h 450066"/>
                  <a:gd name="connsiteX3" fmla="*/ 502355 w 607850"/>
                  <a:gd name="connsiteY3" fmla="*/ 323554 h 450066"/>
                  <a:gd name="connsiteX4" fmla="*/ 501884 w 607850"/>
                  <a:gd name="connsiteY4" fmla="*/ 324683 h 450066"/>
                  <a:gd name="connsiteX5" fmla="*/ 319233 w 607850"/>
                  <a:gd name="connsiteY5" fmla="*/ 412525 h 450066"/>
                  <a:gd name="connsiteX6" fmla="*/ 288430 w 607850"/>
                  <a:gd name="connsiteY6" fmla="*/ 412525 h 450066"/>
                  <a:gd name="connsiteX7" fmla="*/ 105213 w 607850"/>
                  <a:gd name="connsiteY7" fmla="*/ 324495 h 450066"/>
                  <a:gd name="connsiteX8" fmla="*/ 575837 w 607850"/>
                  <a:gd name="connsiteY8" fmla="*/ 200688 h 450066"/>
                  <a:gd name="connsiteX9" fmla="*/ 575837 w 607850"/>
                  <a:gd name="connsiteY9" fmla="*/ 370765 h 450066"/>
                  <a:gd name="connsiteX10" fmla="*/ 591549 w 607850"/>
                  <a:gd name="connsiteY10" fmla="*/ 418459 h 450066"/>
                  <a:gd name="connsiteX11" fmla="*/ 567839 w 607850"/>
                  <a:gd name="connsiteY11" fmla="*/ 450066 h 450066"/>
                  <a:gd name="connsiteX12" fmla="*/ 559842 w 607850"/>
                  <a:gd name="connsiteY12" fmla="*/ 450066 h 450066"/>
                  <a:gd name="connsiteX13" fmla="*/ 536226 w 607850"/>
                  <a:gd name="connsiteY13" fmla="*/ 418459 h 450066"/>
                  <a:gd name="connsiteX14" fmla="*/ 551844 w 607850"/>
                  <a:gd name="connsiteY14" fmla="*/ 370765 h 450066"/>
                  <a:gd name="connsiteX15" fmla="*/ 551844 w 607850"/>
                  <a:gd name="connsiteY15" fmla="*/ 212823 h 450066"/>
                  <a:gd name="connsiteX16" fmla="*/ 303784 w 607850"/>
                  <a:gd name="connsiteY16" fmla="*/ 0 h 450066"/>
                  <a:gd name="connsiteX17" fmla="*/ 607850 w 607850"/>
                  <a:gd name="connsiteY17" fmla="*/ 146272 h 450066"/>
                  <a:gd name="connsiteX18" fmla="*/ 607850 w 607850"/>
                  <a:gd name="connsiteY18" fmla="*/ 159629 h 450066"/>
                  <a:gd name="connsiteX19" fmla="*/ 303784 w 607850"/>
                  <a:gd name="connsiteY19" fmla="*/ 305901 h 450066"/>
                  <a:gd name="connsiteX20" fmla="*/ 0 w 607850"/>
                  <a:gd name="connsiteY20" fmla="*/ 159817 h 450066"/>
                  <a:gd name="connsiteX21" fmla="*/ 0 w 607850"/>
                  <a:gd name="connsiteY21" fmla="*/ 146178 h 450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07850" h="450066">
                    <a:moveTo>
                      <a:pt x="105213" y="237029"/>
                    </a:moveTo>
                    <a:lnTo>
                      <a:pt x="303784" y="332583"/>
                    </a:lnTo>
                    <a:lnTo>
                      <a:pt x="502355" y="237029"/>
                    </a:lnTo>
                    <a:lnTo>
                      <a:pt x="502355" y="323554"/>
                    </a:lnTo>
                    <a:cubicBezTo>
                      <a:pt x="502167" y="323931"/>
                      <a:pt x="502072" y="324307"/>
                      <a:pt x="501884" y="324683"/>
                    </a:cubicBezTo>
                    <a:lnTo>
                      <a:pt x="319233" y="412525"/>
                    </a:lnTo>
                    <a:lnTo>
                      <a:pt x="288430" y="412525"/>
                    </a:lnTo>
                    <a:lnTo>
                      <a:pt x="105213" y="324495"/>
                    </a:lnTo>
                    <a:close/>
                    <a:moveTo>
                      <a:pt x="575837" y="200688"/>
                    </a:moveTo>
                    <a:lnTo>
                      <a:pt x="575837" y="370765"/>
                    </a:lnTo>
                    <a:lnTo>
                      <a:pt x="591549" y="418459"/>
                    </a:lnTo>
                    <a:lnTo>
                      <a:pt x="567839" y="450066"/>
                    </a:lnTo>
                    <a:lnTo>
                      <a:pt x="559842" y="450066"/>
                    </a:lnTo>
                    <a:lnTo>
                      <a:pt x="536226" y="418459"/>
                    </a:lnTo>
                    <a:lnTo>
                      <a:pt x="551844" y="370765"/>
                    </a:lnTo>
                    <a:lnTo>
                      <a:pt x="551844" y="212823"/>
                    </a:lnTo>
                    <a:close/>
                    <a:moveTo>
                      <a:pt x="303784" y="0"/>
                    </a:moveTo>
                    <a:lnTo>
                      <a:pt x="607850" y="146272"/>
                    </a:lnTo>
                    <a:lnTo>
                      <a:pt x="607850" y="159629"/>
                    </a:lnTo>
                    <a:lnTo>
                      <a:pt x="303784" y="305901"/>
                    </a:lnTo>
                    <a:lnTo>
                      <a:pt x="0" y="159817"/>
                    </a:lnTo>
                    <a:lnTo>
                      <a:pt x="0" y="1461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</p:grp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6AB99BDE-B36E-470C-B5C5-A80D821EEBCE}"/>
              </a:ext>
            </a:extLst>
          </p:cNvPr>
          <p:cNvGrpSpPr/>
          <p:nvPr/>
        </p:nvGrpSpPr>
        <p:grpSpPr>
          <a:xfrm>
            <a:off x="3136899" y="5244060"/>
            <a:ext cx="3446463" cy="1122487"/>
            <a:chOff x="3136899" y="789521"/>
            <a:chExt cx="3446463" cy="1122487"/>
          </a:xfrm>
        </p:grpSpPr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xmlns="" id="{0AC6C0A6-312A-410B-88AF-84EC27D5E7C8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xmlns="" id="{68988F84-506C-4182-93B5-5673CD914D4D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xmlns="" id="{7C57CEFD-F9BE-41AB-8A5B-A25F17C2CFE3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57654A43-78AE-46EE-B36E-441755A3069C}"/>
              </a:ext>
            </a:extLst>
          </p:cNvPr>
          <p:cNvGrpSpPr/>
          <p:nvPr/>
        </p:nvGrpSpPr>
        <p:grpSpPr>
          <a:xfrm>
            <a:off x="3136899" y="6516363"/>
            <a:ext cx="3446463" cy="1122487"/>
            <a:chOff x="3136899" y="789521"/>
            <a:chExt cx="3446463" cy="112248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xmlns="" id="{8E85E92E-DD01-4D3A-9016-57A3C7AEC745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xmlns="" id="{3CD97C6C-93F5-4408-BE17-F5BED9CB4CFB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xmlns="" id="{99F8D57F-904C-4D9D-9396-260136115BB8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125" name="组合 124" title="Yc0iwG2ayHbHmVc">
            <a:extLst>
              <a:ext uri="{FF2B5EF4-FFF2-40B4-BE49-F238E27FC236}">
                <a16:creationId xmlns:a16="http://schemas.microsoft.com/office/drawing/2014/main" xmlns="" id="{80D1C8FD-25F1-4667-AF76-8C033BAAA2E6}"/>
              </a:ext>
            </a:extLst>
          </p:cNvPr>
          <p:cNvGrpSpPr/>
          <p:nvPr/>
        </p:nvGrpSpPr>
        <p:grpSpPr>
          <a:xfrm>
            <a:off x="2753340" y="7912501"/>
            <a:ext cx="3830021" cy="294472"/>
            <a:chOff x="2753340" y="4782353"/>
            <a:chExt cx="3830021" cy="294472"/>
          </a:xfrm>
        </p:grpSpPr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="" id="{BDA456D8-A368-4D61-A0FB-51B6C2BBA06B}"/>
                </a:ext>
              </a:extLst>
            </p:cNvPr>
            <p:cNvSpPr/>
            <p:nvPr/>
          </p:nvSpPr>
          <p:spPr>
            <a:xfrm>
              <a:off x="3136899" y="4791089"/>
              <a:ext cx="344646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b="1" dirty="0">
                  <a:solidFill>
                    <a:schemeClr val="tx1"/>
                  </a:solidFill>
                </a:rPr>
                <a:t>LANGUAGE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B1D7C8A0-93D5-4783-82AC-88828DB922F1}"/>
                </a:ext>
              </a:extLst>
            </p:cNvPr>
            <p:cNvGrpSpPr/>
            <p:nvPr/>
          </p:nvGrpSpPr>
          <p:grpSpPr>
            <a:xfrm>
              <a:off x="2753340" y="4782353"/>
              <a:ext cx="294472" cy="294472"/>
              <a:chOff x="425763" y="2884280"/>
              <a:chExt cx="195470" cy="195470"/>
            </a:xfrm>
          </p:grpSpPr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354BB8F4-B8F9-4344-B4F7-009F41633451}"/>
                  </a:ext>
                </a:extLst>
              </p:cNvPr>
              <p:cNvSpPr/>
              <p:nvPr/>
            </p:nvSpPr>
            <p:spPr>
              <a:xfrm>
                <a:off x="425763" y="2884280"/>
                <a:ext cx="195470" cy="195470"/>
              </a:xfrm>
              <a:prstGeom prst="ellipse">
                <a:avLst/>
              </a:prstGeom>
              <a:solidFill>
                <a:srgbClr val="0C8E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  <p:sp>
            <p:nvSpPr>
              <p:cNvPr id="129" name="椭圆 11" title="3tdto8LQgrS05G6">
                <a:extLst>
                  <a:ext uri="{FF2B5EF4-FFF2-40B4-BE49-F238E27FC236}">
                    <a16:creationId xmlns:a16="http://schemas.microsoft.com/office/drawing/2014/main" xmlns="" id="{C7144AA5-C4CF-4052-8BFE-4F33A2D47789}"/>
                  </a:ext>
                </a:extLst>
              </p:cNvPr>
              <p:cNvSpPr/>
              <p:nvPr/>
            </p:nvSpPr>
            <p:spPr>
              <a:xfrm>
                <a:off x="473466" y="2934317"/>
                <a:ext cx="100065" cy="95395"/>
              </a:xfrm>
              <a:custGeom>
                <a:avLst/>
                <a:gdLst>
                  <a:gd name="T0" fmla="*/ 1098 w 1098"/>
                  <a:gd name="T1" fmla="*/ 839 h 1048"/>
                  <a:gd name="T2" fmla="*/ 1098 w 1098"/>
                  <a:gd name="T3" fmla="*/ 1048 h 1048"/>
                  <a:gd name="T4" fmla="*/ 0 w 1098"/>
                  <a:gd name="T5" fmla="*/ 1048 h 1048"/>
                  <a:gd name="T6" fmla="*/ 0 w 1098"/>
                  <a:gd name="T7" fmla="*/ 839 h 1048"/>
                  <a:gd name="T8" fmla="*/ 891 w 1098"/>
                  <a:gd name="T9" fmla="*/ 839 h 1048"/>
                  <a:gd name="T10" fmla="*/ 856 w 1098"/>
                  <a:gd name="T11" fmla="*/ 707 h 1048"/>
                  <a:gd name="T12" fmla="*/ 743 w 1098"/>
                  <a:gd name="T13" fmla="*/ 653 h 1048"/>
                  <a:gd name="T14" fmla="*/ 722 w 1098"/>
                  <a:gd name="T15" fmla="*/ 666 h 1048"/>
                  <a:gd name="T16" fmla="*/ 679 w 1098"/>
                  <a:gd name="T17" fmla="*/ 666 h 1048"/>
                  <a:gd name="T18" fmla="*/ 655 w 1098"/>
                  <a:gd name="T19" fmla="*/ 641 h 1048"/>
                  <a:gd name="T20" fmla="*/ 679 w 1098"/>
                  <a:gd name="T21" fmla="*/ 617 h 1048"/>
                  <a:gd name="T22" fmla="*/ 722 w 1098"/>
                  <a:gd name="T23" fmla="*/ 617 h 1048"/>
                  <a:gd name="T24" fmla="*/ 745 w 1098"/>
                  <a:gd name="T25" fmla="*/ 634 h 1048"/>
                  <a:gd name="T26" fmla="*/ 871 w 1098"/>
                  <a:gd name="T27" fmla="*/ 696 h 1048"/>
                  <a:gd name="T28" fmla="*/ 910 w 1098"/>
                  <a:gd name="T29" fmla="*/ 839 h 1048"/>
                  <a:gd name="T30" fmla="*/ 1098 w 1098"/>
                  <a:gd name="T31" fmla="*/ 839 h 1048"/>
                  <a:gd name="T32" fmla="*/ 1098 w 1098"/>
                  <a:gd name="T33" fmla="*/ 839 h 1048"/>
                  <a:gd name="T34" fmla="*/ 549 w 1098"/>
                  <a:gd name="T35" fmla="*/ 459 h 1048"/>
                  <a:gd name="T36" fmla="*/ 778 w 1098"/>
                  <a:gd name="T37" fmla="*/ 229 h 1048"/>
                  <a:gd name="T38" fmla="*/ 549 w 1098"/>
                  <a:gd name="T39" fmla="*/ 0 h 1048"/>
                  <a:gd name="T40" fmla="*/ 320 w 1098"/>
                  <a:gd name="T41" fmla="*/ 229 h 1048"/>
                  <a:gd name="T42" fmla="*/ 549 w 1098"/>
                  <a:gd name="T43" fmla="*/ 459 h 1048"/>
                  <a:gd name="T44" fmla="*/ 830 w 1098"/>
                  <a:gd name="T45" fmla="*/ 729 h 1048"/>
                  <a:gd name="T46" fmla="*/ 756 w 1098"/>
                  <a:gd name="T47" fmla="*/ 690 h 1048"/>
                  <a:gd name="T48" fmla="*/ 722 w 1098"/>
                  <a:gd name="T49" fmla="*/ 701 h 1048"/>
                  <a:gd name="T50" fmla="*/ 679 w 1098"/>
                  <a:gd name="T51" fmla="*/ 701 h 1048"/>
                  <a:gd name="T52" fmla="*/ 621 w 1098"/>
                  <a:gd name="T53" fmla="*/ 643 h 1048"/>
                  <a:gd name="T54" fmla="*/ 679 w 1098"/>
                  <a:gd name="T55" fmla="*/ 585 h 1048"/>
                  <a:gd name="T56" fmla="*/ 722 w 1098"/>
                  <a:gd name="T57" fmla="*/ 585 h 1048"/>
                  <a:gd name="T58" fmla="*/ 765 w 1098"/>
                  <a:gd name="T59" fmla="*/ 605 h 1048"/>
                  <a:gd name="T60" fmla="*/ 885 w 1098"/>
                  <a:gd name="T61" fmla="*/ 663 h 1048"/>
                  <a:gd name="T62" fmla="*/ 885 w 1098"/>
                  <a:gd name="T63" fmla="*/ 659 h 1048"/>
                  <a:gd name="T64" fmla="*/ 874 w 1098"/>
                  <a:gd name="T65" fmla="*/ 607 h 1048"/>
                  <a:gd name="T66" fmla="*/ 697 w 1098"/>
                  <a:gd name="T67" fmla="*/ 437 h 1048"/>
                  <a:gd name="T68" fmla="*/ 549 w 1098"/>
                  <a:gd name="T69" fmla="*/ 496 h 1048"/>
                  <a:gd name="T70" fmla="*/ 401 w 1098"/>
                  <a:gd name="T71" fmla="*/ 437 h 1048"/>
                  <a:gd name="T72" fmla="*/ 212 w 1098"/>
                  <a:gd name="T73" fmla="*/ 681 h 1048"/>
                  <a:gd name="T74" fmla="*/ 212 w 1098"/>
                  <a:gd name="T75" fmla="*/ 807 h 1048"/>
                  <a:gd name="T76" fmla="*/ 857 w 1098"/>
                  <a:gd name="T77" fmla="*/ 807 h 1048"/>
                  <a:gd name="T78" fmla="*/ 830 w 1098"/>
                  <a:gd name="T79" fmla="*/ 729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98" h="1048">
                    <a:moveTo>
                      <a:pt x="1098" y="839"/>
                    </a:moveTo>
                    <a:lnTo>
                      <a:pt x="1098" y="1048"/>
                    </a:lnTo>
                    <a:lnTo>
                      <a:pt x="0" y="1048"/>
                    </a:lnTo>
                    <a:lnTo>
                      <a:pt x="0" y="839"/>
                    </a:lnTo>
                    <a:lnTo>
                      <a:pt x="891" y="839"/>
                    </a:lnTo>
                    <a:cubicBezTo>
                      <a:pt x="892" y="794"/>
                      <a:pt x="884" y="744"/>
                      <a:pt x="856" y="707"/>
                    </a:cubicBezTo>
                    <a:cubicBezTo>
                      <a:pt x="832" y="675"/>
                      <a:pt x="794" y="656"/>
                      <a:pt x="743" y="653"/>
                    </a:cubicBezTo>
                    <a:cubicBezTo>
                      <a:pt x="739" y="660"/>
                      <a:pt x="731" y="666"/>
                      <a:pt x="722" y="666"/>
                    </a:cubicBezTo>
                    <a:lnTo>
                      <a:pt x="679" y="666"/>
                    </a:lnTo>
                    <a:cubicBezTo>
                      <a:pt x="666" y="666"/>
                      <a:pt x="655" y="655"/>
                      <a:pt x="655" y="641"/>
                    </a:cubicBezTo>
                    <a:cubicBezTo>
                      <a:pt x="655" y="628"/>
                      <a:pt x="666" y="617"/>
                      <a:pt x="679" y="617"/>
                    </a:cubicBezTo>
                    <a:lnTo>
                      <a:pt x="722" y="617"/>
                    </a:lnTo>
                    <a:cubicBezTo>
                      <a:pt x="733" y="617"/>
                      <a:pt x="742" y="624"/>
                      <a:pt x="745" y="634"/>
                    </a:cubicBezTo>
                    <a:cubicBezTo>
                      <a:pt x="801" y="638"/>
                      <a:pt x="843" y="659"/>
                      <a:pt x="871" y="696"/>
                    </a:cubicBezTo>
                    <a:cubicBezTo>
                      <a:pt x="903" y="737"/>
                      <a:pt x="911" y="791"/>
                      <a:pt x="910" y="839"/>
                    </a:cubicBezTo>
                    <a:lnTo>
                      <a:pt x="1098" y="839"/>
                    </a:lnTo>
                    <a:lnTo>
                      <a:pt x="1098" y="839"/>
                    </a:lnTo>
                    <a:close/>
                    <a:moveTo>
                      <a:pt x="549" y="459"/>
                    </a:moveTo>
                    <a:cubicBezTo>
                      <a:pt x="676" y="459"/>
                      <a:pt x="778" y="356"/>
                      <a:pt x="778" y="229"/>
                    </a:cubicBezTo>
                    <a:cubicBezTo>
                      <a:pt x="778" y="103"/>
                      <a:pt x="676" y="0"/>
                      <a:pt x="549" y="0"/>
                    </a:cubicBezTo>
                    <a:cubicBezTo>
                      <a:pt x="423" y="0"/>
                      <a:pt x="320" y="103"/>
                      <a:pt x="320" y="229"/>
                    </a:cubicBezTo>
                    <a:cubicBezTo>
                      <a:pt x="320" y="356"/>
                      <a:pt x="423" y="459"/>
                      <a:pt x="549" y="459"/>
                    </a:cubicBezTo>
                    <a:close/>
                    <a:moveTo>
                      <a:pt x="830" y="729"/>
                    </a:moveTo>
                    <a:cubicBezTo>
                      <a:pt x="813" y="708"/>
                      <a:pt x="789" y="695"/>
                      <a:pt x="756" y="690"/>
                    </a:cubicBezTo>
                    <a:cubicBezTo>
                      <a:pt x="746" y="697"/>
                      <a:pt x="734" y="701"/>
                      <a:pt x="722" y="701"/>
                    </a:cubicBezTo>
                    <a:lnTo>
                      <a:pt x="679" y="701"/>
                    </a:lnTo>
                    <a:cubicBezTo>
                      <a:pt x="648" y="701"/>
                      <a:pt x="621" y="675"/>
                      <a:pt x="621" y="643"/>
                    </a:cubicBezTo>
                    <a:cubicBezTo>
                      <a:pt x="621" y="611"/>
                      <a:pt x="647" y="585"/>
                      <a:pt x="679" y="585"/>
                    </a:cubicBezTo>
                    <a:lnTo>
                      <a:pt x="722" y="585"/>
                    </a:lnTo>
                    <a:cubicBezTo>
                      <a:pt x="738" y="585"/>
                      <a:pt x="754" y="593"/>
                      <a:pt x="765" y="605"/>
                    </a:cubicBezTo>
                    <a:cubicBezTo>
                      <a:pt x="815" y="611"/>
                      <a:pt x="855" y="631"/>
                      <a:pt x="885" y="663"/>
                    </a:cubicBezTo>
                    <a:cubicBezTo>
                      <a:pt x="885" y="662"/>
                      <a:pt x="885" y="660"/>
                      <a:pt x="885" y="659"/>
                    </a:cubicBezTo>
                    <a:lnTo>
                      <a:pt x="874" y="607"/>
                    </a:lnTo>
                    <a:cubicBezTo>
                      <a:pt x="849" y="524"/>
                      <a:pt x="782" y="459"/>
                      <a:pt x="697" y="437"/>
                    </a:cubicBezTo>
                    <a:cubicBezTo>
                      <a:pt x="659" y="473"/>
                      <a:pt x="606" y="496"/>
                      <a:pt x="549" y="496"/>
                    </a:cubicBezTo>
                    <a:cubicBezTo>
                      <a:pt x="492" y="496"/>
                      <a:pt x="440" y="473"/>
                      <a:pt x="401" y="437"/>
                    </a:cubicBezTo>
                    <a:cubicBezTo>
                      <a:pt x="293" y="466"/>
                      <a:pt x="212" y="564"/>
                      <a:pt x="212" y="681"/>
                    </a:cubicBezTo>
                    <a:lnTo>
                      <a:pt x="212" y="807"/>
                    </a:lnTo>
                    <a:lnTo>
                      <a:pt x="857" y="807"/>
                    </a:lnTo>
                    <a:cubicBezTo>
                      <a:pt x="853" y="775"/>
                      <a:pt x="844" y="748"/>
                      <a:pt x="830" y="7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</p:grpSp>
      </p:grpSp>
      <p:sp>
        <p:nvSpPr>
          <p:cNvPr id="188" name="矩形 187">
            <a:extLst>
              <a:ext uri="{FF2B5EF4-FFF2-40B4-BE49-F238E27FC236}">
                <a16:creationId xmlns:a16="http://schemas.microsoft.com/office/drawing/2014/main" xmlns="" id="{512F6867-D9A5-4553-A633-2B90F94F00FB}"/>
              </a:ext>
            </a:extLst>
          </p:cNvPr>
          <p:cNvSpPr/>
          <p:nvPr/>
        </p:nvSpPr>
        <p:spPr>
          <a:xfrm>
            <a:off x="3136900" y="8341388"/>
            <a:ext cx="1047286" cy="570792"/>
          </a:xfrm>
          <a:prstGeom prst="rect">
            <a:avLst/>
          </a:prstGeom>
          <a:blipFill>
            <a:blip r:embed="rId3"/>
            <a:srcRect/>
            <a:stretch>
              <a:fillRect l="-4502" r="-4502"/>
            </a:stretch>
          </a:blip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188">
            <a:extLst>
              <a:ext uri="{FF2B5EF4-FFF2-40B4-BE49-F238E27FC236}">
                <a16:creationId xmlns:a16="http://schemas.microsoft.com/office/drawing/2014/main" xmlns="" id="{A5BF5AB1-5163-409C-BBA1-931464E80624}"/>
              </a:ext>
            </a:extLst>
          </p:cNvPr>
          <p:cNvSpPr/>
          <p:nvPr/>
        </p:nvSpPr>
        <p:spPr>
          <a:xfrm>
            <a:off x="4336489" y="8341388"/>
            <a:ext cx="1047286" cy="570792"/>
          </a:xfrm>
          <a:prstGeom prst="rect">
            <a:avLst/>
          </a:prstGeom>
          <a:blipFill>
            <a:blip r:embed="rId4"/>
            <a:srcRect/>
            <a:stretch>
              <a:fillRect t="-11121" b="-11121"/>
            </a:stretch>
          </a:blip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>
            <a:extLst>
              <a:ext uri="{FF2B5EF4-FFF2-40B4-BE49-F238E27FC236}">
                <a16:creationId xmlns:a16="http://schemas.microsoft.com/office/drawing/2014/main" xmlns="" id="{A54CFAD7-C890-4CE4-AA84-BF09F21FBC5D}"/>
              </a:ext>
            </a:extLst>
          </p:cNvPr>
          <p:cNvSpPr/>
          <p:nvPr/>
        </p:nvSpPr>
        <p:spPr>
          <a:xfrm>
            <a:off x="5536078" y="8341388"/>
            <a:ext cx="1047286" cy="570792"/>
          </a:xfrm>
          <a:prstGeom prst="rect">
            <a:avLst/>
          </a:prstGeom>
          <a:blipFill>
            <a:blip r:embed="rId5"/>
            <a:srcRect/>
            <a:stretch>
              <a:fillRect t="-10924" b="-10924"/>
            </a:stretch>
          </a:blip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xmlns="" id="{286EC348-A91E-47BA-8373-F80712994541}"/>
              </a:ext>
            </a:extLst>
          </p:cNvPr>
          <p:cNvSpPr/>
          <p:nvPr/>
        </p:nvSpPr>
        <p:spPr>
          <a:xfrm>
            <a:off x="3136900" y="8961103"/>
            <a:ext cx="1047286" cy="218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tx1"/>
                </a:solidFill>
              </a:rPr>
              <a:t>ENGLISH</a:t>
            </a:r>
            <a:endParaRPr lang="zh-CN" altLang="en-US" sz="1050" dirty="0">
              <a:solidFill>
                <a:schemeClr val="tx1"/>
              </a:solidFill>
            </a:endParaRPr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xmlns="" id="{6CEA589C-729D-4A87-AEAD-2D3458B21600}"/>
              </a:ext>
            </a:extLst>
          </p:cNvPr>
          <p:cNvSpPr/>
          <p:nvPr/>
        </p:nvSpPr>
        <p:spPr>
          <a:xfrm>
            <a:off x="4336489" y="8961103"/>
            <a:ext cx="1047286" cy="218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tx1"/>
                </a:solidFill>
              </a:rPr>
              <a:t>FRENCH</a:t>
            </a:r>
            <a:endParaRPr lang="zh-CN" altLang="en-US" sz="1050" dirty="0">
              <a:solidFill>
                <a:schemeClr val="tx1"/>
              </a:solidFill>
            </a:endParaRP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xmlns="" id="{440BC94E-02E6-4859-B859-52ED0669923B}"/>
              </a:ext>
            </a:extLst>
          </p:cNvPr>
          <p:cNvSpPr/>
          <p:nvPr/>
        </p:nvSpPr>
        <p:spPr>
          <a:xfrm>
            <a:off x="5536078" y="8961103"/>
            <a:ext cx="1047286" cy="218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tx1"/>
                </a:solidFill>
              </a:rPr>
              <a:t>Spanish</a:t>
            </a:r>
            <a:endParaRPr lang="zh-CN" altLang="en-US" sz="1050" dirty="0">
              <a:solidFill>
                <a:schemeClr val="tx1"/>
              </a:solidFill>
            </a:endParaRPr>
          </a:p>
        </p:txBody>
      </p:sp>
      <p:grpSp>
        <p:nvGrpSpPr>
          <p:cNvPr id="200" name="组合 199">
            <a:extLst>
              <a:ext uri="{FF2B5EF4-FFF2-40B4-BE49-F238E27FC236}">
                <a16:creationId xmlns:a16="http://schemas.microsoft.com/office/drawing/2014/main" xmlns="" id="{7D1467F9-3302-4ADB-955C-E0D2DE47A88A}"/>
              </a:ext>
            </a:extLst>
          </p:cNvPr>
          <p:cNvGrpSpPr/>
          <p:nvPr/>
        </p:nvGrpSpPr>
        <p:grpSpPr>
          <a:xfrm>
            <a:off x="3319870" y="9179978"/>
            <a:ext cx="681347" cy="97371"/>
            <a:chOff x="3352800" y="9179979"/>
            <a:chExt cx="533204" cy="76200"/>
          </a:xfrm>
        </p:grpSpPr>
        <p:sp>
          <p:nvSpPr>
            <p:cNvPr id="195" name="星形: 五角 194">
              <a:extLst>
                <a:ext uri="{FF2B5EF4-FFF2-40B4-BE49-F238E27FC236}">
                  <a16:creationId xmlns:a16="http://schemas.microsoft.com/office/drawing/2014/main" xmlns="" id="{DEF8B37D-8C83-4A38-96B3-A8F8B5F8EA9D}"/>
                </a:ext>
              </a:extLst>
            </p:cNvPr>
            <p:cNvSpPr/>
            <p:nvPr/>
          </p:nvSpPr>
          <p:spPr>
            <a:xfrm>
              <a:off x="3352800" y="9179979"/>
              <a:ext cx="76200" cy="76200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星形: 五角 195">
              <a:extLst>
                <a:ext uri="{FF2B5EF4-FFF2-40B4-BE49-F238E27FC236}">
                  <a16:creationId xmlns:a16="http://schemas.microsoft.com/office/drawing/2014/main" xmlns="" id="{DCA90B90-0886-40A3-8B58-C11A419206EE}"/>
                </a:ext>
              </a:extLst>
            </p:cNvPr>
            <p:cNvSpPr/>
            <p:nvPr/>
          </p:nvSpPr>
          <p:spPr>
            <a:xfrm>
              <a:off x="3467051" y="9179979"/>
              <a:ext cx="76200" cy="76200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星形: 五角 196">
              <a:extLst>
                <a:ext uri="{FF2B5EF4-FFF2-40B4-BE49-F238E27FC236}">
                  <a16:creationId xmlns:a16="http://schemas.microsoft.com/office/drawing/2014/main" xmlns="" id="{50662658-95E5-4B58-8768-0F47C741B463}"/>
                </a:ext>
              </a:extLst>
            </p:cNvPr>
            <p:cNvSpPr/>
            <p:nvPr/>
          </p:nvSpPr>
          <p:spPr>
            <a:xfrm>
              <a:off x="3581302" y="9179979"/>
              <a:ext cx="76200" cy="76200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星形: 五角 197">
              <a:extLst>
                <a:ext uri="{FF2B5EF4-FFF2-40B4-BE49-F238E27FC236}">
                  <a16:creationId xmlns:a16="http://schemas.microsoft.com/office/drawing/2014/main" xmlns="" id="{5399D104-CD05-4B52-B5D7-994C72F2DFA9}"/>
                </a:ext>
              </a:extLst>
            </p:cNvPr>
            <p:cNvSpPr/>
            <p:nvPr/>
          </p:nvSpPr>
          <p:spPr>
            <a:xfrm>
              <a:off x="3695553" y="9179979"/>
              <a:ext cx="76200" cy="76200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星形: 五角 198">
              <a:extLst>
                <a:ext uri="{FF2B5EF4-FFF2-40B4-BE49-F238E27FC236}">
                  <a16:creationId xmlns:a16="http://schemas.microsoft.com/office/drawing/2014/main" xmlns="" id="{406D4492-8F6C-4200-B472-B6438C2D8C21}"/>
                </a:ext>
              </a:extLst>
            </p:cNvPr>
            <p:cNvSpPr/>
            <p:nvPr/>
          </p:nvSpPr>
          <p:spPr>
            <a:xfrm>
              <a:off x="3809804" y="9179979"/>
              <a:ext cx="76200" cy="76200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xmlns="" id="{5D0EE834-7D85-4627-A186-38093843F09C}"/>
              </a:ext>
            </a:extLst>
          </p:cNvPr>
          <p:cNvGrpSpPr/>
          <p:nvPr/>
        </p:nvGrpSpPr>
        <p:grpSpPr>
          <a:xfrm>
            <a:off x="4592456" y="9179978"/>
            <a:ext cx="535353" cy="97371"/>
            <a:chOff x="4519456" y="9179978"/>
            <a:chExt cx="535353" cy="97371"/>
          </a:xfrm>
        </p:grpSpPr>
        <p:sp>
          <p:nvSpPr>
            <p:cNvPr id="202" name="星形: 五角 201">
              <a:extLst>
                <a:ext uri="{FF2B5EF4-FFF2-40B4-BE49-F238E27FC236}">
                  <a16:creationId xmlns:a16="http://schemas.microsoft.com/office/drawing/2014/main" xmlns="" id="{A9409E0D-4FF0-49B5-9F6A-B2BFC6F79169}"/>
                </a:ext>
              </a:extLst>
            </p:cNvPr>
            <p:cNvSpPr/>
            <p:nvPr/>
          </p:nvSpPr>
          <p:spPr>
            <a:xfrm>
              <a:off x="4519456" y="9179978"/>
              <a:ext cx="97371" cy="97371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星形: 五角 202">
              <a:extLst>
                <a:ext uri="{FF2B5EF4-FFF2-40B4-BE49-F238E27FC236}">
                  <a16:creationId xmlns:a16="http://schemas.microsoft.com/office/drawing/2014/main" xmlns="" id="{963787BC-340C-409A-B9BE-EF7A8BA13E1F}"/>
                </a:ext>
              </a:extLst>
            </p:cNvPr>
            <p:cNvSpPr/>
            <p:nvPr/>
          </p:nvSpPr>
          <p:spPr>
            <a:xfrm>
              <a:off x="4665450" y="9179978"/>
              <a:ext cx="97371" cy="97371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星形: 五角 203">
              <a:extLst>
                <a:ext uri="{FF2B5EF4-FFF2-40B4-BE49-F238E27FC236}">
                  <a16:creationId xmlns:a16="http://schemas.microsoft.com/office/drawing/2014/main" xmlns="" id="{855BC21A-DAA5-4280-AB1D-2FEE47E4566D}"/>
                </a:ext>
              </a:extLst>
            </p:cNvPr>
            <p:cNvSpPr/>
            <p:nvPr/>
          </p:nvSpPr>
          <p:spPr>
            <a:xfrm>
              <a:off x="4811444" y="9179978"/>
              <a:ext cx="97371" cy="97371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星形: 五角 204">
              <a:extLst>
                <a:ext uri="{FF2B5EF4-FFF2-40B4-BE49-F238E27FC236}">
                  <a16:creationId xmlns:a16="http://schemas.microsoft.com/office/drawing/2014/main" xmlns="" id="{A664EB2B-3EA4-43CE-BC3A-0E8C77B3E47E}"/>
                </a:ext>
              </a:extLst>
            </p:cNvPr>
            <p:cNvSpPr/>
            <p:nvPr/>
          </p:nvSpPr>
          <p:spPr>
            <a:xfrm>
              <a:off x="4957438" y="9179978"/>
              <a:ext cx="97371" cy="97371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xmlns="" id="{102501B3-E0B3-4651-A8C3-525972DE20B1}"/>
              </a:ext>
            </a:extLst>
          </p:cNvPr>
          <p:cNvGrpSpPr/>
          <p:nvPr/>
        </p:nvGrpSpPr>
        <p:grpSpPr>
          <a:xfrm>
            <a:off x="5865042" y="9179978"/>
            <a:ext cx="389359" cy="97371"/>
            <a:chOff x="5719042" y="9179978"/>
            <a:chExt cx="389359" cy="97371"/>
          </a:xfrm>
        </p:grpSpPr>
        <p:sp>
          <p:nvSpPr>
            <p:cNvPr id="208" name="星形: 五角 207">
              <a:extLst>
                <a:ext uri="{FF2B5EF4-FFF2-40B4-BE49-F238E27FC236}">
                  <a16:creationId xmlns:a16="http://schemas.microsoft.com/office/drawing/2014/main" xmlns="" id="{7F5E23FB-A4D3-4FF3-BBD0-F9D28C7A2F05}"/>
                </a:ext>
              </a:extLst>
            </p:cNvPr>
            <p:cNvSpPr/>
            <p:nvPr/>
          </p:nvSpPr>
          <p:spPr>
            <a:xfrm>
              <a:off x="5719042" y="9179978"/>
              <a:ext cx="97371" cy="97371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星形: 五角 208">
              <a:extLst>
                <a:ext uri="{FF2B5EF4-FFF2-40B4-BE49-F238E27FC236}">
                  <a16:creationId xmlns:a16="http://schemas.microsoft.com/office/drawing/2014/main" xmlns="" id="{79F019C3-FFE7-4133-94F1-D84A5EFB81F9}"/>
                </a:ext>
              </a:extLst>
            </p:cNvPr>
            <p:cNvSpPr/>
            <p:nvPr/>
          </p:nvSpPr>
          <p:spPr>
            <a:xfrm>
              <a:off x="5865036" y="9179978"/>
              <a:ext cx="97371" cy="97371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星形: 五角 209">
              <a:extLst>
                <a:ext uri="{FF2B5EF4-FFF2-40B4-BE49-F238E27FC236}">
                  <a16:creationId xmlns:a16="http://schemas.microsoft.com/office/drawing/2014/main" xmlns="" id="{2CF2D2BB-4E0F-4C34-AEED-586DD8D336E7}"/>
                </a:ext>
              </a:extLst>
            </p:cNvPr>
            <p:cNvSpPr/>
            <p:nvPr/>
          </p:nvSpPr>
          <p:spPr>
            <a:xfrm>
              <a:off x="6011030" y="9179978"/>
              <a:ext cx="97371" cy="97371"/>
            </a:xfrm>
            <a:prstGeom prst="star5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4" name="图文框 123">
            <a:extLst>
              <a:ext uri="{FF2B5EF4-FFF2-40B4-BE49-F238E27FC236}">
                <a16:creationId xmlns:a16="http://schemas.microsoft.com/office/drawing/2014/main" xmlns="" id="{64A0E513-1EC2-4B8A-9B1D-0E62FF4C5FB6}"/>
              </a:ext>
            </a:extLst>
          </p:cNvPr>
          <p:cNvSpPr/>
          <p:nvPr/>
        </p:nvSpPr>
        <p:spPr>
          <a:xfrm>
            <a:off x="0" y="0"/>
            <a:ext cx="6858000" cy="9906000"/>
          </a:xfrm>
          <a:prstGeom prst="frame">
            <a:avLst>
              <a:gd name="adj1" fmla="val 834"/>
            </a:avLst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3" name="图文框 122">
            <a:extLst>
              <a:ext uri="{FF2B5EF4-FFF2-40B4-BE49-F238E27FC236}">
                <a16:creationId xmlns:a16="http://schemas.microsoft.com/office/drawing/2014/main" xmlns="" id="{31D86984-24BB-4563-94F3-174E505F0F40}"/>
              </a:ext>
            </a:extLst>
          </p:cNvPr>
          <p:cNvSpPr/>
          <p:nvPr/>
        </p:nvSpPr>
        <p:spPr>
          <a:xfrm>
            <a:off x="9659" y="13952"/>
            <a:ext cx="6838682" cy="9878096"/>
          </a:xfrm>
          <a:prstGeom prst="frame">
            <a:avLst>
              <a:gd name="adj1" fmla="val 834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6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9FAE73E-FCE2-4A3B-904D-BD504C810BE6}"/>
              </a:ext>
            </a:extLst>
          </p:cNvPr>
          <p:cNvSpPr/>
          <p:nvPr/>
        </p:nvSpPr>
        <p:spPr>
          <a:xfrm>
            <a:off x="213691" y="309738"/>
            <a:ext cx="6429871" cy="928652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D4B8F27-B535-40DE-88A6-4A295F1FDEBA}"/>
              </a:ext>
            </a:extLst>
          </p:cNvPr>
          <p:cNvSpPr/>
          <p:nvPr/>
        </p:nvSpPr>
        <p:spPr>
          <a:xfrm>
            <a:off x="214433" y="309739"/>
            <a:ext cx="6429129" cy="1547636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470259B4-ED7D-4BB6-B315-9DE6FE5F0113}"/>
              </a:ext>
            </a:extLst>
          </p:cNvPr>
          <p:cNvSpPr/>
          <p:nvPr/>
        </p:nvSpPr>
        <p:spPr>
          <a:xfrm>
            <a:off x="717379" y="833531"/>
            <a:ext cx="1373947" cy="13739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照片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39AA643-02B8-40E4-860C-4E30FF6F8858}"/>
              </a:ext>
            </a:extLst>
          </p:cNvPr>
          <p:cNvSpPr/>
          <p:nvPr/>
        </p:nvSpPr>
        <p:spPr>
          <a:xfrm>
            <a:off x="2798160" y="2400463"/>
            <a:ext cx="3587944" cy="3933526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工作经历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F53C296-807B-40D7-9729-00CE01973CD8}"/>
              </a:ext>
            </a:extLst>
          </p:cNvPr>
          <p:cNvSpPr/>
          <p:nvPr/>
        </p:nvSpPr>
        <p:spPr>
          <a:xfrm>
            <a:off x="2798160" y="6527165"/>
            <a:ext cx="3587944" cy="281312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教育背景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B40B0D0-EC28-4C36-A21F-68E14FA7BBC1}"/>
              </a:ext>
            </a:extLst>
          </p:cNvPr>
          <p:cNvCxnSpPr/>
          <p:nvPr/>
        </p:nvCxnSpPr>
        <p:spPr>
          <a:xfrm>
            <a:off x="-40691" y="565712"/>
            <a:ext cx="6939382" cy="0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6CD7491-313F-4768-A160-CCA616BEB86B}"/>
              </a:ext>
            </a:extLst>
          </p:cNvPr>
          <p:cNvCxnSpPr/>
          <p:nvPr/>
        </p:nvCxnSpPr>
        <p:spPr>
          <a:xfrm>
            <a:off x="-40691" y="9340288"/>
            <a:ext cx="6939382" cy="0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9A047BE-05DF-4246-BBE0-D8E6B4320997}"/>
              </a:ext>
            </a:extLst>
          </p:cNvPr>
          <p:cNvCxnSpPr/>
          <p:nvPr/>
        </p:nvCxnSpPr>
        <p:spPr>
          <a:xfrm>
            <a:off x="471152" y="21771"/>
            <a:ext cx="0" cy="9862458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D1F087E-BEA6-4DFF-879B-F2D4684C800D}"/>
              </a:ext>
            </a:extLst>
          </p:cNvPr>
          <p:cNvCxnSpPr/>
          <p:nvPr/>
        </p:nvCxnSpPr>
        <p:spPr>
          <a:xfrm>
            <a:off x="6386848" y="21771"/>
            <a:ext cx="0" cy="9862458"/>
          </a:xfrm>
          <a:prstGeom prst="line">
            <a:avLst/>
          </a:prstGeom>
          <a:ln w="3175">
            <a:solidFill>
              <a:srgbClr val="E58B3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文框 17">
            <a:extLst>
              <a:ext uri="{FF2B5EF4-FFF2-40B4-BE49-F238E27FC236}">
                <a16:creationId xmlns:a16="http://schemas.microsoft.com/office/drawing/2014/main" xmlns="" id="{140FBADA-E422-4F4E-BB6E-096DE0B15DF7}"/>
              </a:ext>
            </a:extLst>
          </p:cNvPr>
          <p:cNvSpPr/>
          <p:nvPr/>
        </p:nvSpPr>
        <p:spPr>
          <a:xfrm>
            <a:off x="0" y="0"/>
            <a:ext cx="6858000" cy="9906000"/>
          </a:xfrm>
          <a:prstGeom prst="frame">
            <a:avLst>
              <a:gd name="adj1" fmla="val 834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E25C51D-7040-4342-9F9E-FF5910C42A5B}"/>
              </a:ext>
            </a:extLst>
          </p:cNvPr>
          <p:cNvSpPr/>
          <p:nvPr/>
        </p:nvSpPr>
        <p:spPr>
          <a:xfrm>
            <a:off x="2391473" y="1288917"/>
            <a:ext cx="1328586" cy="2315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r>
              <a:rPr lang="zh-CN" altLang="en-US" sz="1200" b="1" dirty="0"/>
              <a:t>姓名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37FF3EB-61CB-49D3-A829-07E5CF700071}"/>
              </a:ext>
            </a:extLst>
          </p:cNvPr>
          <p:cNvSpPr/>
          <p:nvPr/>
        </p:nvSpPr>
        <p:spPr>
          <a:xfrm>
            <a:off x="2391473" y="1548578"/>
            <a:ext cx="901606" cy="1467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r>
              <a:rPr lang="zh-CN" altLang="en-US" sz="800" dirty="0"/>
              <a:t>求职意向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AC924E7-A4DF-4CE9-9DE6-834B144A43BF}"/>
              </a:ext>
            </a:extLst>
          </p:cNvPr>
          <p:cNvSpPr/>
          <p:nvPr/>
        </p:nvSpPr>
        <p:spPr>
          <a:xfrm>
            <a:off x="459206" y="2400463"/>
            <a:ext cx="1890293" cy="15476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/>
              <a:t>个人介绍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0E71A7C-8CC0-40DE-8C30-A150DA18A616}"/>
              </a:ext>
            </a:extLst>
          </p:cNvPr>
          <p:cNvSpPr/>
          <p:nvPr/>
        </p:nvSpPr>
        <p:spPr>
          <a:xfrm>
            <a:off x="459206" y="4056536"/>
            <a:ext cx="1890293" cy="27046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/>
              <a:t>联系方式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7F6A3D83-FA41-4767-817F-5D0340E8069F}"/>
              </a:ext>
            </a:extLst>
          </p:cNvPr>
          <p:cNvSpPr/>
          <p:nvPr/>
        </p:nvSpPr>
        <p:spPr>
          <a:xfrm>
            <a:off x="459206" y="6869659"/>
            <a:ext cx="1890293" cy="24706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/>
              <a:t>个人技能</a:t>
            </a:r>
          </a:p>
        </p:txBody>
      </p:sp>
    </p:spTree>
    <p:extLst>
      <p:ext uri="{BB962C8B-B14F-4D97-AF65-F5344CB8AC3E}">
        <p14:creationId xmlns:p14="http://schemas.microsoft.com/office/powerpoint/2010/main" val="11077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89343E3-6852-4BE7-9739-680E7B273B24}"/>
              </a:ext>
            </a:extLst>
          </p:cNvPr>
          <p:cNvSpPr/>
          <p:nvPr/>
        </p:nvSpPr>
        <p:spPr>
          <a:xfrm>
            <a:off x="0" y="1"/>
            <a:ext cx="6858000" cy="162951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 t="-61862" b="-1187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ECD8B45-09C8-4EFA-9D5F-F95884FDED92}"/>
              </a:ext>
            </a:extLst>
          </p:cNvPr>
          <p:cNvSpPr/>
          <p:nvPr/>
        </p:nvSpPr>
        <p:spPr>
          <a:xfrm>
            <a:off x="0" y="1"/>
            <a:ext cx="6858000" cy="162951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CD057AB-961D-485E-B7F1-E5F8583F3CFB}"/>
              </a:ext>
            </a:extLst>
          </p:cNvPr>
          <p:cNvSpPr/>
          <p:nvPr/>
        </p:nvSpPr>
        <p:spPr>
          <a:xfrm>
            <a:off x="627030" y="518824"/>
            <a:ext cx="1368488" cy="1368488"/>
          </a:xfrm>
          <a:prstGeom prst="ellipse">
            <a:avLst/>
          </a:prstGeom>
          <a:blipFill>
            <a:blip r:embed="rId4"/>
            <a:srcRect/>
            <a:stretch>
              <a:fillRect l="-6749" r="-6749"/>
            </a:stretch>
          </a:blipFill>
          <a:ln>
            <a:noFill/>
          </a:ln>
          <a:effectLst>
            <a:outerShdw sx="105000" sy="105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5F9DE8B-0BAE-4753-953E-769945B5A91C}"/>
              </a:ext>
            </a:extLst>
          </p:cNvPr>
          <p:cNvGrpSpPr/>
          <p:nvPr/>
        </p:nvGrpSpPr>
        <p:grpSpPr>
          <a:xfrm>
            <a:off x="2349499" y="780364"/>
            <a:ext cx="1967874" cy="512555"/>
            <a:chOff x="273363" y="1763920"/>
            <a:chExt cx="1967874" cy="51255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120C06E0-7C90-4E7F-9B8C-4F68E4D517DF}"/>
                </a:ext>
              </a:extLst>
            </p:cNvPr>
            <p:cNvSpPr/>
            <p:nvPr/>
          </p:nvSpPr>
          <p:spPr>
            <a:xfrm>
              <a:off x="273363" y="1763920"/>
              <a:ext cx="1967874" cy="2419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/>
            <a:lstStyle/>
            <a:p>
              <a:r>
                <a:rPr lang="en-US" altLang="zh-CN" b="1" dirty="0"/>
                <a:t>Personal Resume</a:t>
              </a:r>
              <a:endParaRPr lang="zh-CN" altLang="en-US" b="1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78446245-0F74-4E14-B4A9-25273060B623}"/>
                </a:ext>
              </a:extLst>
            </p:cNvPr>
            <p:cNvSpPr/>
            <p:nvPr/>
          </p:nvSpPr>
          <p:spPr>
            <a:xfrm>
              <a:off x="273363" y="2034485"/>
              <a:ext cx="1967874" cy="2419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400" dirty="0"/>
                <a:t>Creative Designer</a:t>
              </a:r>
              <a:endParaRPr lang="zh-CN" altLang="en-US" sz="140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C2ACDB9-EE20-4827-8FA1-2A3C1967907C}"/>
              </a:ext>
            </a:extLst>
          </p:cNvPr>
          <p:cNvGrpSpPr/>
          <p:nvPr/>
        </p:nvGrpSpPr>
        <p:grpSpPr>
          <a:xfrm>
            <a:off x="2373624" y="1386542"/>
            <a:ext cx="1967874" cy="175076"/>
            <a:chOff x="2121571" y="1643431"/>
            <a:chExt cx="1967874" cy="175076"/>
          </a:xfrm>
        </p:grpSpPr>
        <p:sp>
          <p:nvSpPr>
            <p:cNvPr id="22" name="pointer-spot-tool-for-maps_40028">
              <a:extLst>
                <a:ext uri="{FF2B5EF4-FFF2-40B4-BE49-F238E27FC236}">
                  <a16:creationId xmlns:a16="http://schemas.microsoft.com/office/drawing/2014/main" xmlns="" id="{DB6F04C4-B261-4A1F-9525-3A3960C5D65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21571" y="1643432"/>
              <a:ext cx="159667" cy="175075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7F65D886-3306-4545-8ECE-38B1AC358B58}"/>
                </a:ext>
              </a:extLst>
            </p:cNvPr>
            <p:cNvSpPr/>
            <p:nvPr/>
          </p:nvSpPr>
          <p:spPr>
            <a:xfrm>
              <a:off x="2333625" y="1643431"/>
              <a:ext cx="1755820" cy="1750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zh-CN" sz="1050" i="1" dirty="0"/>
                <a:t>Here's the address</a:t>
              </a:r>
              <a:endParaRPr lang="zh-CN" altLang="en-US" sz="1050" i="1" dirty="0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D69DFABC-06DD-47E5-9FE2-A34EA51FD136}"/>
              </a:ext>
            </a:extLst>
          </p:cNvPr>
          <p:cNvGrpSpPr/>
          <p:nvPr/>
        </p:nvGrpSpPr>
        <p:grpSpPr>
          <a:xfrm>
            <a:off x="273050" y="2150368"/>
            <a:ext cx="2076449" cy="1465598"/>
            <a:chOff x="273050" y="2150368"/>
            <a:chExt cx="2076449" cy="1465598"/>
          </a:xfrm>
        </p:grpSpPr>
        <p:sp>
          <p:nvSpPr>
            <p:cNvPr id="25" name="椭圆 11">
              <a:extLst>
                <a:ext uri="{FF2B5EF4-FFF2-40B4-BE49-F238E27FC236}">
                  <a16:creationId xmlns:a16="http://schemas.microsoft.com/office/drawing/2014/main" xmlns="" id="{6FB95C5C-8905-423C-8DE0-FF337D4DC561}"/>
                </a:ext>
              </a:extLst>
            </p:cNvPr>
            <p:cNvSpPr/>
            <p:nvPr/>
          </p:nvSpPr>
          <p:spPr>
            <a:xfrm>
              <a:off x="273050" y="2150368"/>
              <a:ext cx="168395" cy="163892"/>
            </a:xfrm>
            <a:custGeom>
              <a:avLst/>
              <a:gdLst>
                <a:gd name="connsiteX0" fmla="*/ 139839 w 606933"/>
                <a:gd name="connsiteY0" fmla="*/ 303572 h 590703"/>
                <a:gd name="connsiteX1" fmla="*/ 303467 w 606933"/>
                <a:gd name="connsiteY1" fmla="*/ 387547 h 590703"/>
                <a:gd name="connsiteX2" fmla="*/ 466998 w 606933"/>
                <a:gd name="connsiteY2" fmla="*/ 303668 h 590703"/>
                <a:gd name="connsiteX3" fmla="*/ 473835 w 606933"/>
                <a:gd name="connsiteY3" fmla="*/ 308093 h 590703"/>
                <a:gd name="connsiteX4" fmla="*/ 606933 w 606933"/>
                <a:gd name="connsiteY4" fmla="*/ 558960 h 590703"/>
                <a:gd name="connsiteX5" fmla="*/ 606933 w 606933"/>
                <a:gd name="connsiteY5" fmla="*/ 590703 h 590703"/>
                <a:gd name="connsiteX6" fmla="*/ 0 w 606933"/>
                <a:gd name="connsiteY6" fmla="*/ 590703 h 590703"/>
                <a:gd name="connsiteX7" fmla="*/ 0 w 606933"/>
                <a:gd name="connsiteY7" fmla="*/ 558960 h 590703"/>
                <a:gd name="connsiteX8" fmla="*/ 134157 w 606933"/>
                <a:gd name="connsiteY8" fmla="*/ 307420 h 590703"/>
                <a:gd name="connsiteX9" fmla="*/ 139839 w 606933"/>
                <a:gd name="connsiteY9" fmla="*/ 303572 h 590703"/>
                <a:gd name="connsiteX10" fmla="*/ 303467 w 606933"/>
                <a:gd name="connsiteY10" fmla="*/ 0 h 590703"/>
                <a:gd name="connsiteX11" fmla="*/ 446680 w 606933"/>
                <a:gd name="connsiteY11" fmla="*/ 143001 h 590703"/>
                <a:gd name="connsiteX12" fmla="*/ 303467 w 606933"/>
                <a:gd name="connsiteY12" fmla="*/ 286002 h 590703"/>
                <a:gd name="connsiteX13" fmla="*/ 160254 w 606933"/>
                <a:gd name="connsiteY13" fmla="*/ 143001 h 590703"/>
                <a:gd name="connsiteX14" fmla="*/ 303467 w 606933"/>
                <a:gd name="connsiteY14" fmla="*/ 0 h 590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6933" h="590703">
                  <a:moveTo>
                    <a:pt x="139839" y="303572"/>
                  </a:moveTo>
                  <a:cubicBezTo>
                    <a:pt x="176436" y="354361"/>
                    <a:pt x="236147" y="387547"/>
                    <a:pt x="303467" y="387547"/>
                  </a:cubicBezTo>
                  <a:cubicBezTo>
                    <a:pt x="370690" y="387547"/>
                    <a:pt x="430401" y="354361"/>
                    <a:pt x="466998" y="303668"/>
                  </a:cubicBezTo>
                  <a:cubicBezTo>
                    <a:pt x="466998" y="303668"/>
                    <a:pt x="471620" y="306554"/>
                    <a:pt x="473835" y="308093"/>
                  </a:cubicBezTo>
                  <a:cubicBezTo>
                    <a:pt x="554156" y="362634"/>
                    <a:pt x="606933" y="454592"/>
                    <a:pt x="606933" y="558960"/>
                  </a:cubicBezTo>
                  <a:lnTo>
                    <a:pt x="606933" y="590703"/>
                  </a:lnTo>
                  <a:lnTo>
                    <a:pt x="0" y="590703"/>
                  </a:lnTo>
                  <a:lnTo>
                    <a:pt x="0" y="558960"/>
                  </a:lnTo>
                  <a:cubicBezTo>
                    <a:pt x="0" y="454111"/>
                    <a:pt x="53258" y="361768"/>
                    <a:pt x="134157" y="307420"/>
                  </a:cubicBezTo>
                  <a:cubicBezTo>
                    <a:pt x="135987" y="306073"/>
                    <a:pt x="139839" y="303572"/>
                    <a:pt x="139839" y="303572"/>
                  </a:cubicBezTo>
                  <a:close/>
                  <a:moveTo>
                    <a:pt x="303467" y="0"/>
                  </a:moveTo>
                  <a:cubicBezTo>
                    <a:pt x="382561" y="0"/>
                    <a:pt x="446680" y="64024"/>
                    <a:pt x="446680" y="143001"/>
                  </a:cubicBezTo>
                  <a:cubicBezTo>
                    <a:pt x="446680" y="221978"/>
                    <a:pt x="382561" y="286002"/>
                    <a:pt x="303467" y="286002"/>
                  </a:cubicBezTo>
                  <a:cubicBezTo>
                    <a:pt x="224373" y="286002"/>
                    <a:pt x="160254" y="221978"/>
                    <a:pt x="160254" y="143001"/>
                  </a:cubicBezTo>
                  <a:cubicBezTo>
                    <a:pt x="160254" y="64024"/>
                    <a:pt x="224373" y="0"/>
                    <a:pt x="3034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7D5F9509-41CD-40CC-AF7B-D4212C175856}"/>
                </a:ext>
              </a:extLst>
            </p:cNvPr>
            <p:cNvSpPr/>
            <p:nvPr/>
          </p:nvSpPr>
          <p:spPr>
            <a:xfrm>
              <a:off x="628650" y="2150368"/>
              <a:ext cx="1720849" cy="14655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bg2">
                      <a:lumMod val="50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</a:rPr>
                <a:t>.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C7B6909-EC22-45B7-A366-E1A78F548185}"/>
              </a:ext>
            </a:extLst>
          </p:cNvPr>
          <p:cNvCxnSpPr>
            <a:cxnSpLocks/>
          </p:cNvCxnSpPr>
          <p:nvPr/>
        </p:nvCxnSpPr>
        <p:spPr>
          <a:xfrm>
            <a:off x="628650" y="3912681"/>
            <a:ext cx="172084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9DF23E68-3B81-40F2-B256-B820F2EF0DB4}"/>
              </a:ext>
            </a:extLst>
          </p:cNvPr>
          <p:cNvGrpSpPr/>
          <p:nvPr/>
        </p:nvGrpSpPr>
        <p:grpSpPr>
          <a:xfrm>
            <a:off x="283278" y="4209395"/>
            <a:ext cx="2066221" cy="908053"/>
            <a:chOff x="283278" y="4218217"/>
            <a:chExt cx="2066221" cy="908053"/>
          </a:xfrm>
        </p:grpSpPr>
        <p:sp>
          <p:nvSpPr>
            <p:cNvPr id="31" name="椭圆 11">
              <a:extLst>
                <a:ext uri="{FF2B5EF4-FFF2-40B4-BE49-F238E27FC236}">
                  <a16:creationId xmlns:a16="http://schemas.microsoft.com/office/drawing/2014/main" xmlns="" id="{229E8766-196E-4DB6-A377-726C9D107D98}"/>
                </a:ext>
              </a:extLst>
            </p:cNvPr>
            <p:cNvSpPr/>
            <p:nvPr/>
          </p:nvSpPr>
          <p:spPr>
            <a:xfrm>
              <a:off x="283278" y="4218217"/>
              <a:ext cx="147938" cy="168395"/>
            </a:xfrm>
            <a:custGeom>
              <a:avLst/>
              <a:gdLst>
                <a:gd name="T0" fmla="*/ 3295 w 3369"/>
                <a:gd name="T1" fmla="*/ 3138 h 3840"/>
                <a:gd name="T2" fmla="*/ 2771 w 3369"/>
                <a:gd name="T3" fmla="*/ 2472 h 3840"/>
                <a:gd name="T4" fmla="*/ 2469 w 3369"/>
                <a:gd name="T5" fmla="*/ 2437 h 3840"/>
                <a:gd name="T6" fmla="*/ 2267 w 3369"/>
                <a:gd name="T7" fmla="*/ 2596 h 3840"/>
                <a:gd name="T8" fmla="*/ 1368 w 3369"/>
                <a:gd name="T9" fmla="*/ 2197 h 3840"/>
                <a:gd name="T10" fmla="*/ 1184 w 3369"/>
                <a:gd name="T11" fmla="*/ 1236 h 3840"/>
                <a:gd name="T12" fmla="*/ 1386 w 3369"/>
                <a:gd name="T13" fmla="*/ 1076 h 3840"/>
                <a:gd name="T14" fmla="*/ 1422 w 3369"/>
                <a:gd name="T15" fmla="*/ 775 h 3840"/>
                <a:gd name="T16" fmla="*/ 897 w 3369"/>
                <a:gd name="T17" fmla="*/ 109 h 3840"/>
                <a:gd name="T18" fmla="*/ 595 w 3369"/>
                <a:gd name="T19" fmla="*/ 73 h 3840"/>
                <a:gd name="T20" fmla="*/ 388 w 3369"/>
                <a:gd name="T21" fmla="*/ 237 h 3840"/>
                <a:gd name="T22" fmla="*/ 97 w 3369"/>
                <a:gd name="T23" fmla="*/ 1370 h 3840"/>
                <a:gd name="T24" fmla="*/ 744 w 3369"/>
                <a:gd name="T25" fmla="*/ 2689 h 3840"/>
                <a:gd name="T26" fmla="*/ 1877 w 3369"/>
                <a:gd name="T27" fmla="*/ 3626 h 3840"/>
                <a:gd name="T28" fmla="*/ 3056 w 3369"/>
                <a:gd name="T29" fmla="*/ 3600 h 3840"/>
                <a:gd name="T30" fmla="*/ 3057 w 3369"/>
                <a:gd name="T31" fmla="*/ 3599 h 3840"/>
                <a:gd name="T32" fmla="*/ 3260 w 3369"/>
                <a:gd name="T33" fmla="*/ 3440 h 3840"/>
                <a:gd name="T34" fmla="*/ 3295 w 3369"/>
                <a:gd name="T35" fmla="*/ 3138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9" h="3840">
                  <a:moveTo>
                    <a:pt x="3295" y="3138"/>
                  </a:moveTo>
                  <a:lnTo>
                    <a:pt x="2771" y="2472"/>
                  </a:lnTo>
                  <a:cubicBezTo>
                    <a:pt x="2697" y="2379"/>
                    <a:pt x="2562" y="2363"/>
                    <a:pt x="2469" y="2437"/>
                  </a:cubicBezTo>
                  <a:lnTo>
                    <a:pt x="2267" y="2596"/>
                  </a:lnTo>
                  <a:cubicBezTo>
                    <a:pt x="2173" y="2669"/>
                    <a:pt x="1774" y="2712"/>
                    <a:pt x="1368" y="2197"/>
                  </a:cubicBezTo>
                  <a:cubicBezTo>
                    <a:pt x="963" y="1683"/>
                    <a:pt x="1091" y="1309"/>
                    <a:pt x="1184" y="1236"/>
                  </a:cubicBezTo>
                  <a:lnTo>
                    <a:pt x="1386" y="1076"/>
                  </a:lnTo>
                  <a:cubicBezTo>
                    <a:pt x="1479" y="1003"/>
                    <a:pt x="1495" y="868"/>
                    <a:pt x="1422" y="775"/>
                  </a:cubicBezTo>
                  <a:lnTo>
                    <a:pt x="897" y="109"/>
                  </a:lnTo>
                  <a:cubicBezTo>
                    <a:pt x="824" y="16"/>
                    <a:pt x="689" y="0"/>
                    <a:pt x="595" y="73"/>
                  </a:cubicBezTo>
                  <a:cubicBezTo>
                    <a:pt x="595" y="73"/>
                    <a:pt x="389" y="236"/>
                    <a:pt x="388" y="237"/>
                  </a:cubicBezTo>
                  <a:cubicBezTo>
                    <a:pt x="103" y="472"/>
                    <a:pt x="0" y="873"/>
                    <a:pt x="97" y="1370"/>
                  </a:cubicBezTo>
                  <a:cubicBezTo>
                    <a:pt x="182" y="1798"/>
                    <a:pt x="412" y="2267"/>
                    <a:pt x="744" y="2689"/>
                  </a:cubicBezTo>
                  <a:cubicBezTo>
                    <a:pt x="1077" y="3111"/>
                    <a:pt x="1479" y="3444"/>
                    <a:pt x="1877" y="3626"/>
                  </a:cubicBezTo>
                  <a:cubicBezTo>
                    <a:pt x="2342" y="3840"/>
                    <a:pt x="2761" y="3831"/>
                    <a:pt x="3056" y="3600"/>
                  </a:cubicBezTo>
                  <a:cubicBezTo>
                    <a:pt x="3056" y="3600"/>
                    <a:pt x="3057" y="3599"/>
                    <a:pt x="3057" y="3599"/>
                  </a:cubicBezTo>
                  <a:lnTo>
                    <a:pt x="3260" y="3440"/>
                  </a:lnTo>
                  <a:cubicBezTo>
                    <a:pt x="3353" y="3366"/>
                    <a:pt x="3369" y="3231"/>
                    <a:pt x="3295" y="31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FF2BD728-4708-44C7-B686-C5F47BAC9F61}"/>
                </a:ext>
              </a:extLst>
            </p:cNvPr>
            <p:cNvSpPr/>
            <p:nvPr/>
          </p:nvSpPr>
          <p:spPr>
            <a:xfrm>
              <a:off x="628650" y="4218217"/>
              <a:ext cx="1720849" cy="9080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</a:rPr>
                <a:t>182 8282 8282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</a:rPr>
                <a:t>Mobile</a:t>
              </a:r>
            </a:p>
            <a:p>
              <a:pPr>
                <a:lnSpc>
                  <a:spcPct val="120000"/>
                </a:lnSpc>
              </a:pPr>
              <a:endParaRPr lang="en-US" altLang="zh-CN" sz="11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</a:rPr>
                <a:t>138 3638 3638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</a:rPr>
                <a:t>Work</a:t>
              </a: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3B19AE1A-F14B-4914-80EA-57CD33F4ECC5}"/>
              </a:ext>
            </a:extLst>
          </p:cNvPr>
          <p:cNvCxnSpPr>
            <a:cxnSpLocks/>
          </p:cNvCxnSpPr>
          <p:nvPr/>
        </p:nvCxnSpPr>
        <p:spPr>
          <a:xfrm>
            <a:off x="628650" y="5414163"/>
            <a:ext cx="172084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AAE2CD07-027C-45F2-91C2-46D14FA53510}"/>
              </a:ext>
            </a:extLst>
          </p:cNvPr>
          <p:cNvGrpSpPr/>
          <p:nvPr/>
        </p:nvGrpSpPr>
        <p:grpSpPr>
          <a:xfrm>
            <a:off x="273050" y="5710877"/>
            <a:ext cx="2076449" cy="908053"/>
            <a:chOff x="273050" y="5771505"/>
            <a:chExt cx="2076449" cy="908053"/>
          </a:xfrm>
        </p:grpSpPr>
        <p:sp>
          <p:nvSpPr>
            <p:cNvPr id="35" name="椭圆 11">
              <a:extLst>
                <a:ext uri="{FF2B5EF4-FFF2-40B4-BE49-F238E27FC236}">
                  <a16:creationId xmlns:a16="http://schemas.microsoft.com/office/drawing/2014/main" xmlns="" id="{8EEECFB1-89DA-4E3B-A2BF-BE8F1D9739A0}"/>
                </a:ext>
              </a:extLst>
            </p:cNvPr>
            <p:cNvSpPr/>
            <p:nvPr/>
          </p:nvSpPr>
          <p:spPr>
            <a:xfrm>
              <a:off x="273050" y="5771505"/>
              <a:ext cx="168395" cy="109819"/>
            </a:xfrm>
            <a:custGeom>
              <a:avLst/>
              <a:gdLst>
                <a:gd name="T0" fmla="*/ 2623 w 2623"/>
                <a:gd name="T1" fmla="*/ 147 h 1713"/>
                <a:gd name="T2" fmla="*/ 2623 w 2623"/>
                <a:gd name="T3" fmla="*/ 1566 h 1713"/>
                <a:gd name="T4" fmla="*/ 1654 w 2623"/>
                <a:gd name="T5" fmla="*/ 854 h 1713"/>
                <a:gd name="T6" fmla="*/ 2623 w 2623"/>
                <a:gd name="T7" fmla="*/ 147 h 1713"/>
                <a:gd name="T8" fmla="*/ 0 w 2623"/>
                <a:gd name="T9" fmla="*/ 151 h 1713"/>
                <a:gd name="T10" fmla="*/ 0 w 2623"/>
                <a:gd name="T11" fmla="*/ 1565 h 1713"/>
                <a:gd name="T12" fmla="*/ 968 w 2623"/>
                <a:gd name="T13" fmla="*/ 854 h 1713"/>
                <a:gd name="T14" fmla="*/ 0 w 2623"/>
                <a:gd name="T15" fmla="*/ 151 h 1713"/>
                <a:gd name="T16" fmla="*/ 2571 w 2623"/>
                <a:gd name="T17" fmla="*/ 20 h 1713"/>
                <a:gd name="T18" fmla="*/ 2522 w 2623"/>
                <a:gd name="T19" fmla="*/ 0 h 1713"/>
                <a:gd name="T20" fmla="*/ 2513 w 2623"/>
                <a:gd name="T21" fmla="*/ 0 h 1713"/>
                <a:gd name="T22" fmla="*/ 110 w 2623"/>
                <a:gd name="T23" fmla="*/ 0 h 1713"/>
                <a:gd name="T24" fmla="*/ 99 w 2623"/>
                <a:gd name="T25" fmla="*/ 0 h 1713"/>
                <a:gd name="T26" fmla="*/ 95 w 2623"/>
                <a:gd name="T27" fmla="*/ 1 h 1713"/>
                <a:gd name="T28" fmla="*/ 90 w 2623"/>
                <a:gd name="T29" fmla="*/ 2 h 1713"/>
                <a:gd name="T30" fmla="*/ 48 w 2623"/>
                <a:gd name="T31" fmla="*/ 21 h 1713"/>
                <a:gd name="T32" fmla="*/ 1311 w 2623"/>
                <a:gd name="T33" fmla="*/ 939 h 1713"/>
                <a:gd name="T34" fmla="*/ 2571 w 2623"/>
                <a:gd name="T35" fmla="*/ 20 h 1713"/>
                <a:gd name="T36" fmla="*/ 1541 w 2623"/>
                <a:gd name="T37" fmla="*/ 937 h 1713"/>
                <a:gd name="T38" fmla="*/ 1351 w 2623"/>
                <a:gd name="T39" fmla="*/ 1076 h 1713"/>
                <a:gd name="T40" fmla="*/ 1311 w 2623"/>
                <a:gd name="T41" fmla="*/ 1088 h 1713"/>
                <a:gd name="T42" fmla="*/ 1272 w 2623"/>
                <a:gd name="T43" fmla="*/ 1076 h 1713"/>
                <a:gd name="T44" fmla="*/ 1081 w 2623"/>
                <a:gd name="T45" fmla="*/ 937 h 1713"/>
                <a:gd name="T46" fmla="*/ 48 w 2623"/>
                <a:gd name="T47" fmla="*/ 1694 h 1713"/>
                <a:gd name="T48" fmla="*/ 110 w 2623"/>
                <a:gd name="T49" fmla="*/ 1713 h 1713"/>
                <a:gd name="T50" fmla="*/ 2513 w 2623"/>
                <a:gd name="T51" fmla="*/ 1713 h 1713"/>
                <a:gd name="T52" fmla="*/ 2574 w 2623"/>
                <a:gd name="T53" fmla="*/ 1695 h 1713"/>
                <a:gd name="T54" fmla="*/ 1541 w 2623"/>
                <a:gd name="T55" fmla="*/ 937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23" h="1713">
                  <a:moveTo>
                    <a:pt x="2623" y="147"/>
                  </a:moveTo>
                  <a:lnTo>
                    <a:pt x="2623" y="1566"/>
                  </a:lnTo>
                  <a:lnTo>
                    <a:pt x="1654" y="854"/>
                  </a:lnTo>
                  <a:lnTo>
                    <a:pt x="2623" y="147"/>
                  </a:lnTo>
                  <a:close/>
                  <a:moveTo>
                    <a:pt x="0" y="151"/>
                  </a:moveTo>
                  <a:lnTo>
                    <a:pt x="0" y="1565"/>
                  </a:lnTo>
                  <a:lnTo>
                    <a:pt x="968" y="854"/>
                  </a:lnTo>
                  <a:lnTo>
                    <a:pt x="0" y="151"/>
                  </a:lnTo>
                  <a:close/>
                  <a:moveTo>
                    <a:pt x="2571" y="20"/>
                  </a:moveTo>
                  <a:cubicBezTo>
                    <a:pt x="2557" y="10"/>
                    <a:pt x="2540" y="2"/>
                    <a:pt x="2522" y="0"/>
                  </a:cubicBezTo>
                  <a:cubicBezTo>
                    <a:pt x="2519" y="0"/>
                    <a:pt x="2516" y="0"/>
                    <a:pt x="2513" y="0"/>
                  </a:cubicBezTo>
                  <a:lnTo>
                    <a:pt x="110" y="0"/>
                  </a:lnTo>
                  <a:cubicBezTo>
                    <a:pt x="106" y="0"/>
                    <a:pt x="103" y="0"/>
                    <a:pt x="99" y="0"/>
                  </a:cubicBezTo>
                  <a:cubicBezTo>
                    <a:pt x="98" y="0"/>
                    <a:pt x="96" y="1"/>
                    <a:pt x="95" y="1"/>
                  </a:cubicBezTo>
                  <a:cubicBezTo>
                    <a:pt x="93" y="1"/>
                    <a:pt x="91" y="1"/>
                    <a:pt x="90" y="2"/>
                  </a:cubicBezTo>
                  <a:cubicBezTo>
                    <a:pt x="72" y="5"/>
                    <a:pt x="58" y="13"/>
                    <a:pt x="48" y="21"/>
                  </a:cubicBezTo>
                  <a:lnTo>
                    <a:pt x="1311" y="939"/>
                  </a:lnTo>
                  <a:lnTo>
                    <a:pt x="2571" y="20"/>
                  </a:lnTo>
                  <a:close/>
                  <a:moveTo>
                    <a:pt x="1541" y="937"/>
                  </a:moveTo>
                  <a:lnTo>
                    <a:pt x="1351" y="1076"/>
                  </a:lnTo>
                  <a:cubicBezTo>
                    <a:pt x="1339" y="1084"/>
                    <a:pt x="1325" y="1088"/>
                    <a:pt x="1311" y="1088"/>
                  </a:cubicBezTo>
                  <a:cubicBezTo>
                    <a:pt x="1297" y="1088"/>
                    <a:pt x="1284" y="1084"/>
                    <a:pt x="1272" y="1076"/>
                  </a:cubicBezTo>
                  <a:lnTo>
                    <a:pt x="1081" y="937"/>
                  </a:lnTo>
                  <a:lnTo>
                    <a:pt x="48" y="1694"/>
                  </a:lnTo>
                  <a:cubicBezTo>
                    <a:pt x="66" y="1706"/>
                    <a:pt x="87" y="1713"/>
                    <a:pt x="110" y="1713"/>
                  </a:cubicBezTo>
                  <a:lnTo>
                    <a:pt x="2513" y="1713"/>
                  </a:lnTo>
                  <a:cubicBezTo>
                    <a:pt x="2535" y="1713"/>
                    <a:pt x="2556" y="1706"/>
                    <a:pt x="2574" y="1695"/>
                  </a:cubicBezTo>
                  <a:lnTo>
                    <a:pt x="1541" y="93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0D713D07-1C86-415A-A600-33921B7FDC55}"/>
                </a:ext>
              </a:extLst>
            </p:cNvPr>
            <p:cNvSpPr/>
            <p:nvPr/>
          </p:nvSpPr>
          <p:spPr>
            <a:xfrm>
              <a:off x="628650" y="5771505"/>
              <a:ext cx="1720849" cy="9080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</a:rPr>
                <a:t>iSlide@islide.cc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</a:rPr>
                <a:t>Personal</a:t>
              </a:r>
            </a:p>
            <a:p>
              <a:pPr>
                <a:lnSpc>
                  <a:spcPct val="120000"/>
                </a:lnSpc>
              </a:pPr>
              <a:endParaRPr lang="en-US" altLang="zh-CN" sz="11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</a:rPr>
                <a:t>work@islde.cc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</a:rPr>
                <a:t>Work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6D11CCC0-C6BF-447C-9693-91010209FB51}"/>
              </a:ext>
            </a:extLst>
          </p:cNvPr>
          <p:cNvCxnSpPr>
            <a:cxnSpLocks/>
          </p:cNvCxnSpPr>
          <p:nvPr/>
        </p:nvCxnSpPr>
        <p:spPr>
          <a:xfrm>
            <a:off x="628650" y="6915645"/>
            <a:ext cx="172084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B48FC0D4-C3D8-4945-A6E8-AE08A9108DA1}"/>
              </a:ext>
            </a:extLst>
          </p:cNvPr>
          <p:cNvGrpSpPr/>
          <p:nvPr/>
        </p:nvGrpSpPr>
        <p:grpSpPr>
          <a:xfrm>
            <a:off x="274671" y="7212359"/>
            <a:ext cx="2074828" cy="1921746"/>
            <a:chOff x="273050" y="7212359"/>
            <a:chExt cx="2074828" cy="1921746"/>
          </a:xfrm>
        </p:grpSpPr>
        <p:sp>
          <p:nvSpPr>
            <p:cNvPr id="39" name="椭圆 11">
              <a:extLst>
                <a:ext uri="{FF2B5EF4-FFF2-40B4-BE49-F238E27FC236}">
                  <a16:creationId xmlns:a16="http://schemas.microsoft.com/office/drawing/2014/main" xmlns="" id="{0F043E38-4A4D-42A9-8D3F-0195BD72169D}"/>
                </a:ext>
              </a:extLst>
            </p:cNvPr>
            <p:cNvSpPr/>
            <p:nvPr/>
          </p:nvSpPr>
          <p:spPr>
            <a:xfrm>
              <a:off x="273050" y="7212359"/>
              <a:ext cx="168395" cy="154036"/>
            </a:xfrm>
            <a:custGeom>
              <a:avLst/>
              <a:gdLst>
                <a:gd name="connsiteX0" fmla="*/ 253821 w 609124"/>
                <a:gd name="connsiteY0" fmla="*/ 346713 h 557185"/>
                <a:gd name="connsiteX1" fmla="*/ 83547 w 609124"/>
                <a:gd name="connsiteY1" fmla="*/ 517834 h 557185"/>
                <a:gd name="connsiteX2" fmla="*/ 83547 w 609124"/>
                <a:gd name="connsiteY2" fmla="*/ 524901 h 557185"/>
                <a:gd name="connsiteX3" fmla="*/ 87016 w 609124"/>
                <a:gd name="connsiteY3" fmla="*/ 526425 h 557185"/>
                <a:gd name="connsiteX4" fmla="*/ 90485 w 609124"/>
                <a:gd name="connsiteY4" fmla="*/ 524901 h 557185"/>
                <a:gd name="connsiteX5" fmla="*/ 260899 w 609124"/>
                <a:gd name="connsiteY5" fmla="*/ 353779 h 557185"/>
                <a:gd name="connsiteX6" fmla="*/ 260899 w 609124"/>
                <a:gd name="connsiteY6" fmla="*/ 346713 h 557185"/>
                <a:gd name="connsiteX7" fmla="*/ 253821 w 609124"/>
                <a:gd name="connsiteY7" fmla="*/ 346713 h 557185"/>
                <a:gd name="connsiteX8" fmla="*/ 229675 w 609124"/>
                <a:gd name="connsiteY8" fmla="*/ 330640 h 557185"/>
                <a:gd name="connsiteX9" fmla="*/ 57457 w 609124"/>
                <a:gd name="connsiteY9" fmla="*/ 498020 h 557185"/>
                <a:gd name="connsiteX10" fmla="*/ 57318 w 609124"/>
                <a:gd name="connsiteY10" fmla="*/ 504948 h 557185"/>
                <a:gd name="connsiteX11" fmla="*/ 60927 w 609124"/>
                <a:gd name="connsiteY11" fmla="*/ 506472 h 557185"/>
                <a:gd name="connsiteX12" fmla="*/ 64396 w 609124"/>
                <a:gd name="connsiteY12" fmla="*/ 505087 h 557185"/>
                <a:gd name="connsiteX13" fmla="*/ 236614 w 609124"/>
                <a:gd name="connsiteY13" fmla="*/ 337706 h 557185"/>
                <a:gd name="connsiteX14" fmla="*/ 236752 w 609124"/>
                <a:gd name="connsiteY14" fmla="*/ 330640 h 557185"/>
                <a:gd name="connsiteX15" fmla="*/ 229675 w 609124"/>
                <a:gd name="connsiteY15" fmla="*/ 330640 h 557185"/>
                <a:gd name="connsiteX16" fmla="*/ 214132 w 609124"/>
                <a:gd name="connsiteY16" fmla="*/ 313874 h 557185"/>
                <a:gd name="connsiteX17" fmla="*/ 31507 w 609124"/>
                <a:gd name="connsiteY17" fmla="*/ 471694 h 557185"/>
                <a:gd name="connsiteX18" fmla="*/ 31090 w 609124"/>
                <a:gd name="connsiteY18" fmla="*/ 478760 h 557185"/>
                <a:gd name="connsiteX19" fmla="*/ 34837 w 609124"/>
                <a:gd name="connsiteY19" fmla="*/ 480423 h 557185"/>
                <a:gd name="connsiteX20" fmla="*/ 38029 w 609124"/>
                <a:gd name="connsiteY20" fmla="*/ 479176 h 557185"/>
                <a:gd name="connsiteX21" fmla="*/ 220655 w 609124"/>
                <a:gd name="connsiteY21" fmla="*/ 321356 h 557185"/>
                <a:gd name="connsiteX22" fmla="*/ 221071 w 609124"/>
                <a:gd name="connsiteY22" fmla="*/ 314428 h 557185"/>
                <a:gd name="connsiteX23" fmla="*/ 214132 w 609124"/>
                <a:gd name="connsiteY23" fmla="*/ 313874 h 557185"/>
                <a:gd name="connsiteX24" fmla="*/ 46633 w 609124"/>
                <a:gd name="connsiteY24" fmla="*/ 165051 h 557185"/>
                <a:gd name="connsiteX25" fmla="*/ 53847 w 609124"/>
                <a:gd name="connsiteY25" fmla="*/ 167545 h 557185"/>
                <a:gd name="connsiteX26" fmla="*/ 118502 w 609124"/>
                <a:gd name="connsiteY26" fmla="*/ 224644 h 557185"/>
                <a:gd name="connsiteX27" fmla="*/ 119612 w 609124"/>
                <a:gd name="connsiteY27" fmla="*/ 238365 h 557185"/>
                <a:gd name="connsiteX28" fmla="*/ 84787 w 609124"/>
                <a:gd name="connsiteY28" fmla="*/ 280635 h 557185"/>
                <a:gd name="connsiteX29" fmla="*/ 77989 w 609124"/>
                <a:gd name="connsiteY29" fmla="*/ 284238 h 557185"/>
                <a:gd name="connsiteX30" fmla="*/ 77018 w 609124"/>
                <a:gd name="connsiteY30" fmla="*/ 284238 h 557185"/>
                <a:gd name="connsiteX31" fmla="*/ 70635 w 609124"/>
                <a:gd name="connsiteY31" fmla="*/ 281882 h 557185"/>
                <a:gd name="connsiteX32" fmla="*/ 3483 w 609124"/>
                <a:gd name="connsiteY32" fmla="*/ 224783 h 557185"/>
                <a:gd name="connsiteX33" fmla="*/ 15 w 609124"/>
                <a:gd name="connsiteY33" fmla="*/ 217853 h 557185"/>
                <a:gd name="connsiteX34" fmla="*/ 2512 w 609124"/>
                <a:gd name="connsiteY34" fmla="*/ 210647 h 557185"/>
                <a:gd name="connsiteX35" fmla="*/ 39834 w 609124"/>
                <a:gd name="connsiteY35" fmla="*/ 168377 h 557185"/>
                <a:gd name="connsiteX36" fmla="*/ 46633 w 609124"/>
                <a:gd name="connsiteY36" fmla="*/ 165051 h 557185"/>
                <a:gd name="connsiteX37" fmla="*/ 549131 w 609124"/>
                <a:gd name="connsiteY37" fmla="*/ 12507 h 557185"/>
                <a:gd name="connsiteX38" fmla="*/ 561482 w 609124"/>
                <a:gd name="connsiteY38" fmla="*/ 12507 h 557185"/>
                <a:gd name="connsiteX39" fmla="*/ 581049 w 609124"/>
                <a:gd name="connsiteY39" fmla="*/ 28164 h 557185"/>
                <a:gd name="connsiteX40" fmla="*/ 584657 w 609124"/>
                <a:gd name="connsiteY40" fmla="*/ 34953 h 557185"/>
                <a:gd name="connsiteX41" fmla="*/ 582298 w 609124"/>
                <a:gd name="connsiteY41" fmla="*/ 42297 h 557185"/>
                <a:gd name="connsiteX42" fmla="*/ 529842 w 609124"/>
                <a:gd name="connsiteY42" fmla="*/ 104510 h 557185"/>
                <a:gd name="connsiteX43" fmla="*/ 522625 w 609124"/>
                <a:gd name="connsiteY43" fmla="*/ 107974 h 557185"/>
                <a:gd name="connsiteX44" fmla="*/ 522209 w 609124"/>
                <a:gd name="connsiteY44" fmla="*/ 107974 h 557185"/>
                <a:gd name="connsiteX45" fmla="*/ 515132 w 609124"/>
                <a:gd name="connsiteY45" fmla="*/ 105065 h 557185"/>
                <a:gd name="connsiteX46" fmla="*/ 508054 w 609124"/>
                <a:gd name="connsiteY46" fmla="*/ 97998 h 557185"/>
                <a:gd name="connsiteX47" fmla="*/ 365395 w 609124"/>
                <a:gd name="connsiteY47" fmla="*/ 229630 h 557185"/>
                <a:gd name="connsiteX48" fmla="*/ 434643 w 609124"/>
                <a:gd name="connsiteY48" fmla="*/ 297108 h 557185"/>
                <a:gd name="connsiteX49" fmla="*/ 604640 w 609124"/>
                <a:gd name="connsiteY49" fmla="*/ 459916 h 557185"/>
                <a:gd name="connsiteX50" fmla="*/ 606861 w 609124"/>
                <a:gd name="connsiteY50" fmla="*/ 463103 h 557185"/>
                <a:gd name="connsiteX51" fmla="*/ 580910 w 609124"/>
                <a:gd name="connsiteY51" fmla="*/ 529196 h 557185"/>
                <a:gd name="connsiteX52" fmla="*/ 526789 w 609124"/>
                <a:gd name="connsiteY52" fmla="*/ 557185 h 557185"/>
                <a:gd name="connsiteX53" fmla="*/ 512217 w 609124"/>
                <a:gd name="connsiteY53" fmla="*/ 553582 h 557185"/>
                <a:gd name="connsiteX54" fmla="*/ 509997 w 609124"/>
                <a:gd name="connsiteY54" fmla="*/ 551781 h 557185"/>
                <a:gd name="connsiteX55" fmla="*/ 281021 w 609124"/>
                <a:gd name="connsiteY55" fmla="*/ 307500 h 557185"/>
                <a:gd name="connsiteX56" fmla="*/ 274915 w 609124"/>
                <a:gd name="connsiteY56" fmla="*/ 313181 h 557185"/>
                <a:gd name="connsiteX57" fmla="*/ 299478 w 609124"/>
                <a:gd name="connsiteY57" fmla="*/ 337984 h 557185"/>
                <a:gd name="connsiteX58" fmla="*/ 299478 w 609124"/>
                <a:gd name="connsiteY58" fmla="*/ 351978 h 557185"/>
                <a:gd name="connsiteX59" fmla="*/ 98950 w 609124"/>
                <a:gd name="connsiteY59" fmla="*/ 552058 h 557185"/>
                <a:gd name="connsiteX60" fmla="*/ 96869 w 609124"/>
                <a:gd name="connsiteY60" fmla="*/ 553582 h 557185"/>
                <a:gd name="connsiteX61" fmla="*/ 82298 w 609124"/>
                <a:gd name="connsiteY61" fmla="*/ 557185 h 557185"/>
                <a:gd name="connsiteX62" fmla="*/ 28315 w 609124"/>
                <a:gd name="connsiteY62" fmla="*/ 529196 h 557185"/>
                <a:gd name="connsiteX63" fmla="*/ 2364 w 609124"/>
                <a:gd name="connsiteY63" fmla="*/ 463103 h 557185"/>
                <a:gd name="connsiteX64" fmla="*/ 5001 w 609124"/>
                <a:gd name="connsiteY64" fmla="*/ 459500 h 557185"/>
                <a:gd name="connsiteX65" fmla="*/ 222320 w 609124"/>
                <a:gd name="connsiteY65" fmla="*/ 272999 h 557185"/>
                <a:gd name="connsiteX66" fmla="*/ 235920 w 609124"/>
                <a:gd name="connsiteY66" fmla="*/ 273553 h 557185"/>
                <a:gd name="connsiteX67" fmla="*/ 261038 w 609124"/>
                <a:gd name="connsiteY67" fmla="*/ 298910 h 557185"/>
                <a:gd name="connsiteX68" fmla="*/ 267560 w 609124"/>
                <a:gd name="connsiteY68" fmla="*/ 292952 h 557185"/>
                <a:gd name="connsiteX69" fmla="*/ 215936 w 609124"/>
                <a:gd name="connsiteY69" fmla="*/ 237943 h 557185"/>
                <a:gd name="connsiteX70" fmla="*/ 213300 w 609124"/>
                <a:gd name="connsiteY70" fmla="*/ 230600 h 557185"/>
                <a:gd name="connsiteX71" fmla="*/ 216630 w 609124"/>
                <a:gd name="connsiteY71" fmla="*/ 223672 h 557185"/>
                <a:gd name="connsiteX72" fmla="*/ 285045 w 609124"/>
                <a:gd name="connsiteY72" fmla="*/ 164091 h 557185"/>
                <a:gd name="connsiteX73" fmla="*/ 298506 w 609124"/>
                <a:gd name="connsiteY73" fmla="*/ 164368 h 557185"/>
                <a:gd name="connsiteX74" fmla="*/ 351102 w 609124"/>
                <a:gd name="connsiteY74" fmla="*/ 215774 h 557185"/>
                <a:gd name="connsiteX75" fmla="*/ 493899 w 609124"/>
                <a:gd name="connsiteY75" fmla="*/ 84004 h 557185"/>
                <a:gd name="connsiteX76" fmla="*/ 486544 w 609124"/>
                <a:gd name="connsiteY76" fmla="*/ 76521 h 557185"/>
                <a:gd name="connsiteX77" fmla="*/ 483630 w 609124"/>
                <a:gd name="connsiteY77" fmla="*/ 69039 h 557185"/>
                <a:gd name="connsiteX78" fmla="*/ 487377 w 609124"/>
                <a:gd name="connsiteY78" fmla="*/ 61834 h 557185"/>
                <a:gd name="connsiteX79" fmla="*/ 270647 w 609124"/>
                <a:gd name="connsiteY79" fmla="*/ 0 h 557185"/>
                <a:gd name="connsiteX80" fmla="*/ 367239 w 609124"/>
                <a:gd name="connsiteY80" fmla="*/ 36036 h 557185"/>
                <a:gd name="connsiteX81" fmla="*/ 369875 w 609124"/>
                <a:gd name="connsiteY81" fmla="*/ 46846 h 557185"/>
                <a:gd name="connsiteX82" fmla="*/ 360716 w 609124"/>
                <a:gd name="connsiteY82" fmla="*/ 53360 h 557185"/>
                <a:gd name="connsiteX83" fmla="*/ 348226 w 609124"/>
                <a:gd name="connsiteY83" fmla="*/ 53360 h 557185"/>
                <a:gd name="connsiteX84" fmla="*/ 344062 w 609124"/>
                <a:gd name="connsiteY84" fmla="*/ 53360 h 557185"/>
                <a:gd name="connsiteX85" fmla="*/ 249969 w 609124"/>
                <a:gd name="connsiteY85" fmla="*/ 100761 h 557185"/>
                <a:gd name="connsiteX86" fmla="*/ 274950 w 609124"/>
                <a:gd name="connsiteY86" fmla="*/ 150795 h 557185"/>
                <a:gd name="connsiteX87" fmla="*/ 272868 w 609124"/>
                <a:gd name="connsiteY87" fmla="*/ 162576 h 557185"/>
                <a:gd name="connsiteX88" fmla="*/ 213192 w 609124"/>
                <a:gd name="connsiteY88" fmla="*/ 217183 h 557185"/>
                <a:gd name="connsiteX89" fmla="*/ 206392 w 609124"/>
                <a:gd name="connsiteY89" fmla="*/ 219817 h 557185"/>
                <a:gd name="connsiteX90" fmla="*/ 200702 w 609124"/>
                <a:gd name="connsiteY90" fmla="*/ 218015 h 557185"/>
                <a:gd name="connsiteX91" fmla="*/ 160733 w 609124"/>
                <a:gd name="connsiteY91" fmla="*/ 204848 h 557185"/>
                <a:gd name="connsiteX92" fmla="*/ 135892 w 609124"/>
                <a:gd name="connsiteY92" fmla="*/ 213996 h 557185"/>
                <a:gd name="connsiteX93" fmla="*/ 128814 w 609124"/>
                <a:gd name="connsiteY93" fmla="*/ 219401 h 557185"/>
                <a:gd name="connsiteX94" fmla="*/ 120348 w 609124"/>
                <a:gd name="connsiteY94" fmla="*/ 217322 h 557185"/>
                <a:gd name="connsiteX95" fmla="*/ 58175 w 609124"/>
                <a:gd name="connsiteY95" fmla="*/ 162714 h 557185"/>
                <a:gd name="connsiteX96" fmla="*/ 54705 w 609124"/>
                <a:gd name="connsiteY96" fmla="*/ 155507 h 557185"/>
                <a:gd name="connsiteX97" fmla="*/ 57619 w 609124"/>
                <a:gd name="connsiteY97" fmla="*/ 148162 h 557185"/>
                <a:gd name="connsiteX98" fmla="*/ 100503 w 609124"/>
                <a:gd name="connsiteY98" fmla="*/ 83852 h 557185"/>
                <a:gd name="connsiteX99" fmla="*/ 270647 w 609124"/>
                <a:gd name="connsiteY99" fmla="*/ 0 h 55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609124" h="557185">
                  <a:moveTo>
                    <a:pt x="253821" y="346713"/>
                  </a:moveTo>
                  <a:lnTo>
                    <a:pt x="83547" y="517834"/>
                  </a:lnTo>
                  <a:cubicBezTo>
                    <a:pt x="81604" y="519774"/>
                    <a:pt x="81604" y="522961"/>
                    <a:pt x="83547" y="524901"/>
                  </a:cubicBezTo>
                  <a:cubicBezTo>
                    <a:pt x="84518" y="525870"/>
                    <a:pt x="85767" y="526425"/>
                    <a:pt x="87016" y="526425"/>
                  </a:cubicBezTo>
                  <a:cubicBezTo>
                    <a:pt x="88265" y="526425"/>
                    <a:pt x="89514" y="525870"/>
                    <a:pt x="90485" y="524901"/>
                  </a:cubicBezTo>
                  <a:lnTo>
                    <a:pt x="260899" y="353779"/>
                  </a:lnTo>
                  <a:cubicBezTo>
                    <a:pt x="262842" y="351840"/>
                    <a:pt x="262842" y="348653"/>
                    <a:pt x="260899" y="346713"/>
                  </a:cubicBezTo>
                  <a:cubicBezTo>
                    <a:pt x="258956" y="344773"/>
                    <a:pt x="255764" y="344773"/>
                    <a:pt x="253821" y="346713"/>
                  </a:cubicBezTo>
                  <a:close/>
                  <a:moveTo>
                    <a:pt x="229675" y="330640"/>
                  </a:moveTo>
                  <a:lnTo>
                    <a:pt x="57457" y="498020"/>
                  </a:lnTo>
                  <a:cubicBezTo>
                    <a:pt x="55514" y="499960"/>
                    <a:pt x="55514" y="503008"/>
                    <a:pt x="57318" y="504948"/>
                  </a:cubicBezTo>
                  <a:cubicBezTo>
                    <a:pt x="58290" y="506056"/>
                    <a:pt x="59678" y="506472"/>
                    <a:pt x="60927" y="506472"/>
                  </a:cubicBezTo>
                  <a:cubicBezTo>
                    <a:pt x="62176" y="506472"/>
                    <a:pt x="63424" y="506056"/>
                    <a:pt x="64396" y="505087"/>
                  </a:cubicBezTo>
                  <a:lnTo>
                    <a:pt x="236614" y="337706"/>
                  </a:lnTo>
                  <a:cubicBezTo>
                    <a:pt x="238556" y="335767"/>
                    <a:pt x="238556" y="332718"/>
                    <a:pt x="236752" y="330640"/>
                  </a:cubicBezTo>
                  <a:cubicBezTo>
                    <a:pt x="234810" y="328700"/>
                    <a:pt x="231618" y="328700"/>
                    <a:pt x="229675" y="330640"/>
                  </a:cubicBezTo>
                  <a:close/>
                  <a:moveTo>
                    <a:pt x="214132" y="313874"/>
                  </a:moveTo>
                  <a:lnTo>
                    <a:pt x="31507" y="471694"/>
                  </a:lnTo>
                  <a:cubicBezTo>
                    <a:pt x="29425" y="473495"/>
                    <a:pt x="29286" y="476682"/>
                    <a:pt x="31090" y="478760"/>
                  </a:cubicBezTo>
                  <a:cubicBezTo>
                    <a:pt x="32062" y="479869"/>
                    <a:pt x="33449" y="480423"/>
                    <a:pt x="34837" y="480423"/>
                  </a:cubicBezTo>
                  <a:cubicBezTo>
                    <a:pt x="35947" y="480423"/>
                    <a:pt x="37058" y="480007"/>
                    <a:pt x="38029" y="479176"/>
                  </a:cubicBezTo>
                  <a:lnTo>
                    <a:pt x="220655" y="321356"/>
                  </a:lnTo>
                  <a:cubicBezTo>
                    <a:pt x="222736" y="319555"/>
                    <a:pt x="222875" y="316368"/>
                    <a:pt x="221071" y="314428"/>
                  </a:cubicBezTo>
                  <a:cubicBezTo>
                    <a:pt x="219267" y="312350"/>
                    <a:pt x="216214" y="312073"/>
                    <a:pt x="214132" y="313874"/>
                  </a:cubicBezTo>
                  <a:close/>
                  <a:moveTo>
                    <a:pt x="46633" y="165051"/>
                  </a:moveTo>
                  <a:cubicBezTo>
                    <a:pt x="49269" y="164912"/>
                    <a:pt x="51905" y="165744"/>
                    <a:pt x="53847" y="167545"/>
                  </a:cubicBezTo>
                  <a:lnTo>
                    <a:pt x="118502" y="224644"/>
                  </a:lnTo>
                  <a:cubicBezTo>
                    <a:pt x="122526" y="228248"/>
                    <a:pt x="122942" y="234346"/>
                    <a:pt x="119612" y="238365"/>
                  </a:cubicBezTo>
                  <a:lnTo>
                    <a:pt x="84787" y="280635"/>
                  </a:lnTo>
                  <a:cubicBezTo>
                    <a:pt x="83122" y="282714"/>
                    <a:pt x="80625" y="283961"/>
                    <a:pt x="77989" y="284238"/>
                  </a:cubicBezTo>
                  <a:cubicBezTo>
                    <a:pt x="77711" y="284238"/>
                    <a:pt x="77295" y="284238"/>
                    <a:pt x="77018" y="284238"/>
                  </a:cubicBezTo>
                  <a:cubicBezTo>
                    <a:pt x="74659" y="284238"/>
                    <a:pt x="72439" y="283406"/>
                    <a:pt x="70635" y="281882"/>
                  </a:cubicBezTo>
                  <a:lnTo>
                    <a:pt x="3483" y="224783"/>
                  </a:lnTo>
                  <a:cubicBezTo>
                    <a:pt x="1541" y="222981"/>
                    <a:pt x="292" y="220625"/>
                    <a:pt x="15" y="217853"/>
                  </a:cubicBezTo>
                  <a:cubicBezTo>
                    <a:pt x="-124" y="215220"/>
                    <a:pt x="708" y="212587"/>
                    <a:pt x="2512" y="210647"/>
                  </a:cubicBezTo>
                  <a:lnTo>
                    <a:pt x="39834" y="168377"/>
                  </a:lnTo>
                  <a:cubicBezTo>
                    <a:pt x="41499" y="166436"/>
                    <a:pt x="43997" y="165189"/>
                    <a:pt x="46633" y="165051"/>
                  </a:cubicBezTo>
                  <a:close/>
                  <a:moveTo>
                    <a:pt x="549131" y="12507"/>
                  </a:moveTo>
                  <a:cubicBezTo>
                    <a:pt x="552739" y="9597"/>
                    <a:pt x="557874" y="9597"/>
                    <a:pt x="561482" y="12507"/>
                  </a:cubicBezTo>
                  <a:lnTo>
                    <a:pt x="581049" y="28164"/>
                  </a:lnTo>
                  <a:cubicBezTo>
                    <a:pt x="583131" y="29827"/>
                    <a:pt x="584379" y="32321"/>
                    <a:pt x="584657" y="34953"/>
                  </a:cubicBezTo>
                  <a:cubicBezTo>
                    <a:pt x="584935" y="37586"/>
                    <a:pt x="584102" y="40357"/>
                    <a:pt x="582298" y="42297"/>
                  </a:cubicBezTo>
                  <a:lnTo>
                    <a:pt x="529842" y="104510"/>
                  </a:lnTo>
                  <a:cubicBezTo>
                    <a:pt x="528038" y="106589"/>
                    <a:pt x="525401" y="107974"/>
                    <a:pt x="522625" y="107974"/>
                  </a:cubicBezTo>
                  <a:cubicBezTo>
                    <a:pt x="522487" y="107974"/>
                    <a:pt x="522348" y="107974"/>
                    <a:pt x="522209" y="107974"/>
                  </a:cubicBezTo>
                  <a:cubicBezTo>
                    <a:pt x="519572" y="107974"/>
                    <a:pt x="517074" y="107004"/>
                    <a:pt x="515132" y="105065"/>
                  </a:cubicBezTo>
                  <a:lnTo>
                    <a:pt x="508054" y="97998"/>
                  </a:lnTo>
                  <a:lnTo>
                    <a:pt x="365395" y="229630"/>
                  </a:lnTo>
                  <a:lnTo>
                    <a:pt x="434643" y="297108"/>
                  </a:lnTo>
                  <a:lnTo>
                    <a:pt x="604640" y="459916"/>
                  </a:lnTo>
                  <a:cubicBezTo>
                    <a:pt x="605612" y="460747"/>
                    <a:pt x="606306" y="461856"/>
                    <a:pt x="606861" y="463103"/>
                  </a:cubicBezTo>
                  <a:cubicBezTo>
                    <a:pt x="614077" y="479869"/>
                    <a:pt x="603669" y="506472"/>
                    <a:pt x="580910" y="529196"/>
                  </a:cubicBezTo>
                  <a:cubicBezTo>
                    <a:pt x="563563" y="546516"/>
                    <a:pt x="542886" y="557185"/>
                    <a:pt x="526789" y="557185"/>
                  </a:cubicBezTo>
                  <a:cubicBezTo>
                    <a:pt x="521376" y="557185"/>
                    <a:pt x="516381" y="556076"/>
                    <a:pt x="512217" y="553582"/>
                  </a:cubicBezTo>
                  <a:cubicBezTo>
                    <a:pt x="511385" y="553167"/>
                    <a:pt x="510691" y="552474"/>
                    <a:pt x="509997" y="551781"/>
                  </a:cubicBezTo>
                  <a:lnTo>
                    <a:pt x="281021" y="307500"/>
                  </a:lnTo>
                  <a:lnTo>
                    <a:pt x="274915" y="313181"/>
                  </a:lnTo>
                  <a:lnTo>
                    <a:pt x="299478" y="337984"/>
                  </a:lnTo>
                  <a:cubicBezTo>
                    <a:pt x="303364" y="341863"/>
                    <a:pt x="303364" y="348098"/>
                    <a:pt x="299478" y="351978"/>
                  </a:cubicBezTo>
                  <a:lnTo>
                    <a:pt x="98950" y="552058"/>
                  </a:lnTo>
                  <a:cubicBezTo>
                    <a:pt x="98395" y="552612"/>
                    <a:pt x="97701" y="553167"/>
                    <a:pt x="96869" y="553582"/>
                  </a:cubicBezTo>
                  <a:cubicBezTo>
                    <a:pt x="92706" y="555938"/>
                    <a:pt x="87849" y="557185"/>
                    <a:pt x="82298" y="557185"/>
                  </a:cubicBezTo>
                  <a:cubicBezTo>
                    <a:pt x="66339" y="557185"/>
                    <a:pt x="45523" y="546516"/>
                    <a:pt x="28315" y="529196"/>
                  </a:cubicBezTo>
                  <a:cubicBezTo>
                    <a:pt x="5556" y="506472"/>
                    <a:pt x="-4852" y="479869"/>
                    <a:pt x="2364" y="463103"/>
                  </a:cubicBezTo>
                  <a:cubicBezTo>
                    <a:pt x="2919" y="461717"/>
                    <a:pt x="3891" y="460470"/>
                    <a:pt x="5001" y="459500"/>
                  </a:cubicBezTo>
                  <a:lnTo>
                    <a:pt x="222320" y="272999"/>
                  </a:lnTo>
                  <a:cubicBezTo>
                    <a:pt x="226206" y="269674"/>
                    <a:pt x="232173" y="269951"/>
                    <a:pt x="235920" y="273553"/>
                  </a:cubicBezTo>
                  <a:lnTo>
                    <a:pt x="261038" y="298910"/>
                  </a:lnTo>
                  <a:lnTo>
                    <a:pt x="267560" y="292952"/>
                  </a:lnTo>
                  <a:lnTo>
                    <a:pt x="215936" y="237943"/>
                  </a:lnTo>
                  <a:cubicBezTo>
                    <a:pt x="214132" y="235865"/>
                    <a:pt x="213161" y="233371"/>
                    <a:pt x="213300" y="230600"/>
                  </a:cubicBezTo>
                  <a:cubicBezTo>
                    <a:pt x="213438" y="227967"/>
                    <a:pt x="214549" y="225334"/>
                    <a:pt x="216630" y="223672"/>
                  </a:cubicBezTo>
                  <a:lnTo>
                    <a:pt x="285045" y="164091"/>
                  </a:lnTo>
                  <a:cubicBezTo>
                    <a:pt x="288931" y="160627"/>
                    <a:pt x="294760" y="160766"/>
                    <a:pt x="298506" y="164368"/>
                  </a:cubicBezTo>
                  <a:lnTo>
                    <a:pt x="351102" y="215774"/>
                  </a:lnTo>
                  <a:lnTo>
                    <a:pt x="493899" y="84004"/>
                  </a:lnTo>
                  <a:lnTo>
                    <a:pt x="486544" y="76521"/>
                  </a:lnTo>
                  <a:cubicBezTo>
                    <a:pt x="484601" y="74582"/>
                    <a:pt x="483491" y="71810"/>
                    <a:pt x="483630" y="69039"/>
                  </a:cubicBezTo>
                  <a:cubicBezTo>
                    <a:pt x="483769" y="66129"/>
                    <a:pt x="485157" y="63497"/>
                    <a:pt x="487377" y="61834"/>
                  </a:cubicBezTo>
                  <a:close/>
                  <a:moveTo>
                    <a:pt x="270647" y="0"/>
                  </a:moveTo>
                  <a:cubicBezTo>
                    <a:pt x="308673" y="0"/>
                    <a:pt x="341148" y="12197"/>
                    <a:pt x="367239" y="36036"/>
                  </a:cubicBezTo>
                  <a:cubicBezTo>
                    <a:pt x="370292" y="38808"/>
                    <a:pt x="371402" y="43104"/>
                    <a:pt x="369875" y="46846"/>
                  </a:cubicBezTo>
                  <a:cubicBezTo>
                    <a:pt x="368349" y="50727"/>
                    <a:pt x="364741" y="53222"/>
                    <a:pt x="360716" y="53360"/>
                  </a:cubicBezTo>
                  <a:lnTo>
                    <a:pt x="348226" y="53360"/>
                  </a:lnTo>
                  <a:cubicBezTo>
                    <a:pt x="347393" y="53360"/>
                    <a:pt x="346144" y="53360"/>
                    <a:pt x="344062" y="53360"/>
                  </a:cubicBezTo>
                  <a:cubicBezTo>
                    <a:pt x="328241" y="53360"/>
                    <a:pt x="276060" y="56825"/>
                    <a:pt x="249969" y="100761"/>
                  </a:cubicBezTo>
                  <a:lnTo>
                    <a:pt x="274950" y="150795"/>
                  </a:lnTo>
                  <a:cubicBezTo>
                    <a:pt x="277031" y="154676"/>
                    <a:pt x="276060" y="159527"/>
                    <a:pt x="272868" y="162576"/>
                  </a:cubicBezTo>
                  <a:lnTo>
                    <a:pt x="213192" y="217183"/>
                  </a:lnTo>
                  <a:cubicBezTo>
                    <a:pt x="211249" y="218847"/>
                    <a:pt x="208890" y="219817"/>
                    <a:pt x="206392" y="219817"/>
                  </a:cubicBezTo>
                  <a:cubicBezTo>
                    <a:pt x="204449" y="219817"/>
                    <a:pt x="202367" y="219124"/>
                    <a:pt x="200702" y="218015"/>
                  </a:cubicBezTo>
                  <a:cubicBezTo>
                    <a:pt x="200563" y="217876"/>
                    <a:pt x="184881" y="207066"/>
                    <a:pt x="160733" y="204848"/>
                  </a:cubicBezTo>
                  <a:cubicBezTo>
                    <a:pt x="141998" y="203185"/>
                    <a:pt x="136447" y="212887"/>
                    <a:pt x="135892" y="213996"/>
                  </a:cubicBezTo>
                  <a:cubicBezTo>
                    <a:pt x="134504" y="216768"/>
                    <a:pt x="131867" y="218847"/>
                    <a:pt x="128814" y="219401"/>
                  </a:cubicBezTo>
                  <a:cubicBezTo>
                    <a:pt x="125761" y="220094"/>
                    <a:pt x="122569" y="219401"/>
                    <a:pt x="120348" y="217322"/>
                  </a:cubicBezTo>
                  <a:lnTo>
                    <a:pt x="58175" y="162714"/>
                  </a:lnTo>
                  <a:cubicBezTo>
                    <a:pt x="56093" y="160774"/>
                    <a:pt x="54844" y="158279"/>
                    <a:pt x="54705" y="155507"/>
                  </a:cubicBezTo>
                  <a:cubicBezTo>
                    <a:pt x="54705" y="152735"/>
                    <a:pt x="55676" y="150102"/>
                    <a:pt x="57619" y="148162"/>
                  </a:cubicBezTo>
                  <a:cubicBezTo>
                    <a:pt x="57897" y="147884"/>
                    <a:pt x="81628" y="123907"/>
                    <a:pt x="100503" y="83852"/>
                  </a:cubicBezTo>
                  <a:cubicBezTo>
                    <a:pt x="116324" y="50173"/>
                    <a:pt x="194873" y="0"/>
                    <a:pt x="2706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A46B329E-11E3-4ED7-9B00-3BD6777255D4}"/>
                </a:ext>
              </a:extLst>
            </p:cNvPr>
            <p:cNvGrpSpPr/>
            <p:nvPr/>
          </p:nvGrpSpPr>
          <p:grpSpPr>
            <a:xfrm>
              <a:off x="627029" y="7212359"/>
              <a:ext cx="1720849" cy="188518"/>
              <a:chOff x="627029" y="7212359"/>
              <a:chExt cx="1720849" cy="188518"/>
            </a:xfrm>
          </p:grpSpPr>
          <p:sp>
            <p:nvSpPr>
              <p:cNvPr id="40" name="RelativeShape">
                <a:extLst>
                  <a:ext uri="{FF2B5EF4-FFF2-40B4-BE49-F238E27FC236}">
                    <a16:creationId xmlns:a16="http://schemas.microsoft.com/office/drawing/2014/main" xmlns="" id="{48A81F9A-D74F-4A36-8B2F-7F683DDE455E}"/>
                  </a:ext>
                </a:extLst>
              </p:cNvPr>
              <p:cNvSpPr/>
              <p:nvPr/>
            </p:nvSpPr>
            <p:spPr>
              <a:xfrm>
                <a:off x="627029" y="7357415"/>
                <a:ext cx="1720849" cy="20250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1" name="ValueShape">
                <a:extLst>
                  <a:ext uri="{FF2B5EF4-FFF2-40B4-BE49-F238E27FC236}">
                    <a16:creationId xmlns:a16="http://schemas.microsoft.com/office/drawing/2014/main" xmlns="" id="{3175E556-E3FB-4ED5-B4F3-021EF900004B}"/>
                  </a:ext>
                </a:extLst>
              </p:cNvPr>
              <p:cNvSpPr/>
              <p:nvPr/>
            </p:nvSpPr>
            <p:spPr>
              <a:xfrm>
                <a:off x="627029" y="7357415"/>
                <a:ext cx="1239011" cy="2025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2" name="CustomText">
                <a:extLst>
                  <a:ext uri="{FF2B5EF4-FFF2-40B4-BE49-F238E27FC236}">
                    <a16:creationId xmlns:a16="http://schemas.microsoft.com/office/drawing/2014/main" xmlns="" id="{C78408CD-F660-46CB-9220-AC7C185286C8}"/>
                  </a:ext>
                </a:extLst>
              </p:cNvPr>
              <p:cNvSpPr txBox="1"/>
              <p:nvPr/>
            </p:nvSpPr>
            <p:spPr>
              <a:xfrm>
                <a:off x="627029" y="7212359"/>
                <a:ext cx="899548" cy="9296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2">
                        <a:lumMod val="50000"/>
                      </a:schemeClr>
                    </a:solidFill>
                  </a:rPr>
                  <a:t>Adobe Photoshop</a:t>
                </a:r>
              </a:p>
            </p:txBody>
          </p:sp>
          <p:sp>
            <p:nvSpPr>
              <p:cNvPr id="43" name="ValueText">
                <a:extLst>
                  <a:ext uri="{FF2B5EF4-FFF2-40B4-BE49-F238E27FC236}">
                    <a16:creationId xmlns:a16="http://schemas.microsoft.com/office/drawing/2014/main" xmlns="" id="{FCA74A71-B616-41BD-920D-861907882516}"/>
                  </a:ext>
                </a:extLst>
              </p:cNvPr>
              <p:cNvSpPr txBox="1"/>
              <p:nvPr/>
            </p:nvSpPr>
            <p:spPr>
              <a:xfrm>
                <a:off x="2197948" y="7261862"/>
                <a:ext cx="149929" cy="75212"/>
              </a:xfrm>
              <a:prstGeom prst="rect">
                <a:avLst/>
              </a:prstGeom>
              <a:noFill/>
            </p:spPr>
            <p:txBody>
              <a:bodyPr wrap="none" numCol="1" anchor="ctr" anchorCtr="0">
                <a:prstTxWarp prst="textPlain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 dirty="0">
                    <a:solidFill>
                      <a:schemeClr val="bg2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72%</a:t>
                </a: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40A4FB6E-1BD3-469B-B130-A8084D86EDFC}"/>
                  </a:ext>
                </a:extLst>
              </p:cNvPr>
              <p:cNvSpPr/>
              <p:nvPr/>
            </p:nvSpPr>
            <p:spPr>
              <a:xfrm>
                <a:off x="1832702" y="7334202"/>
                <a:ext cx="66675" cy="666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B557AFE1-AEC2-4B5B-8573-DF0BB87E3D01}"/>
                </a:ext>
              </a:extLst>
            </p:cNvPr>
            <p:cNvGrpSpPr/>
            <p:nvPr/>
          </p:nvGrpSpPr>
          <p:grpSpPr>
            <a:xfrm>
              <a:off x="627029" y="7644522"/>
              <a:ext cx="1720849" cy="186231"/>
              <a:chOff x="627029" y="7548021"/>
              <a:chExt cx="1720849" cy="186231"/>
            </a:xfrm>
          </p:grpSpPr>
          <p:sp>
            <p:nvSpPr>
              <p:cNvPr id="44" name="RelativeShape">
                <a:extLst>
                  <a:ext uri="{FF2B5EF4-FFF2-40B4-BE49-F238E27FC236}">
                    <a16:creationId xmlns:a16="http://schemas.microsoft.com/office/drawing/2014/main" xmlns="" id="{E8F6850D-5FF3-427D-ACB1-5491AFAB0665}"/>
                  </a:ext>
                </a:extLst>
              </p:cNvPr>
              <p:cNvSpPr/>
              <p:nvPr/>
            </p:nvSpPr>
            <p:spPr>
              <a:xfrm>
                <a:off x="627029" y="7693077"/>
                <a:ext cx="1720849" cy="20250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ValueShape">
                <a:extLst>
                  <a:ext uri="{FF2B5EF4-FFF2-40B4-BE49-F238E27FC236}">
                    <a16:creationId xmlns:a16="http://schemas.microsoft.com/office/drawing/2014/main" xmlns="" id="{1F6FB611-087E-467E-941C-C06C6C68B7C7}"/>
                  </a:ext>
                </a:extLst>
              </p:cNvPr>
              <p:cNvSpPr/>
              <p:nvPr/>
            </p:nvSpPr>
            <p:spPr>
              <a:xfrm>
                <a:off x="627029" y="7693077"/>
                <a:ext cx="1445513" cy="2025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CustomText">
                <a:extLst>
                  <a:ext uri="{FF2B5EF4-FFF2-40B4-BE49-F238E27FC236}">
                    <a16:creationId xmlns:a16="http://schemas.microsoft.com/office/drawing/2014/main" xmlns="" id="{68027195-675E-422F-971C-4CEAAD054872}"/>
                  </a:ext>
                </a:extLst>
              </p:cNvPr>
              <p:cNvSpPr txBox="1"/>
              <p:nvPr/>
            </p:nvSpPr>
            <p:spPr>
              <a:xfrm>
                <a:off x="627029" y="7548021"/>
                <a:ext cx="899548" cy="9296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2">
                        <a:lumMod val="50000"/>
                      </a:schemeClr>
                    </a:solidFill>
                  </a:rPr>
                  <a:t>Adobe illustrator</a:t>
                </a:r>
              </a:p>
            </p:txBody>
          </p:sp>
          <p:sp>
            <p:nvSpPr>
              <p:cNvPr id="47" name="ValueText">
                <a:extLst>
                  <a:ext uri="{FF2B5EF4-FFF2-40B4-BE49-F238E27FC236}">
                    <a16:creationId xmlns:a16="http://schemas.microsoft.com/office/drawing/2014/main" xmlns="" id="{E0507BD3-84AC-4E3B-B85C-32EB1B79A577}"/>
                  </a:ext>
                </a:extLst>
              </p:cNvPr>
              <p:cNvSpPr txBox="1"/>
              <p:nvPr/>
            </p:nvSpPr>
            <p:spPr>
              <a:xfrm>
                <a:off x="2197948" y="7597524"/>
                <a:ext cx="149929" cy="75212"/>
              </a:xfrm>
              <a:prstGeom prst="rect">
                <a:avLst/>
              </a:prstGeom>
              <a:noFill/>
            </p:spPr>
            <p:txBody>
              <a:bodyPr wrap="none" numCol="1" anchor="ctr" anchorCtr="0">
                <a:prstTxWarp prst="textPlain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>
                    <a:solidFill>
                      <a:schemeClr val="bg2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84%</a:t>
                </a:r>
                <a:endParaRPr lang="en-US" sz="1100" dirty="0">
                  <a:solidFill>
                    <a:schemeClr val="bg2">
                      <a:lumMod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2AC3C3EB-6A64-4770-8F07-FEB73DB7D401}"/>
                  </a:ext>
                </a:extLst>
              </p:cNvPr>
              <p:cNvSpPr/>
              <p:nvPr/>
            </p:nvSpPr>
            <p:spPr>
              <a:xfrm>
                <a:off x="2039204" y="7667577"/>
                <a:ext cx="66675" cy="666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1E94C473-FEC4-4446-A245-7F4F84938024}"/>
                </a:ext>
              </a:extLst>
            </p:cNvPr>
            <p:cNvGrpSpPr/>
            <p:nvPr/>
          </p:nvGrpSpPr>
          <p:grpSpPr>
            <a:xfrm>
              <a:off x="627029" y="8074398"/>
              <a:ext cx="1720849" cy="188519"/>
              <a:chOff x="627029" y="7883683"/>
              <a:chExt cx="1720849" cy="188519"/>
            </a:xfrm>
          </p:grpSpPr>
          <p:sp>
            <p:nvSpPr>
              <p:cNvPr id="48" name="RelativeShape">
                <a:extLst>
                  <a:ext uri="{FF2B5EF4-FFF2-40B4-BE49-F238E27FC236}">
                    <a16:creationId xmlns:a16="http://schemas.microsoft.com/office/drawing/2014/main" xmlns="" id="{4955E0A3-813B-4B1F-A73D-AF47AADC86E9}"/>
                  </a:ext>
                </a:extLst>
              </p:cNvPr>
              <p:cNvSpPr/>
              <p:nvPr/>
            </p:nvSpPr>
            <p:spPr>
              <a:xfrm>
                <a:off x="627029" y="8028739"/>
                <a:ext cx="1720849" cy="20250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ValueShape">
                <a:extLst>
                  <a:ext uri="{FF2B5EF4-FFF2-40B4-BE49-F238E27FC236}">
                    <a16:creationId xmlns:a16="http://schemas.microsoft.com/office/drawing/2014/main" xmlns="" id="{B709C673-AF9C-4413-8BF3-3CB4D90BB013}"/>
                  </a:ext>
                </a:extLst>
              </p:cNvPr>
              <p:cNvSpPr/>
              <p:nvPr/>
            </p:nvSpPr>
            <p:spPr>
              <a:xfrm>
                <a:off x="627029" y="8028739"/>
                <a:ext cx="1376679" cy="2025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CustomText">
                <a:extLst>
                  <a:ext uri="{FF2B5EF4-FFF2-40B4-BE49-F238E27FC236}">
                    <a16:creationId xmlns:a16="http://schemas.microsoft.com/office/drawing/2014/main" xmlns="" id="{916286FD-91A6-49E0-BC01-F2573EEA9E18}"/>
                  </a:ext>
                </a:extLst>
              </p:cNvPr>
              <p:cNvSpPr txBox="1"/>
              <p:nvPr/>
            </p:nvSpPr>
            <p:spPr>
              <a:xfrm>
                <a:off x="627029" y="7883683"/>
                <a:ext cx="899548" cy="9296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2">
                        <a:lumMod val="50000"/>
                      </a:schemeClr>
                    </a:solidFill>
                  </a:rPr>
                  <a:t>PowerPoint</a:t>
                </a:r>
              </a:p>
            </p:txBody>
          </p:sp>
          <p:sp>
            <p:nvSpPr>
              <p:cNvPr id="51" name="ValueText">
                <a:extLst>
                  <a:ext uri="{FF2B5EF4-FFF2-40B4-BE49-F238E27FC236}">
                    <a16:creationId xmlns:a16="http://schemas.microsoft.com/office/drawing/2014/main" xmlns="" id="{717F6F09-EE4D-4D2A-A7DC-EE0B19106369}"/>
                  </a:ext>
                </a:extLst>
              </p:cNvPr>
              <p:cNvSpPr txBox="1"/>
              <p:nvPr/>
            </p:nvSpPr>
            <p:spPr>
              <a:xfrm>
                <a:off x="2197948" y="7933186"/>
                <a:ext cx="149929" cy="75212"/>
              </a:xfrm>
              <a:prstGeom prst="rect">
                <a:avLst/>
              </a:prstGeom>
              <a:noFill/>
            </p:spPr>
            <p:txBody>
              <a:bodyPr wrap="none" numCol="1" anchor="ctr" anchorCtr="0">
                <a:prstTxWarp prst="textPlain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>
                    <a:solidFill>
                      <a:schemeClr val="bg2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80%</a:t>
                </a:r>
                <a:endParaRPr lang="en-US" sz="1100" dirty="0">
                  <a:solidFill>
                    <a:schemeClr val="bg2">
                      <a:lumMod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2C663F9B-3295-4D93-8208-2A9496FC3946}"/>
                  </a:ext>
                </a:extLst>
              </p:cNvPr>
              <p:cNvSpPr/>
              <p:nvPr/>
            </p:nvSpPr>
            <p:spPr>
              <a:xfrm>
                <a:off x="1972529" y="8005527"/>
                <a:ext cx="66675" cy="666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8022D71A-96AF-4000-9B00-85BF660F69DA}"/>
                </a:ext>
              </a:extLst>
            </p:cNvPr>
            <p:cNvGrpSpPr/>
            <p:nvPr/>
          </p:nvGrpSpPr>
          <p:grpSpPr>
            <a:xfrm>
              <a:off x="627029" y="8506562"/>
              <a:ext cx="1720849" cy="190806"/>
              <a:chOff x="627029" y="8219345"/>
              <a:chExt cx="1720849" cy="190806"/>
            </a:xfrm>
          </p:grpSpPr>
          <p:sp>
            <p:nvSpPr>
              <p:cNvPr id="52" name="RelativeShape">
                <a:extLst>
                  <a:ext uri="{FF2B5EF4-FFF2-40B4-BE49-F238E27FC236}">
                    <a16:creationId xmlns:a16="http://schemas.microsoft.com/office/drawing/2014/main" xmlns="" id="{72C2C243-08A1-432B-907C-928783192815}"/>
                  </a:ext>
                </a:extLst>
              </p:cNvPr>
              <p:cNvSpPr/>
              <p:nvPr/>
            </p:nvSpPr>
            <p:spPr>
              <a:xfrm>
                <a:off x="627029" y="8364401"/>
                <a:ext cx="1720849" cy="20250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3" name="ValueShape">
                <a:extLst>
                  <a:ext uri="{FF2B5EF4-FFF2-40B4-BE49-F238E27FC236}">
                    <a16:creationId xmlns:a16="http://schemas.microsoft.com/office/drawing/2014/main" xmlns="" id="{23E7C0FC-35DA-4A7C-914A-63F49173B941}"/>
                  </a:ext>
                </a:extLst>
              </p:cNvPr>
              <p:cNvSpPr/>
              <p:nvPr/>
            </p:nvSpPr>
            <p:spPr>
              <a:xfrm>
                <a:off x="627029" y="8364401"/>
                <a:ext cx="1066926" cy="2025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4" name="CustomText">
                <a:extLst>
                  <a:ext uri="{FF2B5EF4-FFF2-40B4-BE49-F238E27FC236}">
                    <a16:creationId xmlns:a16="http://schemas.microsoft.com/office/drawing/2014/main" xmlns="" id="{BA1228F1-DCE3-4802-82C7-3B82D87164B1}"/>
                  </a:ext>
                </a:extLst>
              </p:cNvPr>
              <p:cNvSpPr txBox="1"/>
              <p:nvPr/>
            </p:nvSpPr>
            <p:spPr>
              <a:xfrm>
                <a:off x="627029" y="8219345"/>
                <a:ext cx="899548" cy="9296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2">
                        <a:lumMod val="50000"/>
                      </a:schemeClr>
                    </a:solidFill>
                  </a:rPr>
                  <a:t>Word</a:t>
                </a:r>
              </a:p>
            </p:txBody>
          </p:sp>
          <p:sp>
            <p:nvSpPr>
              <p:cNvPr id="55" name="ValueText">
                <a:extLst>
                  <a:ext uri="{FF2B5EF4-FFF2-40B4-BE49-F238E27FC236}">
                    <a16:creationId xmlns:a16="http://schemas.microsoft.com/office/drawing/2014/main" xmlns="" id="{B0383235-5DC0-4749-BCDE-A8004E25812F}"/>
                  </a:ext>
                </a:extLst>
              </p:cNvPr>
              <p:cNvSpPr txBox="1"/>
              <p:nvPr/>
            </p:nvSpPr>
            <p:spPr>
              <a:xfrm>
                <a:off x="2197948" y="8268848"/>
                <a:ext cx="149929" cy="75212"/>
              </a:xfrm>
              <a:prstGeom prst="rect">
                <a:avLst/>
              </a:prstGeom>
              <a:noFill/>
            </p:spPr>
            <p:txBody>
              <a:bodyPr wrap="none" numCol="1" anchor="ctr" anchorCtr="0">
                <a:prstTxWarp prst="textPlain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>
                    <a:solidFill>
                      <a:schemeClr val="bg2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62%</a:t>
                </a:r>
                <a:endParaRPr lang="en-US" sz="1100" dirty="0">
                  <a:solidFill>
                    <a:schemeClr val="bg2">
                      <a:lumMod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9CF4C2B2-8899-4CCB-A6C1-F95488E1CA98}"/>
                  </a:ext>
                </a:extLst>
              </p:cNvPr>
              <p:cNvSpPr/>
              <p:nvPr/>
            </p:nvSpPr>
            <p:spPr>
              <a:xfrm>
                <a:off x="1690269" y="8343476"/>
                <a:ext cx="66675" cy="666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FCB30EFD-2990-4D4A-B195-761974196CCB}"/>
                </a:ext>
              </a:extLst>
            </p:cNvPr>
            <p:cNvGrpSpPr/>
            <p:nvPr/>
          </p:nvGrpSpPr>
          <p:grpSpPr>
            <a:xfrm>
              <a:off x="627029" y="8941013"/>
              <a:ext cx="1720849" cy="193092"/>
              <a:chOff x="627029" y="8555008"/>
              <a:chExt cx="1720849" cy="193092"/>
            </a:xfrm>
          </p:grpSpPr>
          <p:sp>
            <p:nvSpPr>
              <p:cNvPr id="56" name="RelativeShape">
                <a:extLst>
                  <a:ext uri="{FF2B5EF4-FFF2-40B4-BE49-F238E27FC236}">
                    <a16:creationId xmlns:a16="http://schemas.microsoft.com/office/drawing/2014/main" xmlns="" id="{DE44F767-3597-4EBF-8F00-A63D53CB7D2F}"/>
                  </a:ext>
                </a:extLst>
              </p:cNvPr>
              <p:cNvSpPr/>
              <p:nvPr/>
            </p:nvSpPr>
            <p:spPr>
              <a:xfrm>
                <a:off x="627029" y="8700064"/>
                <a:ext cx="1720849" cy="20250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" name="ValueShape">
                <a:extLst>
                  <a:ext uri="{FF2B5EF4-FFF2-40B4-BE49-F238E27FC236}">
                    <a16:creationId xmlns:a16="http://schemas.microsoft.com/office/drawing/2014/main" xmlns="" id="{4318FA0B-534C-4758-94F0-0B3FBCE4EB81}"/>
                  </a:ext>
                </a:extLst>
              </p:cNvPr>
              <p:cNvSpPr/>
              <p:nvPr/>
            </p:nvSpPr>
            <p:spPr>
              <a:xfrm>
                <a:off x="627029" y="8700064"/>
                <a:ext cx="688340" cy="2025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1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CustomText">
                <a:extLst>
                  <a:ext uri="{FF2B5EF4-FFF2-40B4-BE49-F238E27FC236}">
                    <a16:creationId xmlns:a16="http://schemas.microsoft.com/office/drawing/2014/main" xmlns="" id="{2150945B-A70C-4178-8DC9-052B129CACFD}"/>
                  </a:ext>
                </a:extLst>
              </p:cNvPr>
              <p:cNvSpPr txBox="1"/>
              <p:nvPr/>
            </p:nvSpPr>
            <p:spPr>
              <a:xfrm>
                <a:off x="627029" y="8555008"/>
                <a:ext cx="899548" cy="9296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2">
                        <a:lumMod val="50000"/>
                      </a:schemeClr>
                    </a:solidFill>
                  </a:rPr>
                  <a:t>Excel</a:t>
                </a:r>
              </a:p>
            </p:txBody>
          </p:sp>
          <p:sp>
            <p:nvSpPr>
              <p:cNvPr id="59" name="ValueText">
                <a:extLst>
                  <a:ext uri="{FF2B5EF4-FFF2-40B4-BE49-F238E27FC236}">
                    <a16:creationId xmlns:a16="http://schemas.microsoft.com/office/drawing/2014/main" xmlns="" id="{07DCC43F-B12F-4096-B0F6-3089ABA562B1}"/>
                  </a:ext>
                </a:extLst>
              </p:cNvPr>
              <p:cNvSpPr txBox="1"/>
              <p:nvPr/>
            </p:nvSpPr>
            <p:spPr>
              <a:xfrm>
                <a:off x="2197948" y="8604511"/>
                <a:ext cx="149929" cy="75212"/>
              </a:xfrm>
              <a:prstGeom prst="rect">
                <a:avLst/>
              </a:prstGeom>
              <a:noFill/>
            </p:spPr>
            <p:txBody>
              <a:bodyPr wrap="none" numCol="1" anchor="ctr" anchorCtr="0">
                <a:prstTxWarp prst="textPlain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>
                    <a:solidFill>
                      <a:schemeClr val="bg2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40%</a:t>
                </a:r>
                <a:endParaRPr lang="en-US" sz="1100" dirty="0">
                  <a:solidFill>
                    <a:schemeClr val="bg2">
                      <a:lumMod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25992CA2-51AA-46E1-AD92-DB22FDC9430A}"/>
                  </a:ext>
                </a:extLst>
              </p:cNvPr>
              <p:cNvSpPr/>
              <p:nvPr/>
            </p:nvSpPr>
            <p:spPr>
              <a:xfrm>
                <a:off x="1283110" y="8681425"/>
                <a:ext cx="66675" cy="666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B77B9BF9-02C4-46B8-8139-2429E9949289}"/>
              </a:ext>
            </a:extLst>
          </p:cNvPr>
          <p:cNvGrpSpPr/>
          <p:nvPr/>
        </p:nvGrpSpPr>
        <p:grpSpPr>
          <a:xfrm>
            <a:off x="2753340" y="2150368"/>
            <a:ext cx="3830021" cy="294472"/>
            <a:chOff x="2753340" y="264314"/>
            <a:chExt cx="3830021" cy="294472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0F1BEB3B-F242-4374-B37C-1FCCC145D835}"/>
                </a:ext>
              </a:extLst>
            </p:cNvPr>
            <p:cNvSpPr/>
            <p:nvPr/>
          </p:nvSpPr>
          <p:spPr>
            <a:xfrm>
              <a:off x="3136899" y="273050"/>
              <a:ext cx="344646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</a:rPr>
                <a:t>WORK EXPERIENCE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A8AF0FF8-DB81-422A-B5E3-3D2B7454E03B}"/>
                </a:ext>
              </a:extLst>
            </p:cNvPr>
            <p:cNvGrpSpPr/>
            <p:nvPr/>
          </p:nvGrpSpPr>
          <p:grpSpPr>
            <a:xfrm>
              <a:off x="2753340" y="264314"/>
              <a:ext cx="294472" cy="294472"/>
              <a:chOff x="425763" y="2884280"/>
              <a:chExt cx="195470" cy="195470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9286E714-8FBF-43DD-954E-3E08E7A83615}"/>
                  </a:ext>
                </a:extLst>
              </p:cNvPr>
              <p:cNvSpPr/>
              <p:nvPr/>
            </p:nvSpPr>
            <p:spPr>
              <a:xfrm>
                <a:off x="425763" y="2884280"/>
                <a:ext cx="195470" cy="19547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  <p:sp>
            <p:nvSpPr>
              <p:cNvPr id="85" name="椭圆 11">
                <a:extLst>
                  <a:ext uri="{FF2B5EF4-FFF2-40B4-BE49-F238E27FC236}">
                    <a16:creationId xmlns:a16="http://schemas.microsoft.com/office/drawing/2014/main" xmlns="" id="{37100FB4-FBCC-417C-9EE3-1C07B248BFF1}"/>
                  </a:ext>
                </a:extLst>
              </p:cNvPr>
              <p:cNvSpPr/>
              <p:nvPr/>
            </p:nvSpPr>
            <p:spPr>
              <a:xfrm>
                <a:off x="473466" y="2932786"/>
                <a:ext cx="100065" cy="98458"/>
              </a:xfrm>
              <a:custGeom>
                <a:avLst/>
                <a:gdLst>
                  <a:gd name="connsiteX0" fmla="*/ 396980 w 599394"/>
                  <a:gd name="connsiteY0" fmla="*/ 411566 h 589770"/>
                  <a:gd name="connsiteX1" fmla="*/ 485009 w 599394"/>
                  <a:gd name="connsiteY1" fmla="*/ 411566 h 589770"/>
                  <a:gd name="connsiteX2" fmla="*/ 485009 w 599394"/>
                  <a:gd name="connsiteY2" fmla="*/ 499521 h 589770"/>
                  <a:gd name="connsiteX3" fmla="*/ 396980 w 599394"/>
                  <a:gd name="connsiteY3" fmla="*/ 499521 h 589770"/>
                  <a:gd name="connsiteX4" fmla="*/ 255424 w 599394"/>
                  <a:gd name="connsiteY4" fmla="*/ 411566 h 589770"/>
                  <a:gd name="connsiteX5" fmla="*/ 343453 w 599394"/>
                  <a:gd name="connsiteY5" fmla="*/ 411566 h 589770"/>
                  <a:gd name="connsiteX6" fmla="*/ 343453 w 599394"/>
                  <a:gd name="connsiteY6" fmla="*/ 499521 h 589770"/>
                  <a:gd name="connsiteX7" fmla="*/ 255424 w 599394"/>
                  <a:gd name="connsiteY7" fmla="*/ 499521 h 589770"/>
                  <a:gd name="connsiteX8" fmla="*/ 114311 w 599394"/>
                  <a:gd name="connsiteY8" fmla="*/ 411566 h 589770"/>
                  <a:gd name="connsiteX9" fmla="*/ 202414 w 599394"/>
                  <a:gd name="connsiteY9" fmla="*/ 411566 h 589770"/>
                  <a:gd name="connsiteX10" fmla="*/ 202414 w 599394"/>
                  <a:gd name="connsiteY10" fmla="*/ 499521 h 589770"/>
                  <a:gd name="connsiteX11" fmla="*/ 114311 w 599394"/>
                  <a:gd name="connsiteY11" fmla="*/ 499521 h 589770"/>
                  <a:gd name="connsiteX12" fmla="*/ 396980 w 599394"/>
                  <a:gd name="connsiteY12" fmla="*/ 289110 h 589770"/>
                  <a:gd name="connsiteX13" fmla="*/ 485009 w 599394"/>
                  <a:gd name="connsiteY13" fmla="*/ 289110 h 589770"/>
                  <a:gd name="connsiteX14" fmla="*/ 485009 w 599394"/>
                  <a:gd name="connsiteY14" fmla="*/ 377065 h 589770"/>
                  <a:gd name="connsiteX15" fmla="*/ 396980 w 599394"/>
                  <a:gd name="connsiteY15" fmla="*/ 377065 h 589770"/>
                  <a:gd name="connsiteX16" fmla="*/ 255424 w 599394"/>
                  <a:gd name="connsiteY16" fmla="*/ 289110 h 589770"/>
                  <a:gd name="connsiteX17" fmla="*/ 343453 w 599394"/>
                  <a:gd name="connsiteY17" fmla="*/ 289110 h 589770"/>
                  <a:gd name="connsiteX18" fmla="*/ 343453 w 599394"/>
                  <a:gd name="connsiteY18" fmla="*/ 377065 h 589770"/>
                  <a:gd name="connsiteX19" fmla="*/ 255424 w 599394"/>
                  <a:gd name="connsiteY19" fmla="*/ 377065 h 589770"/>
                  <a:gd name="connsiteX20" fmla="*/ 114311 w 599394"/>
                  <a:gd name="connsiteY20" fmla="*/ 289110 h 589770"/>
                  <a:gd name="connsiteX21" fmla="*/ 202414 w 599394"/>
                  <a:gd name="connsiteY21" fmla="*/ 289110 h 589770"/>
                  <a:gd name="connsiteX22" fmla="*/ 202414 w 599394"/>
                  <a:gd name="connsiteY22" fmla="*/ 377065 h 589770"/>
                  <a:gd name="connsiteX23" fmla="*/ 114311 w 599394"/>
                  <a:gd name="connsiteY23" fmla="*/ 377065 h 589770"/>
                  <a:gd name="connsiteX24" fmla="*/ 73311 w 599394"/>
                  <a:gd name="connsiteY24" fmla="*/ 262427 h 589770"/>
                  <a:gd name="connsiteX25" fmla="*/ 64089 w 599394"/>
                  <a:gd name="connsiteY25" fmla="*/ 271635 h 589770"/>
                  <a:gd name="connsiteX26" fmla="*/ 64089 w 599394"/>
                  <a:gd name="connsiteY26" fmla="*/ 517027 h 589770"/>
                  <a:gd name="connsiteX27" fmla="*/ 73311 w 599394"/>
                  <a:gd name="connsiteY27" fmla="*/ 526235 h 589770"/>
                  <a:gd name="connsiteX28" fmla="*/ 526083 w 599394"/>
                  <a:gd name="connsiteY28" fmla="*/ 526235 h 589770"/>
                  <a:gd name="connsiteX29" fmla="*/ 535305 w 599394"/>
                  <a:gd name="connsiteY29" fmla="*/ 517027 h 589770"/>
                  <a:gd name="connsiteX30" fmla="*/ 535305 w 599394"/>
                  <a:gd name="connsiteY30" fmla="*/ 271635 h 589770"/>
                  <a:gd name="connsiteX31" fmla="*/ 526083 w 599394"/>
                  <a:gd name="connsiteY31" fmla="*/ 262427 h 589770"/>
                  <a:gd name="connsiteX32" fmla="*/ 437558 w 599394"/>
                  <a:gd name="connsiteY32" fmla="*/ 35911 h 589770"/>
                  <a:gd name="connsiteX33" fmla="*/ 428336 w 599394"/>
                  <a:gd name="connsiteY33" fmla="*/ 45119 h 589770"/>
                  <a:gd name="connsiteX34" fmla="*/ 428336 w 599394"/>
                  <a:gd name="connsiteY34" fmla="*/ 169887 h 589770"/>
                  <a:gd name="connsiteX35" fmla="*/ 437558 w 599394"/>
                  <a:gd name="connsiteY35" fmla="*/ 179095 h 589770"/>
                  <a:gd name="connsiteX36" fmla="*/ 473982 w 599394"/>
                  <a:gd name="connsiteY36" fmla="*/ 179095 h 589770"/>
                  <a:gd name="connsiteX37" fmla="*/ 483204 w 599394"/>
                  <a:gd name="connsiteY37" fmla="*/ 169887 h 589770"/>
                  <a:gd name="connsiteX38" fmla="*/ 483204 w 599394"/>
                  <a:gd name="connsiteY38" fmla="*/ 45119 h 589770"/>
                  <a:gd name="connsiteX39" fmla="*/ 473982 w 599394"/>
                  <a:gd name="connsiteY39" fmla="*/ 35911 h 589770"/>
                  <a:gd name="connsiteX40" fmla="*/ 125412 w 599394"/>
                  <a:gd name="connsiteY40" fmla="*/ 35911 h 589770"/>
                  <a:gd name="connsiteX41" fmla="*/ 116190 w 599394"/>
                  <a:gd name="connsiteY41" fmla="*/ 45119 h 589770"/>
                  <a:gd name="connsiteX42" fmla="*/ 116190 w 599394"/>
                  <a:gd name="connsiteY42" fmla="*/ 169887 h 589770"/>
                  <a:gd name="connsiteX43" fmla="*/ 125412 w 599394"/>
                  <a:gd name="connsiteY43" fmla="*/ 179095 h 589770"/>
                  <a:gd name="connsiteX44" fmla="*/ 161836 w 599394"/>
                  <a:gd name="connsiteY44" fmla="*/ 179095 h 589770"/>
                  <a:gd name="connsiteX45" fmla="*/ 171058 w 599394"/>
                  <a:gd name="connsiteY45" fmla="*/ 169887 h 589770"/>
                  <a:gd name="connsiteX46" fmla="*/ 171058 w 599394"/>
                  <a:gd name="connsiteY46" fmla="*/ 45119 h 589770"/>
                  <a:gd name="connsiteX47" fmla="*/ 161836 w 599394"/>
                  <a:gd name="connsiteY47" fmla="*/ 35911 h 589770"/>
                  <a:gd name="connsiteX48" fmla="*/ 92676 w 599394"/>
                  <a:gd name="connsiteY48" fmla="*/ 0 h 589770"/>
                  <a:gd name="connsiteX49" fmla="*/ 194573 w 599394"/>
                  <a:gd name="connsiteY49" fmla="*/ 0 h 589770"/>
                  <a:gd name="connsiteX50" fmla="*/ 207021 w 599394"/>
                  <a:gd name="connsiteY50" fmla="*/ 12431 h 589770"/>
                  <a:gd name="connsiteX51" fmla="*/ 207021 w 599394"/>
                  <a:gd name="connsiteY51" fmla="*/ 84713 h 589770"/>
                  <a:gd name="connsiteX52" fmla="*/ 392373 w 599394"/>
                  <a:gd name="connsiteY52" fmla="*/ 84713 h 589770"/>
                  <a:gd name="connsiteX53" fmla="*/ 392373 w 599394"/>
                  <a:gd name="connsiteY53" fmla="*/ 12431 h 589770"/>
                  <a:gd name="connsiteX54" fmla="*/ 404360 w 599394"/>
                  <a:gd name="connsiteY54" fmla="*/ 0 h 589770"/>
                  <a:gd name="connsiteX55" fmla="*/ 506718 w 599394"/>
                  <a:gd name="connsiteY55" fmla="*/ 0 h 589770"/>
                  <a:gd name="connsiteX56" fmla="*/ 519167 w 599394"/>
                  <a:gd name="connsiteY56" fmla="*/ 12431 h 589770"/>
                  <a:gd name="connsiteX57" fmla="*/ 519167 w 599394"/>
                  <a:gd name="connsiteY57" fmla="*/ 84713 h 589770"/>
                  <a:gd name="connsiteX58" fmla="*/ 586945 w 599394"/>
                  <a:gd name="connsiteY58" fmla="*/ 84713 h 589770"/>
                  <a:gd name="connsiteX59" fmla="*/ 599394 w 599394"/>
                  <a:gd name="connsiteY59" fmla="*/ 97144 h 589770"/>
                  <a:gd name="connsiteX60" fmla="*/ 599394 w 599394"/>
                  <a:gd name="connsiteY60" fmla="*/ 577800 h 589770"/>
                  <a:gd name="connsiteX61" fmla="*/ 586945 w 599394"/>
                  <a:gd name="connsiteY61" fmla="*/ 589770 h 589770"/>
                  <a:gd name="connsiteX62" fmla="*/ 12449 w 599394"/>
                  <a:gd name="connsiteY62" fmla="*/ 589770 h 589770"/>
                  <a:gd name="connsiteX63" fmla="*/ 0 w 599394"/>
                  <a:gd name="connsiteY63" fmla="*/ 577800 h 589770"/>
                  <a:gd name="connsiteX64" fmla="*/ 0 w 599394"/>
                  <a:gd name="connsiteY64" fmla="*/ 97144 h 589770"/>
                  <a:gd name="connsiteX65" fmla="*/ 12449 w 599394"/>
                  <a:gd name="connsiteY65" fmla="*/ 84713 h 589770"/>
                  <a:gd name="connsiteX66" fmla="*/ 80227 w 599394"/>
                  <a:gd name="connsiteY66" fmla="*/ 84713 h 589770"/>
                  <a:gd name="connsiteX67" fmla="*/ 80227 w 599394"/>
                  <a:gd name="connsiteY67" fmla="*/ 12431 h 589770"/>
                  <a:gd name="connsiteX68" fmla="*/ 92676 w 599394"/>
                  <a:gd name="connsiteY68" fmla="*/ 0 h 589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99394" h="589770">
                    <a:moveTo>
                      <a:pt x="396980" y="411566"/>
                    </a:moveTo>
                    <a:lnTo>
                      <a:pt x="485009" y="411566"/>
                    </a:lnTo>
                    <a:lnTo>
                      <a:pt x="485009" y="499521"/>
                    </a:lnTo>
                    <a:lnTo>
                      <a:pt x="396980" y="499521"/>
                    </a:lnTo>
                    <a:close/>
                    <a:moveTo>
                      <a:pt x="255424" y="411566"/>
                    </a:moveTo>
                    <a:lnTo>
                      <a:pt x="343453" y="411566"/>
                    </a:lnTo>
                    <a:lnTo>
                      <a:pt x="343453" y="499521"/>
                    </a:lnTo>
                    <a:lnTo>
                      <a:pt x="255424" y="499521"/>
                    </a:lnTo>
                    <a:close/>
                    <a:moveTo>
                      <a:pt x="114311" y="411566"/>
                    </a:moveTo>
                    <a:lnTo>
                      <a:pt x="202414" y="411566"/>
                    </a:lnTo>
                    <a:lnTo>
                      <a:pt x="202414" y="499521"/>
                    </a:lnTo>
                    <a:lnTo>
                      <a:pt x="114311" y="499521"/>
                    </a:lnTo>
                    <a:close/>
                    <a:moveTo>
                      <a:pt x="396980" y="289110"/>
                    </a:moveTo>
                    <a:lnTo>
                      <a:pt x="485009" y="289110"/>
                    </a:lnTo>
                    <a:lnTo>
                      <a:pt x="485009" y="377065"/>
                    </a:lnTo>
                    <a:lnTo>
                      <a:pt x="396980" y="377065"/>
                    </a:lnTo>
                    <a:close/>
                    <a:moveTo>
                      <a:pt x="255424" y="289110"/>
                    </a:moveTo>
                    <a:lnTo>
                      <a:pt x="343453" y="289110"/>
                    </a:lnTo>
                    <a:lnTo>
                      <a:pt x="343453" y="377065"/>
                    </a:lnTo>
                    <a:lnTo>
                      <a:pt x="255424" y="377065"/>
                    </a:lnTo>
                    <a:close/>
                    <a:moveTo>
                      <a:pt x="114311" y="289110"/>
                    </a:moveTo>
                    <a:lnTo>
                      <a:pt x="202414" y="289110"/>
                    </a:lnTo>
                    <a:lnTo>
                      <a:pt x="202414" y="377065"/>
                    </a:lnTo>
                    <a:lnTo>
                      <a:pt x="114311" y="377065"/>
                    </a:lnTo>
                    <a:close/>
                    <a:moveTo>
                      <a:pt x="73311" y="262427"/>
                    </a:moveTo>
                    <a:cubicBezTo>
                      <a:pt x="68239" y="262427"/>
                      <a:pt x="64089" y="266570"/>
                      <a:pt x="64089" y="271635"/>
                    </a:cubicBezTo>
                    <a:lnTo>
                      <a:pt x="64089" y="517027"/>
                    </a:lnTo>
                    <a:cubicBezTo>
                      <a:pt x="64089" y="522091"/>
                      <a:pt x="68239" y="526235"/>
                      <a:pt x="73311" y="526235"/>
                    </a:cubicBezTo>
                    <a:lnTo>
                      <a:pt x="526083" y="526235"/>
                    </a:lnTo>
                    <a:cubicBezTo>
                      <a:pt x="531155" y="526235"/>
                      <a:pt x="535305" y="522091"/>
                      <a:pt x="535305" y="517027"/>
                    </a:cubicBezTo>
                    <a:lnTo>
                      <a:pt x="535305" y="271635"/>
                    </a:lnTo>
                    <a:cubicBezTo>
                      <a:pt x="535305" y="266570"/>
                      <a:pt x="531155" y="262427"/>
                      <a:pt x="526083" y="262427"/>
                    </a:cubicBezTo>
                    <a:close/>
                    <a:moveTo>
                      <a:pt x="437558" y="35911"/>
                    </a:moveTo>
                    <a:cubicBezTo>
                      <a:pt x="432486" y="35911"/>
                      <a:pt x="428336" y="40055"/>
                      <a:pt x="428336" y="45119"/>
                    </a:cubicBezTo>
                    <a:lnTo>
                      <a:pt x="428336" y="169887"/>
                    </a:lnTo>
                    <a:cubicBezTo>
                      <a:pt x="428336" y="174951"/>
                      <a:pt x="432486" y="179095"/>
                      <a:pt x="437558" y="179095"/>
                    </a:cubicBezTo>
                    <a:lnTo>
                      <a:pt x="473982" y="179095"/>
                    </a:lnTo>
                    <a:cubicBezTo>
                      <a:pt x="479054" y="179095"/>
                      <a:pt x="483204" y="174951"/>
                      <a:pt x="483204" y="169887"/>
                    </a:cubicBezTo>
                    <a:lnTo>
                      <a:pt x="483204" y="45119"/>
                    </a:lnTo>
                    <a:cubicBezTo>
                      <a:pt x="483204" y="40055"/>
                      <a:pt x="479054" y="35911"/>
                      <a:pt x="473982" y="35911"/>
                    </a:cubicBezTo>
                    <a:close/>
                    <a:moveTo>
                      <a:pt x="125412" y="35911"/>
                    </a:moveTo>
                    <a:cubicBezTo>
                      <a:pt x="120340" y="35911"/>
                      <a:pt x="116190" y="40055"/>
                      <a:pt x="116190" y="45119"/>
                    </a:cubicBezTo>
                    <a:lnTo>
                      <a:pt x="116190" y="169887"/>
                    </a:lnTo>
                    <a:cubicBezTo>
                      <a:pt x="116190" y="174951"/>
                      <a:pt x="120340" y="179095"/>
                      <a:pt x="125412" y="179095"/>
                    </a:cubicBezTo>
                    <a:lnTo>
                      <a:pt x="161836" y="179095"/>
                    </a:lnTo>
                    <a:cubicBezTo>
                      <a:pt x="166908" y="179095"/>
                      <a:pt x="171058" y="174951"/>
                      <a:pt x="171058" y="169887"/>
                    </a:cubicBezTo>
                    <a:lnTo>
                      <a:pt x="171058" y="45119"/>
                    </a:lnTo>
                    <a:cubicBezTo>
                      <a:pt x="171058" y="40055"/>
                      <a:pt x="166908" y="35911"/>
                      <a:pt x="161836" y="35911"/>
                    </a:cubicBezTo>
                    <a:close/>
                    <a:moveTo>
                      <a:pt x="92676" y="0"/>
                    </a:moveTo>
                    <a:lnTo>
                      <a:pt x="194573" y="0"/>
                    </a:lnTo>
                    <a:cubicBezTo>
                      <a:pt x="201489" y="0"/>
                      <a:pt x="207021" y="5525"/>
                      <a:pt x="207021" y="12431"/>
                    </a:cubicBezTo>
                    <a:lnTo>
                      <a:pt x="207021" y="84713"/>
                    </a:lnTo>
                    <a:lnTo>
                      <a:pt x="392373" y="84713"/>
                    </a:lnTo>
                    <a:lnTo>
                      <a:pt x="392373" y="12431"/>
                    </a:lnTo>
                    <a:cubicBezTo>
                      <a:pt x="392373" y="5525"/>
                      <a:pt x="397905" y="0"/>
                      <a:pt x="404360" y="0"/>
                    </a:cubicBezTo>
                    <a:lnTo>
                      <a:pt x="506718" y="0"/>
                    </a:lnTo>
                    <a:cubicBezTo>
                      <a:pt x="513635" y="0"/>
                      <a:pt x="519167" y="5525"/>
                      <a:pt x="519167" y="12431"/>
                    </a:cubicBezTo>
                    <a:lnTo>
                      <a:pt x="519167" y="84713"/>
                    </a:lnTo>
                    <a:lnTo>
                      <a:pt x="586945" y="84713"/>
                    </a:lnTo>
                    <a:cubicBezTo>
                      <a:pt x="593861" y="84713"/>
                      <a:pt x="599394" y="90238"/>
                      <a:pt x="599394" y="97144"/>
                    </a:cubicBezTo>
                    <a:lnTo>
                      <a:pt x="599394" y="577800"/>
                    </a:lnTo>
                    <a:cubicBezTo>
                      <a:pt x="599394" y="584245"/>
                      <a:pt x="593861" y="589770"/>
                      <a:pt x="586945" y="589770"/>
                    </a:cubicBezTo>
                    <a:lnTo>
                      <a:pt x="12449" y="589770"/>
                    </a:lnTo>
                    <a:cubicBezTo>
                      <a:pt x="5533" y="589770"/>
                      <a:pt x="0" y="584245"/>
                      <a:pt x="0" y="577800"/>
                    </a:cubicBezTo>
                    <a:lnTo>
                      <a:pt x="0" y="97144"/>
                    </a:lnTo>
                    <a:cubicBezTo>
                      <a:pt x="0" y="90238"/>
                      <a:pt x="5533" y="84713"/>
                      <a:pt x="12449" y="84713"/>
                    </a:cubicBezTo>
                    <a:lnTo>
                      <a:pt x="80227" y="84713"/>
                    </a:lnTo>
                    <a:lnTo>
                      <a:pt x="80227" y="12431"/>
                    </a:lnTo>
                    <a:cubicBezTo>
                      <a:pt x="80227" y="5525"/>
                      <a:pt x="85759" y="0"/>
                      <a:pt x="92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FD809F8E-CA41-4485-BBDC-84734C8CB562}"/>
              </a:ext>
            </a:extLst>
          </p:cNvPr>
          <p:cNvGrpSpPr/>
          <p:nvPr/>
        </p:nvGrpSpPr>
        <p:grpSpPr>
          <a:xfrm>
            <a:off x="3136899" y="2612075"/>
            <a:ext cx="3446463" cy="1122487"/>
            <a:chOff x="3136899" y="789521"/>
            <a:chExt cx="3446463" cy="1122487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41A13DE6-2571-4B2D-98E8-7C9823FAC801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29999A46-7972-4A80-B870-07DF6646CF0F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B68D7EC3-8BC0-4C7B-9D4E-E92EAFF30708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6AEE6333-4D4C-4C18-B1DE-615E58F53A97}"/>
              </a:ext>
            </a:extLst>
          </p:cNvPr>
          <p:cNvGrpSpPr/>
          <p:nvPr/>
        </p:nvGrpSpPr>
        <p:grpSpPr>
          <a:xfrm>
            <a:off x="3136899" y="3884378"/>
            <a:ext cx="3446463" cy="1122487"/>
            <a:chOff x="3136899" y="789521"/>
            <a:chExt cx="3446463" cy="1122487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9154897D-BED9-4893-843A-4FBF1EEFBE8B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DDD8451F-03DE-43FC-86CC-14D77F466DA2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DBF65BF4-11AF-441A-9675-817D5C064863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E43E477D-9547-41CF-9FBF-B69875F270EA}"/>
              </a:ext>
            </a:extLst>
          </p:cNvPr>
          <p:cNvGrpSpPr/>
          <p:nvPr/>
        </p:nvGrpSpPr>
        <p:grpSpPr>
          <a:xfrm>
            <a:off x="3136899" y="5156680"/>
            <a:ext cx="3446463" cy="1122487"/>
            <a:chOff x="3136899" y="789521"/>
            <a:chExt cx="3446463" cy="1122487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1D183B54-4BEA-44DE-B151-EC4975435AB8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D971F351-5822-4DDD-B006-6BF6DF7C86FE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="" id="{1E878B0C-08A0-4CBF-98F6-A446986445B6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0DA554B2-D6B7-42AB-893D-4E1E96DCDAA9}"/>
              </a:ext>
            </a:extLst>
          </p:cNvPr>
          <p:cNvGrpSpPr/>
          <p:nvPr/>
        </p:nvGrpSpPr>
        <p:grpSpPr>
          <a:xfrm>
            <a:off x="2753340" y="6668407"/>
            <a:ext cx="3830021" cy="294472"/>
            <a:chOff x="2753340" y="4782353"/>
            <a:chExt cx="3830021" cy="29447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77C3DF7D-7897-49C2-8802-92ABDA1856CE}"/>
                </a:ext>
              </a:extLst>
            </p:cNvPr>
            <p:cNvSpPr/>
            <p:nvPr/>
          </p:nvSpPr>
          <p:spPr>
            <a:xfrm>
              <a:off x="3136899" y="4791089"/>
              <a:ext cx="344646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</a:rPr>
                <a:t>EDUCATION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0358AE55-7D7D-4BED-AC0F-6FF126E44E09}"/>
                </a:ext>
              </a:extLst>
            </p:cNvPr>
            <p:cNvGrpSpPr/>
            <p:nvPr/>
          </p:nvGrpSpPr>
          <p:grpSpPr>
            <a:xfrm>
              <a:off x="2753340" y="4782353"/>
              <a:ext cx="294472" cy="294472"/>
              <a:chOff x="425763" y="2884280"/>
              <a:chExt cx="195470" cy="195470"/>
            </a:xfrm>
          </p:grpSpPr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E135ACE3-D47F-4401-A36E-E0D9464A8321}"/>
                  </a:ext>
                </a:extLst>
              </p:cNvPr>
              <p:cNvSpPr/>
              <p:nvPr/>
            </p:nvSpPr>
            <p:spPr>
              <a:xfrm>
                <a:off x="425763" y="2884280"/>
                <a:ext cx="195470" cy="19547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  <p:sp>
            <p:nvSpPr>
              <p:cNvPr id="102" name="椭圆 11">
                <a:extLst>
                  <a:ext uri="{FF2B5EF4-FFF2-40B4-BE49-F238E27FC236}">
                    <a16:creationId xmlns:a16="http://schemas.microsoft.com/office/drawing/2014/main" xmlns="" id="{86154B86-14DD-4CEF-9D97-6AFB7BC28F06}"/>
                  </a:ext>
                </a:extLst>
              </p:cNvPr>
              <p:cNvSpPr/>
              <p:nvPr/>
            </p:nvSpPr>
            <p:spPr>
              <a:xfrm>
                <a:off x="473466" y="2944970"/>
                <a:ext cx="100065" cy="74090"/>
              </a:xfrm>
              <a:custGeom>
                <a:avLst/>
                <a:gdLst>
                  <a:gd name="connsiteX0" fmla="*/ 105213 w 607850"/>
                  <a:gd name="connsiteY0" fmla="*/ 237029 h 450066"/>
                  <a:gd name="connsiteX1" fmla="*/ 303784 w 607850"/>
                  <a:gd name="connsiteY1" fmla="*/ 332583 h 450066"/>
                  <a:gd name="connsiteX2" fmla="*/ 502355 w 607850"/>
                  <a:gd name="connsiteY2" fmla="*/ 237029 h 450066"/>
                  <a:gd name="connsiteX3" fmla="*/ 502355 w 607850"/>
                  <a:gd name="connsiteY3" fmla="*/ 323554 h 450066"/>
                  <a:gd name="connsiteX4" fmla="*/ 501884 w 607850"/>
                  <a:gd name="connsiteY4" fmla="*/ 324683 h 450066"/>
                  <a:gd name="connsiteX5" fmla="*/ 319233 w 607850"/>
                  <a:gd name="connsiteY5" fmla="*/ 412525 h 450066"/>
                  <a:gd name="connsiteX6" fmla="*/ 288430 w 607850"/>
                  <a:gd name="connsiteY6" fmla="*/ 412525 h 450066"/>
                  <a:gd name="connsiteX7" fmla="*/ 105213 w 607850"/>
                  <a:gd name="connsiteY7" fmla="*/ 324495 h 450066"/>
                  <a:gd name="connsiteX8" fmla="*/ 575837 w 607850"/>
                  <a:gd name="connsiteY8" fmla="*/ 200688 h 450066"/>
                  <a:gd name="connsiteX9" fmla="*/ 575837 w 607850"/>
                  <a:gd name="connsiteY9" fmla="*/ 370765 h 450066"/>
                  <a:gd name="connsiteX10" fmla="*/ 591549 w 607850"/>
                  <a:gd name="connsiteY10" fmla="*/ 418459 h 450066"/>
                  <a:gd name="connsiteX11" fmla="*/ 567839 w 607850"/>
                  <a:gd name="connsiteY11" fmla="*/ 450066 h 450066"/>
                  <a:gd name="connsiteX12" fmla="*/ 559842 w 607850"/>
                  <a:gd name="connsiteY12" fmla="*/ 450066 h 450066"/>
                  <a:gd name="connsiteX13" fmla="*/ 536226 w 607850"/>
                  <a:gd name="connsiteY13" fmla="*/ 418459 h 450066"/>
                  <a:gd name="connsiteX14" fmla="*/ 551844 w 607850"/>
                  <a:gd name="connsiteY14" fmla="*/ 370765 h 450066"/>
                  <a:gd name="connsiteX15" fmla="*/ 551844 w 607850"/>
                  <a:gd name="connsiteY15" fmla="*/ 212823 h 450066"/>
                  <a:gd name="connsiteX16" fmla="*/ 303784 w 607850"/>
                  <a:gd name="connsiteY16" fmla="*/ 0 h 450066"/>
                  <a:gd name="connsiteX17" fmla="*/ 607850 w 607850"/>
                  <a:gd name="connsiteY17" fmla="*/ 146272 h 450066"/>
                  <a:gd name="connsiteX18" fmla="*/ 607850 w 607850"/>
                  <a:gd name="connsiteY18" fmla="*/ 159629 h 450066"/>
                  <a:gd name="connsiteX19" fmla="*/ 303784 w 607850"/>
                  <a:gd name="connsiteY19" fmla="*/ 305901 h 450066"/>
                  <a:gd name="connsiteX20" fmla="*/ 0 w 607850"/>
                  <a:gd name="connsiteY20" fmla="*/ 159817 h 450066"/>
                  <a:gd name="connsiteX21" fmla="*/ 0 w 607850"/>
                  <a:gd name="connsiteY21" fmla="*/ 146178 h 450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07850" h="450066">
                    <a:moveTo>
                      <a:pt x="105213" y="237029"/>
                    </a:moveTo>
                    <a:lnTo>
                      <a:pt x="303784" y="332583"/>
                    </a:lnTo>
                    <a:lnTo>
                      <a:pt x="502355" y="237029"/>
                    </a:lnTo>
                    <a:lnTo>
                      <a:pt x="502355" y="323554"/>
                    </a:lnTo>
                    <a:cubicBezTo>
                      <a:pt x="502167" y="323931"/>
                      <a:pt x="502072" y="324307"/>
                      <a:pt x="501884" y="324683"/>
                    </a:cubicBezTo>
                    <a:lnTo>
                      <a:pt x="319233" y="412525"/>
                    </a:lnTo>
                    <a:lnTo>
                      <a:pt x="288430" y="412525"/>
                    </a:lnTo>
                    <a:lnTo>
                      <a:pt x="105213" y="324495"/>
                    </a:lnTo>
                    <a:close/>
                    <a:moveTo>
                      <a:pt x="575837" y="200688"/>
                    </a:moveTo>
                    <a:lnTo>
                      <a:pt x="575837" y="370765"/>
                    </a:lnTo>
                    <a:lnTo>
                      <a:pt x="591549" y="418459"/>
                    </a:lnTo>
                    <a:lnTo>
                      <a:pt x="567839" y="450066"/>
                    </a:lnTo>
                    <a:lnTo>
                      <a:pt x="559842" y="450066"/>
                    </a:lnTo>
                    <a:lnTo>
                      <a:pt x="536226" y="418459"/>
                    </a:lnTo>
                    <a:lnTo>
                      <a:pt x="551844" y="370765"/>
                    </a:lnTo>
                    <a:lnTo>
                      <a:pt x="551844" y="212823"/>
                    </a:lnTo>
                    <a:close/>
                    <a:moveTo>
                      <a:pt x="303784" y="0"/>
                    </a:moveTo>
                    <a:lnTo>
                      <a:pt x="607850" y="146272"/>
                    </a:lnTo>
                    <a:lnTo>
                      <a:pt x="607850" y="159629"/>
                    </a:lnTo>
                    <a:lnTo>
                      <a:pt x="303784" y="305901"/>
                    </a:lnTo>
                    <a:lnTo>
                      <a:pt x="0" y="159817"/>
                    </a:lnTo>
                    <a:lnTo>
                      <a:pt x="0" y="1461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F18E661A-4EA5-4AA3-B56F-98804A5C6D8D}"/>
              </a:ext>
            </a:extLst>
          </p:cNvPr>
          <p:cNvGrpSpPr/>
          <p:nvPr/>
        </p:nvGrpSpPr>
        <p:grpSpPr>
          <a:xfrm>
            <a:off x="3136899" y="7130114"/>
            <a:ext cx="3446463" cy="1122487"/>
            <a:chOff x="3136899" y="789521"/>
            <a:chExt cx="3446463" cy="1122487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xmlns="" id="{027DCCB9-76D3-4DAC-945C-49CBA7EDB821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xmlns="" id="{A32BF40A-6ED5-42BD-B5EF-3346167A2A21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xmlns="" id="{266C087E-8099-4FC4-9BD3-CB30B73AE7D8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0759E0C0-1690-4ADE-80C7-0CB611774DB1}"/>
              </a:ext>
            </a:extLst>
          </p:cNvPr>
          <p:cNvGrpSpPr/>
          <p:nvPr/>
        </p:nvGrpSpPr>
        <p:grpSpPr>
          <a:xfrm>
            <a:off x="3136899" y="8402417"/>
            <a:ext cx="3446463" cy="1122487"/>
            <a:chOff x="3136899" y="789521"/>
            <a:chExt cx="3446463" cy="1122487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xmlns="" id="{40BAB3B0-41A2-4778-B5B2-ACDCCC7DF546}"/>
                </a:ext>
              </a:extLst>
            </p:cNvPr>
            <p:cNvSpPr/>
            <p:nvPr/>
          </p:nvSpPr>
          <p:spPr>
            <a:xfrm>
              <a:off x="3136899" y="789521"/>
              <a:ext cx="3446462" cy="143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TITLE IS HERE</a:t>
              </a:r>
              <a:endParaRPr lang="zh-CN" alt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xmlns="" id="{F3B9E6C3-93DA-4AB6-AD78-EC5224A8145B}"/>
                </a:ext>
              </a:extLst>
            </p:cNvPr>
            <p:cNvSpPr/>
            <p:nvPr/>
          </p:nvSpPr>
          <p:spPr>
            <a:xfrm>
              <a:off x="3136899" y="933451"/>
              <a:ext cx="3446462" cy="200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da-DK" altLang="zh-CN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</a:t>
              </a:r>
              <a:endParaRPr lang="zh-CN" altLang="en-US" sz="9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xmlns="" id="{E07C1A66-76C4-4F63-A731-A2E2C7D76C93}"/>
                </a:ext>
              </a:extLst>
            </p:cNvPr>
            <p:cNvSpPr/>
            <p:nvPr/>
          </p:nvSpPr>
          <p:spPr>
            <a:xfrm>
              <a:off x="3136899" y="1183503"/>
              <a:ext cx="3446463" cy="728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urna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sp>
        <p:nvSpPr>
          <p:cNvPr id="113" name="图文框 112">
            <a:extLst>
              <a:ext uri="{FF2B5EF4-FFF2-40B4-BE49-F238E27FC236}">
                <a16:creationId xmlns:a16="http://schemas.microsoft.com/office/drawing/2014/main" xmlns="" id="{6F23D014-09D1-42BD-BE83-76BA5C52A578}"/>
              </a:ext>
            </a:extLst>
          </p:cNvPr>
          <p:cNvSpPr/>
          <p:nvPr/>
        </p:nvSpPr>
        <p:spPr>
          <a:xfrm>
            <a:off x="0" y="0"/>
            <a:ext cx="6858000" cy="9906000"/>
          </a:xfrm>
          <a:prstGeom prst="frame">
            <a:avLst>
              <a:gd name="adj1" fmla="val 834"/>
            </a:avLst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2" name="图文框 111">
            <a:extLst>
              <a:ext uri="{FF2B5EF4-FFF2-40B4-BE49-F238E27FC236}">
                <a16:creationId xmlns:a16="http://schemas.microsoft.com/office/drawing/2014/main" xmlns="" id="{477DC914-7E8F-4CBE-BB64-D5623F295166}"/>
              </a:ext>
            </a:extLst>
          </p:cNvPr>
          <p:cNvSpPr/>
          <p:nvPr/>
        </p:nvSpPr>
        <p:spPr>
          <a:xfrm>
            <a:off x="9659" y="13952"/>
            <a:ext cx="6838682" cy="9878096"/>
          </a:xfrm>
          <a:prstGeom prst="frame">
            <a:avLst>
              <a:gd name="adj1" fmla="val 834"/>
            </a:avLst>
          </a:prstGeom>
          <a:solidFill>
            <a:schemeClr val="bg1"/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457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768" y="7873484"/>
            <a:ext cx="516045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iSlidePPT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80153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HeaderHeight&quot;:13.0,&quot;FooterHeight&quot;:6.0,&quot;SideMargin&quot;:4.0,&quot;TopMargin&quot;:0.0,&quot;BottomMargin&quot;:0.0,&quot;IntervalMargin&quot;:0.8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mam2pua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846</TotalTime>
  <Words>735</Words>
  <Application>Microsoft Office PowerPoint</Application>
  <PresentationFormat>A4 纸张(210x297 毫米)</PresentationFormat>
  <Paragraphs>105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Microsoft YaHei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Bobbie Lee</dc:creator>
  <cp:keywords>www.51pptmoban.com</cp:keywords>
  <cp:lastModifiedBy>YANGS</cp:lastModifiedBy>
  <cp:revision>35</cp:revision>
  <dcterms:created xsi:type="dcterms:W3CDTF">2018-03-07T02:58:29Z</dcterms:created>
  <dcterms:modified xsi:type="dcterms:W3CDTF">2018-03-18T14:03:50Z</dcterms:modified>
</cp:coreProperties>
</file>