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265" r:id="rId3"/>
    <p:sldId id="263" r:id="rId4"/>
    <p:sldId id="264" r:id="rId5"/>
    <p:sldId id="267" r:id="rId6"/>
    <p:sldId id="266" r:id="rId7"/>
    <p:sldId id="268" r:id="rId8"/>
    <p:sldId id="269" r:id="rId9"/>
    <p:sldId id="271" r:id="rId10"/>
    <p:sldId id="270" r:id="rId11"/>
    <p:sldId id="261" r:id="rId12"/>
    <p:sldId id="272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847F"/>
    <a:srgbClr val="545774"/>
    <a:srgbClr val="5A5D7C"/>
    <a:srgbClr val="313344"/>
    <a:srgbClr val="333333"/>
    <a:srgbClr val="F97151"/>
    <a:srgbClr val="F78C17"/>
    <a:srgbClr val="F9A74D"/>
    <a:srgbClr val="A20000"/>
    <a:srgbClr val="A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A28AE1C-7423-4037-BF1C-368EE86CA78D}"/>
              </a:ext>
            </a:extLst>
          </p:cNvPr>
          <p:cNvSpPr/>
          <p:nvPr userDrawn="1"/>
        </p:nvSpPr>
        <p:spPr>
          <a:xfrm>
            <a:off x="0" y="3873507"/>
            <a:ext cx="12192000" cy="20800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3753A3-30FB-42CD-8D94-9D487EB7675F}"/>
              </a:ext>
            </a:extLst>
          </p:cNvPr>
          <p:cNvGrpSpPr/>
          <p:nvPr userDrawn="1"/>
        </p:nvGrpSpPr>
        <p:grpSpPr>
          <a:xfrm>
            <a:off x="8466876" y="1611686"/>
            <a:ext cx="3053612" cy="5246314"/>
            <a:chOff x="1018129" y="3606695"/>
            <a:chExt cx="1440396" cy="2474700"/>
          </a:xfrm>
        </p:grpSpPr>
        <p:sp>
          <p:nvSpPr>
            <p:cNvPr id="7" name="iš1îḋé">
              <a:extLst>
                <a:ext uri="{FF2B5EF4-FFF2-40B4-BE49-F238E27FC236}">
                  <a16:creationId xmlns:a16="http://schemas.microsoft.com/office/drawing/2014/main" xmlns="" id="{48210662-EA6E-479A-8827-ED5C4A96367F}"/>
                </a:ext>
              </a:extLst>
            </p:cNvPr>
            <p:cNvSpPr/>
            <p:nvPr userDrawn="1"/>
          </p:nvSpPr>
          <p:spPr bwMode="auto">
            <a:xfrm>
              <a:off x="1476244" y="4408318"/>
              <a:ext cx="535188" cy="344049"/>
            </a:xfrm>
            <a:custGeom>
              <a:avLst/>
              <a:gdLst>
                <a:gd name="T0" fmla="*/ 222 w 222"/>
                <a:gd name="T1" fmla="*/ 114 h 143"/>
                <a:gd name="T2" fmla="*/ 182 w 222"/>
                <a:gd name="T3" fmla="*/ 74 h 143"/>
                <a:gd name="T4" fmla="*/ 181 w 222"/>
                <a:gd name="T5" fmla="*/ 21 h 143"/>
                <a:gd name="T6" fmla="*/ 145 w 222"/>
                <a:gd name="T7" fmla="*/ 44 h 143"/>
                <a:gd name="T8" fmla="*/ 107 w 222"/>
                <a:gd name="T9" fmla="*/ 43 h 143"/>
                <a:gd name="T10" fmla="*/ 44 w 222"/>
                <a:gd name="T11" fmla="*/ 0 h 143"/>
                <a:gd name="T12" fmla="*/ 42 w 222"/>
                <a:gd name="T13" fmla="*/ 76 h 143"/>
                <a:gd name="T14" fmla="*/ 0 w 222"/>
                <a:gd name="T15" fmla="*/ 114 h 143"/>
                <a:gd name="T16" fmla="*/ 113 w 222"/>
                <a:gd name="T17" fmla="*/ 143 h 143"/>
                <a:gd name="T18" fmla="*/ 222 w 222"/>
                <a:gd name="T19" fmla="*/ 11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143">
                  <a:moveTo>
                    <a:pt x="222" y="114"/>
                  </a:moveTo>
                  <a:cubicBezTo>
                    <a:pt x="203" y="107"/>
                    <a:pt x="186" y="88"/>
                    <a:pt x="182" y="74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69" y="30"/>
                    <a:pt x="158" y="35"/>
                    <a:pt x="145" y="44"/>
                  </a:cubicBezTo>
                  <a:cubicBezTo>
                    <a:pt x="139" y="45"/>
                    <a:pt x="114" y="46"/>
                    <a:pt x="107" y="43"/>
                  </a:cubicBezTo>
                  <a:cubicBezTo>
                    <a:pt x="87" y="32"/>
                    <a:pt x="65" y="19"/>
                    <a:pt x="44" y="0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37" y="89"/>
                    <a:pt x="19" y="106"/>
                    <a:pt x="0" y="114"/>
                  </a:cubicBezTo>
                  <a:cubicBezTo>
                    <a:pt x="113" y="143"/>
                    <a:pt x="113" y="143"/>
                    <a:pt x="113" y="143"/>
                  </a:cubicBezTo>
                  <a:lnTo>
                    <a:pt x="222" y="114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$ļiḑe">
              <a:extLst>
                <a:ext uri="{FF2B5EF4-FFF2-40B4-BE49-F238E27FC236}">
                  <a16:creationId xmlns:a16="http://schemas.microsoft.com/office/drawing/2014/main" xmlns="" id="{CFD5F8E8-0916-4474-B044-CC88C4450D89}"/>
                </a:ext>
              </a:extLst>
            </p:cNvPr>
            <p:cNvSpPr/>
            <p:nvPr userDrawn="1"/>
          </p:nvSpPr>
          <p:spPr bwMode="auto">
            <a:xfrm>
              <a:off x="1522581" y="4757000"/>
              <a:ext cx="423980" cy="722851"/>
            </a:xfrm>
            <a:custGeom>
              <a:avLst/>
              <a:gdLst>
                <a:gd name="T0" fmla="*/ 163 w 176"/>
                <a:gd name="T1" fmla="*/ 276 h 300"/>
                <a:gd name="T2" fmla="*/ 176 w 176"/>
                <a:gd name="T3" fmla="*/ 279 h 300"/>
                <a:gd name="T4" fmla="*/ 176 w 176"/>
                <a:gd name="T5" fmla="*/ 0 h 300"/>
                <a:gd name="T6" fmla="*/ 0 w 176"/>
                <a:gd name="T7" fmla="*/ 0 h 300"/>
                <a:gd name="T8" fmla="*/ 0 w 176"/>
                <a:gd name="T9" fmla="*/ 300 h 300"/>
                <a:gd name="T10" fmla="*/ 163 w 176"/>
                <a:gd name="T11" fmla="*/ 27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300">
                  <a:moveTo>
                    <a:pt x="163" y="276"/>
                  </a:moveTo>
                  <a:cubicBezTo>
                    <a:pt x="167" y="275"/>
                    <a:pt x="172" y="276"/>
                    <a:pt x="176" y="279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38" y="296"/>
                    <a:pt x="85" y="288"/>
                    <a:pt x="163" y="27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ṩlîďé">
              <a:extLst>
                <a:ext uri="{FF2B5EF4-FFF2-40B4-BE49-F238E27FC236}">
                  <a16:creationId xmlns:a16="http://schemas.microsoft.com/office/drawing/2014/main" xmlns="" id="{1CE6B785-E0D0-46A7-A1B3-94940D0A0488}"/>
                </a:ext>
              </a:extLst>
            </p:cNvPr>
            <p:cNvSpPr/>
            <p:nvPr userDrawn="1"/>
          </p:nvSpPr>
          <p:spPr bwMode="auto">
            <a:xfrm>
              <a:off x="1018129" y="4644634"/>
              <a:ext cx="1440396" cy="1436761"/>
            </a:xfrm>
            <a:custGeom>
              <a:avLst/>
              <a:gdLst>
                <a:gd name="T0" fmla="*/ 587 w 611"/>
                <a:gd name="T1" fmla="*/ 74 h 630"/>
                <a:gd name="T2" fmla="*/ 522 w 611"/>
                <a:gd name="T3" fmla="*/ 28 h 630"/>
                <a:gd name="T4" fmla="*/ 417 w 611"/>
                <a:gd name="T5" fmla="*/ 16 h 630"/>
                <a:gd name="T6" fmla="*/ 395 w 611"/>
                <a:gd name="T7" fmla="*/ 10 h 630"/>
                <a:gd name="T8" fmla="*/ 312 w 611"/>
                <a:gd name="T9" fmla="*/ 333 h 630"/>
                <a:gd name="T10" fmla="*/ 305 w 611"/>
                <a:gd name="T11" fmla="*/ 334 h 630"/>
                <a:gd name="T12" fmla="*/ 220 w 611"/>
                <a:gd name="T13" fmla="*/ 0 h 630"/>
                <a:gd name="T14" fmla="*/ 195 w 611"/>
                <a:gd name="T15" fmla="*/ 16 h 630"/>
                <a:gd name="T16" fmla="*/ 91 w 611"/>
                <a:gd name="T17" fmla="*/ 28 h 630"/>
                <a:gd name="T18" fmla="*/ 28 w 611"/>
                <a:gd name="T19" fmla="*/ 70 h 630"/>
                <a:gd name="T20" fmla="*/ 8 w 611"/>
                <a:gd name="T21" fmla="*/ 350 h 630"/>
                <a:gd name="T22" fmla="*/ 82 w 611"/>
                <a:gd name="T23" fmla="*/ 472 h 630"/>
                <a:gd name="T24" fmla="*/ 118 w 611"/>
                <a:gd name="T25" fmla="*/ 476 h 630"/>
                <a:gd name="T26" fmla="*/ 115 w 611"/>
                <a:gd name="T27" fmla="*/ 592 h 630"/>
                <a:gd name="T28" fmla="*/ 305 w 611"/>
                <a:gd name="T29" fmla="*/ 630 h 630"/>
                <a:gd name="T30" fmla="*/ 498 w 611"/>
                <a:gd name="T31" fmla="*/ 590 h 630"/>
                <a:gd name="T32" fmla="*/ 496 w 611"/>
                <a:gd name="T33" fmla="*/ 486 h 630"/>
                <a:gd name="T34" fmla="*/ 574 w 611"/>
                <a:gd name="T35" fmla="*/ 459 h 630"/>
                <a:gd name="T36" fmla="*/ 587 w 611"/>
                <a:gd name="T37" fmla="*/ 74 h 630"/>
                <a:gd name="connsiteX0" fmla="*/ 9532 w 9783"/>
                <a:gd name="connsiteY0" fmla="*/ 1175 h 9643"/>
                <a:gd name="connsiteX1" fmla="*/ 8468 w 9783"/>
                <a:gd name="connsiteY1" fmla="*/ 444 h 9643"/>
                <a:gd name="connsiteX2" fmla="*/ 6750 w 9783"/>
                <a:gd name="connsiteY2" fmla="*/ 254 h 9643"/>
                <a:gd name="connsiteX3" fmla="*/ 6390 w 9783"/>
                <a:gd name="connsiteY3" fmla="*/ 159 h 9643"/>
                <a:gd name="connsiteX4" fmla="*/ 5031 w 9783"/>
                <a:gd name="connsiteY4" fmla="*/ 5286 h 9643"/>
                <a:gd name="connsiteX5" fmla="*/ 4917 w 9783"/>
                <a:gd name="connsiteY5" fmla="*/ 5302 h 9643"/>
                <a:gd name="connsiteX6" fmla="*/ 3526 w 9783"/>
                <a:gd name="connsiteY6" fmla="*/ 0 h 9643"/>
                <a:gd name="connsiteX7" fmla="*/ 3116 w 9783"/>
                <a:gd name="connsiteY7" fmla="*/ 254 h 9643"/>
                <a:gd name="connsiteX8" fmla="*/ 1414 w 9783"/>
                <a:gd name="connsiteY8" fmla="*/ 444 h 9643"/>
                <a:gd name="connsiteX9" fmla="*/ 383 w 9783"/>
                <a:gd name="connsiteY9" fmla="*/ 1111 h 9643"/>
                <a:gd name="connsiteX10" fmla="*/ 56 w 9783"/>
                <a:gd name="connsiteY10" fmla="*/ 5556 h 9643"/>
                <a:gd name="connsiteX11" fmla="*/ 1267 w 9783"/>
                <a:gd name="connsiteY11" fmla="*/ 7492 h 9643"/>
                <a:gd name="connsiteX12" fmla="*/ 1856 w 9783"/>
                <a:gd name="connsiteY12" fmla="*/ 7556 h 9643"/>
                <a:gd name="connsiteX13" fmla="*/ 1807 w 9783"/>
                <a:gd name="connsiteY13" fmla="*/ 9397 h 9643"/>
                <a:gd name="connsiteX14" fmla="*/ 4901 w 9783"/>
                <a:gd name="connsiteY14" fmla="*/ 9592 h 9643"/>
                <a:gd name="connsiteX15" fmla="*/ 8076 w 9783"/>
                <a:gd name="connsiteY15" fmla="*/ 9365 h 9643"/>
                <a:gd name="connsiteX16" fmla="*/ 8043 w 9783"/>
                <a:gd name="connsiteY16" fmla="*/ 7714 h 9643"/>
                <a:gd name="connsiteX17" fmla="*/ 9319 w 9783"/>
                <a:gd name="connsiteY17" fmla="*/ 7286 h 9643"/>
                <a:gd name="connsiteX18" fmla="*/ 9532 w 9783"/>
                <a:gd name="connsiteY18" fmla="*/ 1175 h 9643"/>
                <a:gd name="connsiteX0" fmla="*/ 9743 w 10000"/>
                <a:gd name="connsiteY0" fmla="*/ 1219 h 9956"/>
                <a:gd name="connsiteX1" fmla="*/ 8656 w 10000"/>
                <a:gd name="connsiteY1" fmla="*/ 460 h 9956"/>
                <a:gd name="connsiteX2" fmla="*/ 6900 w 10000"/>
                <a:gd name="connsiteY2" fmla="*/ 263 h 9956"/>
                <a:gd name="connsiteX3" fmla="*/ 6532 w 10000"/>
                <a:gd name="connsiteY3" fmla="*/ 165 h 9956"/>
                <a:gd name="connsiteX4" fmla="*/ 5143 w 10000"/>
                <a:gd name="connsiteY4" fmla="*/ 5482 h 9956"/>
                <a:gd name="connsiteX5" fmla="*/ 5026 w 10000"/>
                <a:gd name="connsiteY5" fmla="*/ 5498 h 9956"/>
                <a:gd name="connsiteX6" fmla="*/ 3604 w 10000"/>
                <a:gd name="connsiteY6" fmla="*/ 0 h 9956"/>
                <a:gd name="connsiteX7" fmla="*/ 3185 w 10000"/>
                <a:gd name="connsiteY7" fmla="*/ 263 h 9956"/>
                <a:gd name="connsiteX8" fmla="*/ 1445 w 10000"/>
                <a:gd name="connsiteY8" fmla="*/ 460 h 9956"/>
                <a:gd name="connsiteX9" fmla="*/ 391 w 10000"/>
                <a:gd name="connsiteY9" fmla="*/ 1152 h 9956"/>
                <a:gd name="connsiteX10" fmla="*/ 57 w 10000"/>
                <a:gd name="connsiteY10" fmla="*/ 5762 h 9956"/>
                <a:gd name="connsiteX11" fmla="*/ 1295 w 10000"/>
                <a:gd name="connsiteY11" fmla="*/ 7769 h 9956"/>
                <a:gd name="connsiteX12" fmla="*/ 1897 w 10000"/>
                <a:gd name="connsiteY12" fmla="*/ 7836 h 9956"/>
                <a:gd name="connsiteX13" fmla="*/ 1847 w 10000"/>
                <a:gd name="connsiteY13" fmla="*/ 9745 h 9956"/>
                <a:gd name="connsiteX14" fmla="*/ 8255 w 10000"/>
                <a:gd name="connsiteY14" fmla="*/ 9712 h 9956"/>
                <a:gd name="connsiteX15" fmla="*/ 8221 w 10000"/>
                <a:gd name="connsiteY15" fmla="*/ 8000 h 9956"/>
                <a:gd name="connsiteX16" fmla="*/ 9526 w 10000"/>
                <a:gd name="connsiteY16" fmla="*/ 7556 h 9956"/>
                <a:gd name="connsiteX17" fmla="*/ 9743 w 10000"/>
                <a:gd name="connsiteY17" fmla="*/ 1219 h 9956"/>
                <a:gd name="connsiteX0" fmla="*/ 9743 w 10000"/>
                <a:gd name="connsiteY0" fmla="*/ 1224 h 9788"/>
                <a:gd name="connsiteX1" fmla="*/ 8656 w 10000"/>
                <a:gd name="connsiteY1" fmla="*/ 462 h 9788"/>
                <a:gd name="connsiteX2" fmla="*/ 6900 w 10000"/>
                <a:gd name="connsiteY2" fmla="*/ 264 h 9788"/>
                <a:gd name="connsiteX3" fmla="*/ 6532 w 10000"/>
                <a:gd name="connsiteY3" fmla="*/ 166 h 9788"/>
                <a:gd name="connsiteX4" fmla="*/ 5143 w 10000"/>
                <a:gd name="connsiteY4" fmla="*/ 5506 h 9788"/>
                <a:gd name="connsiteX5" fmla="*/ 5026 w 10000"/>
                <a:gd name="connsiteY5" fmla="*/ 5522 h 9788"/>
                <a:gd name="connsiteX6" fmla="*/ 3604 w 10000"/>
                <a:gd name="connsiteY6" fmla="*/ 0 h 9788"/>
                <a:gd name="connsiteX7" fmla="*/ 3185 w 10000"/>
                <a:gd name="connsiteY7" fmla="*/ 264 h 9788"/>
                <a:gd name="connsiteX8" fmla="*/ 1445 w 10000"/>
                <a:gd name="connsiteY8" fmla="*/ 462 h 9788"/>
                <a:gd name="connsiteX9" fmla="*/ 391 w 10000"/>
                <a:gd name="connsiteY9" fmla="*/ 1157 h 9788"/>
                <a:gd name="connsiteX10" fmla="*/ 57 w 10000"/>
                <a:gd name="connsiteY10" fmla="*/ 5787 h 9788"/>
                <a:gd name="connsiteX11" fmla="*/ 1295 w 10000"/>
                <a:gd name="connsiteY11" fmla="*/ 7803 h 9788"/>
                <a:gd name="connsiteX12" fmla="*/ 1897 w 10000"/>
                <a:gd name="connsiteY12" fmla="*/ 7871 h 9788"/>
                <a:gd name="connsiteX13" fmla="*/ 1847 w 10000"/>
                <a:gd name="connsiteY13" fmla="*/ 9788 h 9788"/>
                <a:gd name="connsiteX14" fmla="*/ 8255 w 10000"/>
                <a:gd name="connsiteY14" fmla="*/ 9755 h 9788"/>
                <a:gd name="connsiteX15" fmla="*/ 8221 w 10000"/>
                <a:gd name="connsiteY15" fmla="*/ 8035 h 9788"/>
                <a:gd name="connsiteX16" fmla="*/ 9526 w 10000"/>
                <a:gd name="connsiteY16" fmla="*/ 7589 h 9788"/>
                <a:gd name="connsiteX17" fmla="*/ 9743 w 10000"/>
                <a:gd name="connsiteY17" fmla="*/ 1224 h 9788"/>
                <a:gd name="connsiteX0" fmla="*/ 9743 w 10000"/>
                <a:gd name="connsiteY0" fmla="*/ 1251 h 10000"/>
                <a:gd name="connsiteX1" fmla="*/ 8656 w 10000"/>
                <a:gd name="connsiteY1" fmla="*/ 472 h 10000"/>
                <a:gd name="connsiteX2" fmla="*/ 6900 w 10000"/>
                <a:gd name="connsiteY2" fmla="*/ 270 h 10000"/>
                <a:gd name="connsiteX3" fmla="*/ 6532 w 10000"/>
                <a:gd name="connsiteY3" fmla="*/ 170 h 10000"/>
                <a:gd name="connsiteX4" fmla="*/ 5143 w 10000"/>
                <a:gd name="connsiteY4" fmla="*/ 5625 h 10000"/>
                <a:gd name="connsiteX5" fmla="*/ 5026 w 10000"/>
                <a:gd name="connsiteY5" fmla="*/ 5642 h 10000"/>
                <a:gd name="connsiteX6" fmla="*/ 3604 w 10000"/>
                <a:gd name="connsiteY6" fmla="*/ 0 h 10000"/>
                <a:gd name="connsiteX7" fmla="*/ 3185 w 10000"/>
                <a:gd name="connsiteY7" fmla="*/ 270 h 10000"/>
                <a:gd name="connsiteX8" fmla="*/ 1445 w 10000"/>
                <a:gd name="connsiteY8" fmla="*/ 472 h 10000"/>
                <a:gd name="connsiteX9" fmla="*/ 391 w 10000"/>
                <a:gd name="connsiteY9" fmla="*/ 1182 h 10000"/>
                <a:gd name="connsiteX10" fmla="*/ 57 w 10000"/>
                <a:gd name="connsiteY10" fmla="*/ 5912 h 10000"/>
                <a:gd name="connsiteX11" fmla="*/ 1295 w 10000"/>
                <a:gd name="connsiteY11" fmla="*/ 7972 h 10000"/>
                <a:gd name="connsiteX12" fmla="*/ 1897 w 10000"/>
                <a:gd name="connsiteY12" fmla="*/ 8041 h 10000"/>
                <a:gd name="connsiteX13" fmla="*/ 1847 w 10000"/>
                <a:gd name="connsiteY13" fmla="*/ 10000 h 10000"/>
                <a:gd name="connsiteX14" fmla="*/ 8222 w 10000"/>
                <a:gd name="connsiteY14" fmla="*/ 9983 h 10000"/>
                <a:gd name="connsiteX15" fmla="*/ 8221 w 10000"/>
                <a:gd name="connsiteY15" fmla="*/ 8209 h 10000"/>
                <a:gd name="connsiteX16" fmla="*/ 9526 w 10000"/>
                <a:gd name="connsiteY16" fmla="*/ 7753 h 10000"/>
                <a:gd name="connsiteX17" fmla="*/ 9743 w 10000"/>
                <a:gd name="connsiteY17" fmla="*/ 1251 h 10000"/>
                <a:gd name="connsiteX0" fmla="*/ 9743 w 10000"/>
                <a:gd name="connsiteY0" fmla="*/ 1251 h 10083"/>
                <a:gd name="connsiteX1" fmla="*/ 8656 w 10000"/>
                <a:gd name="connsiteY1" fmla="*/ 472 h 10083"/>
                <a:gd name="connsiteX2" fmla="*/ 6900 w 10000"/>
                <a:gd name="connsiteY2" fmla="*/ 270 h 10083"/>
                <a:gd name="connsiteX3" fmla="*/ 6532 w 10000"/>
                <a:gd name="connsiteY3" fmla="*/ 170 h 10083"/>
                <a:gd name="connsiteX4" fmla="*/ 5143 w 10000"/>
                <a:gd name="connsiteY4" fmla="*/ 5625 h 10083"/>
                <a:gd name="connsiteX5" fmla="*/ 5026 w 10000"/>
                <a:gd name="connsiteY5" fmla="*/ 5642 h 10083"/>
                <a:gd name="connsiteX6" fmla="*/ 3604 w 10000"/>
                <a:gd name="connsiteY6" fmla="*/ 0 h 10083"/>
                <a:gd name="connsiteX7" fmla="*/ 3185 w 10000"/>
                <a:gd name="connsiteY7" fmla="*/ 270 h 10083"/>
                <a:gd name="connsiteX8" fmla="*/ 1445 w 10000"/>
                <a:gd name="connsiteY8" fmla="*/ 472 h 10083"/>
                <a:gd name="connsiteX9" fmla="*/ 391 w 10000"/>
                <a:gd name="connsiteY9" fmla="*/ 1182 h 10083"/>
                <a:gd name="connsiteX10" fmla="*/ 57 w 10000"/>
                <a:gd name="connsiteY10" fmla="*/ 5912 h 10083"/>
                <a:gd name="connsiteX11" fmla="*/ 1295 w 10000"/>
                <a:gd name="connsiteY11" fmla="*/ 7972 h 10083"/>
                <a:gd name="connsiteX12" fmla="*/ 1897 w 10000"/>
                <a:gd name="connsiteY12" fmla="*/ 8041 h 10083"/>
                <a:gd name="connsiteX13" fmla="*/ 1847 w 10000"/>
                <a:gd name="connsiteY13" fmla="*/ 10000 h 10083"/>
                <a:gd name="connsiteX14" fmla="*/ 8205 w 10000"/>
                <a:gd name="connsiteY14" fmla="*/ 10083 h 10083"/>
                <a:gd name="connsiteX15" fmla="*/ 8221 w 10000"/>
                <a:gd name="connsiteY15" fmla="*/ 8209 h 10083"/>
                <a:gd name="connsiteX16" fmla="*/ 9526 w 10000"/>
                <a:gd name="connsiteY16" fmla="*/ 7753 h 10083"/>
                <a:gd name="connsiteX17" fmla="*/ 9743 w 10000"/>
                <a:gd name="connsiteY17" fmla="*/ 1251 h 10083"/>
                <a:gd name="connsiteX0" fmla="*/ 9743 w 10000"/>
                <a:gd name="connsiteY0" fmla="*/ 1251 h 10083"/>
                <a:gd name="connsiteX1" fmla="*/ 8656 w 10000"/>
                <a:gd name="connsiteY1" fmla="*/ 472 h 10083"/>
                <a:gd name="connsiteX2" fmla="*/ 6900 w 10000"/>
                <a:gd name="connsiteY2" fmla="*/ 270 h 10083"/>
                <a:gd name="connsiteX3" fmla="*/ 6532 w 10000"/>
                <a:gd name="connsiteY3" fmla="*/ 170 h 10083"/>
                <a:gd name="connsiteX4" fmla="*/ 5143 w 10000"/>
                <a:gd name="connsiteY4" fmla="*/ 5625 h 10083"/>
                <a:gd name="connsiteX5" fmla="*/ 5026 w 10000"/>
                <a:gd name="connsiteY5" fmla="*/ 5642 h 10083"/>
                <a:gd name="connsiteX6" fmla="*/ 3604 w 10000"/>
                <a:gd name="connsiteY6" fmla="*/ 0 h 10083"/>
                <a:gd name="connsiteX7" fmla="*/ 3185 w 10000"/>
                <a:gd name="connsiteY7" fmla="*/ 270 h 10083"/>
                <a:gd name="connsiteX8" fmla="*/ 1445 w 10000"/>
                <a:gd name="connsiteY8" fmla="*/ 472 h 10083"/>
                <a:gd name="connsiteX9" fmla="*/ 391 w 10000"/>
                <a:gd name="connsiteY9" fmla="*/ 1182 h 10083"/>
                <a:gd name="connsiteX10" fmla="*/ 57 w 10000"/>
                <a:gd name="connsiteY10" fmla="*/ 5912 h 10083"/>
                <a:gd name="connsiteX11" fmla="*/ 1295 w 10000"/>
                <a:gd name="connsiteY11" fmla="*/ 7972 h 10083"/>
                <a:gd name="connsiteX12" fmla="*/ 1897 w 10000"/>
                <a:gd name="connsiteY12" fmla="*/ 8041 h 10083"/>
                <a:gd name="connsiteX13" fmla="*/ 1847 w 10000"/>
                <a:gd name="connsiteY13" fmla="*/ 10000 h 10083"/>
                <a:gd name="connsiteX14" fmla="*/ 8205 w 10000"/>
                <a:gd name="connsiteY14" fmla="*/ 10083 h 10083"/>
                <a:gd name="connsiteX15" fmla="*/ 8221 w 10000"/>
                <a:gd name="connsiteY15" fmla="*/ 8209 h 10083"/>
                <a:gd name="connsiteX16" fmla="*/ 9526 w 10000"/>
                <a:gd name="connsiteY16" fmla="*/ 7753 h 10083"/>
                <a:gd name="connsiteX17" fmla="*/ 9743 w 10000"/>
                <a:gd name="connsiteY17" fmla="*/ 1251 h 10083"/>
                <a:gd name="connsiteX0" fmla="*/ 9743 w 10000"/>
                <a:gd name="connsiteY0" fmla="*/ 1251 h 10083"/>
                <a:gd name="connsiteX1" fmla="*/ 8656 w 10000"/>
                <a:gd name="connsiteY1" fmla="*/ 472 h 10083"/>
                <a:gd name="connsiteX2" fmla="*/ 6900 w 10000"/>
                <a:gd name="connsiteY2" fmla="*/ 270 h 10083"/>
                <a:gd name="connsiteX3" fmla="*/ 6532 w 10000"/>
                <a:gd name="connsiteY3" fmla="*/ 170 h 10083"/>
                <a:gd name="connsiteX4" fmla="*/ 5143 w 10000"/>
                <a:gd name="connsiteY4" fmla="*/ 5625 h 10083"/>
                <a:gd name="connsiteX5" fmla="*/ 5026 w 10000"/>
                <a:gd name="connsiteY5" fmla="*/ 5642 h 10083"/>
                <a:gd name="connsiteX6" fmla="*/ 3604 w 10000"/>
                <a:gd name="connsiteY6" fmla="*/ 0 h 10083"/>
                <a:gd name="connsiteX7" fmla="*/ 3185 w 10000"/>
                <a:gd name="connsiteY7" fmla="*/ 270 h 10083"/>
                <a:gd name="connsiteX8" fmla="*/ 1445 w 10000"/>
                <a:gd name="connsiteY8" fmla="*/ 472 h 10083"/>
                <a:gd name="connsiteX9" fmla="*/ 391 w 10000"/>
                <a:gd name="connsiteY9" fmla="*/ 1182 h 10083"/>
                <a:gd name="connsiteX10" fmla="*/ 57 w 10000"/>
                <a:gd name="connsiteY10" fmla="*/ 5912 h 10083"/>
                <a:gd name="connsiteX11" fmla="*/ 1295 w 10000"/>
                <a:gd name="connsiteY11" fmla="*/ 7972 h 10083"/>
                <a:gd name="connsiteX12" fmla="*/ 1897 w 10000"/>
                <a:gd name="connsiteY12" fmla="*/ 8041 h 10083"/>
                <a:gd name="connsiteX13" fmla="*/ 1897 w 10000"/>
                <a:gd name="connsiteY13" fmla="*/ 10067 h 10083"/>
                <a:gd name="connsiteX14" fmla="*/ 8205 w 10000"/>
                <a:gd name="connsiteY14" fmla="*/ 10083 h 10083"/>
                <a:gd name="connsiteX15" fmla="*/ 8221 w 10000"/>
                <a:gd name="connsiteY15" fmla="*/ 8209 h 10083"/>
                <a:gd name="connsiteX16" fmla="*/ 9526 w 10000"/>
                <a:gd name="connsiteY16" fmla="*/ 7753 h 10083"/>
                <a:gd name="connsiteX17" fmla="*/ 9743 w 10000"/>
                <a:gd name="connsiteY17" fmla="*/ 1251 h 10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000" h="10083">
                  <a:moveTo>
                    <a:pt x="9743" y="1251"/>
                  </a:moveTo>
                  <a:cubicBezTo>
                    <a:pt x="9577" y="794"/>
                    <a:pt x="9141" y="472"/>
                    <a:pt x="8656" y="472"/>
                  </a:cubicBezTo>
                  <a:lnTo>
                    <a:pt x="6900" y="270"/>
                  </a:lnTo>
                  <a:cubicBezTo>
                    <a:pt x="6832" y="253"/>
                    <a:pt x="6598" y="220"/>
                    <a:pt x="6532" y="170"/>
                  </a:cubicBezTo>
                  <a:lnTo>
                    <a:pt x="5143" y="5625"/>
                  </a:lnTo>
                  <a:cubicBezTo>
                    <a:pt x="5110" y="5625"/>
                    <a:pt x="5060" y="5625"/>
                    <a:pt x="5026" y="5642"/>
                  </a:cubicBezTo>
                  <a:lnTo>
                    <a:pt x="3604" y="0"/>
                  </a:lnTo>
                  <a:cubicBezTo>
                    <a:pt x="3470" y="101"/>
                    <a:pt x="3336" y="202"/>
                    <a:pt x="3185" y="270"/>
                  </a:cubicBezTo>
                  <a:lnTo>
                    <a:pt x="1445" y="472"/>
                  </a:lnTo>
                  <a:cubicBezTo>
                    <a:pt x="977" y="472"/>
                    <a:pt x="575" y="759"/>
                    <a:pt x="391" y="1182"/>
                  </a:cubicBezTo>
                  <a:cubicBezTo>
                    <a:pt x="24" y="1908"/>
                    <a:pt x="-77" y="4476"/>
                    <a:pt x="57" y="5912"/>
                  </a:cubicBezTo>
                  <a:cubicBezTo>
                    <a:pt x="124" y="6790"/>
                    <a:pt x="442" y="7803"/>
                    <a:pt x="1295" y="7972"/>
                  </a:cubicBezTo>
                  <a:cubicBezTo>
                    <a:pt x="1479" y="8007"/>
                    <a:pt x="1679" y="8024"/>
                    <a:pt x="1897" y="8041"/>
                  </a:cubicBezTo>
                  <a:cubicBezTo>
                    <a:pt x="1847" y="10119"/>
                    <a:pt x="1914" y="9846"/>
                    <a:pt x="1897" y="10067"/>
                  </a:cubicBezTo>
                  <a:lnTo>
                    <a:pt x="8205" y="10083"/>
                  </a:lnTo>
                  <a:cubicBezTo>
                    <a:pt x="8194" y="9497"/>
                    <a:pt x="8232" y="8795"/>
                    <a:pt x="8221" y="8209"/>
                  </a:cubicBezTo>
                  <a:cubicBezTo>
                    <a:pt x="8891" y="8125"/>
                    <a:pt x="9409" y="7972"/>
                    <a:pt x="9526" y="7753"/>
                  </a:cubicBezTo>
                  <a:cubicBezTo>
                    <a:pt x="10079" y="6690"/>
                    <a:pt x="10145" y="2062"/>
                    <a:pt x="9743" y="125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ŝ1ïdé">
              <a:extLst>
                <a:ext uri="{FF2B5EF4-FFF2-40B4-BE49-F238E27FC236}">
                  <a16:creationId xmlns:a16="http://schemas.microsoft.com/office/drawing/2014/main" xmlns="" id="{BF0F28C2-D943-4C85-8EE2-3ADC11EBEB28}"/>
                </a:ext>
              </a:extLst>
            </p:cNvPr>
            <p:cNvSpPr/>
            <p:nvPr userDrawn="1"/>
          </p:nvSpPr>
          <p:spPr bwMode="auto">
            <a:xfrm>
              <a:off x="2069352" y="5094099"/>
              <a:ext cx="118158" cy="366059"/>
            </a:xfrm>
            <a:custGeom>
              <a:avLst/>
              <a:gdLst>
                <a:gd name="T0" fmla="*/ 49 w 49"/>
                <a:gd name="T1" fmla="*/ 0 h 152"/>
                <a:gd name="T2" fmla="*/ 28 w 49"/>
                <a:gd name="T3" fmla="*/ 141 h 152"/>
                <a:gd name="T4" fmla="*/ 0 w 49"/>
                <a:gd name="T5" fmla="*/ 152 h 152"/>
                <a:gd name="T6" fmla="*/ 49 w 49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52">
                  <a:moveTo>
                    <a:pt x="49" y="0"/>
                  </a:moveTo>
                  <a:cubicBezTo>
                    <a:pt x="49" y="0"/>
                    <a:pt x="34" y="89"/>
                    <a:pt x="28" y="141"/>
                  </a:cubicBezTo>
                  <a:cubicBezTo>
                    <a:pt x="26" y="143"/>
                    <a:pt x="0" y="152"/>
                    <a:pt x="0" y="152"/>
                  </a:cubicBezTo>
                  <a:cubicBezTo>
                    <a:pt x="0" y="152"/>
                    <a:pt x="21" y="105"/>
                    <a:pt x="49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$ḻiďe">
              <a:extLst>
                <a:ext uri="{FF2B5EF4-FFF2-40B4-BE49-F238E27FC236}">
                  <a16:creationId xmlns:a16="http://schemas.microsoft.com/office/drawing/2014/main" xmlns="" id="{0E97EC78-6AC4-474F-883E-20E5E39E0692}"/>
                </a:ext>
              </a:extLst>
            </p:cNvPr>
            <p:cNvSpPr/>
            <p:nvPr userDrawn="1"/>
          </p:nvSpPr>
          <p:spPr bwMode="auto">
            <a:xfrm>
              <a:off x="1341868" y="5845587"/>
              <a:ext cx="180713" cy="233632"/>
            </a:xfrm>
            <a:custGeom>
              <a:avLst/>
              <a:gdLst>
                <a:gd name="T0" fmla="*/ 73 w 75"/>
                <a:gd name="T1" fmla="*/ 0 h 105"/>
                <a:gd name="T2" fmla="*/ 55 w 75"/>
                <a:gd name="T3" fmla="*/ 0 h 105"/>
                <a:gd name="T4" fmla="*/ 57 w 75"/>
                <a:gd name="T5" fmla="*/ 17 h 105"/>
                <a:gd name="T6" fmla="*/ 44 w 75"/>
                <a:gd name="T7" fmla="*/ 63 h 105"/>
                <a:gd name="T8" fmla="*/ 0 w 75"/>
                <a:gd name="T9" fmla="*/ 97 h 105"/>
                <a:gd name="T10" fmla="*/ 24 w 75"/>
                <a:gd name="T11" fmla="*/ 105 h 105"/>
                <a:gd name="T12" fmla="*/ 74 w 75"/>
                <a:gd name="T13" fmla="*/ 17 h 105"/>
                <a:gd name="T14" fmla="*/ 73 w 75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05">
                  <a:moveTo>
                    <a:pt x="73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6" y="6"/>
                    <a:pt x="57" y="11"/>
                    <a:pt x="57" y="17"/>
                  </a:cubicBezTo>
                  <a:cubicBezTo>
                    <a:pt x="57" y="34"/>
                    <a:pt x="52" y="49"/>
                    <a:pt x="44" y="63"/>
                  </a:cubicBezTo>
                  <a:cubicBezTo>
                    <a:pt x="34" y="79"/>
                    <a:pt x="18" y="91"/>
                    <a:pt x="0" y="97"/>
                  </a:cubicBezTo>
                  <a:cubicBezTo>
                    <a:pt x="5" y="99"/>
                    <a:pt x="15" y="102"/>
                    <a:pt x="24" y="105"/>
                  </a:cubicBezTo>
                  <a:cubicBezTo>
                    <a:pt x="54" y="87"/>
                    <a:pt x="75" y="54"/>
                    <a:pt x="74" y="17"/>
                  </a:cubicBezTo>
                  <a:cubicBezTo>
                    <a:pt x="74" y="11"/>
                    <a:pt x="74" y="5"/>
                    <a:pt x="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ŝ1îḋe">
              <a:extLst>
                <a:ext uri="{FF2B5EF4-FFF2-40B4-BE49-F238E27FC236}">
                  <a16:creationId xmlns:a16="http://schemas.microsoft.com/office/drawing/2014/main" xmlns="" id="{D6B98FDD-C023-4FAE-BA30-174F3F40FF42}"/>
                </a:ext>
              </a:extLst>
            </p:cNvPr>
            <p:cNvSpPr/>
            <p:nvPr userDrawn="1"/>
          </p:nvSpPr>
          <p:spPr bwMode="auto">
            <a:xfrm>
              <a:off x="1580501" y="4410634"/>
              <a:ext cx="332465" cy="151753"/>
            </a:xfrm>
            <a:custGeom>
              <a:avLst/>
              <a:gdLst>
                <a:gd name="T0" fmla="*/ 64 w 138"/>
                <a:gd name="T1" fmla="*/ 29 h 63"/>
                <a:gd name="T2" fmla="*/ 0 w 138"/>
                <a:gd name="T3" fmla="*/ 1 h 63"/>
                <a:gd name="T4" fmla="*/ 0 w 138"/>
                <a:gd name="T5" fmla="*/ 35 h 63"/>
                <a:gd name="T6" fmla="*/ 37 w 138"/>
                <a:gd name="T7" fmla="*/ 59 h 63"/>
                <a:gd name="T8" fmla="*/ 53 w 138"/>
                <a:gd name="T9" fmla="*/ 63 h 63"/>
                <a:gd name="T10" fmla="*/ 93 w 138"/>
                <a:gd name="T11" fmla="*/ 63 h 63"/>
                <a:gd name="T12" fmla="*/ 108 w 138"/>
                <a:gd name="T13" fmla="*/ 59 h 63"/>
                <a:gd name="T14" fmla="*/ 138 w 138"/>
                <a:gd name="T15" fmla="*/ 38 h 63"/>
                <a:gd name="T16" fmla="*/ 138 w 138"/>
                <a:gd name="T17" fmla="*/ 0 h 63"/>
                <a:gd name="T18" fmla="*/ 64 w 138"/>
                <a:gd name="T1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3">
                  <a:moveTo>
                    <a:pt x="64" y="29"/>
                  </a:moveTo>
                  <a:cubicBezTo>
                    <a:pt x="64" y="29"/>
                    <a:pt x="36" y="21"/>
                    <a:pt x="0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42"/>
                    <a:pt x="26" y="52"/>
                    <a:pt x="37" y="59"/>
                  </a:cubicBezTo>
                  <a:cubicBezTo>
                    <a:pt x="42" y="62"/>
                    <a:pt x="53" y="63"/>
                    <a:pt x="5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3"/>
                    <a:pt x="103" y="62"/>
                    <a:pt x="108" y="59"/>
                  </a:cubicBezTo>
                  <a:cubicBezTo>
                    <a:pt x="117" y="53"/>
                    <a:pt x="127" y="45"/>
                    <a:pt x="138" y="38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98" y="19"/>
                    <a:pt x="64" y="29"/>
                    <a:pt x="64" y="2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ľîḑé">
              <a:extLst>
                <a:ext uri="{FF2B5EF4-FFF2-40B4-BE49-F238E27FC236}">
                  <a16:creationId xmlns:a16="http://schemas.microsoft.com/office/drawing/2014/main" xmlns="" id="{9331B6DB-F63C-455D-AB97-A999CEC97CA9}"/>
                </a:ext>
              </a:extLst>
            </p:cNvPr>
            <p:cNvSpPr/>
            <p:nvPr userDrawn="1"/>
          </p:nvSpPr>
          <p:spPr bwMode="auto">
            <a:xfrm>
              <a:off x="1377779" y="3673883"/>
              <a:ext cx="725168" cy="852593"/>
            </a:xfrm>
            <a:custGeom>
              <a:avLst/>
              <a:gdLst>
                <a:gd name="T0" fmla="*/ 285 w 301"/>
                <a:gd name="T1" fmla="*/ 160 h 354"/>
                <a:gd name="T2" fmla="*/ 274 w 301"/>
                <a:gd name="T3" fmla="*/ 160 h 354"/>
                <a:gd name="T4" fmla="*/ 270 w 301"/>
                <a:gd name="T5" fmla="*/ 70 h 354"/>
                <a:gd name="T6" fmla="*/ 152 w 301"/>
                <a:gd name="T7" fmla="*/ 0 h 354"/>
                <a:gd name="T8" fmla="*/ 152 w 301"/>
                <a:gd name="T9" fmla="*/ 0 h 354"/>
                <a:gd name="T10" fmla="*/ 152 w 301"/>
                <a:gd name="T11" fmla="*/ 0 h 354"/>
                <a:gd name="T12" fmla="*/ 38 w 301"/>
                <a:gd name="T13" fmla="*/ 70 h 354"/>
                <a:gd name="T14" fmla="*/ 32 w 301"/>
                <a:gd name="T15" fmla="*/ 164 h 354"/>
                <a:gd name="T16" fmla="*/ 15 w 301"/>
                <a:gd name="T17" fmla="*/ 160 h 354"/>
                <a:gd name="T18" fmla="*/ 6 w 301"/>
                <a:gd name="T19" fmla="*/ 202 h 354"/>
                <a:gd name="T20" fmla="*/ 34 w 301"/>
                <a:gd name="T21" fmla="*/ 231 h 354"/>
                <a:gd name="T22" fmla="*/ 37 w 301"/>
                <a:gd name="T23" fmla="*/ 283 h 354"/>
                <a:gd name="T24" fmla="*/ 49 w 301"/>
                <a:gd name="T25" fmla="*/ 305 h 354"/>
                <a:gd name="T26" fmla="*/ 117 w 301"/>
                <a:gd name="T27" fmla="*/ 350 h 354"/>
                <a:gd name="T28" fmla="*/ 130 w 301"/>
                <a:gd name="T29" fmla="*/ 354 h 354"/>
                <a:gd name="T30" fmla="*/ 172 w 301"/>
                <a:gd name="T31" fmla="*/ 354 h 354"/>
                <a:gd name="T32" fmla="*/ 186 w 301"/>
                <a:gd name="T33" fmla="*/ 350 h 354"/>
                <a:gd name="T34" fmla="*/ 254 w 301"/>
                <a:gd name="T35" fmla="*/ 306 h 354"/>
                <a:gd name="T36" fmla="*/ 267 w 301"/>
                <a:gd name="T37" fmla="*/ 283 h 354"/>
                <a:gd name="T38" fmla="*/ 271 w 301"/>
                <a:gd name="T39" fmla="*/ 230 h 354"/>
                <a:gd name="T40" fmla="*/ 294 w 301"/>
                <a:gd name="T41" fmla="*/ 202 h 354"/>
                <a:gd name="T42" fmla="*/ 285 w 301"/>
                <a:gd name="T43" fmla="*/ 16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1" h="354">
                  <a:moveTo>
                    <a:pt x="285" y="160"/>
                  </a:moveTo>
                  <a:cubicBezTo>
                    <a:pt x="282" y="159"/>
                    <a:pt x="278" y="159"/>
                    <a:pt x="274" y="160"/>
                  </a:cubicBezTo>
                  <a:cubicBezTo>
                    <a:pt x="276" y="118"/>
                    <a:pt x="275" y="79"/>
                    <a:pt x="270" y="70"/>
                  </a:cubicBezTo>
                  <a:cubicBezTo>
                    <a:pt x="240" y="23"/>
                    <a:pt x="204" y="2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00" y="2"/>
                    <a:pt x="68" y="23"/>
                    <a:pt x="38" y="70"/>
                  </a:cubicBezTo>
                  <a:cubicBezTo>
                    <a:pt x="32" y="79"/>
                    <a:pt x="31" y="119"/>
                    <a:pt x="32" y="164"/>
                  </a:cubicBezTo>
                  <a:cubicBezTo>
                    <a:pt x="27" y="160"/>
                    <a:pt x="21" y="158"/>
                    <a:pt x="15" y="160"/>
                  </a:cubicBezTo>
                  <a:cubicBezTo>
                    <a:pt x="4" y="164"/>
                    <a:pt x="0" y="183"/>
                    <a:pt x="6" y="202"/>
                  </a:cubicBezTo>
                  <a:cubicBezTo>
                    <a:pt x="12" y="219"/>
                    <a:pt x="24" y="230"/>
                    <a:pt x="34" y="231"/>
                  </a:cubicBezTo>
                  <a:cubicBezTo>
                    <a:pt x="35" y="252"/>
                    <a:pt x="36" y="271"/>
                    <a:pt x="37" y="283"/>
                  </a:cubicBezTo>
                  <a:cubicBezTo>
                    <a:pt x="38" y="292"/>
                    <a:pt x="45" y="303"/>
                    <a:pt x="49" y="305"/>
                  </a:cubicBezTo>
                  <a:cubicBezTo>
                    <a:pt x="78" y="325"/>
                    <a:pt x="99" y="340"/>
                    <a:pt x="117" y="350"/>
                  </a:cubicBezTo>
                  <a:cubicBezTo>
                    <a:pt x="122" y="353"/>
                    <a:pt x="130" y="354"/>
                    <a:pt x="130" y="354"/>
                  </a:cubicBezTo>
                  <a:cubicBezTo>
                    <a:pt x="172" y="354"/>
                    <a:pt x="172" y="354"/>
                    <a:pt x="172" y="354"/>
                  </a:cubicBezTo>
                  <a:cubicBezTo>
                    <a:pt x="172" y="354"/>
                    <a:pt x="182" y="353"/>
                    <a:pt x="186" y="350"/>
                  </a:cubicBezTo>
                  <a:cubicBezTo>
                    <a:pt x="205" y="340"/>
                    <a:pt x="225" y="325"/>
                    <a:pt x="254" y="306"/>
                  </a:cubicBezTo>
                  <a:cubicBezTo>
                    <a:pt x="258" y="303"/>
                    <a:pt x="266" y="292"/>
                    <a:pt x="267" y="283"/>
                  </a:cubicBezTo>
                  <a:cubicBezTo>
                    <a:pt x="268" y="271"/>
                    <a:pt x="269" y="252"/>
                    <a:pt x="271" y="230"/>
                  </a:cubicBezTo>
                  <a:cubicBezTo>
                    <a:pt x="280" y="227"/>
                    <a:pt x="289" y="216"/>
                    <a:pt x="294" y="202"/>
                  </a:cubicBezTo>
                  <a:cubicBezTo>
                    <a:pt x="301" y="183"/>
                    <a:pt x="297" y="164"/>
                    <a:pt x="285" y="160"/>
                  </a:cubicBezTo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sľïḓé">
              <a:extLst>
                <a:ext uri="{FF2B5EF4-FFF2-40B4-BE49-F238E27FC236}">
                  <a16:creationId xmlns:a16="http://schemas.microsoft.com/office/drawing/2014/main" xmlns="" id="{F0807BBF-5D20-4269-9D0C-49CFE2BF91CB}"/>
                </a:ext>
              </a:extLst>
            </p:cNvPr>
            <p:cNvSpPr/>
            <p:nvPr userDrawn="1"/>
          </p:nvSpPr>
          <p:spPr bwMode="auto">
            <a:xfrm>
              <a:off x="1804075" y="3982021"/>
              <a:ext cx="176079" cy="108891"/>
            </a:xfrm>
            <a:custGeom>
              <a:avLst/>
              <a:gdLst>
                <a:gd name="T0" fmla="*/ 5 w 73"/>
                <a:gd name="T1" fmla="*/ 13 h 45"/>
                <a:gd name="T2" fmla="*/ 65 w 73"/>
                <a:gd name="T3" fmla="*/ 24 h 45"/>
                <a:gd name="T4" fmla="*/ 42 w 73"/>
                <a:gd name="T5" fmla="*/ 22 h 45"/>
                <a:gd name="T6" fmla="*/ 6 w 73"/>
                <a:gd name="T7" fmla="*/ 20 h 45"/>
                <a:gd name="T8" fmla="*/ 5 w 73"/>
                <a:gd name="T9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5">
                  <a:moveTo>
                    <a:pt x="5" y="13"/>
                  </a:moveTo>
                  <a:cubicBezTo>
                    <a:pt x="9" y="11"/>
                    <a:pt x="55" y="0"/>
                    <a:pt x="65" y="24"/>
                  </a:cubicBezTo>
                  <a:cubicBezTo>
                    <a:pt x="73" y="45"/>
                    <a:pt x="55" y="23"/>
                    <a:pt x="42" y="22"/>
                  </a:cubicBezTo>
                  <a:cubicBezTo>
                    <a:pt x="25" y="20"/>
                    <a:pt x="20" y="19"/>
                    <a:pt x="6" y="20"/>
                  </a:cubicBezTo>
                  <a:cubicBezTo>
                    <a:pt x="1" y="20"/>
                    <a:pt x="0" y="15"/>
                    <a:pt x="5" y="13"/>
                  </a:cubicBezTo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ļiḍé">
              <a:extLst>
                <a:ext uri="{FF2B5EF4-FFF2-40B4-BE49-F238E27FC236}">
                  <a16:creationId xmlns:a16="http://schemas.microsoft.com/office/drawing/2014/main" xmlns="" id="{7FED251F-D59F-4D40-A70E-3625A362CD15}"/>
                </a:ext>
              </a:extLst>
            </p:cNvPr>
            <p:cNvSpPr/>
            <p:nvPr userDrawn="1"/>
          </p:nvSpPr>
          <p:spPr bwMode="auto">
            <a:xfrm>
              <a:off x="1495937" y="3986655"/>
              <a:ext cx="176079" cy="101940"/>
            </a:xfrm>
            <a:custGeom>
              <a:avLst/>
              <a:gdLst>
                <a:gd name="T0" fmla="*/ 68 w 73"/>
                <a:gd name="T1" fmla="*/ 13 h 42"/>
                <a:gd name="T2" fmla="*/ 10 w 73"/>
                <a:gd name="T3" fmla="*/ 22 h 42"/>
                <a:gd name="T4" fmla="*/ 32 w 73"/>
                <a:gd name="T5" fmla="*/ 20 h 42"/>
                <a:gd name="T6" fmla="*/ 66 w 73"/>
                <a:gd name="T7" fmla="*/ 19 h 42"/>
                <a:gd name="T8" fmla="*/ 68 w 73"/>
                <a:gd name="T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2">
                  <a:moveTo>
                    <a:pt x="68" y="13"/>
                  </a:moveTo>
                  <a:cubicBezTo>
                    <a:pt x="64" y="11"/>
                    <a:pt x="20" y="0"/>
                    <a:pt x="10" y="22"/>
                  </a:cubicBezTo>
                  <a:cubicBezTo>
                    <a:pt x="0" y="42"/>
                    <a:pt x="19" y="21"/>
                    <a:pt x="32" y="20"/>
                  </a:cubicBezTo>
                  <a:cubicBezTo>
                    <a:pt x="48" y="18"/>
                    <a:pt x="59" y="19"/>
                    <a:pt x="66" y="19"/>
                  </a:cubicBezTo>
                  <a:cubicBezTo>
                    <a:pt x="72" y="19"/>
                    <a:pt x="73" y="15"/>
                    <a:pt x="68" y="13"/>
                  </a:cubicBezTo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$ḷîḑe">
              <a:extLst>
                <a:ext uri="{FF2B5EF4-FFF2-40B4-BE49-F238E27FC236}">
                  <a16:creationId xmlns:a16="http://schemas.microsoft.com/office/drawing/2014/main" xmlns="" id="{C4E059DA-834E-44AB-9DEE-BA3000A06706}"/>
                </a:ext>
              </a:extLst>
            </p:cNvPr>
            <p:cNvSpPr/>
            <p:nvPr userDrawn="1"/>
          </p:nvSpPr>
          <p:spPr bwMode="auto">
            <a:xfrm>
              <a:off x="1543432" y="4061952"/>
              <a:ext cx="120475" cy="57921"/>
            </a:xfrm>
            <a:custGeom>
              <a:avLst/>
              <a:gdLst>
                <a:gd name="T0" fmla="*/ 50 w 50"/>
                <a:gd name="T1" fmla="*/ 18 h 24"/>
                <a:gd name="T2" fmla="*/ 22 w 50"/>
                <a:gd name="T3" fmla="*/ 24 h 24"/>
                <a:gd name="T4" fmla="*/ 0 w 50"/>
                <a:gd name="T5" fmla="*/ 13 h 24"/>
                <a:gd name="T6" fmla="*/ 22 w 50"/>
                <a:gd name="T7" fmla="*/ 0 h 24"/>
                <a:gd name="T8" fmla="*/ 50 w 50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">
                  <a:moveTo>
                    <a:pt x="50" y="18"/>
                  </a:moveTo>
                  <a:cubicBezTo>
                    <a:pt x="36" y="23"/>
                    <a:pt x="29" y="24"/>
                    <a:pt x="22" y="24"/>
                  </a:cubicBezTo>
                  <a:cubicBezTo>
                    <a:pt x="11" y="24"/>
                    <a:pt x="0" y="20"/>
                    <a:pt x="0" y="13"/>
                  </a:cubicBezTo>
                  <a:cubicBezTo>
                    <a:pt x="0" y="5"/>
                    <a:pt x="11" y="0"/>
                    <a:pt x="22" y="0"/>
                  </a:cubicBezTo>
                  <a:cubicBezTo>
                    <a:pt x="34" y="0"/>
                    <a:pt x="49" y="13"/>
                    <a:pt x="5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ṥlíḍê">
              <a:extLst>
                <a:ext uri="{FF2B5EF4-FFF2-40B4-BE49-F238E27FC236}">
                  <a16:creationId xmlns:a16="http://schemas.microsoft.com/office/drawing/2014/main" xmlns="" id="{61261444-B000-44C2-912E-48A90FAE1A5A}"/>
                </a:ext>
              </a:extLst>
            </p:cNvPr>
            <p:cNvSpPr/>
            <p:nvPr userDrawn="1"/>
          </p:nvSpPr>
          <p:spPr bwMode="auto">
            <a:xfrm>
              <a:off x="1572392" y="4064268"/>
              <a:ext cx="53287" cy="55604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ŝliďé">
              <a:extLst>
                <a:ext uri="{FF2B5EF4-FFF2-40B4-BE49-F238E27FC236}">
                  <a16:creationId xmlns:a16="http://schemas.microsoft.com/office/drawing/2014/main" xmlns="" id="{A9E02123-0827-4242-BB87-023660BD574E}"/>
                </a:ext>
              </a:extLst>
            </p:cNvPr>
            <p:cNvSpPr/>
            <p:nvPr userDrawn="1"/>
          </p:nvSpPr>
          <p:spPr bwMode="auto">
            <a:xfrm>
              <a:off x="1582818" y="4073536"/>
              <a:ext cx="33594" cy="359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S1îḍe">
              <a:extLst>
                <a:ext uri="{FF2B5EF4-FFF2-40B4-BE49-F238E27FC236}">
                  <a16:creationId xmlns:a16="http://schemas.microsoft.com/office/drawing/2014/main" xmlns="" id="{CA90E141-00D5-4D7A-BD0E-D97214E06140}"/>
                </a:ext>
              </a:extLst>
            </p:cNvPr>
            <p:cNvSpPr/>
            <p:nvPr userDrawn="1"/>
          </p:nvSpPr>
          <p:spPr bwMode="auto">
            <a:xfrm>
              <a:off x="1609462" y="4085120"/>
              <a:ext cx="16218" cy="127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$ľíḍe">
              <a:extLst>
                <a:ext uri="{FF2B5EF4-FFF2-40B4-BE49-F238E27FC236}">
                  <a16:creationId xmlns:a16="http://schemas.microsoft.com/office/drawing/2014/main" xmlns="" id="{6795621A-FB12-4EC7-B42F-508AB8412D56}"/>
                </a:ext>
              </a:extLst>
            </p:cNvPr>
            <p:cNvSpPr/>
            <p:nvPr userDrawn="1"/>
          </p:nvSpPr>
          <p:spPr bwMode="auto">
            <a:xfrm>
              <a:off x="1536481" y="4053843"/>
              <a:ext cx="127426" cy="50970"/>
            </a:xfrm>
            <a:custGeom>
              <a:avLst/>
              <a:gdLst>
                <a:gd name="T0" fmla="*/ 53 w 53"/>
                <a:gd name="T1" fmla="*/ 21 h 21"/>
                <a:gd name="T2" fmla="*/ 33 w 53"/>
                <a:gd name="T3" fmla="*/ 10 h 21"/>
                <a:gd name="T4" fmla="*/ 5 w 53"/>
                <a:gd name="T5" fmla="*/ 20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5"/>
                    <a:pt x="33" y="10"/>
                  </a:cubicBezTo>
                  <a:cubicBezTo>
                    <a:pt x="22" y="7"/>
                    <a:pt x="5" y="12"/>
                    <a:pt x="5" y="20"/>
                  </a:cubicBezTo>
                  <a:cubicBezTo>
                    <a:pt x="0" y="16"/>
                    <a:pt x="0" y="10"/>
                    <a:pt x="12" y="5"/>
                  </a:cubicBezTo>
                  <a:cubicBezTo>
                    <a:pt x="26" y="0"/>
                    <a:pt x="42" y="4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ṡlîḓe">
              <a:extLst>
                <a:ext uri="{FF2B5EF4-FFF2-40B4-BE49-F238E27FC236}">
                  <a16:creationId xmlns:a16="http://schemas.microsoft.com/office/drawing/2014/main" xmlns="" id="{6FB60F70-D72A-40EA-AF0C-CBD059264305}"/>
                </a:ext>
              </a:extLst>
            </p:cNvPr>
            <p:cNvSpPr/>
            <p:nvPr userDrawn="1"/>
          </p:nvSpPr>
          <p:spPr bwMode="auto">
            <a:xfrm>
              <a:off x="1813343" y="4061952"/>
              <a:ext cx="118158" cy="57921"/>
            </a:xfrm>
            <a:custGeom>
              <a:avLst/>
              <a:gdLst>
                <a:gd name="T0" fmla="*/ 0 w 49"/>
                <a:gd name="T1" fmla="*/ 18 h 24"/>
                <a:gd name="T2" fmla="*/ 28 w 49"/>
                <a:gd name="T3" fmla="*/ 24 h 24"/>
                <a:gd name="T4" fmla="*/ 49 w 49"/>
                <a:gd name="T5" fmla="*/ 13 h 24"/>
                <a:gd name="T6" fmla="*/ 28 w 49"/>
                <a:gd name="T7" fmla="*/ 0 h 24"/>
                <a:gd name="T8" fmla="*/ 0 w 49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0" y="18"/>
                  </a:moveTo>
                  <a:cubicBezTo>
                    <a:pt x="15" y="23"/>
                    <a:pt x="19" y="24"/>
                    <a:pt x="28" y="24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40" y="0"/>
                    <a:pt x="28" y="0"/>
                  </a:cubicBezTo>
                  <a:cubicBezTo>
                    <a:pt x="17" y="0"/>
                    <a:pt x="2" y="13"/>
                    <a:pt x="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sļíde">
              <a:extLst>
                <a:ext uri="{FF2B5EF4-FFF2-40B4-BE49-F238E27FC236}">
                  <a16:creationId xmlns:a16="http://schemas.microsoft.com/office/drawing/2014/main" xmlns="" id="{B9F309F8-70B4-4A87-8CB9-6AF92E0BA866}"/>
                </a:ext>
              </a:extLst>
            </p:cNvPr>
            <p:cNvSpPr/>
            <p:nvPr userDrawn="1"/>
          </p:nvSpPr>
          <p:spPr bwMode="auto">
            <a:xfrm>
              <a:off x="1852729" y="4061952"/>
              <a:ext cx="53287" cy="54446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šļíḑe">
              <a:extLst>
                <a:ext uri="{FF2B5EF4-FFF2-40B4-BE49-F238E27FC236}">
                  <a16:creationId xmlns:a16="http://schemas.microsoft.com/office/drawing/2014/main" xmlns="" id="{5BECF113-73C8-40A4-AFB7-404B53E0C659}"/>
                </a:ext>
              </a:extLst>
            </p:cNvPr>
            <p:cNvSpPr/>
            <p:nvPr userDrawn="1"/>
          </p:nvSpPr>
          <p:spPr bwMode="auto">
            <a:xfrm>
              <a:off x="1861996" y="4071219"/>
              <a:ext cx="33594" cy="359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ṥḻïdè">
              <a:extLst>
                <a:ext uri="{FF2B5EF4-FFF2-40B4-BE49-F238E27FC236}">
                  <a16:creationId xmlns:a16="http://schemas.microsoft.com/office/drawing/2014/main" xmlns="" id="{3AA39CA8-EF72-47A5-9D5A-857DFF466964}"/>
                </a:ext>
              </a:extLst>
            </p:cNvPr>
            <p:cNvSpPr/>
            <p:nvPr userDrawn="1"/>
          </p:nvSpPr>
          <p:spPr bwMode="auto">
            <a:xfrm>
              <a:off x="1888639" y="4080486"/>
              <a:ext cx="17377" cy="150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$ḷïḍè">
              <a:extLst>
                <a:ext uri="{FF2B5EF4-FFF2-40B4-BE49-F238E27FC236}">
                  <a16:creationId xmlns:a16="http://schemas.microsoft.com/office/drawing/2014/main" xmlns="" id="{AC3A4705-D7C5-4F41-B366-3AD88025CB08}"/>
                </a:ext>
              </a:extLst>
            </p:cNvPr>
            <p:cNvSpPr/>
            <p:nvPr userDrawn="1"/>
          </p:nvSpPr>
          <p:spPr bwMode="auto">
            <a:xfrm>
              <a:off x="1813343" y="4053843"/>
              <a:ext cx="128584" cy="50970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9 w 53"/>
                <a:gd name="T5" fmla="*/ 20 h 21"/>
                <a:gd name="T6" fmla="*/ 41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5"/>
                    <a:pt x="20" y="10"/>
                  </a:cubicBezTo>
                  <a:cubicBezTo>
                    <a:pt x="31" y="7"/>
                    <a:pt x="48" y="12"/>
                    <a:pt x="49" y="20"/>
                  </a:cubicBezTo>
                  <a:cubicBezTo>
                    <a:pt x="53" y="16"/>
                    <a:pt x="53" y="10"/>
                    <a:pt x="41" y="5"/>
                  </a:cubicBezTo>
                  <a:cubicBezTo>
                    <a:pt x="27" y="0"/>
                    <a:pt x="11" y="4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śliďe">
              <a:extLst>
                <a:ext uri="{FF2B5EF4-FFF2-40B4-BE49-F238E27FC236}">
                  <a16:creationId xmlns:a16="http://schemas.microsoft.com/office/drawing/2014/main" xmlns="" id="{0AE7234C-6C7D-4A5F-8A10-EEC66780C31F}"/>
                </a:ext>
              </a:extLst>
            </p:cNvPr>
            <p:cNvSpPr/>
            <p:nvPr userDrawn="1"/>
          </p:nvSpPr>
          <p:spPr bwMode="auto">
            <a:xfrm>
              <a:off x="1681284" y="4234555"/>
              <a:ext cx="113525" cy="41703"/>
            </a:xfrm>
            <a:custGeom>
              <a:avLst/>
              <a:gdLst>
                <a:gd name="T0" fmla="*/ 32 w 47"/>
                <a:gd name="T1" fmla="*/ 10 h 17"/>
                <a:gd name="T2" fmla="*/ 14 w 47"/>
                <a:gd name="T3" fmla="*/ 10 h 17"/>
                <a:gd name="T4" fmla="*/ 1 w 47"/>
                <a:gd name="T5" fmla="*/ 0 h 17"/>
                <a:gd name="T6" fmla="*/ 0 w 47"/>
                <a:gd name="T7" fmla="*/ 5 h 17"/>
                <a:gd name="T8" fmla="*/ 18 w 47"/>
                <a:gd name="T9" fmla="*/ 17 h 17"/>
                <a:gd name="T10" fmla="*/ 28 w 47"/>
                <a:gd name="T11" fmla="*/ 17 h 17"/>
                <a:gd name="T12" fmla="*/ 47 w 47"/>
                <a:gd name="T13" fmla="*/ 5 h 17"/>
                <a:gd name="T14" fmla="*/ 46 w 47"/>
                <a:gd name="T15" fmla="*/ 0 h 17"/>
                <a:gd name="T16" fmla="*/ 32 w 47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5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4"/>
                    <a:pt x="11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6" y="17"/>
                    <a:pt x="47" y="14"/>
                    <a:pt x="47" y="5"/>
                  </a:cubicBezTo>
                  <a:cubicBezTo>
                    <a:pt x="47" y="3"/>
                    <a:pt x="46" y="1"/>
                    <a:pt x="46" y="0"/>
                  </a:cubicBezTo>
                  <a:cubicBezTo>
                    <a:pt x="44" y="5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ḻiḓé">
              <a:extLst>
                <a:ext uri="{FF2B5EF4-FFF2-40B4-BE49-F238E27FC236}">
                  <a16:creationId xmlns:a16="http://schemas.microsoft.com/office/drawing/2014/main" xmlns="" id="{128BDE24-507A-4C88-A25D-CC8F7693702B}"/>
                </a:ext>
              </a:extLst>
            </p:cNvPr>
            <p:cNvSpPr/>
            <p:nvPr userDrawn="1"/>
          </p:nvSpPr>
          <p:spPr bwMode="auto">
            <a:xfrm>
              <a:off x="1393997" y="4071219"/>
              <a:ext cx="53287" cy="111208"/>
            </a:xfrm>
            <a:custGeom>
              <a:avLst/>
              <a:gdLst>
                <a:gd name="T0" fmla="*/ 1 w 22"/>
                <a:gd name="T1" fmla="*/ 9 h 46"/>
                <a:gd name="T2" fmla="*/ 7 w 22"/>
                <a:gd name="T3" fmla="*/ 2 h 46"/>
                <a:gd name="T4" fmla="*/ 19 w 22"/>
                <a:gd name="T5" fmla="*/ 26 h 46"/>
                <a:gd name="T6" fmla="*/ 19 w 22"/>
                <a:gd name="T7" fmla="*/ 43 h 46"/>
                <a:gd name="T8" fmla="*/ 9 w 22"/>
                <a:gd name="T9" fmla="*/ 12 h 46"/>
                <a:gd name="T10" fmla="*/ 1 w 22"/>
                <a:gd name="T1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6">
                  <a:moveTo>
                    <a:pt x="1" y="9"/>
                  </a:moveTo>
                  <a:cubicBezTo>
                    <a:pt x="0" y="7"/>
                    <a:pt x="3" y="0"/>
                    <a:pt x="7" y="2"/>
                  </a:cubicBezTo>
                  <a:cubicBezTo>
                    <a:pt x="13" y="3"/>
                    <a:pt x="17" y="15"/>
                    <a:pt x="19" y="26"/>
                  </a:cubicBezTo>
                  <a:cubicBezTo>
                    <a:pt x="22" y="38"/>
                    <a:pt x="21" y="46"/>
                    <a:pt x="19" y="43"/>
                  </a:cubicBezTo>
                  <a:cubicBezTo>
                    <a:pt x="17" y="38"/>
                    <a:pt x="16" y="25"/>
                    <a:pt x="9" y="12"/>
                  </a:cubicBezTo>
                  <a:cubicBezTo>
                    <a:pt x="4" y="3"/>
                    <a:pt x="1" y="21"/>
                    <a:pt x="1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ŝḻiḋé">
              <a:extLst>
                <a:ext uri="{FF2B5EF4-FFF2-40B4-BE49-F238E27FC236}">
                  <a16:creationId xmlns:a16="http://schemas.microsoft.com/office/drawing/2014/main" xmlns="" id="{4B1DDB6D-BBCC-4BA1-87C5-FB8600C39392}"/>
                </a:ext>
              </a:extLst>
            </p:cNvPr>
            <p:cNvSpPr/>
            <p:nvPr userDrawn="1"/>
          </p:nvSpPr>
          <p:spPr bwMode="auto">
            <a:xfrm>
              <a:off x="2033442" y="4071219"/>
              <a:ext cx="53287" cy="111208"/>
            </a:xfrm>
            <a:custGeom>
              <a:avLst/>
              <a:gdLst>
                <a:gd name="T0" fmla="*/ 21 w 22"/>
                <a:gd name="T1" fmla="*/ 9 h 46"/>
                <a:gd name="T2" fmla="*/ 15 w 22"/>
                <a:gd name="T3" fmla="*/ 2 h 46"/>
                <a:gd name="T4" fmla="*/ 3 w 22"/>
                <a:gd name="T5" fmla="*/ 26 h 46"/>
                <a:gd name="T6" fmla="*/ 3 w 22"/>
                <a:gd name="T7" fmla="*/ 43 h 46"/>
                <a:gd name="T8" fmla="*/ 13 w 22"/>
                <a:gd name="T9" fmla="*/ 12 h 46"/>
                <a:gd name="T10" fmla="*/ 21 w 22"/>
                <a:gd name="T1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6">
                  <a:moveTo>
                    <a:pt x="21" y="9"/>
                  </a:moveTo>
                  <a:cubicBezTo>
                    <a:pt x="22" y="7"/>
                    <a:pt x="18" y="0"/>
                    <a:pt x="15" y="2"/>
                  </a:cubicBezTo>
                  <a:cubicBezTo>
                    <a:pt x="9" y="3"/>
                    <a:pt x="5" y="15"/>
                    <a:pt x="3" y="26"/>
                  </a:cubicBezTo>
                  <a:cubicBezTo>
                    <a:pt x="0" y="38"/>
                    <a:pt x="1" y="46"/>
                    <a:pt x="3" y="43"/>
                  </a:cubicBezTo>
                  <a:cubicBezTo>
                    <a:pt x="5" y="38"/>
                    <a:pt x="6" y="25"/>
                    <a:pt x="13" y="12"/>
                  </a:cubicBezTo>
                  <a:cubicBezTo>
                    <a:pt x="18" y="3"/>
                    <a:pt x="21" y="21"/>
                    <a:pt x="21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ṣļíḓê">
              <a:extLst>
                <a:ext uri="{FF2B5EF4-FFF2-40B4-BE49-F238E27FC236}">
                  <a16:creationId xmlns:a16="http://schemas.microsoft.com/office/drawing/2014/main" xmlns="" id="{D071DDD7-EA21-486B-911D-7AB8560D3E45}"/>
                </a:ext>
              </a:extLst>
            </p:cNvPr>
            <p:cNvSpPr/>
            <p:nvPr userDrawn="1"/>
          </p:nvSpPr>
          <p:spPr bwMode="auto">
            <a:xfrm>
              <a:off x="1422957" y="3606695"/>
              <a:ext cx="653346" cy="562990"/>
            </a:xfrm>
            <a:custGeom>
              <a:avLst/>
              <a:gdLst>
                <a:gd name="T0" fmla="*/ 226 w 271"/>
                <a:gd name="T1" fmla="*/ 35 h 234"/>
                <a:gd name="T2" fmla="*/ 59 w 271"/>
                <a:gd name="T3" fmla="*/ 25 h 234"/>
                <a:gd name="T4" fmla="*/ 1 w 271"/>
                <a:gd name="T5" fmla="*/ 85 h 234"/>
                <a:gd name="T6" fmla="*/ 2 w 271"/>
                <a:gd name="T7" fmla="*/ 187 h 234"/>
                <a:gd name="T8" fmla="*/ 12 w 271"/>
                <a:gd name="T9" fmla="*/ 191 h 234"/>
                <a:gd name="T10" fmla="*/ 18 w 271"/>
                <a:gd name="T11" fmla="*/ 223 h 234"/>
                <a:gd name="T12" fmla="*/ 26 w 271"/>
                <a:gd name="T13" fmla="*/ 173 h 234"/>
                <a:gd name="T14" fmla="*/ 107 w 271"/>
                <a:gd name="T15" fmla="*/ 91 h 234"/>
                <a:gd name="T16" fmla="*/ 69 w 271"/>
                <a:gd name="T17" fmla="*/ 125 h 234"/>
                <a:gd name="T18" fmla="*/ 148 w 271"/>
                <a:gd name="T19" fmla="*/ 102 h 234"/>
                <a:gd name="T20" fmla="*/ 148 w 271"/>
                <a:gd name="T21" fmla="*/ 121 h 234"/>
                <a:gd name="T22" fmla="*/ 204 w 271"/>
                <a:gd name="T23" fmla="*/ 100 h 234"/>
                <a:gd name="T24" fmla="*/ 234 w 271"/>
                <a:gd name="T25" fmla="*/ 122 h 234"/>
                <a:gd name="T26" fmla="*/ 242 w 271"/>
                <a:gd name="T27" fmla="*/ 234 h 234"/>
                <a:gd name="T28" fmla="*/ 258 w 271"/>
                <a:gd name="T29" fmla="*/ 188 h 234"/>
                <a:gd name="T30" fmla="*/ 261 w 271"/>
                <a:gd name="T31" fmla="*/ 187 h 234"/>
                <a:gd name="T32" fmla="*/ 263 w 271"/>
                <a:gd name="T33" fmla="*/ 152 h 234"/>
                <a:gd name="T34" fmla="*/ 226 w 271"/>
                <a:gd name="T35" fmla="*/ 3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1" h="234">
                  <a:moveTo>
                    <a:pt x="226" y="35"/>
                  </a:moveTo>
                  <a:cubicBezTo>
                    <a:pt x="207" y="0"/>
                    <a:pt x="95" y="15"/>
                    <a:pt x="59" y="25"/>
                  </a:cubicBezTo>
                  <a:cubicBezTo>
                    <a:pt x="23" y="35"/>
                    <a:pt x="0" y="54"/>
                    <a:pt x="1" y="85"/>
                  </a:cubicBezTo>
                  <a:cubicBezTo>
                    <a:pt x="2" y="112"/>
                    <a:pt x="2" y="171"/>
                    <a:pt x="2" y="187"/>
                  </a:cubicBezTo>
                  <a:cubicBezTo>
                    <a:pt x="5" y="187"/>
                    <a:pt x="9" y="189"/>
                    <a:pt x="12" y="191"/>
                  </a:cubicBezTo>
                  <a:cubicBezTo>
                    <a:pt x="18" y="223"/>
                    <a:pt x="18" y="223"/>
                    <a:pt x="18" y="22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11" y="74"/>
                    <a:pt x="107" y="91"/>
                  </a:cubicBezTo>
                  <a:cubicBezTo>
                    <a:pt x="94" y="99"/>
                    <a:pt x="69" y="125"/>
                    <a:pt x="69" y="125"/>
                  </a:cubicBezTo>
                  <a:cubicBezTo>
                    <a:pt x="69" y="125"/>
                    <a:pt x="126" y="111"/>
                    <a:pt x="148" y="102"/>
                  </a:cubicBezTo>
                  <a:cubicBezTo>
                    <a:pt x="170" y="94"/>
                    <a:pt x="148" y="121"/>
                    <a:pt x="148" y="121"/>
                  </a:cubicBezTo>
                  <a:cubicBezTo>
                    <a:pt x="148" y="121"/>
                    <a:pt x="191" y="105"/>
                    <a:pt x="204" y="100"/>
                  </a:cubicBezTo>
                  <a:cubicBezTo>
                    <a:pt x="218" y="95"/>
                    <a:pt x="231" y="99"/>
                    <a:pt x="234" y="122"/>
                  </a:cubicBezTo>
                  <a:cubicBezTo>
                    <a:pt x="236" y="145"/>
                    <a:pt x="242" y="234"/>
                    <a:pt x="242" y="234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9" y="187"/>
                    <a:pt x="260" y="187"/>
                    <a:pt x="261" y="187"/>
                  </a:cubicBezTo>
                  <a:cubicBezTo>
                    <a:pt x="262" y="178"/>
                    <a:pt x="263" y="166"/>
                    <a:pt x="263" y="152"/>
                  </a:cubicBezTo>
                  <a:cubicBezTo>
                    <a:pt x="271" y="11"/>
                    <a:pt x="241" y="61"/>
                    <a:pt x="226" y="35"/>
                  </a:cubicBezTo>
                  <a:close/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ṣľïdé">
              <a:extLst>
                <a:ext uri="{FF2B5EF4-FFF2-40B4-BE49-F238E27FC236}">
                  <a16:creationId xmlns:a16="http://schemas.microsoft.com/office/drawing/2014/main" xmlns="" id="{62E5406A-5CA7-45E9-BF64-377902132148}"/>
                </a:ext>
              </a:extLst>
            </p:cNvPr>
            <p:cNvSpPr/>
            <p:nvPr userDrawn="1"/>
          </p:nvSpPr>
          <p:spPr bwMode="auto">
            <a:xfrm>
              <a:off x="1659273" y="4355031"/>
              <a:ext cx="154070" cy="33594"/>
            </a:xfrm>
            <a:custGeom>
              <a:avLst/>
              <a:gdLst>
                <a:gd name="T0" fmla="*/ 0 w 64"/>
                <a:gd name="T1" fmla="*/ 0 h 14"/>
                <a:gd name="T2" fmla="*/ 12 w 64"/>
                <a:gd name="T3" fmla="*/ 14 h 14"/>
                <a:gd name="T4" fmla="*/ 52 w 64"/>
                <a:gd name="T5" fmla="*/ 14 h 14"/>
                <a:gd name="T6" fmla="*/ 64 w 64"/>
                <a:gd name="T7" fmla="*/ 0 h 14"/>
                <a:gd name="T8" fmla="*/ 0 w 6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4">
                  <a:moveTo>
                    <a:pt x="0" y="0"/>
                  </a:moveTo>
                  <a:cubicBezTo>
                    <a:pt x="1" y="4"/>
                    <a:pt x="8" y="14"/>
                    <a:pt x="1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6" y="14"/>
                    <a:pt x="63" y="4"/>
                    <a:pt x="6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ṣḷiďê">
              <a:extLst>
                <a:ext uri="{FF2B5EF4-FFF2-40B4-BE49-F238E27FC236}">
                  <a16:creationId xmlns:a16="http://schemas.microsoft.com/office/drawing/2014/main" xmlns="" id="{690591A4-48A0-413C-9450-1613510283D2}"/>
                </a:ext>
              </a:extLst>
            </p:cNvPr>
            <p:cNvSpPr/>
            <p:nvPr userDrawn="1"/>
          </p:nvSpPr>
          <p:spPr bwMode="auto">
            <a:xfrm>
              <a:off x="1640739" y="4334179"/>
              <a:ext cx="194614" cy="27802"/>
            </a:xfrm>
            <a:custGeom>
              <a:avLst/>
              <a:gdLst>
                <a:gd name="T0" fmla="*/ 59 w 81"/>
                <a:gd name="T1" fmla="*/ 10 h 12"/>
                <a:gd name="T2" fmla="*/ 18 w 81"/>
                <a:gd name="T3" fmla="*/ 10 h 12"/>
                <a:gd name="T4" fmla="*/ 0 w 81"/>
                <a:gd name="T5" fmla="*/ 3 h 12"/>
                <a:gd name="T6" fmla="*/ 4 w 81"/>
                <a:gd name="T7" fmla="*/ 3 h 12"/>
                <a:gd name="T8" fmla="*/ 16 w 81"/>
                <a:gd name="T9" fmla="*/ 4 h 12"/>
                <a:gd name="T10" fmla="*/ 39 w 81"/>
                <a:gd name="T11" fmla="*/ 4 h 12"/>
                <a:gd name="T12" fmla="*/ 61 w 81"/>
                <a:gd name="T13" fmla="*/ 4 h 12"/>
                <a:gd name="T14" fmla="*/ 76 w 81"/>
                <a:gd name="T15" fmla="*/ 6 h 12"/>
                <a:gd name="T16" fmla="*/ 80 w 81"/>
                <a:gd name="T17" fmla="*/ 6 h 12"/>
                <a:gd name="T18" fmla="*/ 59 w 8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12">
                  <a:moveTo>
                    <a:pt x="59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1"/>
                    <a:pt x="0" y="4"/>
                    <a:pt x="0" y="3"/>
                  </a:cubicBezTo>
                  <a:cubicBezTo>
                    <a:pt x="1" y="1"/>
                    <a:pt x="2" y="2"/>
                    <a:pt x="4" y="3"/>
                  </a:cubicBezTo>
                  <a:cubicBezTo>
                    <a:pt x="5" y="5"/>
                    <a:pt x="12" y="5"/>
                    <a:pt x="16" y="4"/>
                  </a:cubicBezTo>
                  <a:cubicBezTo>
                    <a:pt x="35" y="0"/>
                    <a:pt x="30" y="4"/>
                    <a:pt x="39" y="4"/>
                  </a:cubicBezTo>
                  <a:cubicBezTo>
                    <a:pt x="47" y="5"/>
                    <a:pt x="44" y="0"/>
                    <a:pt x="61" y="4"/>
                  </a:cubicBezTo>
                  <a:cubicBezTo>
                    <a:pt x="66" y="5"/>
                    <a:pt x="74" y="7"/>
                    <a:pt x="76" y="6"/>
                  </a:cubicBezTo>
                  <a:cubicBezTo>
                    <a:pt x="78" y="5"/>
                    <a:pt x="80" y="4"/>
                    <a:pt x="80" y="6"/>
                  </a:cubicBezTo>
                  <a:cubicBezTo>
                    <a:pt x="81" y="8"/>
                    <a:pt x="73" y="12"/>
                    <a:pt x="59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$1îḓê">
              <a:extLst>
                <a:ext uri="{FF2B5EF4-FFF2-40B4-BE49-F238E27FC236}">
                  <a16:creationId xmlns:a16="http://schemas.microsoft.com/office/drawing/2014/main" xmlns="" id="{C3D3B55D-6C66-449F-8D73-8009036A6FE5}"/>
                </a:ext>
              </a:extLst>
            </p:cNvPr>
            <p:cNvSpPr/>
            <p:nvPr userDrawn="1"/>
          </p:nvSpPr>
          <p:spPr bwMode="auto">
            <a:xfrm>
              <a:off x="1502888" y="4028358"/>
              <a:ext cx="198089" cy="134376"/>
            </a:xfrm>
            <a:custGeom>
              <a:avLst/>
              <a:gdLst>
                <a:gd name="T0" fmla="*/ 19 w 82"/>
                <a:gd name="T1" fmla="*/ 31 h 56"/>
                <a:gd name="T2" fmla="*/ 26 w 82"/>
                <a:gd name="T3" fmla="*/ 16 h 56"/>
                <a:gd name="T4" fmla="*/ 38 w 82"/>
                <a:gd name="T5" fmla="*/ 14 h 56"/>
                <a:gd name="T6" fmla="*/ 66 w 82"/>
                <a:gd name="T7" fmla="*/ 29 h 56"/>
                <a:gd name="T8" fmla="*/ 67 w 82"/>
                <a:gd name="T9" fmla="*/ 32 h 56"/>
                <a:gd name="T10" fmla="*/ 67 w 82"/>
                <a:gd name="T11" fmla="*/ 32 h 56"/>
                <a:gd name="T12" fmla="*/ 39 w 82"/>
                <a:gd name="T13" fmla="*/ 38 h 56"/>
                <a:gd name="T14" fmla="*/ 19 w 82"/>
                <a:gd name="T15" fmla="*/ 31 h 56"/>
                <a:gd name="T16" fmla="*/ 19 w 82"/>
                <a:gd name="T17" fmla="*/ 31 h 56"/>
                <a:gd name="T18" fmla="*/ 68 w 82"/>
                <a:gd name="T19" fmla="*/ 0 h 56"/>
                <a:gd name="T20" fmla="*/ 63 w 82"/>
                <a:gd name="T21" fmla="*/ 2 h 56"/>
                <a:gd name="T22" fmla="*/ 63 w 82"/>
                <a:gd name="T23" fmla="*/ 2 h 56"/>
                <a:gd name="T24" fmla="*/ 47 w 82"/>
                <a:gd name="T25" fmla="*/ 2 h 56"/>
                <a:gd name="T26" fmla="*/ 29 w 82"/>
                <a:gd name="T27" fmla="*/ 3 h 56"/>
                <a:gd name="T28" fmla="*/ 5 w 82"/>
                <a:gd name="T29" fmla="*/ 13 h 56"/>
                <a:gd name="T30" fmla="*/ 7 w 82"/>
                <a:gd name="T31" fmla="*/ 5 h 56"/>
                <a:gd name="T32" fmla="*/ 7 w 82"/>
                <a:gd name="T33" fmla="*/ 4 h 56"/>
                <a:gd name="T34" fmla="*/ 0 w 82"/>
                <a:gd name="T35" fmla="*/ 19 h 56"/>
                <a:gd name="T36" fmla="*/ 0 w 82"/>
                <a:gd name="T37" fmla="*/ 37 h 56"/>
                <a:gd name="T38" fmla="*/ 19 w 82"/>
                <a:gd name="T39" fmla="*/ 56 h 56"/>
                <a:gd name="T40" fmla="*/ 63 w 82"/>
                <a:gd name="T41" fmla="*/ 56 h 56"/>
                <a:gd name="T42" fmla="*/ 82 w 82"/>
                <a:gd name="T43" fmla="*/ 37 h 56"/>
                <a:gd name="T44" fmla="*/ 82 w 82"/>
                <a:gd name="T45" fmla="*/ 19 h 56"/>
                <a:gd name="T46" fmla="*/ 68 w 82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56">
                  <a:moveTo>
                    <a:pt x="19" y="31"/>
                  </a:moveTo>
                  <a:cubicBezTo>
                    <a:pt x="14" y="27"/>
                    <a:pt x="14" y="21"/>
                    <a:pt x="26" y="16"/>
                  </a:cubicBezTo>
                  <a:cubicBezTo>
                    <a:pt x="30" y="15"/>
                    <a:pt x="34" y="14"/>
                    <a:pt x="38" y="14"/>
                  </a:cubicBezTo>
                  <a:cubicBezTo>
                    <a:pt x="48" y="14"/>
                    <a:pt x="59" y="19"/>
                    <a:pt x="66" y="29"/>
                  </a:cubicBezTo>
                  <a:cubicBezTo>
                    <a:pt x="66" y="30"/>
                    <a:pt x="67" y="31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53" y="37"/>
                    <a:pt x="46" y="38"/>
                    <a:pt x="39" y="38"/>
                  </a:cubicBezTo>
                  <a:cubicBezTo>
                    <a:pt x="30" y="38"/>
                    <a:pt x="22" y="35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moveTo>
                    <a:pt x="68" y="0"/>
                  </a:moveTo>
                  <a:cubicBezTo>
                    <a:pt x="67" y="1"/>
                    <a:pt x="66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2"/>
                    <a:pt x="54" y="2"/>
                    <a:pt x="47" y="2"/>
                  </a:cubicBezTo>
                  <a:cubicBezTo>
                    <a:pt x="42" y="2"/>
                    <a:pt x="36" y="2"/>
                    <a:pt x="29" y="3"/>
                  </a:cubicBezTo>
                  <a:cubicBezTo>
                    <a:pt x="20" y="4"/>
                    <a:pt x="8" y="13"/>
                    <a:pt x="5" y="13"/>
                  </a:cubicBezTo>
                  <a:cubicBezTo>
                    <a:pt x="3" y="13"/>
                    <a:pt x="3" y="11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3" y="8"/>
                    <a:pt x="0" y="13"/>
                    <a:pt x="0" y="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9" y="56"/>
                    <a:pt x="19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6"/>
                    <a:pt x="82" y="47"/>
                    <a:pt x="82" y="37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0"/>
                    <a:pt x="76" y="2"/>
                    <a:pt x="68" y="0"/>
                  </a:cubicBezTo>
                </a:path>
              </a:pathLst>
            </a:custGeom>
            <a:solidFill>
              <a:srgbClr val="FDD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ṡḻiďè">
              <a:extLst>
                <a:ext uri="{FF2B5EF4-FFF2-40B4-BE49-F238E27FC236}">
                  <a16:creationId xmlns:a16="http://schemas.microsoft.com/office/drawing/2014/main" xmlns="" id="{D46A747C-44A0-4096-A5AC-9DBFD163EDEE}"/>
                </a:ext>
              </a:extLst>
            </p:cNvPr>
            <p:cNvSpPr/>
            <p:nvPr userDrawn="1"/>
          </p:nvSpPr>
          <p:spPr bwMode="auto">
            <a:xfrm>
              <a:off x="1509838" y="4026041"/>
              <a:ext cx="157544" cy="33594"/>
            </a:xfrm>
            <a:custGeom>
              <a:avLst/>
              <a:gdLst>
                <a:gd name="T0" fmla="*/ 60 w 65"/>
                <a:gd name="T1" fmla="*/ 0 h 14"/>
                <a:gd name="T2" fmla="*/ 16 w 65"/>
                <a:gd name="T3" fmla="*/ 0 h 14"/>
                <a:gd name="T4" fmla="*/ 4 w 65"/>
                <a:gd name="T5" fmla="*/ 5 h 14"/>
                <a:gd name="T6" fmla="*/ 4 w 65"/>
                <a:gd name="T7" fmla="*/ 6 h 14"/>
                <a:gd name="T8" fmla="*/ 2 w 65"/>
                <a:gd name="T9" fmla="*/ 14 h 14"/>
                <a:gd name="T10" fmla="*/ 26 w 65"/>
                <a:gd name="T11" fmla="*/ 4 h 14"/>
                <a:gd name="T12" fmla="*/ 44 w 65"/>
                <a:gd name="T13" fmla="*/ 3 h 14"/>
                <a:gd name="T14" fmla="*/ 60 w 65"/>
                <a:gd name="T15" fmla="*/ 3 h 14"/>
                <a:gd name="T16" fmla="*/ 60 w 65"/>
                <a:gd name="T17" fmla="*/ 3 h 14"/>
                <a:gd name="T18" fmla="*/ 65 w 65"/>
                <a:gd name="T19" fmla="*/ 1 h 14"/>
                <a:gd name="T20" fmla="*/ 60 w 6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4">
                  <a:moveTo>
                    <a:pt x="6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0" y="12"/>
                    <a:pt x="0" y="14"/>
                    <a:pt x="2" y="14"/>
                  </a:cubicBezTo>
                  <a:cubicBezTo>
                    <a:pt x="5" y="14"/>
                    <a:pt x="17" y="5"/>
                    <a:pt x="26" y="4"/>
                  </a:cubicBezTo>
                  <a:cubicBezTo>
                    <a:pt x="33" y="3"/>
                    <a:pt x="39" y="3"/>
                    <a:pt x="44" y="3"/>
                  </a:cubicBezTo>
                  <a:cubicBezTo>
                    <a:pt x="51" y="3"/>
                    <a:pt x="56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4" y="2"/>
                    <a:pt x="65" y="1"/>
                  </a:cubicBezTo>
                  <a:cubicBezTo>
                    <a:pt x="63" y="1"/>
                    <a:pt x="62" y="0"/>
                    <a:pt x="60" y="0"/>
                  </a:cubicBezTo>
                </a:path>
              </a:pathLst>
            </a:custGeom>
            <a:solidFill>
              <a:srgbClr val="B79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śḻiḍê">
              <a:extLst>
                <a:ext uri="{FF2B5EF4-FFF2-40B4-BE49-F238E27FC236}">
                  <a16:creationId xmlns:a16="http://schemas.microsoft.com/office/drawing/2014/main" xmlns="" id="{4D61542B-9F05-4ADC-863B-3D26ADD225A2}"/>
                </a:ext>
              </a:extLst>
            </p:cNvPr>
            <p:cNvSpPr/>
            <p:nvPr userDrawn="1"/>
          </p:nvSpPr>
          <p:spPr bwMode="auto">
            <a:xfrm>
              <a:off x="1549224" y="4078169"/>
              <a:ext cx="114684" cy="41703"/>
            </a:xfrm>
            <a:custGeom>
              <a:avLst/>
              <a:gdLst>
                <a:gd name="T0" fmla="*/ 11 w 48"/>
                <a:gd name="T1" fmla="*/ 0 h 17"/>
                <a:gd name="T2" fmla="*/ 0 w 48"/>
                <a:gd name="T3" fmla="*/ 10 h 17"/>
                <a:gd name="T4" fmla="*/ 20 w 48"/>
                <a:gd name="T5" fmla="*/ 17 h 17"/>
                <a:gd name="T6" fmla="*/ 48 w 48"/>
                <a:gd name="T7" fmla="*/ 11 h 17"/>
                <a:gd name="T8" fmla="*/ 31 w 48"/>
                <a:gd name="T9" fmla="*/ 1 h 17"/>
                <a:gd name="T10" fmla="*/ 31 w 48"/>
                <a:gd name="T11" fmla="*/ 4 h 17"/>
                <a:gd name="T12" fmla="*/ 32 w 48"/>
                <a:gd name="T13" fmla="*/ 5 h 17"/>
                <a:gd name="T14" fmla="*/ 31 w 48"/>
                <a:gd name="T15" fmla="*/ 6 h 17"/>
                <a:gd name="T16" fmla="*/ 21 w 48"/>
                <a:gd name="T17" fmla="*/ 17 h 17"/>
                <a:gd name="T18" fmla="*/ 10 w 48"/>
                <a:gd name="T19" fmla="*/ 5 h 17"/>
                <a:gd name="T20" fmla="*/ 11 w 48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">
                  <a:moveTo>
                    <a:pt x="11" y="0"/>
                  </a:moveTo>
                  <a:cubicBezTo>
                    <a:pt x="4" y="2"/>
                    <a:pt x="0" y="6"/>
                    <a:pt x="0" y="10"/>
                  </a:cubicBezTo>
                  <a:cubicBezTo>
                    <a:pt x="3" y="14"/>
                    <a:pt x="11" y="17"/>
                    <a:pt x="20" y="17"/>
                  </a:cubicBezTo>
                  <a:cubicBezTo>
                    <a:pt x="27" y="17"/>
                    <a:pt x="34" y="16"/>
                    <a:pt x="48" y="11"/>
                  </a:cubicBezTo>
                  <a:cubicBezTo>
                    <a:pt x="48" y="11"/>
                    <a:pt x="44" y="5"/>
                    <a:pt x="31" y="1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12"/>
                    <a:pt x="26" y="17"/>
                    <a:pt x="21" y="17"/>
                  </a:cubicBezTo>
                  <a:cubicBezTo>
                    <a:pt x="15" y="17"/>
                    <a:pt x="10" y="11"/>
                    <a:pt x="10" y="5"/>
                  </a:cubicBezTo>
                  <a:cubicBezTo>
                    <a:pt x="10" y="3"/>
                    <a:pt x="10" y="2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śļíḓe">
              <a:extLst>
                <a:ext uri="{FF2B5EF4-FFF2-40B4-BE49-F238E27FC236}">
                  <a16:creationId xmlns:a16="http://schemas.microsoft.com/office/drawing/2014/main" xmlns="" id="{00504DC4-9AEB-4BA0-B7E4-7F70F18C2A33}"/>
                </a:ext>
              </a:extLst>
            </p:cNvPr>
            <p:cNvSpPr/>
            <p:nvPr userDrawn="1"/>
          </p:nvSpPr>
          <p:spPr bwMode="auto">
            <a:xfrm>
              <a:off x="1572392" y="4075852"/>
              <a:ext cx="50970" cy="44020"/>
            </a:xfrm>
            <a:custGeom>
              <a:avLst/>
              <a:gdLst>
                <a:gd name="T0" fmla="*/ 15 w 21"/>
                <a:gd name="T1" fmla="*/ 1 h 18"/>
                <a:gd name="T2" fmla="*/ 17 w 21"/>
                <a:gd name="T3" fmla="*/ 4 h 18"/>
                <a:gd name="T4" fmla="*/ 18 w 21"/>
                <a:gd name="T5" fmla="*/ 4 h 18"/>
                <a:gd name="T6" fmla="*/ 21 w 21"/>
                <a:gd name="T7" fmla="*/ 5 h 18"/>
                <a:gd name="T8" fmla="*/ 21 w 21"/>
                <a:gd name="T9" fmla="*/ 2 h 18"/>
                <a:gd name="T10" fmla="*/ 18 w 21"/>
                <a:gd name="T11" fmla="*/ 1 h 18"/>
                <a:gd name="T12" fmla="*/ 15 w 21"/>
                <a:gd name="T13" fmla="*/ 1 h 18"/>
                <a:gd name="T14" fmla="*/ 7 w 21"/>
                <a:gd name="T15" fmla="*/ 0 h 18"/>
                <a:gd name="T16" fmla="*/ 1 w 21"/>
                <a:gd name="T17" fmla="*/ 1 h 18"/>
                <a:gd name="T18" fmla="*/ 0 w 21"/>
                <a:gd name="T19" fmla="*/ 6 h 18"/>
                <a:gd name="T20" fmla="*/ 11 w 21"/>
                <a:gd name="T21" fmla="*/ 18 h 18"/>
                <a:gd name="T22" fmla="*/ 21 w 21"/>
                <a:gd name="T23" fmla="*/ 7 h 18"/>
                <a:gd name="T24" fmla="*/ 18 w 21"/>
                <a:gd name="T25" fmla="*/ 9 h 18"/>
                <a:gd name="T26" fmla="*/ 17 w 21"/>
                <a:gd name="T27" fmla="*/ 9 h 18"/>
                <a:gd name="T28" fmla="*/ 11 w 21"/>
                <a:gd name="T29" fmla="*/ 14 h 18"/>
                <a:gd name="T30" fmla="*/ 4 w 21"/>
                <a:gd name="T31" fmla="*/ 6 h 18"/>
                <a:gd name="T32" fmla="*/ 7 w 2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18">
                  <a:moveTo>
                    <a:pt x="15" y="1"/>
                  </a:moveTo>
                  <a:cubicBezTo>
                    <a:pt x="16" y="1"/>
                    <a:pt x="17" y="2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4"/>
                    <a:pt x="21" y="4"/>
                    <a:pt x="21" y="5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0" y="2"/>
                    <a:pt x="19" y="1"/>
                    <a:pt x="18" y="1"/>
                  </a:cubicBezTo>
                  <a:cubicBezTo>
                    <a:pt x="17" y="1"/>
                    <a:pt x="16" y="1"/>
                    <a:pt x="15" y="1"/>
                  </a:cubicBezTo>
                  <a:moveTo>
                    <a:pt x="7" y="0"/>
                  </a:moveTo>
                  <a:cubicBezTo>
                    <a:pt x="5" y="0"/>
                    <a:pt x="2" y="1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"/>
                    <a:pt x="5" y="18"/>
                    <a:pt x="11" y="18"/>
                  </a:cubicBezTo>
                  <a:cubicBezTo>
                    <a:pt x="16" y="18"/>
                    <a:pt x="21" y="13"/>
                    <a:pt x="21" y="7"/>
                  </a:cubicBezTo>
                  <a:cubicBezTo>
                    <a:pt x="21" y="8"/>
                    <a:pt x="20" y="9"/>
                    <a:pt x="18" y="9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6" y="12"/>
                    <a:pt x="14" y="14"/>
                    <a:pt x="11" y="14"/>
                  </a:cubicBezTo>
                  <a:cubicBezTo>
                    <a:pt x="7" y="14"/>
                    <a:pt x="4" y="10"/>
                    <a:pt x="4" y="6"/>
                  </a:cubicBezTo>
                  <a:cubicBezTo>
                    <a:pt x="4" y="4"/>
                    <a:pt x="5" y="2"/>
                    <a:pt x="7" y="0"/>
                  </a:cubicBezTo>
                </a:path>
              </a:pathLst>
            </a:custGeom>
            <a:solidFill>
              <a:srgbClr val="B0B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şļíďe">
              <a:extLst>
                <a:ext uri="{FF2B5EF4-FFF2-40B4-BE49-F238E27FC236}">
                  <a16:creationId xmlns:a16="http://schemas.microsoft.com/office/drawing/2014/main" xmlns="" id="{2813AEA9-C125-43B1-8DEF-FC6FC6992D42}"/>
                </a:ext>
              </a:extLst>
            </p:cNvPr>
            <p:cNvSpPr/>
            <p:nvPr userDrawn="1"/>
          </p:nvSpPr>
          <p:spPr bwMode="auto">
            <a:xfrm>
              <a:off x="1582818" y="4075852"/>
              <a:ext cx="31278" cy="33594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0 h 14"/>
                <a:gd name="T4" fmla="*/ 0 w 13"/>
                <a:gd name="T5" fmla="*/ 6 h 14"/>
                <a:gd name="T6" fmla="*/ 7 w 13"/>
                <a:gd name="T7" fmla="*/ 14 h 14"/>
                <a:gd name="T8" fmla="*/ 13 w 13"/>
                <a:gd name="T9" fmla="*/ 9 h 14"/>
                <a:gd name="T10" fmla="*/ 11 w 13"/>
                <a:gd name="T11" fmla="*/ 6 h 14"/>
                <a:gd name="T12" fmla="*/ 13 w 13"/>
                <a:gd name="T13" fmla="*/ 4 h 14"/>
                <a:gd name="T14" fmla="*/ 11 w 13"/>
                <a:gd name="T15" fmla="*/ 1 h 14"/>
                <a:gd name="T16" fmla="*/ 6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2" y="12"/>
                    <a:pt x="13" y="9"/>
                  </a:cubicBezTo>
                  <a:cubicBezTo>
                    <a:pt x="12" y="9"/>
                    <a:pt x="11" y="8"/>
                    <a:pt x="11" y="6"/>
                  </a:cubicBezTo>
                  <a:cubicBezTo>
                    <a:pt x="11" y="5"/>
                    <a:pt x="12" y="4"/>
                    <a:pt x="13" y="4"/>
                  </a:cubicBezTo>
                  <a:cubicBezTo>
                    <a:pt x="13" y="2"/>
                    <a:pt x="12" y="1"/>
                    <a:pt x="11" y="1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šḻïḋe">
              <a:extLst>
                <a:ext uri="{FF2B5EF4-FFF2-40B4-BE49-F238E27FC236}">
                  <a16:creationId xmlns:a16="http://schemas.microsoft.com/office/drawing/2014/main" xmlns="" id="{6524D775-CA44-43DE-9C4D-7686D853580A}"/>
                </a:ext>
              </a:extLst>
            </p:cNvPr>
            <p:cNvSpPr/>
            <p:nvPr userDrawn="1"/>
          </p:nvSpPr>
          <p:spPr bwMode="auto">
            <a:xfrm>
              <a:off x="1609462" y="4085120"/>
              <a:ext cx="16218" cy="12743"/>
            </a:xfrm>
            <a:custGeom>
              <a:avLst/>
              <a:gdLst>
                <a:gd name="T0" fmla="*/ 3 w 7"/>
                <a:gd name="T1" fmla="*/ 0 h 5"/>
                <a:gd name="T2" fmla="*/ 2 w 7"/>
                <a:gd name="T3" fmla="*/ 0 h 5"/>
                <a:gd name="T4" fmla="*/ 0 w 7"/>
                <a:gd name="T5" fmla="*/ 2 h 5"/>
                <a:gd name="T6" fmla="*/ 2 w 7"/>
                <a:gd name="T7" fmla="*/ 5 h 5"/>
                <a:gd name="T8" fmla="*/ 3 w 7"/>
                <a:gd name="T9" fmla="*/ 5 h 5"/>
                <a:gd name="T10" fmla="*/ 6 w 7"/>
                <a:gd name="T11" fmla="*/ 3 h 5"/>
                <a:gd name="T12" fmla="*/ 7 w 7"/>
                <a:gd name="T13" fmla="*/ 2 h 5"/>
                <a:gd name="T14" fmla="*/ 6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ṧḻîdè">
              <a:extLst>
                <a:ext uri="{FF2B5EF4-FFF2-40B4-BE49-F238E27FC236}">
                  <a16:creationId xmlns:a16="http://schemas.microsoft.com/office/drawing/2014/main" xmlns="" id="{DF0346A4-587F-4F70-8D4D-B87E9886A920}"/>
                </a:ext>
              </a:extLst>
            </p:cNvPr>
            <p:cNvSpPr/>
            <p:nvPr userDrawn="1"/>
          </p:nvSpPr>
          <p:spPr bwMode="auto">
            <a:xfrm>
              <a:off x="1536481" y="4061952"/>
              <a:ext cx="127426" cy="42862"/>
            </a:xfrm>
            <a:custGeom>
              <a:avLst/>
              <a:gdLst>
                <a:gd name="T0" fmla="*/ 24 w 53"/>
                <a:gd name="T1" fmla="*/ 0 h 18"/>
                <a:gd name="T2" fmla="*/ 12 w 53"/>
                <a:gd name="T3" fmla="*/ 2 h 18"/>
                <a:gd name="T4" fmla="*/ 5 w 53"/>
                <a:gd name="T5" fmla="*/ 17 h 18"/>
                <a:gd name="T6" fmla="*/ 5 w 53"/>
                <a:gd name="T7" fmla="*/ 17 h 18"/>
                <a:gd name="T8" fmla="*/ 16 w 53"/>
                <a:gd name="T9" fmla="*/ 7 h 18"/>
                <a:gd name="T10" fmla="*/ 22 w 53"/>
                <a:gd name="T11" fmla="*/ 6 h 18"/>
                <a:gd name="T12" fmla="*/ 25 w 53"/>
                <a:gd name="T13" fmla="*/ 6 h 18"/>
                <a:gd name="T14" fmla="*/ 30 w 53"/>
                <a:gd name="T15" fmla="*/ 7 h 18"/>
                <a:gd name="T16" fmla="*/ 33 w 53"/>
                <a:gd name="T17" fmla="*/ 7 h 18"/>
                <a:gd name="T18" fmla="*/ 36 w 53"/>
                <a:gd name="T19" fmla="*/ 8 h 18"/>
                <a:gd name="T20" fmla="*/ 53 w 53"/>
                <a:gd name="T21" fmla="*/ 18 h 18"/>
                <a:gd name="T22" fmla="*/ 53 w 53"/>
                <a:gd name="T23" fmla="*/ 18 h 18"/>
                <a:gd name="T24" fmla="*/ 52 w 53"/>
                <a:gd name="T25" fmla="*/ 15 h 18"/>
                <a:gd name="T26" fmla="*/ 24 w 5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8">
                  <a:moveTo>
                    <a:pt x="24" y="0"/>
                  </a:moveTo>
                  <a:cubicBezTo>
                    <a:pt x="20" y="0"/>
                    <a:pt x="16" y="1"/>
                    <a:pt x="12" y="2"/>
                  </a:cubicBezTo>
                  <a:cubicBezTo>
                    <a:pt x="0" y="7"/>
                    <a:pt x="0" y="13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3"/>
                    <a:pt x="9" y="9"/>
                    <a:pt x="16" y="7"/>
                  </a:cubicBezTo>
                  <a:cubicBezTo>
                    <a:pt x="17" y="7"/>
                    <a:pt x="20" y="6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27" y="6"/>
                    <a:pt x="29" y="6"/>
                    <a:pt x="30" y="7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4" y="7"/>
                    <a:pt x="35" y="8"/>
                    <a:pt x="36" y="8"/>
                  </a:cubicBezTo>
                  <a:cubicBezTo>
                    <a:pt x="49" y="12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2" y="16"/>
                    <a:pt x="52" y="15"/>
                  </a:cubicBezTo>
                  <a:cubicBezTo>
                    <a:pt x="45" y="5"/>
                    <a:pt x="34" y="0"/>
                    <a:pt x="24" y="0"/>
                  </a:cubicBezTo>
                </a:path>
              </a:pathLst>
            </a:custGeom>
            <a:solidFill>
              <a:srgbClr val="F2C5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sḷiḋê">
              <a:extLst>
                <a:ext uri="{FF2B5EF4-FFF2-40B4-BE49-F238E27FC236}">
                  <a16:creationId xmlns:a16="http://schemas.microsoft.com/office/drawing/2014/main" xmlns="" id="{F5D53A25-48A2-44F1-B4F8-8E230547B54C}"/>
                </a:ext>
              </a:extLst>
            </p:cNvPr>
            <p:cNvSpPr/>
            <p:nvPr userDrawn="1"/>
          </p:nvSpPr>
          <p:spPr bwMode="auto">
            <a:xfrm>
              <a:off x="1770481" y="4028358"/>
              <a:ext cx="198089" cy="134376"/>
            </a:xfrm>
            <a:custGeom>
              <a:avLst/>
              <a:gdLst>
                <a:gd name="T0" fmla="*/ 18 w 82"/>
                <a:gd name="T1" fmla="*/ 32 h 56"/>
                <a:gd name="T2" fmla="*/ 20 w 82"/>
                <a:gd name="T3" fmla="*/ 29 h 56"/>
                <a:gd name="T4" fmla="*/ 47 w 82"/>
                <a:gd name="T5" fmla="*/ 14 h 56"/>
                <a:gd name="T6" fmla="*/ 59 w 82"/>
                <a:gd name="T7" fmla="*/ 16 h 56"/>
                <a:gd name="T8" fmla="*/ 67 w 82"/>
                <a:gd name="T9" fmla="*/ 31 h 56"/>
                <a:gd name="T10" fmla="*/ 67 w 82"/>
                <a:gd name="T11" fmla="*/ 31 h 56"/>
                <a:gd name="T12" fmla="*/ 46 w 82"/>
                <a:gd name="T13" fmla="*/ 38 h 56"/>
                <a:gd name="T14" fmla="*/ 43 w 82"/>
                <a:gd name="T15" fmla="*/ 38 h 56"/>
                <a:gd name="T16" fmla="*/ 18 w 82"/>
                <a:gd name="T17" fmla="*/ 32 h 56"/>
                <a:gd name="T18" fmla="*/ 18 w 82"/>
                <a:gd name="T19" fmla="*/ 32 h 56"/>
                <a:gd name="T20" fmla="*/ 17 w 82"/>
                <a:gd name="T21" fmla="*/ 0 h 56"/>
                <a:gd name="T22" fmla="*/ 0 w 82"/>
                <a:gd name="T23" fmla="*/ 19 h 56"/>
                <a:gd name="T24" fmla="*/ 0 w 82"/>
                <a:gd name="T25" fmla="*/ 37 h 56"/>
                <a:gd name="T26" fmla="*/ 19 w 82"/>
                <a:gd name="T27" fmla="*/ 56 h 56"/>
                <a:gd name="T28" fmla="*/ 63 w 82"/>
                <a:gd name="T29" fmla="*/ 56 h 56"/>
                <a:gd name="T30" fmla="*/ 82 w 82"/>
                <a:gd name="T31" fmla="*/ 37 h 56"/>
                <a:gd name="T32" fmla="*/ 82 w 82"/>
                <a:gd name="T33" fmla="*/ 19 h 56"/>
                <a:gd name="T34" fmla="*/ 81 w 82"/>
                <a:gd name="T35" fmla="*/ 13 h 56"/>
                <a:gd name="T36" fmla="*/ 80 w 82"/>
                <a:gd name="T37" fmla="*/ 14 h 56"/>
                <a:gd name="T38" fmla="*/ 56 w 82"/>
                <a:gd name="T39" fmla="*/ 3 h 56"/>
                <a:gd name="T40" fmla="*/ 30 w 82"/>
                <a:gd name="T41" fmla="*/ 1 h 56"/>
                <a:gd name="T42" fmla="*/ 20 w 82"/>
                <a:gd name="T43" fmla="*/ 1 h 56"/>
                <a:gd name="T44" fmla="*/ 20 w 82"/>
                <a:gd name="T45" fmla="*/ 1 h 56"/>
                <a:gd name="T46" fmla="*/ 17 w 82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56">
                  <a:moveTo>
                    <a:pt x="18" y="32"/>
                  </a:moveTo>
                  <a:cubicBezTo>
                    <a:pt x="18" y="31"/>
                    <a:pt x="19" y="30"/>
                    <a:pt x="20" y="29"/>
                  </a:cubicBezTo>
                  <a:cubicBezTo>
                    <a:pt x="27" y="19"/>
                    <a:pt x="37" y="14"/>
                    <a:pt x="47" y="14"/>
                  </a:cubicBezTo>
                  <a:cubicBezTo>
                    <a:pt x="51" y="14"/>
                    <a:pt x="55" y="15"/>
                    <a:pt x="59" y="16"/>
                  </a:cubicBezTo>
                  <a:cubicBezTo>
                    <a:pt x="71" y="21"/>
                    <a:pt x="71" y="27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4" y="35"/>
                    <a:pt x="55" y="37"/>
                    <a:pt x="46" y="38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36" y="38"/>
                    <a:pt x="31" y="37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17" y="0"/>
                  </a:moveTo>
                  <a:cubicBezTo>
                    <a:pt x="7" y="1"/>
                    <a:pt x="0" y="9"/>
                    <a:pt x="0" y="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8" y="56"/>
                    <a:pt x="19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3" y="56"/>
                    <a:pt x="82" y="47"/>
                    <a:pt x="82" y="37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7"/>
                    <a:pt x="82" y="15"/>
                    <a:pt x="81" y="13"/>
                  </a:cubicBezTo>
                  <a:cubicBezTo>
                    <a:pt x="81" y="14"/>
                    <a:pt x="81" y="14"/>
                    <a:pt x="80" y="14"/>
                  </a:cubicBezTo>
                  <a:cubicBezTo>
                    <a:pt x="76" y="14"/>
                    <a:pt x="65" y="4"/>
                    <a:pt x="56" y="3"/>
                  </a:cubicBezTo>
                  <a:cubicBezTo>
                    <a:pt x="43" y="1"/>
                    <a:pt x="37" y="1"/>
                    <a:pt x="30" y="1"/>
                  </a:cubicBezTo>
                  <a:cubicBezTo>
                    <a:pt x="27" y="1"/>
                    <a:pt x="24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7" y="0"/>
                    <a:pt x="17" y="0"/>
                  </a:cubicBezTo>
                </a:path>
              </a:pathLst>
            </a:custGeom>
            <a:solidFill>
              <a:srgbClr val="FDD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slïḍé">
              <a:extLst>
                <a:ext uri="{FF2B5EF4-FFF2-40B4-BE49-F238E27FC236}">
                  <a16:creationId xmlns:a16="http://schemas.microsoft.com/office/drawing/2014/main" xmlns="" id="{71672A30-30F8-4BE5-8895-6FE077167DC4}"/>
                </a:ext>
              </a:extLst>
            </p:cNvPr>
            <p:cNvSpPr/>
            <p:nvPr userDrawn="1"/>
          </p:nvSpPr>
          <p:spPr bwMode="auto">
            <a:xfrm>
              <a:off x="1811026" y="4026041"/>
              <a:ext cx="155228" cy="35911"/>
            </a:xfrm>
            <a:custGeom>
              <a:avLst/>
              <a:gdLst>
                <a:gd name="T0" fmla="*/ 46 w 64"/>
                <a:gd name="T1" fmla="*/ 0 h 15"/>
                <a:gd name="T2" fmla="*/ 2 w 64"/>
                <a:gd name="T3" fmla="*/ 0 h 15"/>
                <a:gd name="T4" fmla="*/ 0 w 64"/>
                <a:gd name="T5" fmla="*/ 1 h 15"/>
                <a:gd name="T6" fmla="*/ 3 w 64"/>
                <a:gd name="T7" fmla="*/ 2 h 15"/>
                <a:gd name="T8" fmla="*/ 3 w 64"/>
                <a:gd name="T9" fmla="*/ 2 h 15"/>
                <a:gd name="T10" fmla="*/ 13 w 64"/>
                <a:gd name="T11" fmla="*/ 2 h 15"/>
                <a:gd name="T12" fmla="*/ 39 w 64"/>
                <a:gd name="T13" fmla="*/ 4 h 15"/>
                <a:gd name="T14" fmla="*/ 63 w 64"/>
                <a:gd name="T15" fmla="*/ 15 h 15"/>
                <a:gd name="T16" fmla="*/ 64 w 64"/>
                <a:gd name="T17" fmla="*/ 14 h 15"/>
                <a:gd name="T18" fmla="*/ 46 w 6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5">
                  <a:moveTo>
                    <a:pt x="4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7" y="2"/>
                    <a:pt x="10" y="2"/>
                    <a:pt x="13" y="2"/>
                  </a:cubicBezTo>
                  <a:cubicBezTo>
                    <a:pt x="20" y="2"/>
                    <a:pt x="26" y="2"/>
                    <a:pt x="39" y="4"/>
                  </a:cubicBezTo>
                  <a:cubicBezTo>
                    <a:pt x="48" y="5"/>
                    <a:pt x="59" y="15"/>
                    <a:pt x="63" y="15"/>
                  </a:cubicBezTo>
                  <a:cubicBezTo>
                    <a:pt x="64" y="15"/>
                    <a:pt x="64" y="15"/>
                    <a:pt x="64" y="14"/>
                  </a:cubicBezTo>
                  <a:cubicBezTo>
                    <a:pt x="62" y="6"/>
                    <a:pt x="54" y="0"/>
                    <a:pt x="46" y="0"/>
                  </a:cubicBezTo>
                </a:path>
              </a:pathLst>
            </a:custGeom>
            <a:solidFill>
              <a:srgbClr val="B79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ľïďê">
              <a:extLst>
                <a:ext uri="{FF2B5EF4-FFF2-40B4-BE49-F238E27FC236}">
                  <a16:creationId xmlns:a16="http://schemas.microsoft.com/office/drawing/2014/main" xmlns="" id="{A12E4EF9-FFF2-4C85-A8E5-AC9872D6BD7D}"/>
                </a:ext>
              </a:extLst>
            </p:cNvPr>
            <p:cNvSpPr/>
            <p:nvPr userDrawn="1"/>
          </p:nvSpPr>
          <p:spPr bwMode="auto">
            <a:xfrm>
              <a:off x="1813343" y="4078169"/>
              <a:ext cx="118158" cy="41703"/>
            </a:xfrm>
            <a:custGeom>
              <a:avLst/>
              <a:gdLst>
                <a:gd name="T0" fmla="*/ 38 w 49"/>
                <a:gd name="T1" fmla="*/ 0 h 17"/>
                <a:gd name="T2" fmla="*/ 38 w 49"/>
                <a:gd name="T3" fmla="*/ 4 h 17"/>
                <a:gd name="T4" fmla="*/ 38 w 49"/>
                <a:gd name="T5" fmla="*/ 4 h 17"/>
                <a:gd name="T6" fmla="*/ 38 w 49"/>
                <a:gd name="T7" fmla="*/ 4 h 17"/>
                <a:gd name="T8" fmla="*/ 38 w 49"/>
                <a:gd name="T9" fmla="*/ 5 h 17"/>
                <a:gd name="T10" fmla="*/ 27 w 49"/>
                <a:gd name="T11" fmla="*/ 16 h 17"/>
                <a:gd name="T12" fmla="*/ 16 w 49"/>
                <a:gd name="T13" fmla="*/ 5 h 17"/>
                <a:gd name="T14" fmla="*/ 17 w 49"/>
                <a:gd name="T15" fmla="*/ 1 h 17"/>
                <a:gd name="T16" fmla="*/ 0 w 49"/>
                <a:gd name="T17" fmla="*/ 11 h 17"/>
                <a:gd name="T18" fmla="*/ 25 w 49"/>
                <a:gd name="T19" fmla="*/ 17 h 17"/>
                <a:gd name="T20" fmla="*/ 28 w 49"/>
                <a:gd name="T21" fmla="*/ 17 h 17"/>
                <a:gd name="T22" fmla="*/ 49 w 49"/>
                <a:gd name="T23" fmla="*/ 10 h 17"/>
                <a:gd name="T24" fmla="*/ 38 w 49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38" y="0"/>
                  </a:moveTo>
                  <a:cubicBezTo>
                    <a:pt x="38" y="1"/>
                    <a:pt x="38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11"/>
                    <a:pt x="33" y="16"/>
                    <a:pt x="27" y="16"/>
                  </a:cubicBezTo>
                  <a:cubicBezTo>
                    <a:pt x="21" y="16"/>
                    <a:pt x="16" y="11"/>
                    <a:pt x="16" y="5"/>
                  </a:cubicBezTo>
                  <a:cubicBezTo>
                    <a:pt x="16" y="4"/>
                    <a:pt x="17" y="2"/>
                    <a:pt x="17" y="1"/>
                  </a:cubicBezTo>
                  <a:cubicBezTo>
                    <a:pt x="4" y="5"/>
                    <a:pt x="0" y="11"/>
                    <a:pt x="0" y="11"/>
                  </a:cubicBezTo>
                  <a:cubicBezTo>
                    <a:pt x="13" y="16"/>
                    <a:pt x="18" y="17"/>
                    <a:pt x="25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37" y="16"/>
                    <a:pt x="46" y="14"/>
                    <a:pt x="49" y="10"/>
                  </a:cubicBezTo>
                  <a:cubicBezTo>
                    <a:pt x="48" y="5"/>
                    <a:pt x="44" y="2"/>
                    <a:pt x="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šļïḋê">
              <a:extLst>
                <a:ext uri="{FF2B5EF4-FFF2-40B4-BE49-F238E27FC236}">
                  <a16:creationId xmlns:a16="http://schemas.microsoft.com/office/drawing/2014/main" xmlns="" id="{2B555B2C-3C88-47E4-8C25-C8FE3D28DEE9}"/>
                </a:ext>
              </a:extLst>
            </p:cNvPr>
            <p:cNvSpPr/>
            <p:nvPr userDrawn="1"/>
          </p:nvSpPr>
          <p:spPr bwMode="auto">
            <a:xfrm>
              <a:off x="1852729" y="4075852"/>
              <a:ext cx="53287" cy="40545"/>
            </a:xfrm>
            <a:custGeom>
              <a:avLst/>
              <a:gdLst>
                <a:gd name="T0" fmla="*/ 6 w 22"/>
                <a:gd name="T1" fmla="*/ 1 h 17"/>
                <a:gd name="T2" fmla="*/ 4 w 22"/>
                <a:gd name="T3" fmla="*/ 1 h 17"/>
                <a:gd name="T4" fmla="*/ 1 w 22"/>
                <a:gd name="T5" fmla="*/ 2 h 17"/>
                <a:gd name="T6" fmla="*/ 0 w 22"/>
                <a:gd name="T7" fmla="*/ 6 h 17"/>
                <a:gd name="T8" fmla="*/ 11 w 22"/>
                <a:gd name="T9" fmla="*/ 17 h 17"/>
                <a:gd name="T10" fmla="*/ 22 w 22"/>
                <a:gd name="T11" fmla="*/ 6 h 17"/>
                <a:gd name="T12" fmla="*/ 22 w 22"/>
                <a:gd name="T13" fmla="*/ 5 h 17"/>
                <a:gd name="T14" fmla="*/ 19 w 22"/>
                <a:gd name="T15" fmla="*/ 8 h 17"/>
                <a:gd name="T16" fmla="*/ 18 w 22"/>
                <a:gd name="T17" fmla="*/ 8 h 17"/>
                <a:gd name="T18" fmla="*/ 11 w 22"/>
                <a:gd name="T19" fmla="*/ 13 h 17"/>
                <a:gd name="T20" fmla="*/ 4 w 22"/>
                <a:gd name="T21" fmla="*/ 6 h 17"/>
                <a:gd name="T22" fmla="*/ 6 w 22"/>
                <a:gd name="T23" fmla="*/ 1 h 17"/>
                <a:gd name="T24" fmla="*/ 16 w 22"/>
                <a:gd name="T25" fmla="*/ 0 h 17"/>
                <a:gd name="T26" fmla="*/ 18 w 22"/>
                <a:gd name="T27" fmla="*/ 3 h 17"/>
                <a:gd name="T28" fmla="*/ 19 w 22"/>
                <a:gd name="T29" fmla="*/ 2 h 17"/>
                <a:gd name="T30" fmla="*/ 22 w 22"/>
                <a:gd name="T31" fmla="*/ 5 h 17"/>
                <a:gd name="T32" fmla="*/ 22 w 22"/>
                <a:gd name="T33" fmla="*/ 1 h 17"/>
                <a:gd name="T34" fmla="*/ 16 w 2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17">
                  <a:moveTo>
                    <a:pt x="6" y="1"/>
                  </a:move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2"/>
                    <a:pt x="5" y="17"/>
                    <a:pt x="11" y="17"/>
                  </a:cubicBezTo>
                  <a:cubicBezTo>
                    <a:pt x="17" y="17"/>
                    <a:pt x="22" y="12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7"/>
                    <a:pt x="21" y="8"/>
                    <a:pt x="19" y="8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7" y="11"/>
                    <a:pt x="15" y="13"/>
                    <a:pt x="11" y="13"/>
                  </a:cubicBezTo>
                  <a:cubicBezTo>
                    <a:pt x="7" y="13"/>
                    <a:pt x="4" y="10"/>
                    <a:pt x="4" y="6"/>
                  </a:cubicBezTo>
                  <a:cubicBezTo>
                    <a:pt x="4" y="4"/>
                    <a:pt x="5" y="2"/>
                    <a:pt x="6" y="1"/>
                  </a:cubicBezTo>
                  <a:moveTo>
                    <a:pt x="16" y="0"/>
                  </a:moveTo>
                  <a:cubicBezTo>
                    <a:pt x="17" y="1"/>
                    <a:pt x="17" y="2"/>
                    <a:pt x="18" y="3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21" y="2"/>
                    <a:pt x="22" y="3"/>
                    <a:pt x="22" y="5"/>
                  </a:cubicBezTo>
                  <a:cubicBezTo>
                    <a:pt x="22" y="4"/>
                    <a:pt x="22" y="2"/>
                    <a:pt x="22" y="1"/>
                  </a:cubicBezTo>
                  <a:cubicBezTo>
                    <a:pt x="20" y="1"/>
                    <a:pt x="18" y="1"/>
                    <a:pt x="16" y="0"/>
                  </a:cubicBezTo>
                </a:path>
              </a:pathLst>
            </a:custGeom>
            <a:solidFill>
              <a:srgbClr val="B0B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ṥḻïḑé">
              <a:extLst>
                <a:ext uri="{FF2B5EF4-FFF2-40B4-BE49-F238E27FC236}">
                  <a16:creationId xmlns:a16="http://schemas.microsoft.com/office/drawing/2014/main" xmlns="" id="{2DCC73F7-A036-41D5-AF97-B59B5274B275}"/>
                </a:ext>
              </a:extLst>
            </p:cNvPr>
            <p:cNvSpPr/>
            <p:nvPr userDrawn="1"/>
          </p:nvSpPr>
          <p:spPr bwMode="auto">
            <a:xfrm>
              <a:off x="1861996" y="4075852"/>
              <a:ext cx="33594" cy="31278"/>
            </a:xfrm>
            <a:custGeom>
              <a:avLst/>
              <a:gdLst>
                <a:gd name="T0" fmla="*/ 8 w 14"/>
                <a:gd name="T1" fmla="*/ 0 h 13"/>
                <a:gd name="T2" fmla="*/ 2 w 14"/>
                <a:gd name="T3" fmla="*/ 1 h 13"/>
                <a:gd name="T4" fmla="*/ 0 w 14"/>
                <a:gd name="T5" fmla="*/ 6 h 13"/>
                <a:gd name="T6" fmla="*/ 7 w 14"/>
                <a:gd name="T7" fmla="*/ 13 h 13"/>
                <a:gd name="T8" fmla="*/ 14 w 14"/>
                <a:gd name="T9" fmla="*/ 8 h 13"/>
                <a:gd name="T10" fmla="*/ 11 w 14"/>
                <a:gd name="T11" fmla="*/ 5 h 13"/>
                <a:gd name="T12" fmla="*/ 14 w 14"/>
                <a:gd name="T13" fmla="*/ 3 h 13"/>
                <a:gd name="T14" fmla="*/ 12 w 14"/>
                <a:gd name="T15" fmla="*/ 0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3" y="11"/>
                    <a:pt x="14" y="8"/>
                  </a:cubicBezTo>
                  <a:cubicBezTo>
                    <a:pt x="13" y="8"/>
                    <a:pt x="11" y="6"/>
                    <a:pt x="11" y="5"/>
                  </a:cubicBezTo>
                  <a:cubicBezTo>
                    <a:pt x="11" y="4"/>
                    <a:pt x="12" y="3"/>
                    <a:pt x="14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1" y="0"/>
                    <a:pt x="9" y="0"/>
                    <a:pt x="8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s1iḑé">
              <a:extLst>
                <a:ext uri="{FF2B5EF4-FFF2-40B4-BE49-F238E27FC236}">
                  <a16:creationId xmlns:a16="http://schemas.microsoft.com/office/drawing/2014/main" xmlns="" id="{E9DDD529-CC31-4881-9C01-F05F51D4D889}"/>
                </a:ext>
              </a:extLst>
            </p:cNvPr>
            <p:cNvSpPr/>
            <p:nvPr userDrawn="1"/>
          </p:nvSpPr>
          <p:spPr bwMode="auto">
            <a:xfrm>
              <a:off x="1888639" y="4080486"/>
              <a:ext cx="17377" cy="15060"/>
            </a:xfrm>
            <a:custGeom>
              <a:avLst/>
              <a:gdLst>
                <a:gd name="T0" fmla="*/ 4 w 7"/>
                <a:gd name="T1" fmla="*/ 0 h 6"/>
                <a:gd name="T2" fmla="*/ 3 w 7"/>
                <a:gd name="T3" fmla="*/ 1 h 6"/>
                <a:gd name="T4" fmla="*/ 0 w 7"/>
                <a:gd name="T5" fmla="*/ 3 h 6"/>
                <a:gd name="T6" fmla="*/ 3 w 7"/>
                <a:gd name="T7" fmla="*/ 6 h 6"/>
                <a:gd name="T8" fmla="*/ 4 w 7"/>
                <a:gd name="T9" fmla="*/ 6 h 6"/>
                <a:gd name="T10" fmla="*/ 7 w 7"/>
                <a:gd name="T11" fmla="*/ 3 h 6"/>
                <a:gd name="T12" fmla="*/ 7 w 7"/>
                <a:gd name="T13" fmla="*/ 3 h 6"/>
                <a:gd name="T14" fmla="*/ 7 w 7"/>
                <a:gd name="T15" fmla="*/ 3 h 6"/>
                <a:gd name="T16" fmla="*/ 4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6" y="6"/>
                    <a:pt x="7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ŝḷîḓê">
              <a:extLst>
                <a:ext uri="{FF2B5EF4-FFF2-40B4-BE49-F238E27FC236}">
                  <a16:creationId xmlns:a16="http://schemas.microsoft.com/office/drawing/2014/main" xmlns="" id="{E720BB48-48A8-4357-A95F-192B13DF0063}"/>
                </a:ext>
              </a:extLst>
            </p:cNvPr>
            <p:cNvSpPr/>
            <p:nvPr userDrawn="1"/>
          </p:nvSpPr>
          <p:spPr bwMode="auto">
            <a:xfrm>
              <a:off x="1813343" y="4061952"/>
              <a:ext cx="128584" cy="42862"/>
            </a:xfrm>
            <a:custGeom>
              <a:avLst/>
              <a:gdLst>
                <a:gd name="T0" fmla="*/ 29 w 53"/>
                <a:gd name="T1" fmla="*/ 0 h 18"/>
                <a:gd name="T2" fmla="*/ 2 w 53"/>
                <a:gd name="T3" fmla="*/ 15 h 18"/>
                <a:gd name="T4" fmla="*/ 0 w 53"/>
                <a:gd name="T5" fmla="*/ 18 h 18"/>
                <a:gd name="T6" fmla="*/ 0 w 53"/>
                <a:gd name="T7" fmla="*/ 18 h 18"/>
                <a:gd name="T8" fmla="*/ 17 w 53"/>
                <a:gd name="T9" fmla="*/ 8 h 18"/>
                <a:gd name="T10" fmla="*/ 20 w 53"/>
                <a:gd name="T11" fmla="*/ 7 h 18"/>
                <a:gd name="T12" fmla="*/ 22 w 53"/>
                <a:gd name="T13" fmla="*/ 7 h 18"/>
                <a:gd name="T14" fmla="*/ 28 w 53"/>
                <a:gd name="T15" fmla="*/ 6 h 18"/>
                <a:gd name="T16" fmla="*/ 32 w 53"/>
                <a:gd name="T17" fmla="*/ 6 h 18"/>
                <a:gd name="T18" fmla="*/ 38 w 53"/>
                <a:gd name="T19" fmla="*/ 7 h 18"/>
                <a:gd name="T20" fmla="*/ 49 w 53"/>
                <a:gd name="T21" fmla="*/ 17 h 18"/>
                <a:gd name="T22" fmla="*/ 49 w 53"/>
                <a:gd name="T23" fmla="*/ 17 h 18"/>
                <a:gd name="T24" fmla="*/ 41 w 53"/>
                <a:gd name="T25" fmla="*/ 2 h 18"/>
                <a:gd name="T26" fmla="*/ 29 w 5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8">
                  <a:moveTo>
                    <a:pt x="29" y="0"/>
                  </a:moveTo>
                  <a:cubicBezTo>
                    <a:pt x="19" y="0"/>
                    <a:pt x="9" y="5"/>
                    <a:pt x="2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4" y="12"/>
                    <a:pt x="17" y="8"/>
                  </a:cubicBezTo>
                  <a:cubicBezTo>
                    <a:pt x="18" y="8"/>
                    <a:pt x="19" y="7"/>
                    <a:pt x="20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4" y="6"/>
                    <a:pt x="26" y="6"/>
                    <a:pt x="28" y="6"/>
                  </a:cubicBezTo>
                  <a:cubicBezTo>
                    <a:pt x="29" y="6"/>
                    <a:pt x="31" y="6"/>
                    <a:pt x="32" y="6"/>
                  </a:cubicBezTo>
                  <a:cubicBezTo>
                    <a:pt x="34" y="7"/>
                    <a:pt x="36" y="7"/>
                    <a:pt x="38" y="7"/>
                  </a:cubicBezTo>
                  <a:cubicBezTo>
                    <a:pt x="44" y="9"/>
                    <a:pt x="48" y="12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3" y="13"/>
                    <a:pt x="53" y="7"/>
                    <a:pt x="41" y="2"/>
                  </a:cubicBezTo>
                  <a:cubicBezTo>
                    <a:pt x="37" y="1"/>
                    <a:pt x="33" y="0"/>
                    <a:pt x="29" y="0"/>
                  </a:cubicBezTo>
                </a:path>
              </a:pathLst>
            </a:custGeom>
            <a:solidFill>
              <a:srgbClr val="F2C5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sľíḑê">
              <a:extLst>
                <a:ext uri="{FF2B5EF4-FFF2-40B4-BE49-F238E27FC236}">
                  <a16:creationId xmlns:a16="http://schemas.microsoft.com/office/drawing/2014/main" xmlns="" id="{4B838AF6-BF9F-4060-8EE7-BC11AF8B5136}"/>
                </a:ext>
              </a:extLst>
            </p:cNvPr>
            <p:cNvSpPr/>
            <p:nvPr userDrawn="1"/>
          </p:nvSpPr>
          <p:spPr bwMode="auto">
            <a:xfrm>
              <a:off x="1428749" y="4020249"/>
              <a:ext cx="626703" cy="147119"/>
            </a:xfrm>
            <a:custGeom>
              <a:avLst/>
              <a:gdLst>
                <a:gd name="T0" fmla="*/ 260 w 260"/>
                <a:gd name="T1" fmla="*/ 9 h 61"/>
                <a:gd name="T2" fmla="*/ 224 w 260"/>
                <a:gd name="T3" fmla="*/ 9 h 61"/>
                <a:gd name="T4" fmla="*/ 207 w 260"/>
                <a:gd name="T5" fmla="*/ 0 h 61"/>
                <a:gd name="T6" fmla="*/ 159 w 260"/>
                <a:gd name="T7" fmla="*/ 0 h 61"/>
                <a:gd name="T8" fmla="*/ 140 w 260"/>
                <a:gd name="T9" fmla="*/ 19 h 61"/>
                <a:gd name="T10" fmla="*/ 140 w 260"/>
                <a:gd name="T11" fmla="*/ 22 h 61"/>
                <a:gd name="T12" fmla="*/ 116 w 260"/>
                <a:gd name="T13" fmla="*/ 22 h 61"/>
                <a:gd name="T14" fmla="*/ 116 w 260"/>
                <a:gd name="T15" fmla="*/ 19 h 61"/>
                <a:gd name="T16" fmla="*/ 97 w 260"/>
                <a:gd name="T17" fmla="*/ 0 h 61"/>
                <a:gd name="T18" fmla="*/ 48 w 260"/>
                <a:gd name="T19" fmla="*/ 0 h 61"/>
                <a:gd name="T20" fmla="*/ 31 w 260"/>
                <a:gd name="T21" fmla="*/ 10 h 61"/>
                <a:gd name="T22" fmla="*/ 0 w 260"/>
                <a:gd name="T23" fmla="*/ 9 h 61"/>
                <a:gd name="T24" fmla="*/ 0 w 260"/>
                <a:gd name="T25" fmla="*/ 15 h 61"/>
                <a:gd name="T26" fmla="*/ 29 w 260"/>
                <a:gd name="T27" fmla="*/ 27 h 61"/>
                <a:gd name="T28" fmla="*/ 29 w 260"/>
                <a:gd name="T29" fmla="*/ 42 h 61"/>
                <a:gd name="T30" fmla="*/ 48 w 260"/>
                <a:gd name="T31" fmla="*/ 61 h 61"/>
                <a:gd name="T32" fmla="*/ 97 w 260"/>
                <a:gd name="T33" fmla="*/ 61 h 61"/>
                <a:gd name="T34" fmla="*/ 116 w 260"/>
                <a:gd name="T35" fmla="*/ 42 h 61"/>
                <a:gd name="T36" fmla="*/ 116 w 260"/>
                <a:gd name="T37" fmla="*/ 31 h 61"/>
                <a:gd name="T38" fmla="*/ 140 w 260"/>
                <a:gd name="T39" fmla="*/ 31 h 61"/>
                <a:gd name="T40" fmla="*/ 140 w 260"/>
                <a:gd name="T41" fmla="*/ 42 h 61"/>
                <a:gd name="T42" fmla="*/ 159 w 260"/>
                <a:gd name="T43" fmla="*/ 61 h 61"/>
                <a:gd name="T44" fmla="*/ 207 w 260"/>
                <a:gd name="T45" fmla="*/ 61 h 61"/>
                <a:gd name="T46" fmla="*/ 227 w 260"/>
                <a:gd name="T47" fmla="*/ 42 h 61"/>
                <a:gd name="T48" fmla="*/ 227 w 260"/>
                <a:gd name="T49" fmla="*/ 26 h 61"/>
                <a:gd name="T50" fmla="*/ 260 w 260"/>
                <a:gd name="T51" fmla="*/ 15 h 61"/>
                <a:gd name="T52" fmla="*/ 260 w 260"/>
                <a:gd name="T53" fmla="*/ 9 h 61"/>
                <a:gd name="T54" fmla="*/ 110 w 260"/>
                <a:gd name="T55" fmla="*/ 40 h 61"/>
                <a:gd name="T56" fmla="*/ 93 w 260"/>
                <a:gd name="T57" fmla="*/ 57 h 61"/>
                <a:gd name="T58" fmla="*/ 52 w 260"/>
                <a:gd name="T59" fmla="*/ 57 h 61"/>
                <a:gd name="T60" fmla="*/ 35 w 260"/>
                <a:gd name="T61" fmla="*/ 40 h 61"/>
                <a:gd name="T62" fmla="*/ 35 w 260"/>
                <a:gd name="T63" fmla="*/ 20 h 61"/>
                <a:gd name="T64" fmla="*/ 52 w 260"/>
                <a:gd name="T65" fmla="*/ 4 h 61"/>
                <a:gd name="T66" fmla="*/ 93 w 260"/>
                <a:gd name="T67" fmla="*/ 4 h 61"/>
                <a:gd name="T68" fmla="*/ 110 w 260"/>
                <a:gd name="T69" fmla="*/ 20 h 61"/>
                <a:gd name="T70" fmla="*/ 110 w 260"/>
                <a:gd name="T71" fmla="*/ 40 h 61"/>
                <a:gd name="T72" fmla="*/ 220 w 260"/>
                <a:gd name="T73" fmla="*/ 40 h 61"/>
                <a:gd name="T74" fmla="*/ 204 w 260"/>
                <a:gd name="T75" fmla="*/ 57 h 61"/>
                <a:gd name="T76" fmla="*/ 162 w 260"/>
                <a:gd name="T77" fmla="*/ 57 h 61"/>
                <a:gd name="T78" fmla="*/ 146 w 260"/>
                <a:gd name="T79" fmla="*/ 40 h 61"/>
                <a:gd name="T80" fmla="*/ 146 w 260"/>
                <a:gd name="T81" fmla="*/ 31 h 61"/>
                <a:gd name="T82" fmla="*/ 146 w 260"/>
                <a:gd name="T83" fmla="*/ 31 h 61"/>
                <a:gd name="T84" fmla="*/ 146 w 260"/>
                <a:gd name="T85" fmla="*/ 30 h 61"/>
                <a:gd name="T86" fmla="*/ 146 w 260"/>
                <a:gd name="T87" fmla="*/ 20 h 61"/>
                <a:gd name="T88" fmla="*/ 162 w 260"/>
                <a:gd name="T89" fmla="*/ 4 h 61"/>
                <a:gd name="T90" fmla="*/ 204 w 260"/>
                <a:gd name="T91" fmla="*/ 4 h 61"/>
                <a:gd name="T92" fmla="*/ 220 w 260"/>
                <a:gd name="T93" fmla="*/ 20 h 61"/>
                <a:gd name="T94" fmla="*/ 220 w 260"/>
                <a:gd name="T9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61">
                  <a:moveTo>
                    <a:pt x="260" y="9"/>
                  </a:moveTo>
                  <a:cubicBezTo>
                    <a:pt x="224" y="9"/>
                    <a:pt x="224" y="9"/>
                    <a:pt x="224" y="9"/>
                  </a:cubicBezTo>
                  <a:cubicBezTo>
                    <a:pt x="220" y="4"/>
                    <a:pt x="214" y="0"/>
                    <a:pt x="20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8" y="0"/>
                    <a:pt x="140" y="8"/>
                    <a:pt x="140" y="19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7" y="22"/>
                    <a:pt x="118" y="22"/>
                    <a:pt x="116" y="22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8"/>
                    <a:pt x="107" y="0"/>
                    <a:pt x="9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1" y="0"/>
                    <a:pt x="35" y="4"/>
                    <a:pt x="3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53"/>
                    <a:pt x="38" y="61"/>
                    <a:pt x="48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107" y="61"/>
                    <a:pt x="116" y="53"/>
                    <a:pt x="116" y="4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9" y="30"/>
                    <a:pt x="138" y="30"/>
                    <a:pt x="140" y="31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40" y="53"/>
                    <a:pt x="148" y="61"/>
                    <a:pt x="159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18" y="61"/>
                    <a:pt x="227" y="53"/>
                    <a:pt x="227" y="42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60" y="15"/>
                    <a:pt x="260" y="15"/>
                    <a:pt x="260" y="15"/>
                  </a:cubicBezTo>
                  <a:lnTo>
                    <a:pt x="260" y="9"/>
                  </a:lnTo>
                  <a:close/>
                  <a:moveTo>
                    <a:pt x="110" y="40"/>
                  </a:moveTo>
                  <a:cubicBezTo>
                    <a:pt x="110" y="49"/>
                    <a:pt x="102" y="57"/>
                    <a:pt x="93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43" y="57"/>
                    <a:pt x="35" y="49"/>
                    <a:pt x="35" y="4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1"/>
                    <a:pt x="43" y="4"/>
                    <a:pt x="52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102" y="4"/>
                    <a:pt x="110" y="11"/>
                    <a:pt x="110" y="20"/>
                  </a:cubicBezTo>
                  <a:lnTo>
                    <a:pt x="110" y="40"/>
                  </a:lnTo>
                  <a:close/>
                  <a:moveTo>
                    <a:pt x="220" y="40"/>
                  </a:moveTo>
                  <a:cubicBezTo>
                    <a:pt x="220" y="49"/>
                    <a:pt x="213" y="57"/>
                    <a:pt x="204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53" y="57"/>
                    <a:pt x="146" y="49"/>
                    <a:pt x="146" y="40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11"/>
                    <a:pt x="153" y="4"/>
                    <a:pt x="162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13" y="4"/>
                    <a:pt x="220" y="11"/>
                    <a:pt x="220" y="20"/>
                  </a:cubicBezTo>
                  <a:lnTo>
                    <a:pt x="220" y="4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ŝḻiḋè">
              <a:extLst>
                <a:ext uri="{FF2B5EF4-FFF2-40B4-BE49-F238E27FC236}">
                  <a16:creationId xmlns:a16="http://schemas.microsoft.com/office/drawing/2014/main" xmlns="" id="{6144D788-5683-4F8B-9619-4E2F07440837}"/>
                </a:ext>
              </a:extLst>
            </p:cNvPr>
            <p:cNvSpPr/>
            <p:nvPr userDrawn="1"/>
          </p:nvSpPr>
          <p:spPr bwMode="auto">
            <a:xfrm>
              <a:off x="1326809" y="5096416"/>
              <a:ext cx="164495" cy="388069"/>
            </a:xfrm>
            <a:custGeom>
              <a:avLst/>
              <a:gdLst>
                <a:gd name="T0" fmla="*/ 0 w 68"/>
                <a:gd name="T1" fmla="*/ 0 h 161"/>
                <a:gd name="T2" fmla="*/ 8 w 68"/>
                <a:gd name="T3" fmla="*/ 89 h 161"/>
                <a:gd name="T4" fmla="*/ 19 w 68"/>
                <a:gd name="T5" fmla="*/ 161 h 161"/>
                <a:gd name="T6" fmla="*/ 68 w 68"/>
                <a:gd name="T7" fmla="*/ 159 h 161"/>
                <a:gd name="T8" fmla="*/ 0 w 68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61">
                  <a:moveTo>
                    <a:pt x="0" y="0"/>
                  </a:moveTo>
                  <a:cubicBezTo>
                    <a:pt x="0" y="0"/>
                    <a:pt x="6" y="74"/>
                    <a:pt x="8" y="89"/>
                  </a:cubicBezTo>
                  <a:cubicBezTo>
                    <a:pt x="11" y="105"/>
                    <a:pt x="19" y="161"/>
                    <a:pt x="19" y="16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59"/>
                    <a:pt x="24" y="110"/>
                    <a:pt x="0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sḻïḑé">
              <a:extLst>
                <a:ext uri="{FF2B5EF4-FFF2-40B4-BE49-F238E27FC236}">
                  <a16:creationId xmlns:a16="http://schemas.microsoft.com/office/drawing/2014/main" xmlns="" id="{57FE2011-50D4-411E-8A85-44063E8AA7D8}"/>
                </a:ext>
              </a:extLst>
            </p:cNvPr>
            <p:cNvSpPr/>
            <p:nvPr userDrawn="1"/>
          </p:nvSpPr>
          <p:spPr bwMode="auto">
            <a:xfrm>
              <a:off x="1667382" y="4738465"/>
              <a:ext cx="156386" cy="710108"/>
            </a:xfrm>
            <a:custGeom>
              <a:avLst/>
              <a:gdLst>
                <a:gd name="T0" fmla="*/ 31 w 65"/>
                <a:gd name="T1" fmla="*/ 295 h 295"/>
                <a:gd name="T2" fmla="*/ 37 w 65"/>
                <a:gd name="T3" fmla="*/ 294 h 295"/>
                <a:gd name="T4" fmla="*/ 62 w 65"/>
                <a:gd name="T5" fmla="*/ 197 h 295"/>
                <a:gd name="T6" fmla="*/ 45 w 65"/>
                <a:gd name="T7" fmla="*/ 63 h 295"/>
                <a:gd name="T8" fmla="*/ 65 w 65"/>
                <a:gd name="T9" fmla="*/ 34 h 295"/>
                <a:gd name="T10" fmla="*/ 53 w 65"/>
                <a:gd name="T11" fmla="*/ 1 h 295"/>
                <a:gd name="T12" fmla="*/ 12 w 65"/>
                <a:gd name="T13" fmla="*/ 0 h 295"/>
                <a:gd name="T14" fmla="*/ 1 w 65"/>
                <a:gd name="T15" fmla="*/ 35 h 295"/>
                <a:gd name="T16" fmla="*/ 20 w 65"/>
                <a:gd name="T17" fmla="*/ 63 h 295"/>
                <a:gd name="T18" fmla="*/ 0 w 65"/>
                <a:gd name="T19" fmla="*/ 176 h 295"/>
                <a:gd name="T20" fmla="*/ 31 w 65"/>
                <a:gd name="T2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95">
                  <a:moveTo>
                    <a:pt x="31" y="295"/>
                  </a:moveTo>
                  <a:cubicBezTo>
                    <a:pt x="33" y="295"/>
                    <a:pt x="35" y="294"/>
                    <a:pt x="37" y="294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0" y="176"/>
                    <a:pt x="0" y="176"/>
                    <a:pt x="0" y="176"/>
                  </a:cubicBezTo>
                  <a:lnTo>
                    <a:pt x="31" y="295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ṧľîďè">
              <a:extLst>
                <a:ext uri="{FF2B5EF4-FFF2-40B4-BE49-F238E27FC236}">
                  <a16:creationId xmlns:a16="http://schemas.microsoft.com/office/drawing/2014/main" xmlns="" id="{DEADB070-5BA5-49FC-AB7E-AA02DBE99F75}"/>
                </a:ext>
              </a:extLst>
            </p:cNvPr>
            <p:cNvSpPr/>
            <p:nvPr userDrawn="1"/>
          </p:nvSpPr>
          <p:spPr bwMode="auto">
            <a:xfrm>
              <a:off x="1756580" y="4660852"/>
              <a:ext cx="366059" cy="785405"/>
            </a:xfrm>
            <a:custGeom>
              <a:avLst/>
              <a:gdLst>
                <a:gd name="T0" fmla="*/ 45 w 152"/>
                <a:gd name="T1" fmla="*/ 319 h 326"/>
                <a:gd name="T2" fmla="*/ 116 w 152"/>
                <a:gd name="T3" fmla="*/ 186 h 326"/>
                <a:gd name="T4" fmla="*/ 107 w 152"/>
                <a:gd name="T5" fmla="*/ 140 h 326"/>
                <a:gd name="T6" fmla="*/ 152 w 152"/>
                <a:gd name="T7" fmla="*/ 132 h 326"/>
                <a:gd name="T8" fmla="*/ 144 w 152"/>
                <a:gd name="T9" fmla="*/ 14 h 326"/>
                <a:gd name="T10" fmla="*/ 109 w 152"/>
                <a:gd name="T11" fmla="*/ 9 h 326"/>
                <a:gd name="T12" fmla="*/ 94 w 152"/>
                <a:gd name="T13" fmla="*/ 0 h 326"/>
                <a:gd name="T14" fmla="*/ 76 w 152"/>
                <a:gd name="T15" fmla="*/ 27 h 326"/>
                <a:gd name="T16" fmla="*/ 0 w 152"/>
                <a:gd name="T17" fmla="*/ 326 h 326"/>
                <a:gd name="T18" fmla="*/ 45 w 152"/>
                <a:gd name="T19" fmla="*/ 31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326">
                  <a:moveTo>
                    <a:pt x="45" y="319"/>
                  </a:moveTo>
                  <a:cubicBezTo>
                    <a:pt x="116" y="186"/>
                    <a:pt x="116" y="186"/>
                    <a:pt x="116" y="186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4" y="6"/>
                    <a:pt x="99" y="4"/>
                    <a:pt x="94" y="0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4" y="324"/>
                    <a:pt x="28" y="321"/>
                    <a:pt x="45" y="319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sḻïḍe">
              <a:extLst>
                <a:ext uri="{FF2B5EF4-FFF2-40B4-BE49-F238E27FC236}">
                  <a16:creationId xmlns:a16="http://schemas.microsoft.com/office/drawing/2014/main" xmlns="" id="{CB2A0ACA-F431-4847-AC92-60246E5FC8D1}"/>
                </a:ext>
              </a:extLst>
            </p:cNvPr>
            <p:cNvSpPr/>
            <p:nvPr userDrawn="1"/>
          </p:nvSpPr>
          <p:spPr bwMode="auto">
            <a:xfrm>
              <a:off x="1382413" y="4663169"/>
              <a:ext cx="359109" cy="796989"/>
            </a:xfrm>
            <a:custGeom>
              <a:avLst/>
              <a:gdLst>
                <a:gd name="T0" fmla="*/ 36 w 149"/>
                <a:gd name="T1" fmla="*/ 184 h 331"/>
                <a:gd name="T2" fmla="*/ 113 w 149"/>
                <a:gd name="T3" fmla="*/ 331 h 331"/>
                <a:gd name="T4" fmla="*/ 149 w 149"/>
                <a:gd name="T5" fmla="*/ 326 h 331"/>
                <a:gd name="T6" fmla="*/ 72 w 149"/>
                <a:gd name="T7" fmla="*/ 24 h 331"/>
                <a:gd name="T8" fmla="*/ 54 w 149"/>
                <a:gd name="T9" fmla="*/ 0 h 331"/>
                <a:gd name="T10" fmla="*/ 39 w 149"/>
                <a:gd name="T11" fmla="*/ 8 h 331"/>
                <a:gd name="T12" fmla="*/ 6 w 149"/>
                <a:gd name="T13" fmla="*/ 12 h 331"/>
                <a:gd name="T14" fmla="*/ 0 w 149"/>
                <a:gd name="T15" fmla="*/ 130 h 331"/>
                <a:gd name="T16" fmla="*/ 45 w 149"/>
                <a:gd name="T17" fmla="*/ 138 h 331"/>
                <a:gd name="T18" fmla="*/ 36 w 149"/>
                <a:gd name="T19" fmla="*/ 18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331">
                  <a:moveTo>
                    <a:pt x="36" y="184"/>
                  </a:moveTo>
                  <a:cubicBezTo>
                    <a:pt x="113" y="331"/>
                    <a:pt x="113" y="331"/>
                    <a:pt x="113" y="331"/>
                  </a:cubicBezTo>
                  <a:cubicBezTo>
                    <a:pt x="124" y="330"/>
                    <a:pt x="136" y="328"/>
                    <a:pt x="149" y="3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9" y="3"/>
                    <a:pt x="44" y="6"/>
                    <a:pt x="39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5" y="138"/>
                    <a:pt x="45" y="138"/>
                    <a:pt x="45" y="138"/>
                  </a:cubicBezTo>
                  <a:lnTo>
                    <a:pt x="36" y="184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ŝ1ïďe">
              <a:extLst>
                <a:ext uri="{FF2B5EF4-FFF2-40B4-BE49-F238E27FC236}">
                  <a16:creationId xmlns:a16="http://schemas.microsoft.com/office/drawing/2014/main" xmlns="" id="{CA6FF0ED-430C-4B1E-8836-902F05349B93}"/>
                </a:ext>
              </a:extLst>
            </p:cNvPr>
            <p:cNvSpPr/>
            <p:nvPr userDrawn="1"/>
          </p:nvSpPr>
          <p:spPr bwMode="auto">
            <a:xfrm>
              <a:off x="1259620" y="5245851"/>
              <a:ext cx="359109" cy="243267"/>
            </a:xfrm>
            <a:custGeom>
              <a:avLst/>
              <a:gdLst>
                <a:gd name="T0" fmla="*/ 10 w 149"/>
                <a:gd name="T1" fmla="*/ 82 h 101"/>
                <a:gd name="T2" fmla="*/ 30 w 149"/>
                <a:gd name="T3" fmla="*/ 99 h 101"/>
                <a:gd name="T4" fmla="*/ 149 w 149"/>
                <a:gd name="T5" fmla="*/ 92 h 101"/>
                <a:gd name="T6" fmla="*/ 123 w 149"/>
                <a:gd name="T7" fmla="*/ 62 h 101"/>
                <a:gd name="T8" fmla="*/ 62 w 149"/>
                <a:gd name="T9" fmla="*/ 9 h 101"/>
                <a:gd name="T10" fmla="*/ 40 w 149"/>
                <a:gd name="T11" fmla="*/ 5 h 101"/>
                <a:gd name="T12" fmla="*/ 47 w 149"/>
                <a:gd name="T13" fmla="*/ 25 h 101"/>
                <a:gd name="T14" fmla="*/ 96 w 149"/>
                <a:gd name="T15" fmla="*/ 68 h 101"/>
                <a:gd name="T16" fmla="*/ 95 w 149"/>
                <a:gd name="T17" fmla="*/ 69 h 101"/>
                <a:gd name="T18" fmla="*/ 42 w 149"/>
                <a:gd name="T19" fmla="*/ 22 h 101"/>
                <a:gd name="T20" fmla="*/ 21 w 149"/>
                <a:gd name="T21" fmla="*/ 18 h 101"/>
                <a:gd name="T22" fmla="*/ 27 w 149"/>
                <a:gd name="T23" fmla="*/ 39 h 101"/>
                <a:gd name="T24" fmla="*/ 78 w 149"/>
                <a:gd name="T25" fmla="*/ 83 h 101"/>
                <a:gd name="T26" fmla="*/ 77 w 149"/>
                <a:gd name="T27" fmla="*/ 84 h 101"/>
                <a:gd name="T28" fmla="*/ 26 w 149"/>
                <a:gd name="T29" fmla="*/ 39 h 101"/>
                <a:gd name="T30" fmla="*/ 6 w 149"/>
                <a:gd name="T31" fmla="*/ 36 h 101"/>
                <a:gd name="T32" fmla="*/ 13 w 149"/>
                <a:gd name="T33" fmla="*/ 55 h 101"/>
                <a:gd name="T34" fmla="*/ 61 w 149"/>
                <a:gd name="T35" fmla="*/ 97 h 101"/>
                <a:gd name="T36" fmla="*/ 60 w 149"/>
                <a:gd name="T37" fmla="*/ 98 h 101"/>
                <a:gd name="T38" fmla="*/ 24 w 149"/>
                <a:gd name="T39" fmla="*/ 66 h 101"/>
                <a:gd name="T40" fmla="*/ 4 w 149"/>
                <a:gd name="T41" fmla="*/ 62 h 101"/>
                <a:gd name="T42" fmla="*/ 10 w 149"/>
                <a:gd name="T43" fmla="*/ 8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9" h="101">
                  <a:moveTo>
                    <a:pt x="10" y="82"/>
                  </a:moveTo>
                  <a:cubicBezTo>
                    <a:pt x="30" y="99"/>
                    <a:pt x="30" y="99"/>
                    <a:pt x="30" y="99"/>
                  </a:cubicBezTo>
                  <a:cubicBezTo>
                    <a:pt x="69" y="101"/>
                    <a:pt x="100" y="99"/>
                    <a:pt x="149" y="92"/>
                  </a:cubicBezTo>
                  <a:cubicBezTo>
                    <a:pt x="129" y="69"/>
                    <a:pt x="127" y="65"/>
                    <a:pt x="123" y="62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54" y="2"/>
                    <a:pt x="44" y="0"/>
                    <a:pt x="40" y="5"/>
                  </a:cubicBezTo>
                  <a:cubicBezTo>
                    <a:pt x="36" y="9"/>
                    <a:pt x="39" y="18"/>
                    <a:pt x="47" y="25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4" y="15"/>
                    <a:pt x="25" y="14"/>
                    <a:pt x="21" y="18"/>
                  </a:cubicBezTo>
                  <a:cubicBezTo>
                    <a:pt x="17" y="23"/>
                    <a:pt x="20" y="32"/>
                    <a:pt x="27" y="39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9" y="33"/>
                    <a:pt x="10" y="31"/>
                    <a:pt x="6" y="36"/>
                  </a:cubicBezTo>
                  <a:cubicBezTo>
                    <a:pt x="3" y="40"/>
                    <a:pt x="5" y="48"/>
                    <a:pt x="13" y="55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6" y="60"/>
                    <a:pt x="8" y="58"/>
                    <a:pt x="4" y="62"/>
                  </a:cubicBezTo>
                  <a:cubicBezTo>
                    <a:pt x="0" y="67"/>
                    <a:pt x="3" y="75"/>
                    <a:pt x="10" y="82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sḻidê">
              <a:extLst>
                <a:ext uri="{FF2B5EF4-FFF2-40B4-BE49-F238E27FC236}">
                  <a16:creationId xmlns:a16="http://schemas.microsoft.com/office/drawing/2014/main" xmlns="" id="{6DD05899-C5C0-4635-9A34-D96F6A359602}"/>
                </a:ext>
              </a:extLst>
            </p:cNvPr>
            <p:cNvSpPr/>
            <p:nvPr userDrawn="1"/>
          </p:nvSpPr>
          <p:spPr bwMode="auto">
            <a:xfrm>
              <a:off x="1288580" y="5775247"/>
              <a:ext cx="912831" cy="122792"/>
            </a:xfrm>
            <a:custGeom>
              <a:avLst/>
              <a:gdLst>
                <a:gd name="T0" fmla="*/ 137 w 379"/>
                <a:gd name="T1" fmla="*/ 0 h 51"/>
                <a:gd name="T2" fmla="*/ 0 w 379"/>
                <a:gd name="T3" fmla="*/ 6 h 51"/>
                <a:gd name="T4" fmla="*/ 0 w 379"/>
                <a:gd name="T5" fmla="*/ 51 h 51"/>
                <a:gd name="T6" fmla="*/ 113 w 379"/>
                <a:gd name="T7" fmla="*/ 25 h 51"/>
                <a:gd name="T8" fmla="*/ 379 w 379"/>
                <a:gd name="T9" fmla="*/ 51 h 51"/>
                <a:gd name="T10" fmla="*/ 379 w 379"/>
                <a:gd name="T11" fmla="*/ 16 h 51"/>
                <a:gd name="T12" fmla="*/ 137 w 37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51">
                  <a:moveTo>
                    <a:pt x="137" y="0"/>
                  </a:moveTo>
                  <a:cubicBezTo>
                    <a:pt x="88" y="5"/>
                    <a:pt x="39" y="8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379" y="51"/>
                    <a:pt x="379" y="51"/>
                    <a:pt x="379" y="51"/>
                  </a:cubicBezTo>
                  <a:cubicBezTo>
                    <a:pt x="379" y="16"/>
                    <a:pt x="379" y="16"/>
                    <a:pt x="379" y="16"/>
                  </a:cubicBezTo>
                  <a:cubicBezTo>
                    <a:pt x="290" y="27"/>
                    <a:pt x="156" y="20"/>
                    <a:pt x="137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şḻïḍè">
              <a:extLst>
                <a:ext uri="{FF2B5EF4-FFF2-40B4-BE49-F238E27FC236}">
                  <a16:creationId xmlns:a16="http://schemas.microsoft.com/office/drawing/2014/main" xmlns="" id="{5D9202BE-D444-4225-9C54-48DB0E6BA078}"/>
                </a:ext>
              </a:extLst>
            </p:cNvPr>
            <p:cNvSpPr/>
            <p:nvPr userDrawn="1"/>
          </p:nvSpPr>
          <p:spPr bwMode="auto">
            <a:xfrm>
              <a:off x="1973204" y="5877187"/>
              <a:ext cx="180713" cy="202032"/>
            </a:xfrm>
            <a:custGeom>
              <a:avLst/>
              <a:gdLst>
                <a:gd name="T0" fmla="*/ 30 w 75"/>
                <a:gd name="T1" fmla="*/ 53 h 95"/>
                <a:gd name="T2" fmla="*/ 17 w 75"/>
                <a:gd name="T3" fmla="*/ 7 h 95"/>
                <a:gd name="T4" fmla="*/ 17 w 75"/>
                <a:gd name="T5" fmla="*/ 2 h 95"/>
                <a:gd name="T6" fmla="*/ 0 w 75"/>
                <a:gd name="T7" fmla="*/ 0 h 95"/>
                <a:gd name="T8" fmla="*/ 0 w 75"/>
                <a:gd name="T9" fmla="*/ 7 h 95"/>
                <a:gd name="T10" fmla="*/ 51 w 75"/>
                <a:gd name="T11" fmla="*/ 95 h 95"/>
                <a:gd name="T12" fmla="*/ 75 w 75"/>
                <a:gd name="T13" fmla="*/ 87 h 95"/>
                <a:gd name="T14" fmla="*/ 30 w 75"/>
                <a:gd name="T15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5">
                  <a:moveTo>
                    <a:pt x="30" y="53"/>
                  </a:moveTo>
                  <a:cubicBezTo>
                    <a:pt x="22" y="40"/>
                    <a:pt x="17" y="24"/>
                    <a:pt x="17" y="7"/>
                  </a:cubicBezTo>
                  <a:cubicBezTo>
                    <a:pt x="17" y="5"/>
                    <a:pt x="17" y="3"/>
                    <a:pt x="17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0" y="45"/>
                    <a:pt x="20" y="78"/>
                    <a:pt x="51" y="95"/>
                  </a:cubicBezTo>
                  <a:cubicBezTo>
                    <a:pt x="61" y="92"/>
                    <a:pt x="68" y="90"/>
                    <a:pt x="75" y="87"/>
                  </a:cubicBezTo>
                  <a:cubicBezTo>
                    <a:pt x="57" y="81"/>
                    <a:pt x="41" y="69"/>
                    <a:pt x="30" y="53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ṣ1iḓê">
              <a:extLst>
                <a:ext uri="{FF2B5EF4-FFF2-40B4-BE49-F238E27FC236}">
                  <a16:creationId xmlns:a16="http://schemas.microsoft.com/office/drawing/2014/main" xmlns="" id="{8D095910-4A0D-44DA-AF61-015F63495BF2}"/>
                </a:ext>
              </a:extLst>
            </p:cNvPr>
            <p:cNvSpPr/>
            <p:nvPr userDrawn="1"/>
          </p:nvSpPr>
          <p:spPr bwMode="auto">
            <a:xfrm>
              <a:off x="1509838" y="5609593"/>
              <a:ext cx="496960" cy="189980"/>
            </a:xfrm>
            <a:custGeom>
              <a:avLst/>
              <a:gdLst>
                <a:gd name="T0" fmla="*/ 0 w 206"/>
                <a:gd name="T1" fmla="*/ 73 h 79"/>
                <a:gd name="T2" fmla="*/ 190 w 206"/>
                <a:gd name="T3" fmla="*/ 39 h 79"/>
                <a:gd name="T4" fmla="*/ 194 w 206"/>
                <a:gd name="T5" fmla="*/ 0 h 79"/>
                <a:gd name="T6" fmla="*/ 197 w 206"/>
                <a:gd name="T7" fmla="*/ 52 h 79"/>
                <a:gd name="T8" fmla="*/ 0 w 206"/>
                <a:gd name="T9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79">
                  <a:moveTo>
                    <a:pt x="0" y="73"/>
                  </a:moveTo>
                  <a:cubicBezTo>
                    <a:pt x="0" y="73"/>
                    <a:pt x="135" y="62"/>
                    <a:pt x="190" y="39"/>
                  </a:cubicBezTo>
                  <a:cubicBezTo>
                    <a:pt x="196" y="36"/>
                    <a:pt x="194" y="12"/>
                    <a:pt x="194" y="0"/>
                  </a:cubicBezTo>
                  <a:cubicBezTo>
                    <a:pt x="198" y="13"/>
                    <a:pt x="206" y="45"/>
                    <a:pt x="197" y="52"/>
                  </a:cubicBezTo>
                  <a:cubicBezTo>
                    <a:pt x="173" y="70"/>
                    <a:pt x="61" y="79"/>
                    <a:pt x="0" y="73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ṡliďè">
              <a:extLst>
                <a:ext uri="{FF2B5EF4-FFF2-40B4-BE49-F238E27FC236}">
                  <a16:creationId xmlns:a16="http://schemas.microsoft.com/office/drawing/2014/main" xmlns="" id="{1F6727AD-672C-4352-9D95-CA6F886EA040}"/>
                </a:ext>
              </a:extLst>
            </p:cNvPr>
            <p:cNvSpPr/>
            <p:nvPr userDrawn="1"/>
          </p:nvSpPr>
          <p:spPr bwMode="auto">
            <a:xfrm>
              <a:off x="1910650" y="5410346"/>
              <a:ext cx="118158" cy="199247"/>
            </a:xfrm>
            <a:custGeom>
              <a:avLst/>
              <a:gdLst>
                <a:gd name="T0" fmla="*/ 102 w 102"/>
                <a:gd name="T1" fmla="*/ 155 h 172"/>
                <a:gd name="T2" fmla="*/ 58 w 102"/>
                <a:gd name="T3" fmla="*/ 172 h 172"/>
                <a:gd name="T4" fmla="*/ 0 w 102"/>
                <a:gd name="T5" fmla="*/ 16 h 172"/>
                <a:gd name="T6" fmla="*/ 43 w 102"/>
                <a:gd name="T7" fmla="*/ 0 h 172"/>
                <a:gd name="T8" fmla="*/ 102 w 102"/>
                <a:gd name="T9" fmla="*/ 15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72">
                  <a:moveTo>
                    <a:pt x="102" y="155"/>
                  </a:moveTo>
                  <a:lnTo>
                    <a:pt x="58" y="172"/>
                  </a:lnTo>
                  <a:lnTo>
                    <a:pt x="0" y="16"/>
                  </a:lnTo>
                  <a:lnTo>
                    <a:pt x="43" y="0"/>
                  </a:lnTo>
                  <a:lnTo>
                    <a:pt x="102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şľîďé">
              <a:extLst>
                <a:ext uri="{FF2B5EF4-FFF2-40B4-BE49-F238E27FC236}">
                  <a16:creationId xmlns:a16="http://schemas.microsoft.com/office/drawing/2014/main" xmlns="" id="{204F436E-0187-4EF1-AB50-CB50476F264A}"/>
                </a:ext>
              </a:extLst>
            </p:cNvPr>
            <p:cNvSpPr/>
            <p:nvPr userDrawn="1"/>
          </p:nvSpPr>
          <p:spPr bwMode="auto">
            <a:xfrm>
              <a:off x="1966254" y="5419613"/>
              <a:ext cx="172604" cy="170287"/>
            </a:xfrm>
            <a:custGeom>
              <a:avLst/>
              <a:gdLst>
                <a:gd name="T0" fmla="*/ 72 w 72"/>
                <a:gd name="T1" fmla="*/ 5 h 71"/>
                <a:gd name="T2" fmla="*/ 9 w 72"/>
                <a:gd name="T3" fmla="*/ 0 h 71"/>
                <a:gd name="T4" fmla="*/ 0 w 72"/>
                <a:gd name="T5" fmla="*/ 2 h 71"/>
                <a:gd name="T6" fmla="*/ 26 w 72"/>
                <a:gd name="T7" fmla="*/ 71 h 71"/>
                <a:gd name="T8" fmla="*/ 65 w 72"/>
                <a:gd name="T9" fmla="*/ 41 h 71"/>
                <a:gd name="T10" fmla="*/ 72 w 72"/>
                <a:gd name="T11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1">
                  <a:moveTo>
                    <a:pt x="72" y="5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0"/>
                    <a:pt x="0" y="2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50" y="61"/>
                    <a:pt x="61" y="54"/>
                    <a:pt x="65" y="41"/>
                  </a:cubicBezTo>
                  <a:cubicBezTo>
                    <a:pt x="67" y="34"/>
                    <a:pt x="69" y="21"/>
                    <a:pt x="72" y="5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šḷíḓê">
              <a:extLst>
                <a:ext uri="{FF2B5EF4-FFF2-40B4-BE49-F238E27FC236}">
                  <a16:creationId xmlns:a16="http://schemas.microsoft.com/office/drawing/2014/main" xmlns="" id="{DC2D0202-A8B0-48FA-B63C-6115966EEB22}"/>
                </a:ext>
              </a:extLst>
            </p:cNvPr>
            <p:cNvSpPr/>
            <p:nvPr userDrawn="1"/>
          </p:nvSpPr>
          <p:spPr bwMode="auto">
            <a:xfrm>
              <a:off x="1772798" y="5984920"/>
              <a:ext cx="53287" cy="53287"/>
            </a:xfrm>
            <a:prstGeom prst="ellipse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ṣḷîďé">
              <a:extLst>
                <a:ext uri="{FF2B5EF4-FFF2-40B4-BE49-F238E27FC236}">
                  <a16:creationId xmlns:a16="http://schemas.microsoft.com/office/drawing/2014/main" xmlns="" id="{E23E0715-A98B-4DE9-AD48-41E905996DEA}"/>
                </a:ext>
              </a:extLst>
            </p:cNvPr>
            <p:cNvSpPr/>
            <p:nvPr userDrawn="1"/>
          </p:nvSpPr>
          <p:spPr bwMode="auto">
            <a:xfrm>
              <a:off x="1804075" y="6006930"/>
              <a:ext cx="6951" cy="926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ḻíḍé">
              <a:extLst>
                <a:ext uri="{FF2B5EF4-FFF2-40B4-BE49-F238E27FC236}">
                  <a16:creationId xmlns:a16="http://schemas.microsoft.com/office/drawing/2014/main" xmlns="" id="{AF13258D-F9F3-489B-84BE-09F146F415B5}"/>
                </a:ext>
              </a:extLst>
            </p:cNvPr>
            <p:cNvSpPr/>
            <p:nvPr userDrawn="1"/>
          </p:nvSpPr>
          <p:spPr bwMode="auto">
            <a:xfrm>
              <a:off x="1787858" y="6006930"/>
              <a:ext cx="6951" cy="926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ṩlíde">
              <a:extLst>
                <a:ext uri="{FF2B5EF4-FFF2-40B4-BE49-F238E27FC236}">
                  <a16:creationId xmlns:a16="http://schemas.microsoft.com/office/drawing/2014/main" xmlns="" id="{1DEEA33C-B1B4-46A2-8C8C-B564A50E3045}"/>
                </a:ext>
              </a:extLst>
            </p:cNvPr>
            <p:cNvSpPr/>
            <p:nvPr userDrawn="1"/>
          </p:nvSpPr>
          <p:spPr bwMode="auto">
            <a:xfrm>
              <a:off x="1491303" y="4586713"/>
              <a:ext cx="257168" cy="281495"/>
            </a:xfrm>
            <a:custGeom>
              <a:avLst/>
              <a:gdLst>
                <a:gd name="T0" fmla="*/ 68 w 222"/>
                <a:gd name="T1" fmla="*/ 0 h 243"/>
                <a:gd name="T2" fmla="*/ 222 w 222"/>
                <a:gd name="T3" fmla="*/ 131 h 243"/>
                <a:gd name="T4" fmla="*/ 110 w 222"/>
                <a:gd name="T5" fmla="*/ 243 h 243"/>
                <a:gd name="T6" fmla="*/ 0 w 222"/>
                <a:gd name="T7" fmla="*/ 73 h 243"/>
                <a:gd name="T8" fmla="*/ 68 w 22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43">
                  <a:moveTo>
                    <a:pt x="68" y="0"/>
                  </a:moveTo>
                  <a:lnTo>
                    <a:pt x="222" y="131"/>
                  </a:lnTo>
                  <a:lnTo>
                    <a:pt x="110" y="243"/>
                  </a:lnTo>
                  <a:lnTo>
                    <a:pt x="0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s1iḓè">
              <a:extLst>
                <a:ext uri="{FF2B5EF4-FFF2-40B4-BE49-F238E27FC236}">
                  <a16:creationId xmlns:a16="http://schemas.microsoft.com/office/drawing/2014/main" xmlns="" id="{8E814996-E4DC-4D4A-AC11-71BC1A11A8C3}"/>
                </a:ext>
              </a:extLst>
            </p:cNvPr>
            <p:cNvSpPr/>
            <p:nvPr userDrawn="1"/>
          </p:nvSpPr>
          <p:spPr bwMode="auto">
            <a:xfrm>
              <a:off x="1748472" y="4586713"/>
              <a:ext cx="256010" cy="281495"/>
            </a:xfrm>
            <a:custGeom>
              <a:avLst/>
              <a:gdLst>
                <a:gd name="T0" fmla="*/ 152 w 221"/>
                <a:gd name="T1" fmla="*/ 0 h 243"/>
                <a:gd name="T2" fmla="*/ 0 w 221"/>
                <a:gd name="T3" fmla="*/ 131 h 243"/>
                <a:gd name="T4" fmla="*/ 113 w 221"/>
                <a:gd name="T5" fmla="*/ 243 h 243"/>
                <a:gd name="T6" fmla="*/ 221 w 221"/>
                <a:gd name="T7" fmla="*/ 73 h 243"/>
                <a:gd name="T8" fmla="*/ 152 w 221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43">
                  <a:moveTo>
                    <a:pt x="152" y="0"/>
                  </a:moveTo>
                  <a:lnTo>
                    <a:pt x="0" y="131"/>
                  </a:lnTo>
                  <a:lnTo>
                    <a:pt x="113" y="243"/>
                  </a:lnTo>
                  <a:lnTo>
                    <a:pt x="221" y="73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5" y="1909078"/>
            <a:ext cx="5513592" cy="1190392"/>
          </a:xfrm>
        </p:spPr>
        <p:txBody>
          <a:bodyPr lIns="0" tIns="0" rIns="0" bIns="0" anchor="ctr">
            <a:noAutofit/>
          </a:bodyPr>
          <a:lstStyle>
            <a:lvl1pPr algn="l">
              <a:defRPr sz="48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5" y="3099470"/>
            <a:ext cx="5513592" cy="296271"/>
          </a:xfrm>
        </p:spPr>
        <p:txBody>
          <a:bodyPr vert="horz" lIns="0" tIns="0" rIns="0" bIns="0" anchor="ctr">
            <a:noAutofit/>
          </a:bodyPr>
          <a:lstStyle>
            <a:lvl1pPr marL="0" indent="0" algn="l">
              <a:buNone/>
              <a:defRPr sz="24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DAC877B-CEC7-4588-B605-8996E32BDA4B}"/>
              </a:ext>
            </a:extLst>
          </p:cNvPr>
          <p:cNvSpPr/>
          <p:nvPr userDrawn="1"/>
        </p:nvSpPr>
        <p:spPr>
          <a:xfrm>
            <a:off x="0" y="2844950"/>
            <a:ext cx="12192000" cy="2075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5836783" y="3434867"/>
            <a:ext cx="5419185" cy="895350"/>
          </a:xfrm>
        </p:spPr>
        <p:txBody>
          <a:bodyPr anchor="ctr">
            <a:no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A714E5A-1DF6-42A8-AE15-2A4F53D84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F6B60-191D-4D45-9E5A-B05DC753DFF0}" type="datetime1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61C7CF6-473E-4D4D-B24B-C00DAA7F1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1385856-477E-4617-AC2F-1472FC4D4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图片占位符 4">
            <a:extLst>
              <a:ext uri="{FF2B5EF4-FFF2-40B4-BE49-F238E27FC236}">
                <a16:creationId xmlns:a16="http://schemas.microsoft.com/office/drawing/2014/main" xmlns="" id="{41829CE6-AF37-452E-8D20-84E27B68DC5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236785" y="2720261"/>
            <a:ext cx="2266812" cy="226681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2">
                <a:alpha val="20000"/>
              </a:schemeClr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帅照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E2C17-D7F2-4B6C-95C6-181301A68E52}" type="datetime1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E0FFAFF-711D-4D84-9767-9E53CC5E6467}"/>
              </a:ext>
            </a:extLst>
          </p:cNvPr>
          <p:cNvSpPr/>
          <p:nvPr userDrawn="1"/>
        </p:nvSpPr>
        <p:spPr>
          <a:xfrm>
            <a:off x="0" y="3031147"/>
            <a:ext cx="12192000" cy="2075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EF66A6B-8EEB-48B7-A931-AD2320320A79}"/>
              </a:ext>
            </a:extLst>
          </p:cNvPr>
          <p:cNvGrpSpPr/>
          <p:nvPr userDrawn="1"/>
        </p:nvGrpSpPr>
        <p:grpSpPr>
          <a:xfrm>
            <a:off x="1034542" y="1611686"/>
            <a:ext cx="3053612" cy="5246314"/>
            <a:chOff x="1018129" y="3606695"/>
            <a:chExt cx="1440396" cy="2474700"/>
          </a:xfrm>
        </p:grpSpPr>
        <p:sp>
          <p:nvSpPr>
            <p:cNvPr id="7" name="iš1îḋé">
              <a:extLst>
                <a:ext uri="{FF2B5EF4-FFF2-40B4-BE49-F238E27FC236}">
                  <a16:creationId xmlns:a16="http://schemas.microsoft.com/office/drawing/2014/main" xmlns="" id="{30C072FB-2111-47E8-8719-3FA5BF917F6E}"/>
                </a:ext>
              </a:extLst>
            </p:cNvPr>
            <p:cNvSpPr/>
            <p:nvPr userDrawn="1"/>
          </p:nvSpPr>
          <p:spPr bwMode="auto">
            <a:xfrm>
              <a:off x="1476244" y="4408318"/>
              <a:ext cx="535188" cy="344049"/>
            </a:xfrm>
            <a:custGeom>
              <a:avLst/>
              <a:gdLst>
                <a:gd name="T0" fmla="*/ 222 w 222"/>
                <a:gd name="T1" fmla="*/ 114 h 143"/>
                <a:gd name="T2" fmla="*/ 182 w 222"/>
                <a:gd name="T3" fmla="*/ 74 h 143"/>
                <a:gd name="T4" fmla="*/ 181 w 222"/>
                <a:gd name="T5" fmla="*/ 21 h 143"/>
                <a:gd name="T6" fmla="*/ 145 w 222"/>
                <a:gd name="T7" fmla="*/ 44 h 143"/>
                <a:gd name="T8" fmla="*/ 107 w 222"/>
                <a:gd name="T9" fmla="*/ 43 h 143"/>
                <a:gd name="T10" fmla="*/ 44 w 222"/>
                <a:gd name="T11" fmla="*/ 0 h 143"/>
                <a:gd name="T12" fmla="*/ 42 w 222"/>
                <a:gd name="T13" fmla="*/ 76 h 143"/>
                <a:gd name="T14" fmla="*/ 0 w 222"/>
                <a:gd name="T15" fmla="*/ 114 h 143"/>
                <a:gd name="T16" fmla="*/ 113 w 222"/>
                <a:gd name="T17" fmla="*/ 143 h 143"/>
                <a:gd name="T18" fmla="*/ 222 w 222"/>
                <a:gd name="T19" fmla="*/ 11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143">
                  <a:moveTo>
                    <a:pt x="222" y="114"/>
                  </a:moveTo>
                  <a:cubicBezTo>
                    <a:pt x="203" y="107"/>
                    <a:pt x="186" y="88"/>
                    <a:pt x="182" y="74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69" y="30"/>
                    <a:pt x="158" y="35"/>
                    <a:pt x="145" y="44"/>
                  </a:cubicBezTo>
                  <a:cubicBezTo>
                    <a:pt x="139" y="45"/>
                    <a:pt x="114" y="46"/>
                    <a:pt x="107" y="43"/>
                  </a:cubicBezTo>
                  <a:cubicBezTo>
                    <a:pt x="87" y="32"/>
                    <a:pt x="65" y="19"/>
                    <a:pt x="44" y="0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37" y="89"/>
                    <a:pt x="19" y="106"/>
                    <a:pt x="0" y="114"/>
                  </a:cubicBezTo>
                  <a:cubicBezTo>
                    <a:pt x="113" y="143"/>
                    <a:pt x="113" y="143"/>
                    <a:pt x="113" y="143"/>
                  </a:cubicBezTo>
                  <a:lnTo>
                    <a:pt x="222" y="114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$ļiḑe">
              <a:extLst>
                <a:ext uri="{FF2B5EF4-FFF2-40B4-BE49-F238E27FC236}">
                  <a16:creationId xmlns:a16="http://schemas.microsoft.com/office/drawing/2014/main" xmlns="" id="{19485734-9414-4E5C-9CF5-DDEB553D226C}"/>
                </a:ext>
              </a:extLst>
            </p:cNvPr>
            <p:cNvSpPr/>
            <p:nvPr userDrawn="1"/>
          </p:nvSpPr>
          <p:spPr bwMode="auto">
            <a:xfrm>
              <a:off x="1522581" y="4757000"/>
              <a:ext cx="423980" cy="722851"/>
            </a:xfrm>
            <a:custGeom>
              <a:avLst/>
              <a:gdLst>
                <a:gd name="T0" fmla="*/ 163 w 176"/>
                <a:gd name="T1" fmla="*/ 276 h 300"/>
                <a:gd name="T2" fmla="*/ 176 w 176"/>
                <a:gd name="T3" fmla="*/ 279 h 300"/>
                <a:gd name="T4" fmla="*/ 176 w 176"/>
                <a:gd name="T5" fmla="*/ 0 h 300"/>
                <a:gd name="T6" fmla="*/ 0 w 176"/>
                <a:gd name="T7" fmla="*/ 0 h 300"/>
                <a:gd name="T8" fmla="*/ 0 w 176"/>
                <a:gd name="T9" fmla="*/ 300 h 300"/>
                <a:gd name="T10" fmla="*/ 163 w 176"/>
                <a:gd name="T11" fmla="*/ 27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300">
                  <a:moveTo>
                    <a:pt x="163" y="276"/>
                  </a:moveTo>
                  <a:cubicBezTo>
                    <a:pt x="167" y="275"/>
                    <a:pt x="172" y="276"/>
                    <a:pt x="176" y="279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38" y="296"/>
                    <a:pt x="85" y="288"/>
                    <a:pt x="163" y="27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ṩlîďé">
              <a:extLst>
                <a:ext uri="{FF2B5EF4-FFF2-40B4-BE49-F238E27FC236}">
                  <a16:creationId xmlns:a16="http://schemas.microsoft.com/office/drawing/2014/main" xmlns="" id="{590BA76A-3139-42AE-B4E2-C70690F68609}"/>
                </a:ext>
              </a:extLst>
            </p:cNvPr>
            <p:cNvSpPr/>
            <p:nvPr userDrawn="1"/>
          </p:nvSpPr>
          <p:spPr bwMode="auto">
            <a:xfrm>
              <a:off x="1018129" y="4644634"/>
              <a:ext cx="1440396" cy="1436761"/>
            </a:xfrm>
            <a:custGeom>
              <a:avLst/>
              <a:gdLst>
                <a:gd name="T0" fmla="*/ 587 w 611"/>
                <a:gd name="T1" fmla="*/ 74 h 630"/>
                <a:gd name="T2" fmla="*/ 522 w 611"/>
                <a:gd name="T3" fmla="*/ 28 h 630"/>
                <a:gd name="T4" fmla="*/ 417 w 611"/>
                <a:gd name="T5" fmla="*/ 16 h 630"/>
                <a:gd name="T6" fmla="*/ 395 w 611"/>
                <a:gd name="T7" fmla="*/ 10 h 630"/>
                <a:gd name="T8" fmla="*/ 312 w 611"/>
                <a:gd name="T9" fmla="*/ 333 h 630"/>
                <a:gd name="T10" fmla="*/ 305 w 611"/>
                <a:gd name="T11" fmla="*/ 334 h 630"/>
                <a:gd name="T12" fmla="*/ 220 w 611"/>
                <a:gd name="T13" fmla="*/ 0 h 630"/>
                <a:gd name="T14" fmla="*/ 195 w 611"/>
                <a:gd name="T15" fmla="*/ 16 h 630"/>
                <a:gd name="T16" fmla="*/ 91 w 611"/>
                <a:gd name="T17" fmla="*/ 28 h 630"/>
                <a:gd name="T18" fmla="*/ 28 w 611"/>
                <a:gd name="T19" fmla="*/ 70 h 630"/>
                <a:gd name="T20" fmla="*/ 8 w 611"/>
                <a:gd name="T21" fmla="*/ 350 h 630"/>
                <a:gd name="T22" fmla="*/ 82 w 611"/>
                <a:gd name="T23" fmla="*/ 472 h 630"/>
                <a:gd name="T24" fmla="*/ 118 w 611"/>
                <a:gd name="T25" fmla="*/ 476 h 630"/>
                <a:gd name="T26" fmla="*/ 115 w 611"/>
                <a:gd name="T27" fmla="*/ 592 h 630"/>
                <a:gd name="T28" fmla="*/ 305 w 611"/>
                <a:gd name="T29" fmla="*/ 630 h 630"/>
                <a:gd name="T30" fmla="*/ 498 w 611"/>
                <a:gd name="T31" fmla="*/ 590 h 630"/>
                <a:gd name="T32" fmla="*/ 496 w 611"/>
                <a:gd name="T33" fmla="*/ 486 h 630"/>
                <a:gd name="T34" fmla="*/ 574 w 611"/>
                <a:gd name="T35" fmla="*/ 459 h 630"/>
                <a:gd name="T36" fmla="*/ 587 w 611"/>
                <a:gd name="T37" fmla="*/ 74 h 630"/>
                <a:gd name="connsiteX0" fmla="*/ 9532 w 9783"/>
                <a:gd name="connsiteY0" fmla="*/ 1175 h 9643"/>
                <a:gd name="connsiteX1" fmla="*/ 8468 w 9783"/>
                <a:gd name="connsiteY1" fmla="*/ 444 h 9643"/>
                <a:gd name="connsiteX2" fmla="*/ 6750 w 9783"/>
                <a:gd name="connsiteY2" fmla="*/ 254 h 9643"/>
                <a:gd name="connsiteX3" fmla="*/ 6390 w 9783"/>
                <a:gd name="connsiteY3" fmla="*/ 159 h 9643"/>
                <a:gd name="connsiteX4" fmla="*/ 5031 w 9783"/>
                <a:gd name="connsiteY4" fmla="*/ 5286 h 9643"/>
                <a:gd name="connsiteX5" fmla="*/ 4917 w 9783"/>
                <a:gd name="connsiteY5" fmla="*/ 5302 h 9643"/>
                <a:gd name="connsiteX6" fmla="*/ 3526 w 9783"/>
                <a:gd name="connsiteY6" fmla="*/ 0 h 9643"/>
                <a:gd name="connsiteX7" fmla="*/ 3116 w 9783"/>
                <a:gd name="connsiteY7" fmla="*/ 254 h 9643"/>
                <a:gd name="connsiteX8" fmla="*/ 1414 w 9783"/>
                <a:gd name="connsiteY8" fmla="*/ 444 h 9643"/>
                <a:gd name="connsiteX9" fmla="*/ 383 w 9783"/>
                <a:gd name="connsiteY9" fmla="*/ 1111 h 9643"/>
                <a:gd name="connsiteX10" fmla="*/ 56 w 9783"/>
                <a:gd name="connsiteY10" fmla="*/ 5556 h 9643"/>
                <a:gd name="connsiteX11" fmla="*/ 1267 w 9783"/>
                <a:gd name="connsiteY11" fmla="*/ 7492 h 9643"/>
                <a:gd name="connsiteX12" fmla="*/ 1856 w 9783"/>
                <a:gd name="connsiteY12" fmla="*/ 7556 h 9643"/>
                <a:gd name="connsiteX13" fmla="*/ 1807 w 9783"/>
                <a:gd name="connsiteY13" fmla="*/ 9397 h 9643"/>
                <a:gd name="connsiteX14" fmla="*/ 4901 w 9783"/>
                <a:gd name="connsiteY14" fmla="*/ 9592 h 9643"/>
                <a:gd name="connsiteX15" fmla="*/ 8076 w 9783"/>
                <a:gd name="connsiteY15" fmla="*/ 9365 h 9643"/>
                <a:gd name="connsiteX16" fmla="*/ 8043 w 9783"/>
                <a:gd name="connsiteY16" fmla="*/ 7714 h 9643"/>
                <a:gd name="connsiteX17" fmla="*/ 9319 w 9783"/>
                <a:gd name="connsiteY17" fmla="*/ 7286 h 9643"/>
                <a:gd name="connsiteX18" fmla="*/ 9532 w 9783"/>
                <a:gd name="connsiteY18" fmla="*/ 1175 h 9643"/>
                <a:gd name="connsiteX0" fmla="*/ 9743 w 10000"/>
                <a:gd name="connsiteY0" fmla="*/ 1219 h 9956"/>
                <a:gd name="connsiteX1" fmla="*/ 8656 w 10000"/>
                <a:gd name="connsiteY1" fmla="*/ 460 h 9956"/>
                <a:gd name="connsiteX2" fmla="*/ 6900 w 10000"/>
                <a:gd name="connsiteY2" fmla="*/ 263 h 9956"/>
                <a:gd name="connsiteX3" fmla="*/ 6532 w 10000"/>
                <a:gd name="connsiteY3" fmla="*/ 165 h 9956"/>
                <a:gd name="connsiteX4" fmla="*/ 5143 w 10000"/>
                <a:gd name="connsiteY4" fmla="*/ 5482 h 9956"/>
                <a:gd name="connsiteX5" fmla="*/ 5026 w 10000"/>
                <a:gd name="connsiteY5" fmla="*/ 5498 h 9956"/>
                <a:gd name="connsiteX6" fmla="*/ 3604 w 10000"/>
                <a:gd name="connsiteY6" fmla="*/ 0 h 9956"/>
                <a:gd name="connsiteX7" fmla="*/ 3185 w 10000"/>
                <a:gd name="connsiteY7" fmla="*/ 263 h 9956"/>
                <a:gd name="connsiteX8" fmla="*/ 1445 w 10000"/>
                <a:gd name="connsiteY8" fmla="*/ 460 h 9956"/>
                <a:gd name="connsiteX9" fmla="*/ 391 w 10000"/>
                <a:gd name="connsiteY9" fmla="*/ 1152 h 9956"/>
                <a:gd name="connsiteX10" fmla="*/ 57 w 10000"/>
                <a:gd name="connsiteY10" fmla="*/ 5762 h 9956"/>
                <a:gd name="connsiteX11" fmla="*/ 1295 w 10000"/>
                <a:gd name="connsiteY11" fmla="*/ 7769 h 9956"/>
                <a:gd name="connsiteX12" fmla="*/ 1897 w 10000"/>
                <a:gd name="connsiteY12" fmla="*/ 7836 h 9956"/>
                <a:gd name="connsiteX13" fmla="*/ 1847 w 10000"/>
                <a:gd name="connsiteY13" fmla="*/ 9745 h 9956"/>
                <a:gd name="connsiteX14" fmla="*/ 8255 w 10000"/>
                <a:gd name="connsiteY14" fmla="*/ 9712 h 9956"/>
                <a:gd name="connsiteX15" fmla="*/ 8221 w 10000"/>
                <a:gd name="connsiteY15" fmla="*/ 8000 h 9956"/>
                <a:gd name="connsiteX16" fmla="*/ 9526 w 10000"/>
                <a:gd name="connsiteY16" fmla="*/ 7556 h 9956"/>
                <a:gd name="connsiteX17" fmla="*/ 9743 w 10000"/>
                <a:gd name="connsiteY17" fmla="*/ 1219 h 9956"/>
                <a:gd name="connsiteX0" fmla="*/ 9743 w 10000"/>
                <a:gd name="connsiteY0" fmla="*/ 1224 h 9788"/>
                <a:gd name="connsiteX1" fmla="*/ 8656 w 10000"/>
                <a:gd name="connsiteY1" fmla="*/ 462 h 9788"/>
                <a:gd name="connsiteX2" fmla="*/ 6900 w 10000"/>
                <a:gd name="connsiteY2" fmla="*/ 264 h 9788"/>
                <a:gd name="connsiteX3" fmla="*/ 6532 w 10000"/>
                <a:gd name="connsiteY3" fmla="*/ 166 h 9788"/>
                <a:gd name="connsiteX4" fmla="*/ 5143 w 10000"/>
                <a:gd name="connsiteY4" fmla="*/ 5506 h 9788"/>
                <a:gd name="connsiteX5" fmla="*/ 5026 w 10000"/>
                <a:gd name="connsiteY5" fmla="*/ 5522 h 9788"/>
                <a:gd name="connsiteX6" fmla="*/ 3604 w 10000"/>
                <a:gd name="connsiteY6" fmla="*/ 0 h 9788"/>
                <a:gd name="connsiteX7" fmla="*/ 3185 w 10000"/>
                <a:gd name="connsiteY7" fmla="*/ 264 h 9788"/>
                <a:gd name="connsiteX8" fmla="*/ 1445 w 10000"/>
                <a:gd name="connsiteY8" fmla="*/ 462 h 9788"/>
                <a:gd name="connsiteX9" fmla="*/ 391 w 10000"/>
                <a:gd name="connsiteY9" fmla="*/ 1157 h 9788"/>
                <a:gd name="connsiteX10" fmla="*/ 57 w 10000"/>
                <a:gd name="connsiteY10" fmla="*/ 5787 h 9788"/>
                <a:gd name="connsiteX11" fmla="*/ 1295 w 10000"/>
                <a:gd name="connsiteY11" fmla="*/ 7803 h 9788"/>
                <a:gd name="connsiteX12" fmla="*/ 1897 w 10000"/>
                <a:gd name="connsiteY12" fmla="*/ 7871 h 9788"/>
                <a:gd name="connsiteX13" fmla="*/ 1847 w 10000"/>
                <a:gd name="connsiteY13" fmla="*/ 9788 h 9788"/>
                <a:gd name="connsiteX14" fmla="*/ 8255 w 10000"/>
                <a:gd name="connsiteY14" fmla="*/ 9755 h 9788"/>
                <a:gd name="connsiteX15" fmla="*/ 8221 w 10000"/>
                <a:gd name="connsiteY15" fmla="*/ 8035 h 9788"/>
                <a:gd name="connsiteX16" fmla="*/ 9526 w 10000"/>
                <a:gd name="connsiteY16" fmla="*/ 7589 h 9788"/>
                <a:gd name="connsiteX17" fmla="*/ 9743 w 10000"/>
                <a:gd name="connsiteY17" fmla="*/ 1224 h 9788"/>
                <a:gd name="connsiteX0" fmla="*/ 9743 w 10000"/>
                <a:gd name="connsiteY0" fmla="*/ 1251 h 10000"/>
                <a:gd name="connsiteX1" fmla="*/ 8656 w 10000"/>
                <a:gd name="connsiteY1" fmla="*/ 472 h 10000"/>
                <a:gd name="connsiteX2" fmla="*/ 6900 w 10000"/>
                <a:gd name="connsiteY2" fmla="*/ 270 h 10000"/>
                <a:gd name="connsiteX3" fmla="*/ 6532 w 10000"/>
                <a:gd name="connsiteY3" fmla="*/ 170 h 10000"/>
                <a:gd name="connsiteX4" fmla="*/ 5143 w 10000"/>
                <a:gd name="connsiteY4" fmla="*/ 5625 h 10000"/>
                <a:gd name="connsiteX5" fmla="*/ 5026 w 10000"/>
                <a:gd name="connsiteY5" fmla="*/ 5642 h 10000"/>
                <a:gd name="connsiteX6" fmla="*/ 3604 w 10000"/>
                <a:gd name="connsiteY6" fmla="*/ 0 h 10000"/>
                <a:gd name="connsiteX7" fmla="*/ 3185 w 10000"/>
                <a:gd name="connsiteY7" fmla="*/ 270 h 10000"/>
                <a:gd name="connsiteX8" fmla="*/ 1445 w 10000"/>
                <a:gd name="connsiteY8" fmla="*/ 472 h 10000"/>
                <a:gd name="connsiteX9" fmla="*/ 391 w 10000"/>
                <a:gd name="connsiteY9" fmla="*/ 1182 h 10000"/>
                <a:gd name="connsiteX10" fmla="*/ 57 w 10000"/>
                <a:gd name="connsiteY10" fmla="*/ 5912 h 10000"/>
                <a:gd name="connsiteX11" fmla="*/ 1295 w 10000"/>
                <a:gd name="connsiteY11" fmla="*/ 7972 h 10000"/>
                <a:gd name="connsiteX12" fmla="*/ 1897 w 10000"/>
                <a:gd name="connsiteY12" fmla="*/ 8041 h 10000"/>
                <a:gd name="connsiteX13" fmla="*/ 1847 w 10000"/>
                <a:gd name="connsiteY13" fmla="*/ 10000 h 10000"/>
                <a:gd name="connsiteX14" fmla="*/ 8222 w 10000"/>
                <a:gd name="connsiteY14" fmla="*/ 9983 h 10000"/>
                <a:gd name="connsiteX15" fmla="*/ 8221 w 10000"/>
                <a:gd name="connsiteY15" fmla="*/ 8209 h 10000"/>
                <a:gd name="connsiteX16" fmla="*/ 9526 w 10000"/>
                <a:gd name="connsiteY16" fmla="*/ 7753 h 10000"/>
                <a:gd name="connsiteX17" fmla="*/ 9743 w 10000"/>
                <a:gd name="connsiteY17" fmla="*/ 1251 h 10000"/>
                <a:gd name="connsiteX0" fmla="*/ 9743 w 10000"/>
                <a:gd name="connsiteY0" fmla="*/ 1251 h 10083"/>
                <a:gd name="connsiteX1" fmla="*/ 8656 w 10000"/>
                <a:gd name="connsiteY1" fmla="*/ 472 h 10083"/>
                <a:gd name="connsiteX2" fmla="*/ 6900 w 10000"/>
                <a:gd name="connsiteY2" fmla="*/ 270 h 10083"/>
                <a:gd name="connsiteX3" fmla="*/ 6532 w 10000"/>
                <a:gd name="connsiteY3" fmla="*/ 170 h 10083"/>
                <a:gd name="connsiteX4" fmla="*/ 5143 w 10000"/>
                <a:gd name="connsiteY4" fmla="*/ 5625 h 10083"/>
                <a:gd name="connsiteX5" fmla="*/ 5026 w 10000"/>
                <a:gd name="connsiteY5" fmla="*/ 5642 h 10083"/>
                <a:gd name="connsiteX6" fmla="*/ 3604 w 10000"/>
                <a:gd name="connsiteY6" fmla="*/ 0 h 10083"/>
                <a:gd name="connsiteX7" fmla="*/ 3185 w 10000"/>
                <a:gd name="connsiteY7" fmla="*/ 270 h 10083"/>
                <a:gd name="connsiteX8" fmla="*/ 1445 w 10000"/>
                <a:gd name="connsiteY8" fmla="*/ 472 h 10083"/>
                <a:gd name="connsiteX9" fmla="*/ 391 w 10000"/>
                <a:gd name="connsiteY9" fmla="*/ 1182 h 10083"/>
                <a:gd name="connsiteX10" fmla="*/ 57 w 10000"/>
                <a:gd name="connsiteY10" fmla="*/ 5912 h 10083"/>
                <a:gd name="connsiteX11" fmla="*/ 1295 w 10000"/>
                <a:gd name="connsiteY11" fmla="*/ 7972 h 10083"/>
                <a:gd name="connsiteX12" fmla="*/ 1897 w 10000"/>
                <a:gd name="connsiteY12" fmla="*/ 8041 h 10083"/>
                <a:gd name="connsiteX13" fmla="*/ 1847 w 10000"/>
                <a:gd name="connsiteY13" fmla="*/ 10000 h 10083"/>
                <a:gd name="connsiteX14" fmla="*/ 8205 w 10000"/>
                <a:gd name="connsiteY14" fmla="*/ 10083 h 10083"/>
                <a:gd name="connsiteX15" fmla="*/ 8221 w 10000"/>
                <a:gd name="connsiteY15" fmla="*/ 8209 h 10083"/>
                <a:gd name="connsiteX16" fmla="*/ 9526 w 10000"/>
                <a:gd name="connsiteY16" fmla="*/ 7753 h 10083"/>
                <a:gd name="connsiteX17" fmla="*/ 9743 w 10000"/>
                <a:gd name="connsiteY17" fmla="*/ 1251 h 10083"/>
                <a:gd name="connsiteX0" fmla="*/ 9743 w 10000"/>
                <a:gd name="connsiteY0" fmla="*/ 1251 h 10083"/>
                <a:gd name="connsiteX1" fmla="*/ 8656 w 10000"/>
                <a:gd name="connsiteY1" fmla="*/ 472 h 10083"/>
                <a:gd name="connsiteX2" fmla="*/ 6900 w 10000"/>
                <a:gd name="connsiteY2" fmla="*/ 270 h 10083"/>
                <a:gd name="connsiteX3" fmla="*/ 6532 w 10000"/>
                <a:gd name="connsiteY3" fmla="*/ 170 h 10083"/>
                <a:gd name="connsiteX4" fmla="*/ 5143 w 10000"/>
                <a:gd name="connsiteY4" fmla="*/ 5625 h 10083"/>
                <a:gd name="connsiteX5" fmla="*/ 5026 w 10000"/>
                <a:gd name="connsiteY5" fmla="*/ 5642 h 10083"/>
                <a:gd name="connsiteX6" fmla="*/ 3604 w 10000"/>
                <a:gd name="connsiteY6" fmla="*/ 0 h 10083"/>
                <a:gd name="connsiteX7" fmla="*/ 3185 w 10000"/>
                <a:gd name="connsiteY7" fmla="*/ 270 h 10083"/>
                <a:gd name="connsiteX8" fmla="*/ 1445 w 10000"/>
                <a:gd name="connsiteY8" fmla="*/ 472 h 10083"/>
                <a:gd name="connsiteX9" fmla="*/ 391 w 10000"/>
                <a:gd name="connsiteY9" fmla="*/ 1182 h 10083"/>
                <a:gd name="connsiteX10" fmla="*/ 57 w 10000"/>
                <a:gd name="connsiteY10" fmla="*/ 5912 h 10083"/>
                <a:gd name="connsiteX11" fmla="*/ 1295 w 10000"/>
                <a:gd name="connsiteY11" fmla="*/ 7972 h 10083"/>
                <a:gd name="connsiteX12" fmla="*/ 1897 w 10000"/>
                <a:gd name="connsiteY12" fmla="*/ 8041 h 10083"/>
                <a:gd name="connsiteX13" fmla="*/ 1847 w 10000"/>
                <a:gd name="connsiteY13" fmla="*/ 10000 h 10083"/>
                <a:gd name="connsiteX14" fmla="*/ 8205 w 10000"/>
                <a:gd name="connsiteY14" fmla="*/ 10083 h 10083"/>
                <a:gd name="connsiteX15" fmla="*/ 8221 w 10000"/>
                <a:gd name="connsiteY15" fmla="*/ 8209 h 10083"/>
                <a:gd name="connsiteX16" fmla="*/ 9526 w 10000"/>
                <a:gd name="connsiteY16" fmla="*/ 7753 h 10083"/>
                <a:gd name="connsiteX17" fmla="*/ 9743 w 10000"/>
                <a:gd name="connsiteY17" fmla="*/ 1251 h 10083"/>
                <a:gd name="connsiteX0" fmla="*/ 9743 w 10000"/>
                <a:gd name="connsiteY0" fmla="*/ 1251 h 10083"/>
                <a:gd name="connsiteX1" fmla="*/ 8656 w 10000"/>
                <a:gd name="connsiteY1" fmla="*/ 472 h 10083"/>
                <a:gd name="connsiteX2" fmla="*/ 6900 w 10000"/>
                <a:gd name="connsiteY2" fmla="*/ 270 h 10083"/>
                <a:gd name="connsiteX3" fmla="*/ 6532 w 10000"/>
                <a:gd name="connsiteY3" fmla="*/ 170 h 10083"/>
                <a:gd name="connsiteX4" fmla="*/ 5143 w 10000"/>
                <a:gd name="connsiteY4" fmla="*/ 5625 h 10083"/>
                <a:gd name="connsiteX5" fmla="*/ 5026 w 10000"/>
                <a:gd name="connsiteY5" fmla="*/ 5642 h 10083"/>
                <a:gd name="connsiteX6" fmla="*/ 3604 w 10000"/>
                <a:gd name="connsiteY6" fmla="*/ 0 h 10083"/>
                <a:gd name="connsiteX7" fmla="*/ 3185 w 10000"/>
                <a:gd name="connsiteY7" fmla="*/ 270 h 10083"/>
                <a:gd name="connsiteX8" fmla="*/ 1445 w 10000"/>
                <a:gd name="connsiteY8" fmla="*/ 472 h 10083"/>
                <a:gd name="connsiteX9" fmla="*/ 391 w 10000"/>
                <a:gd name="connsiteY9" fmla="*/ 1182 h 10083"/>
                <a:gd name="connsiteX10" fmla="*/ 57 w 10000"/>
                <a:gd name="connsiteY10" fmla="*/ 5912 h 10083"/>
                <a:gd name="connsiteX11" fmla="*/ 1295 w 10000"/>
                <a:gd name="connsiteY11" fmla="*/ 7972 h 10083"/>
                <a:gd name="connsiteX12" fmla="*/ 1897 w 10000"/>
                <a:gd name="connsiteY12" fmla="*/ 8041 h 10083"/>
                <a:gd name="connsiteX13" fmla="*/ 1897 w 10000"/>
                <a:gd name="connsiteY13" fmla="*/ 10067 h 10083"/>
                <a:gd name="connsiteX14" fmla="*/ 8205 w 10000"/>
                <a:gd name="connsiteY14" fmla="*/ 10083 h 10083"/>
                <a:gd name="connsiteX15" fmla="*/ 8221 w 10000"/>
                <a:gd name="connsiteY15" fmla="*/ 8209 h 10083"/>
                <a:gd name="connsiteX16" fmla="*/ 9526 w 10000"/>
                <a:gd name="connsiteY16" fmla="*/ 7753 h 10083"/>
                <a:gd name="connsiteX17" fmla="*/ 9743 w 10000"/>
                <a:gd name="connsiteY17" fmla="*/ 1251 h 10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000" h="10083">
                  <a:moveTo>
                    <a:pt x="9743" y="1251"/>
                  </a:moveTo>
                  <a:cubicBezTo>
                    <a:pt x="9577" y="794"/>
                    <a:pt x="9141" y="472"/>
                    <a:pt x="8656" y="472"/>
                  </a:cubicBezTo>
                  <a:lnTo>
                    <a:pt x="6900" y="270"/>
                  </a:lnTo>
                  <a:cubicBezTo>
                    <a:pt x="6832" y="253"/>
                    <a:pt x="6598" y="220"/>
                    <a:pt x="6532" y="170"/>
                  </a:cubicBezTo>
                  <a:lnTo>
                    <a:pt x="5143" y="5625"/>
                  </a:lnTo>
                  <a:cubicBezTo>
                    <a:pt x="5110" y="5625"/>
                    <a:pt x="5060" y="5625"/>
                    <a:pt x="5026" y="5642"/>
                  </a:cubicBezTo>
                  <a:lnTo>
                    <a:pt x="3604" y="0"/>
                  </a:lnTo>
                  <a:cubicBezTo>
                    <a:pt x="3470" y="101"/>
                    <a:pt x="3336" y="202"/>
                    <a:pt x="3185" y="270"/>
                  </a:cubicBezTo>
                  <a:lnTo>
                    <a:pt x="1445" y="472"/>
                  </a:lnTo>
                  <a:cubicBezTo>
                    <a:pt x="977" y="472"/>
                    <a:pt x="575" y="759"/>
                    <a:pt x="391" y="1182"/>
                  </a:cubicBezTo>
                  <a:cubicBezTo>
                    <a:pt x="24" y="1908"/>
                    <a:pt x="-77" y="4476"/>
                    <a:pt x="57" y="5912"/>
                  </a:cubicBezTo>
                  <a:cubicBezTo>
                    <a:pt x="124" y="6790"/>
                    <a:pt x="442" y="7803"/>
                    <a:pt x="1295" y="7972"/>
                  </a:cubicBezTo>
                  <a:cubicBezTo>
                    <a:pt x="1479" y="8007"/>
                    <a:pt x="1679" y="8024"/>
                    <a:pt x="1897" y="8041"/>
                  </a:cubicBezTo>
                  <a:cubicBezTo>
                    <a:pt x="1847" y="10119"/>
                    <a:pt x="1914" y="9846"/>
                    <a:pt x="1897" y="10067"/>
                  </a:cubicBezTo>
                  <a:lnTo>
                    <a:pt x="8205" y="10083"/>
                  </a:lnTo>
                  <a:cubicBezTo>
                    <a:pt x="8194" y="9497"/>
                    <a:pt x="8232" y="8795"/>
                    <a:pt x="8221" y="8209"/>
                  </a:cubicBezTo>
                  <a:cubicBezTo>
                    <a:pt x="8891" y="8125"/>
                    <a:pt x="9409" y="7972"/>
                    <a:pt x="9526" y="7753"/>
                  </a:cubicBezTo>
                  <a:cubicBezTo>
                    <a:pt x="10079" y="6690"/>
                    <a:pt x="10145" y="2062"/>
                    <a:pt x="9743" y="125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ŝ1ïdé">
              <a:extLst>
                <a:ext uri="{FF2B5EF4-FFF2-40B4-BE49-F238E27FC236}">
                  <a16:creationId xmlns:a16="http://schemas.microsoft.com/office/drawing/2014/main" xmlns="" id="{ABE1CD6B-3F75-4B92-9FBE-B93BF99257FD}"/>
                </a:ext>
              </a:extLst>
            </p:cNvPr>
            <p:cNvSpPr/>
            <p:nvPr userDrawn="1"/>
          </p:nvSpPr>
          <p:spPr bwMode="auto">
            <a:xfrm>
              <a:off x="2069352" y="5094099"/>
              <a:ext cx="118158" cy="366059"/>
            </a:xfrm>
            <a:custGeom>
              <a:avLst/>
              <a:gdLst>
                <a:gd name="T0" fmla="*/ 49 w 49"/>
                <a:gd name="T1" fmla="*/ 0 h 152"/>
                <a:gd name="T2" fmla="*/ 28 w 49"/>
                <a:gd name="T3" fmla="*/ 141 h 152"/>
                <a:gd name="T4" fmla="*/ 0 w 49"/>
                <a:gd name="T5" fmla="*/ 152 h 152"/>
                <a:gd name="T6" fmla="*/ 49 w 49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52">
                  <a:moveTo>
                    <a:pt x="49" y="0"/>
                  </a:moveTo>
                  <a:cubicBezTo>
                    <a:pt x="49" y="0"/>
                    <a:pt x="34" y="89"/>
                    <a:pt x="28" y="141"/>
                  </a:cubicBezTo>
                  <a:cubicBezTo>
                    <a:pt x="26" y="143"/>
                    <a:pt x="0" y="152"/>
                    <a:pt x="0" y="152"/>
                  </a:cubicBezTo>
                  <a:cubicBezTo>
                    <a:pt x="0" y="152"/>
                    <a:pt x="21" y="105"/>
                    <a:pt x="49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$ḻiďe">
              <a:extLst>
                <a:ext uri="{FF2B5EF4-FFF2-40B4-BE49-F238E27FC236}">
                  <a16:creationId xmlns:a16="http://schemas.microsoft.com/office/drawing/2014/main" xmlns="" id="{ED05BEC2-6B22-474E-BB0C-E099573CF884}"/>
                </a:ext>
              </a:extLst>
            </p:cNvPr>
            <p:cNvSpPr/>
            <p:nvPr userDrawn="1"/>
          </p:nvSpPr>
          <p:spPr bwMode="auto">
            <a:xfrm>
              <a:off x="1341868" y="5845587"/>
              <a:ext cx="180713" cy="233632"/>
            </a:xfrm>
            <a:custGeom>
              <a:avLst/>
              <a:gdLst>
                <a:gd name="T0" fmla="*/ 73 w 75"/>
                <a:gd name="T1" fmla="*/ 0 h 105"/>
                <a:gd name="T2" fmla="*/ 55 w 75"/>
                <a:gd name="T3" fmla="*/ 0 h 105"/>
                <a:gd name="T4" fmla="*/ 57 w 75"/>
                <a:gd name="T5" fmla="*/ 17 h 105"/>
                <a:gd name="T6" fmla="*/ 44 w 75"/>
                <a:gd name="T7" fmla="*/ 63 h 105"/>
                <a:gd name="T8" fmla="*/ 0 w 75"/>
                <a:gd name="T9" fmla="*/ 97 h 105"/>
                <a:gd name="T10" fmla="*/ 24 w 75"/>
                <a:gd name="T11" fmla="*/ 105 h 105"/>
                <a:gd name="T12" fmla="*/ 74 w 75"/>
                <a:gd name="T13" fmla="*/ 17 h 105"/>
                <a:gd name="T14" fmla="*/ 73 w 75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05">
                  <a:moveTo>
                    <a:pt x="73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6" y="6"/>
                    <a:pt x="57" y="11"/>
                    <a:pt x="57" y="17"/>
                  </a:cubicBezTo>
                  <a:cubicBezTo>
                    <a:pt x="57" y="34"/>
                    <a:pt x="52" y="49"/>
                    <a:pt x="44" y="63"/>
                  </a:cubicBezTo>
                  <a:cubicBezTo>
                    <a:pt x="34" y="79"/>
                    <a:pt x="18" y="91"/>
                    <a:pt x="0" y="97"/>
                  </a:cubicBezTo>
                  <a:cubicBezTo>
                    <a:pt x="5" y="99"/>
                    <a:pt x="15" y="102"/>
                    <a:pt x="24" y="105"/>
                  </a:cubicBezTo>
                  <a:cubicBezTo>
                    <a:pt x="54" y="87"/>
                    <a:pt x="75" y="54"/>
                    <a:pt x="74" y="17"/>
                  </a:cubicBezTo>
                  <a:cubicBezTo>
                    <a:pt x="74" y="11"/>
                    <a:pt x="74" y="5"/>
                    <a:pt x="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ŝ1îḋe">
              <a:extLst>
                <a:ext uri="{FF2B5EF4-FFF2-40B4-BE49-F238E27FC236}">
                  <a16:creationId xmlns:a16="http://schemas.microsoft.com/office/drawing/2014/main" xmlns="" id="{BD7FA03B-060B-4AED-A432-8571D5228D86}"/>
                </a:ext>
              </a:extLst>
            </p:cNvPr>
            <p:cNvSpPr/>
            <p:nvPr userDrawn="1"/>
          </p:nvSpPr>
          <p:spPr bwMode="auto">
            <a:xfrm>
              <a:off x="1580501" y="4410634"/>
              <a:ext cx="332465" cy="151753"/>
            </a:xfrm>
            <a:custGeom>
              <a:avLst/>
              <a:gdLst>
                <a:gd name="T0" fmla="*/ 64 w 138"/>
                <a:gd name="T1" fmla="*/ 29 h 63"/>
                <a:gd name="T2" fmla="*/ 0 w 138"/>
                <a:gd name="T3" fmla="*/ 1 h 63"/>
                <a:gd name="T4" fmla="*/ 0 w 138"/>
                <a:gd name="T5" fmla="*/ 35 h 63"/>
                <a:gd name="T6" fmla="*/ 37 w 138"/>
                <a:gd name="T7" fmla="*/ 59 h 63"/>
                <a:gd name="T8" fmla="*/ 53 w 138"/>
                <a:gd name="T9" fmla="*/ 63 h 63"/>
                <a:gd name="T10" fmla="*/ 93 w 138"/>
                <a:gd name="T11" fmla="*/ 63 h 63"/>
                <a:gd name="T12" fmla="*/ 108 w 138"/>
                <a:gd name="T13" fmla="*/ 59 h 63"/>
                <a:gd name="T14" fmla="*/ 138 w 138"/>
                <a:gd name="T15" fmla="*/ 38 h 63"/>
                <a:gd name="T16" fmla="*/ 138 w 138"/>
                <a:gd name="T17" fmla="*/ 0 h 63"/>
                <a:gd name="T18" fmla="*/ 64 w 138"/>
                <a:gd name="T1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3">
                  <a:moveTo>
                    <a:pt x="64" y="29"/>
                  </a:moveTo>
                  <a:cubicBezTo>
                    <a:pt x="64" y="29"/>
                    <a:pt x="36" y="21"/>
                    <a:pt x="0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42"/>
                    <a:pt x="26" y="52"/>
                    <a:pt x="37" y="59"/>
                  </a:cubicBezTo>
                  <a:cubicBezTo>
                    <a:pt x="42" y="62"/>
                    <a:pt x="53" y="63"/>
                    <a:pt x="5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3"/>
                    <a:pt x="103" y="62"/>
                    <a:pt x="108" y="59"/>
                  </a:cubicBezTo>
                  <a:cubicBezTo>
                    <a:pt x="117" y="53"/>
                    <a:pt x="127" y="45"/>
                    <a:pt x="138" y="38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98" y="19"/>
                    <a:pt x="64" y="29"/>
                    <a:pt x="64" y="2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sľîḑé">
              <a:extLst>
                <a:ext uri="{FF2B5EF4-FFF2-40B4-BE49-F238E27FC236}">
                  <a16:creationId xmlns:a16="http://schemas.microsoft.com/office/drawing/2014/main" xmlns="" id="{F482E27D-B9E3-4943-B548-954DB34B270C}"/>
                </a:ext>
              </a:extLst>
            </p:cNvPr>
            <p:cNvSpPr/>
            <p:nvPr userDrawn="1"/>
          </p:nvSpPr>
          <p:spPr bwMode="auto">
            <a:xfrm>
              <a:off x="1377779" y="3673883"/>
              <a:ext cx="725168" cy="852593"/>
            </a:xfrm>
            <a:custGeom>
              <a:avLst/>
              <a:gdLst>
                <a:gd name="T0" fmla="*/ 285 w 301"/>
                <a:gd name="T1" fmla="*/ 160 h 354"/>
                <a:gd name="T2" fmla="*/ 274 w 301"/>
                <a:gd name="T3" fmla="*/ 160 h 354"/>
                <a:gd name="T4" fmla="*/ 270 w 301"/>
                <a:gd name="T5" fmla="*/ 70 h 354"/>
                <a:gd name="T6" fmla="*/ 152 w 301"/>
                <a:gd name="T7" fmla="*/ 0 h 354"/>
                <a:gd name="T8" fmla="*/ 152 w 301"/>
                <a:gd name="T9" fmla="*/ 0 h 354"/>
                <a:gd name="T10" fmla="*/ 152 w 301"/>
                <a:gd name="T11" fmla="*/ 0 h 354"/>
                <a:gd name="T12" fmla="*/ 38 w 301"/>
                <a:gd name="T13" fmla="*/ 70 h 354"/>
                <a:gd name="T14" fmla="*/ 32 w 301"/>
                <a:gd name="T15" fmla="*/ 164 h 354"/>
                <a:gd name="T16" fmla="*/ 15 w 301"/>
                <a:gd name="T17" fmla="*/ 160 h 354"/>
                <a:gd name="T18" fmla="*/ 6 w 301"/>
                <a:gd name="T19" fmla="*/ 202 h 354"/>
                <a:gd name="T20" fmla="*/ 34 w 301"/>
                <a:gd name="T21" fmla="*/ 231 h 354"/>
                <a:gd name="T22" fmla="*/ 37 w 301"/>
                <a:gd name="T23" fmla="*/ 283 h 354"/>
                <a:gd name="T24" fmla="*/ 49 w 301"/>
                <a:gd name="T25" fmla="*/ 305 h 354"/>
                <a:gd name="T26" fmla="*/ 117 w 301"/>
                <a:gd name="T27" fmla="*/ 350 h 354"/>
                <a:gd name="T28" fmla="*/ 130 w 301"/>
                <a:gd name="T29" fmla="*/ 354 h 354"/>
                <a:gd name="T30" fmla="*/ 172 w 301"/>
                <a:gd name="T31" fmla="*/ 354 h 354"/>
                <a:gd name="T32" fmla="*/ 186 w 301"/>
                <a:gd name="T33" fmla="*/ 350 h 354"/>
                <a:gd name="T34" fmla="*/ 254 w 301"/>
                <a:gd name="T35" fmla="*/ 306 h 354"/>
                <a:gd name="T36" fmla="*/ 267 w 301"/>
                <a:gd name="T37" fmla="*/ 283 h 354"/>
                <a:gd name="T38" fmla="*/ 271 w 301"/>
                <a:gd name="T39" fmla="*/ 230 h 354"/>
                <a:gd name="T40" fmla="*/ 294 w 301"/>
                <a:gd name="T41" fmla="*/ 202 h 354"/>
                <a:gd name="T42" fmla="*/ 285 w 301"/>
                <a:gd name="T43" fmla="*/ 16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1" h="354">
                  <a:moveTo>
                    <a:pt x="285" y="160"/>
                  </a:moveTo>
                  <a:cubicBezTo>
                    <a:pt x="282" y="159"/>
                    <a:pt x="278" y="159"/>
                    <a:pt x="274" y="160"/>
                  </a:cubicBezTo>
                  <a:cubicBezTo>
                    <a:pt x="276" y="118"/>
                    <a:pt x="275" y="79"/>
                    <a:pt x="270" y="70"/>
                  </a:cubicBezTo>
                  <a:cubicBezTo>
                    <a:pt x="240" y="23"/>
                    <a:pt x="204" y="2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00" y="2"/>
                    <a:pt x="68" y="23"/>
                    <a:pt x="38" y="70"/>
                  </a:cubicBezTo>
                  <a:cubicBezTo>
                    <a:pt x="32" y="79"/>
                    <a:pt x="31" y="119"/>
                    <a:pt x="32" y="164"/>
                  </a:cubicBezTo>
                  <a:cubicBezTo>
                    <a:pt x="27" y="160"/>
                    <a:pt x="21" y="158"/>
                    <a:pt x="15" y="160"/>
                  </a:cubicBezTo>
                  <a:cubicBezTo>
                    <a:pt x="4" y="164"/>
                    <a:pt x="0" y="183"/>
                    <a:pt x="6" y="202"/>
                  </a:cubicBezTo>
                  <a:cubicBezTo>
                    <a:pt x="12" y="219"/>
                    <a:pt x="24" y="230"/>
                    <a:pt x="34" y="231"/>
                  </a:cubicBezTo>
                  <a:cubicBezTo>
                    <a:pt x="35" y="252"/>
                    <a:pt x="36" y="271"/>
                    <a:pt x="37" y="283"/>
                  </a:cubicBezTo>
                  <a:cubicBezTo>
                    <a:pt x="38" y="292"/>
                    <a:pt x="45" y="303"/>
                    <a:pt x="49" y="305"/>
                  </a:cubicBezTo>
                  <a:cubicBezTo>
                    <a:pt x="78" y="325"/>
                    <a:pt x="99" y="340"/>
                    <a:pt x="117" y="350"/>
                  </a:cubicBezTo>
                  <a:cubicBezTo>
                    <a:pt x="122" y="353"/>
                    <a:pt x="130" y="354"/>
                    <a:pt x="130" y="354"/>
                  </a:cubicBezTo>
                  <a:cubicBezTo>
                    <a:pt x="172" y="354"/>
                    <a:pt x="172" y="354"/>
                    <a:pt x="172" y="354"/>
                  </a:cubicBezTo>
                  <a:cubicBezTo>
                    <a:pt x="172" y="354"/>
                    <a:pt x="182" y="353"/>
                    <a:pt x="186" y="350"/>
                  </a:cubicBezTo>
                  <a:cubicBezTo>
                    <a:pt x="205" y="340"/>
                    <a:pt x="225" y="325"/>
                    <a:pt x="254" y="306"/>
                  </a:cubicBezTo>
                  <a:cubicBezTo>
                    <a:pt x="258" y="303"/>
                    <a:pt x="266" y="292"/>
                    <a:pt x="267" y="283"/>
                  </a:cubicBezTo>
                  <a:cubicBezTo>
                    <a:pt x="268" y="271"/>
                    <a:pt x="269" y="252"/>
                    <a:pt x="271" y="230"/>
                  </a:cubicBezTo>
                  <a:cubicBezTo>
                    <a:pt x="280" y="227"/>
                    <a:pt x="289" y="216"/>
                    <a:pt x="294" y="202"/>
                  </a:cubicBezTo>
                  <a:cubicBezTo>
                    <a:pt x="301" y="183"/>
                    <a:pt x="297" y="164"/>
                    <a:pt x="285" y="160"/>
                  </a:cubicBezTo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sľïḓé">
              <a:extLst>
                <a:ext uri="{FF2B5EF4-FFF2-40B4-BE49-F238E27FC236}">
                  <a16:creationId xmlns:a16="http://schemas.microsoft.com/office/drawing/2014/main" xmlns="" id="{5D868E5E-591F-43F9-835D-7FFEB8AFCC47}"/>
                </a:ext>
              </a:extLst>
            </p:cNvPr>
            <p:cNvSpPr/>
            <p:nvPr userDrawn="1"/>
          </p:nvSpPr>
          <p:spPr bwMode="auto">
            <a:xfrm>
              <a:off x="1804075" y="3982021"/>
              <a:ext cx="176079" cy="108891"/>
            </a:xfrm>
            <a:custGeom>
              <a:avLst/>
              <a:gdLst>
                <a:gd name="T0" fmla="*/ 5 w 73"/>
                <a:gd name="T1" fmla="*/ 13 h 45"/>
                <a:gd name="T2" fmla="*/ 65 w 73"/>
                <a:gd name="T3" fmla="*/ 24 h 45"/>
                <a:gd name="T4" fmla="*/ 42 w 73"/>
                <a:gd name="T5" fmla="*/ 22 h 45"/>
                <a:gd name="T6" fmla="*/ 6 w 73"/>
                <a:gd name="T7" fmla="*/ 20 h 45"/>
                <a:gd name="T8" fmla="*/ 5 w 73"/>
                <a:gd name="T9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5">
                  <a:moveTo>
                    <a:pt x="5" y="13"/>
                  </a:moveTo>
                  <a:cubicBezTo>
                    <a:pt x="9" y="11"/>
                    <a:pt x="55" y="0"/>
                    <a:pt x="65" y="24"/>
                  </a:cubicBezTo>
                  <a:cubicBezTo>
                    <a:pt x="73" y="45"/>
                    <a:pt x="55" y="23"/>
                    <a:pt x="42" y="22"/>
                  </a:cubicBezTo>
                  <a:cubicBezTo>
                    <a:pt x="25" y="20"/>
                    <a:pt x="20" y="19"/>
                    <a:pt x="6" y="20"/>
                  </a:cubicBezTo>
                  <a:cubicBezTo>
                    <a:pt x="1" y="20"/>
                    <a:pt x="0" y="15"/>
                    <a:pt x="5" y="13"/>
                  </a:cubicBezTo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ṧļiḍé">
              <a:extLst>
                <a:ext uri="{FF2B5EF4-FFF2-40B4-BE49-F238E27FC236}">
                  <a16:creationId xmlns:a16="http://schemas.microsoft.com/office/drawing/2014/main" xmlns="" id="{3DEE56E7-6B0F-4756-94CB-CF6DA9E0FFC0}"/>
                </a:ext>
              </a:extLst>
            </p:cNvPr>
            <p:cNvSpPr/>
            <p:nvPr userDrawn="1"/>
          </p:nvSpPr>
          <p:spPr bwMode="auto">
            <a:xfrm>
              <a:off x="1495937" y="3986655"/>
              <a:ext cx="176079" cy="101940"/>
            </a:xfrm>
            <a:custGeom>
              <a:avLst/>
              <a:gdLst>
                <a:gd name="T0" fmla="*/ 68 w 73"/>
                <a:gd name="T1" fmla="*/ 13 h 42"/>
                <a:gd name="T2" fmla="*/ 10 w 73"/>
                <a:gd name="T3" fmla="*/ 22 h 42"/>
                <a:gd name="T4" fmla="*/ 32 w 73"/>
                <a:gd name="T5" fmla="*/ 20 h 42"/>
                <a:gd name="T6" fmla="*/ 66 w 73"/>
                <a:gd name="T7" fmla="*/ 19 h 42"/>
                <a:gd name="T8" fmla="*/ 68 w 73"/>
                <a:gd name="T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2">
                  <a:moveTo>
                    <a:pt x="68" y="13"/>
                  </a:moveTo>
                  <a:cubicBezTo>
                    <a:pt x="64" y="11"/>
                    <a:pt x="20" y="0"/>
                    <a:pt x="10" y="22"/>
                  </a:cubicBezTo>
                  <a:cubicBezTo>
                    <a:pt x="0" y="42"/>
                    <a:pt x="19" y="21"/>
                    <a:pt x="32" y="20"/>
                  </a:cubicBezTo>
                  <a:cubicBezTo>
                    <a:pt x="48" y="18"/>
                    <a:pt x="59" y="19"/>
                    <a:pt x="66" y="19"/>
                  </a:cubicBezTo>
                  <a:cubicBezTo>
                    <a:pt x="72" y="19"/>
                    <a:pt x="73" y="15"/>
                    <a:pt x="68" y="13"/>
                  </a:cubicBezTo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$ḷîḑe">
              <a:extLst>
                <a:ext uri="{FF2B5EF4-FFF2-40B4-BE49-F238E27FC236}">
                  <a16:creationId xmlns:a16="http://schemas.microsoft.com/office/drawing/2014/main" xmlns="" id="{735C3AB0-8E74-4070-B59F-D4EF14A9F6D3}"/>
                </a:ext>
              </a:extLst>
            </p:cNvPr>
            <p:cNvSpPr/>
            <p:nvPr userDrawn="1"/>
          </p:nvSpPr>
          <p:spPr bwMode="auto">
            <a:xfrm>
              <a:off x="1543432" y="4061952"/>
              <a:ext cx="120475" cy="57921"/>
            </a:xfrm>
            <a:custGeom>
              <a:avLst/>
              <a:gdLst>
                <a:gd name="T0" fmla="*/ 50 w 50"/>
                <a:gd name="T1" fmla="*/ 18 h 24"/>
                <a:gd name="T2" fmla="*/ 22 w 50"/>
                <a:gd name="T3" fmla="*/ 24 h 24"/>
                <a:gd name="T4" fmla="*/ 0 w 50"/>
                <a:gd name="T5" fmla="*/ 13 h 24"/>
                <a:gd name="T6" fmla="*/ 22 w 50"/>
                <a:gd name="T7" fmla="*/ 0 h 24"/>
                <a:gd name="T8" fmla="*/ 50 w 50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">
                  <a:moveTo>
                    <a:pt x="50" y="18"/>
                  </a:moveTo>
                  <a:cubicBezTo>
                    <a:pt x="36" y="23"/>
                    <a:pt x="29" y="24"/>
                    <a:pt x="22" y="24"/>
                  </a:cubicBezTo>
                  <a:cubicBezTo>
                    <a:pt x="11" y="24"/>
                    <a:pt x="0" y="20"/>
                    <a:pt x="0" y="13"/>
                  </a:cubicBezTo>
                  <a:cubicBezTo>
                    <a:pt x="0" y="5"/>
                    <a:pt x="11" y="0"/>
                    <a:pt x="22" y="0"/>
                  </a:cubicBezTo>
                  <a:cubicBezTo>
                    <a:pt x="34" y="0"/>
                    <a:pt x="49" y="13"/>
                    <a:pt x="5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ṥlíḍê">
              <a:extLst>
                <a:ext uri="{FF2B5EF4-FFF2-40B4-BE49-F238E27FC236}">
                  <a16:creationId xmlns:a16="http://schemas.microsoft.com/office/drawing/2014/main" xmlns="" id="{ACDE52D5-4AF2-4A2C-A81B-6C4D65696B88}"/>
                </a:ext>
              </a:extLst>
            </p:cNvPr>
            <p:cNvSpPr/>
            <p:nvPr userDrawn="1"/>
          </p:nvSpPr>
          <p:spPr bwMode="auto">
            <a:xfrm>
              <a:off x="1572392" y="4064268"/>
              <a:ext cx="53287" cy="55604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ŝliďé">
              <a:extLst>
                <a:ext uri="{FF2B5EF4-FFF2-40B4-BE49-F238E27FC236}">
                  <a16:creationId xmlns:a16="http://schemas.microsoft.com/office/drawing/2014/main" xmlns="" id="{5CE513CA-D5D5-40EB-B804-4F36330470EA}"/>
                </a:ext>
              </a:extLst>
            </p:cNvPr>
            <p:cNvSpPr/>
            <p:nvPr userDrawn="1"/>
          </p:nvSpPr>
          <p:spPr bwMode="auto">
            <a:xfrm>
              <a:off x="1582818" y="4073536"/>
              <a:ext cx="33594" cy="359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S1îḍe">
              <a:extLst>
                <a:ext uri="{FF2B5EF4-FFF2-40B4-BE49-F238E27FC236}">
                  <a16:creationId xmlns:a16="http://schemas.microsoft.com/office/drawing/2014/main" xmlns="" id="{6F6D6310-5D22-4591-9859-B8B01335B325}"/>
                </a:ext>
              </a:extLst>
            </p:cNvPr>
            <p:cNvSpPr/>
            <p:nvPr userDrawn="1"/>
          </p:nvSpPr>
          <p:spPr bwMode="auto">
            <a:xfrm>
              <a:off x="1609462" y="4085120"/>
              <a:ext cx="16218" cy="127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$ľíḍe">
              <a:extLst>
                <a:ext uri="{FF2B5EF4-FFF2-40B4-BE49-F238E27FC236}">
                  <a16:creationId xmlns:a16="http://schemas.microsoft.com/office/drawing/2014/main" xmlns="" id="{57CA43DB-55A9-4856-A074-ADC52C3AF2B7}"/>
                </a:ext>
              </a:extLst>
            </p:cNvPr>
            <p:cNvSpPr/>
            <p:nvPr userDrawn="1"/>
          </p:nvSpPr>
          <p:spPr bwMode="auto">
            <a:xfrm>
              <a:off x="1536481" y="4053843"/>
              <a:ext cx="127426" cy="50970"/>
            </a:xfrm>
            <a:custGeom>
              <a:avLst/>
              <a:gdLst>
                <a:gd name="T0" fmla="*/ 53 w 53"/>
                <a:gd name="T1" fmla="*/ 21 h 21"/>
                <a:gd name="T2" fmla="*/ 33 w 53"/>
                <a:gd name="T3" fmla="*/ 10 h 21"/>
                <a:gd name="T4" fmla="*/ 5 w 53"/>
                <a:gd name="T5" fmla="*/ 20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5"/>
                    <a:pt x="33" y="10"/>
                  </a:cubicBezTo>
                  <a:cubicBezTo>
                    <a:pt x="22" y="7"/>
                    <a:pt x="5" y="12"/>
                    <a:pt x="5" y="20"/>
                  </a:cubicBezTo>
                  <a:cubicBezTo>
                    <a:pt x="0" y="16"/>
                    <a:pt x="0" y="10"/>
                    <a:pt x="12" y="5"/>
                  </a:cubicBezTo>
                  <a:cubicBezTo>
                    <a:pt x="26" y="0"/>
                    <a:pt x="42" y="4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ṡlîḓe">
              <a:extLst>
                <a:ext uri="{FF2B5EF4-FFF2-40B4-BE49-F238E27FC236}">
                  <a16:creationId xmlns:a16="http://schemas.microsoft.com/office/drawing/2014/main" xmlns="" id="{226488FF-A1B2-43B8-9827-BC7B053B4E12}"/>
                </a:ext>
              </a:extLst>
            </p:cNvPr>
            <p:cNvSpPr/>
            <p:nvPr userDrawn="1"/>
          </p:nvSpPr>
          <p:spPr bwMode="auto">
            <a:xfrm>
              <a:off x="1813343" y="4061952"/>
              <a:ext cx="118158" cy="57921"/>
            </a:xfrm>
            <a:custGeom>
              <a:avLst/>
              <a:gdLst>
                <a:gd name="T0" fmla="*/ 0 w 49"/>
                <a:gd name="T1" fmla="*/ 18 h 24"/>
                <a:gd name="T2" fmla="*/ 28 w 49"/>
                <a:gd name="T3" fmla="*/ 24 h 24"/>
                <a:gd name="T4" fmla="*/ 49 w 49"/>
                <a:gd name="T5" fmla="*/ 13 h 24"/>
                <a:gd name="T6" fmla="*/ 28 w 49"/>
                <a:gd name="T7" fmla="*/ 0 h 24"/>
                <a:gd name="T8" fmla="*/ 0 w 49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0" y="18"/>
                  </a:moveTo>
                  <a:cubicBezTo>
                    <a:pt x="15" y="23"/>
                    <a:pt x="19" y="24"/>
                    <a:pt x="28" y="24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40" y="0"/>
                    <a:pt x="28" y="0"/>
                  </a:cubicBezTo>
                  <a:cubicBezTo>
                    <a:pt x="17" y="0"/>
                    <a:pt x="2" y="13"/>
                    <a:pt x="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sļíde">
              <a:extLst>
                <a:ext uri="{FF2B5EF4-FFF2-40B4-BE49-F238E27FC236}">
                  <a16:creationId xmlns:a16="http://schemas.microsoft.com/office/drawing/2014/main" xmlns="" id="{4A952AC3-F044-474B-B2B6-0491CC7DACD6}"/>
                </a:ext>
              </a:extLst>
            </p:cNvPr>
            <p:cNvSpPr/>
            <p:nvPr userDrawn="1"/>
          </p:nvSpPr>
          <p:spPr bwMode="auto">
            <a:xfrm>
              <a:off x="1852729" y="4061952"/>
              <a:ext cx="53287" cy="54446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ļíḑe">
              <a:extLst>
                <a:ext uri="{FF2B5EF4-FFF2-40B4-BE49-F238E27FC236}">
                  <a16:creationId xmlns:a16="http://schemas.microsoft.com/office/drawing/2014/main" xmlns="" id="{F74B3784-04CD-47BD-A708-804572F87679}"/>
                </a:ext>
              </a:extLst>
            </p:cNvPr>
            <p:cNvSpPr/>
            <p:nvPr userDrawn="1"/>
          </p:nvSpPr>
          <p:spPr bwMode="auto">
            <a:xfrm>
              <a:off x="1861996" y="4071219"/>
              <a:ext cx="33594" cy="359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ṥḻïdè">
              <a:extLst>
                <a:ext uri="{FF2B5EF4-FFF2-40B4-BE49-F238E27FC236}">
                  <a16:creationId xmlns:a16="http://schemas.microsoft.com/office/drawing/2014/main" xmlns="" id="{E7CA7338-8AF9-4FA9-B652-DA254C1728FA}"/>
                </a:ext>
              </a:extLst>
            </p:cNvPr>
            <p:cNvSpPr/>
            <p:nvPr userDrawn="1"/>
          </p:nvSpPr>
          <p:spPr bwMode="auto">
            <a:xfrm>
              <a:off x="1888639" y="4080486"/>
              <a:ext cx="17377" cy="150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$ḷïḍè">
              <a:extLst>
                <a:ext uri="{FF2B5EF4-FFF2-40B4-BE49-F238E27FC236}">
                  <a16:creationId xmlns:a16="http://schemas.microsoft.com/office/drawing/2014/main" xmlns="" id="{15AD4485-EE45-432F-AB1C-AB5CE5EE6043}"/>
                </a:ext>
              </a:extLst>
            </p:cNvPr>
            <p:cNvSpPr/>
            <p:nvPr userDrawn="1"/>
          </p:nvSpPr>
          <p:spPr bwMode="auto">
            <a:xfrm>
              <a:off x="1813343" y="4053843"/>
              <a:ext cx="128584" cy="50970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9 w 53"/>
                <a:gd name="T5" fmla="*/ 20 h 21"/>
                <a:gd name="T6" fmla="*/ 41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5"/>
                    <a:pt x="20" y="10"/>
                  </a:cubicBezTo>
                  <a:cubicBezTo>
                    <a:pt x="31" y="7"/>
                    <a:pt x="48" y="12"/>
                    <a:pt x="49" y="20"/>
                  </a:cubicBezTo>
                  <a:cubicBezTo>
                    <a:pt x="53" y="16"/>
                    <a:pt x="53" y="10"/>
                    <a:pt x="41" y="5"/>
                  </a:cubicBezTo>
                  <a:cubicBezTo>
                    <a:pt x="27" y="0"/>
                    <a:pt x="11" y="4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śliďe">
              <a:extLst>
                <a:ext uri="{FF2B5EF4-FFF2-40B4-BE49-F238E27FC236}">
                  <a16:creationId xmlns:a16="http://schemas.microsoft.com/office/drawing/2014/main" xmlns="" id="{713FB598-45D2-40F2-A626-9DB866352D80}"/>
                </a:ext>
              </a:extLst>
            </p:cNvPr>
            <p:cNvSpPr/>
            <p:nvPr userDrawn="1"/>
          </p:nvSpPr>
          <p:spPr bwMode="auto">
            <a:xfrm>
              <a:off x="1681284" y="4234555"/>
              <a:ext cx="113525" cy="41703"/>
            </a:xfrm>
            <a:custGeom>
              <a:avLst/>
              <a:gdLst>
                <a:gd name="T0" fmla="*/ 32 w 47"/>
                <a:gd name="T1" fmla="*/ 10 h 17"/>
                <a:gd name="T2" fmla="*/ 14 w 47"/>
                <a:gd name="T3" fmla="*/ 10 h 17"/>
                <a:gd name="T4" fmla="*/ 1 w 47"/>
                <a:gd name="T5" fmla="*/ 0 h 17"/>
                <a:gd name="T6" fmla="*/ 0 w 47"/>
                <a:gd name="T7" fmla="*/ 5 h 17"/>
                <a:gd name="T8" fmla="*/ 18 w 47"/>
                <a:gd name="T9" fmla="*/ 17 h 17"/>
                <a:gd name="T10" fmla="*/ 28 w 47"/>
                <a:gd name="T11" fmla="*/ 17 h 17"/>
                <a:gd name="T12" fmla="*/ 47 w 47"/>
                <a:gd name="T13" fmla="*/ 5 h 17"/>
                <a:gd name="T14" fmla="*/ 46 w 47"/>
                <a:gd name="T15" fmla="*/ 0 h 17"/>
                <a:gd name="T16" fmla="*/ 32 w 47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5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4"/>
                    <a:pt x="11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6" y="17"/>
                    <a:pt x="47" y="14"/>
                    <a:pt x="47" y="5"/>
                  </a:cubicBezTo>
                  <a:cubicBezTo>
                    <a:pt x="47" y="3"/>
                    <a:pt x="46" y="1"/>
                    <a:pt x="46" y="0"/>
                  </a:cubicBezTo>
                  <a:cubicBezTo>
                    <a:pt x="44" y="5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ŝḻiḓé">
              <a:extLst>
                <a:ext uri="{FF2B5EF4-FFF2-40B4-BE49-F238E27FC236}">
                  <a16:creationId xmlns:a16="http://schemas.microsoft.com/office/drawing/2014/main" xmlns="" id="{B8BDA280-0292-44BA-A11B-5AA6681D9430}"/>
                </a:ext>
              </a:extLst>
            </p:cNvPr>
            <p:cNvSpPr/>
            <p:nvPr userDrawn="1"/>
          </p:nvSpPr>
          <p:spPr bwMode="auto">
            <a:xfrm>
              <a:off x="1393997" y="4071219"/>
              <a:ext cx="53287" cy="111208"/>
            </a:xfrm>
            <a:custGeom>
              <a:avLst/>
              <a:gdLst>
                <a:gd name="T0" fmla="*/ 1 w 22"/>
                <a:gd name="T1" fmla="*/ 9 h 46"/>
                <a:gd name="T2" fmla="*/ 7 w 22"/>
                <a:gd name="T3" fmla="*/ 2 h 46"/>
                <a:gd name="T4" fmla="*/ 19 w 22"/>
                <a:gd name="T5" fmla="*/ 26 h 46"/>
                <a:gd name="T6" fmla="*/ 19 w 22"/>
                <a:gd name="T7" fmla="*/ 43 h 46"/>
                <a:gd name="T8" fmla="*/ 9 w 22"/>
                <a:gd name="T9" fmla="*/ 12 h 46"/>
                <a:gd name="T10" fmla="*/ 1 w 22"/>
                <a:gd name="T1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6">
                  <a:moveTo>
                    <a:pt x="1" y="9"/>
                  </a:moveTo>
                  <a:cubicBezTo>
                    <a:pt x="0" y="7"/>
                    <a:pt x="3" y="0"/>
                    <a:pt x="7" y="2"/>
                  </a:cubicBezTo>
                  <a:cubicBezTo>
                    <a:pt x="13" y="3"/>
                    <a:pt x="17" y="15"/>
                    <a:pt x="19" y="26"/>
                  </a:cubicBezTo>
                  <a:cubicBezTo>
                    <a:pt x="22" y="38"/>
                    <a:pt x="21" y="46"/>
                    <a:pt x="19" y="43"/>
                  </a:cubicBezTo>
                  <a:cubicBezTo>
                    <a:pt x="17" y="38"/>
                    <a:pt x="16" y="25"/>
                    <a:pt x="9" y="12"/>
                  </a:cubicBezTo>
                  <a:cubicBezTo>
                    <a:pt x="4" y="3"/>
                    <a:pt x="1" y="21"/>
                    <a:pt x="1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ŝḻiḋé">
              <a:extLst>
                <a:ext uri="{FF2B5EF4-FFF2-40B4-BE49-F238E27FC236}">
                  <a16:creationId xmlns:a16="http://schemas.microsoft.com/office/drawing/2014/main" xmlns="" id="{5A0CF505-0111-4DDA-AAE1-407FF04E7A89}"/>
                </a:ext>
              </a:extLst>
            </p:cNvPr>
            <p:cNvSpPr/>
            <p:nvPr userDrawn="1"/>
          </p:nvSpPr>
          <p:spPr bwMode="auto">
            <a:xfrm>
              <a:off x="2033442" y="4071219"/>
              <a:ext cx="53287" cy="111208"/>
            </a:xfrm>
            <a:custGeom>
              <a:avLst/>
              <a:gdLst>
                <a:gd name="T0" fmla="*/ 21 w 22"/>
                <a:gd name="T1" fmla="*/ 9 h 46"/>
                <a:gd name="T2" fmla="*/ 15 w 22"/>
                <a:gd name="T3" fmla="*/ 2 h 46"/>
                <a:gd name="T4" fmla="*/ 3 w 22"/>
                <a:gd name="T5" fmla="*/ 26 h 46"/>
                <a:gd name="T6" fmla="*/ 3 w 22"/>
                <a:gd name="T7" fmla="*/ 43 h 46"/>
                <a:gd name="T8" fmla="*/ 13 w 22"/>
                <a:gd name="T9" fmla="*/ 12 h 46"/>
                <a:gd name="T10" fmla="*/ 21 w 22"/>
                <a:gd name="T1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6">
                  <a:moveTo>
                    <a:pt x="21" y="9"/>
                  </a:moveTo>
                  <a:cubicBezTo>
                    <a:pt x="22" y="7"/>
                    <a:pt x="18" y="0"/>
                    <a:pt x="15" y="2"/>
                  </a:cubicBezTo>
                  <a:cubicBezTo>
                    <a:pt x="9" y="3"/>
                    <a:pt x="5" y="15"/>
                    <a:pt x="3" y="26"/>
                  </a:cubicBezTo>
                  <a:cubicBezTo>
                    <a:pt x="0" y="38"/>
                    <a:pt x="1" y="46"/>
                    <a:pt x="3" y="43"/>
                  </a:cubicBezTo>
                  <a:cubicBezTo>
                    <a:pt x="5" y="38"/>
                    <a:pt x="6" y="25"/>
                    <a:pt x="13" y="12"/>
                  </a:cubicBezTo>
                  <a:cubicBezTo>
                    <a:pt x="18" y="3"/>
                    <a:pt x="21" y="21"/>
                    <a:pt x="21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ṣļíḓê">
              <a:extLst>
                <a:ext uri="{FF2B5EF4-FFF2-40B4-BE49-F238E27FC236}">
                  <a16:creationId xmlns:a16="http://schemas.microsoft.com/office/drawing/2014/main" xmlns="" id="{75F26AC3-D750-452D-AF26-214EF62A34E0}"/>
                </a:ext>
              </a:extLst>
            </p:cNvPr>
            <p:cNvSpPr/>
            <p:nvPr userDrawn="1"/>
          </p:nvSpPr>
          <p:spPr bwMode="auto">
            <a:xfrm>
              <a:off x="1422957" y="3606695"/>
              <a:ext cx="653346" cy="562990"/>
            </a:xfrm>
            <a:custGeom>
              <a:avLst/>
              <a:gdLst>
                <a:gd name="T0" fmla="*/ 226 w 271"/>
                <a:gd name="T1" fmla="*/ 35 h 234"/>
                <a:gd name="T2" fmla="*/ 59 w 271"/>
                <a:gd name="T3" fmla="*/ 25 h 234"/>
                <a:gd name="T4" fmla="*/ 1 w 271"/>
                <a:gd name="T5" fmla="*/ 85 h 234"/>
                <a:gd name="T6" fmla="*/ 2 w 271"/>
                <a:gd name="T7" fmla="*/ 187 h 234"/>
                <a:gd name="T8" fmla="*/ 12 w 271"/>
                <a:gd name="T9" fmla="*/ 191 h 234"/>
                <a:gd name="T10" fmla="*/ 18 w 271"/>
                <a:gd name="T11" fmla="*/ 223 h 234"/>
                <a:gd name="T12" fmla="*/ 26 w 271"/>
                <a:gd name="T13" fmla="*/ 173 h 234"/>
                <a:gd name="T14" fmla="*/ 107 w 271"/>
                <a:gd name="T15" fmla="*/ 91 h 234"/>
                <a:gd name="T16" fmla="*/ 69 w 271"/>
                <a:gd name="T17" fmla="*/ 125 h 234"/>
                <a:gd name="T18" fmla="*/ 148 w 271"/>
                <a:gd name="T19" fmla="*/ 102 h 234"/>
                <a:gd name="T20" fmla="*/ 148 w 271"/>
                <a:gd name="T21" fmla="*/ 121 h 234"/>
                <a:gd name="T22" fmla="*/ 204 w 271"/>
                <a:gd name="T23" fmla="*/ 100 h 234"/>
                <a:gd name="T24" fmla="*/ 234 w 271"/>
                <a:gd name="T25" fmla="*/ 122 h 234"/>
                <a:gd name="T26" fmla="*/ 242 w 271"/>
                <a:gd name="T27" fmla="*/ 234 h 234"/>
                <a:gd name="T28" fmla="*/ 258 w 271"/>
                <a:gd name="T29" fmla="*/ 188 h 234"/>
                <a:gd name="T30" fmla="*/ 261 w 271"/>
                <a:gd name="T31" fmla="*/ 187 h 234"/>
                <a:gd name="T32" fmla="*/ 263 w 271"/>
                <a:gd name="T33" fmla="*/ 152 h 234"/>
                <a:gd name="T34" fmla="*/ 226 w 271"/>
                <a:gd name="T35" fmla="*/ 3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1" h="234">
                  <a:moveTo>
                    <a:pt x="226" y="35"/>
                  </a:moveTo>
                  <a:cubicBezTo>
                    <a:pt x="207" y="0"/>
                    <a:pt x="95" y="15"/>
                    <a:pt x="59" y="25"/>
                  </a:cubicBezTo>
                  <a:cubicBezTo>
                    <a:pt x="23" y="35"/>
                    <a:pt x="0" y="54"/>
                    <a:pt x="1" y="85"/>
                  </a:cubicBezTo>
                  <a:cubicBezTo>
                    <a:pt x="2" y="112"/>
                    <a:pt x="2" y="171"/>
                    <a:pt x="2" y="187"/>
                  </a:cubicBezTo>
                  <a:cubicBezTo>
                    <a:pt x="5" y="187"/>
                    <a:pt x="9" y="189"/>
                    <a:pt x="12" y="191"/>
                  </a:cubicBezTo>
                  <a:cubicBezTo>
                    <a:pt x="18" y="223"/>
                    <a:pt x="18" y="223"/>
                    <a:pt x="18" y="22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11" y="74"/>
                    <a:pt x="107" y="91"/>
                  </a:cubicBezTo>
                  <a:cubicBezTo>
                    <a:pt x="94" y="99"/>
                    <a:pt x="69" y="125"/>
                    <a:pt x="69" y="125"/>
                  </a:cubicBezTo>
                  <a:cubicBezTo>
                    <a:pt x="69" y="125"/>
                    <a:pt x="126" y="111"/>
                    <a:pt x="148" y="102"/>
                  </a:cubicBezTo>
                  <a:cubicBezTo>
                    <a:pt x="170" y="94"/>
                    <a:pt x="148" y="121"/>
                    <a:pt x="148" y="121"/>
                  </a:cubicBezTo>
                  <a:cubicBezTo>
                    <a:pt x="148" y="121"/>
                    <a:pt x="191" y="105"/>
                    <a:pt x="204" y="100"/>
                  </a:cubicBezTo>
                  <a:cubicBezTo>
                    <a:pt x="218" y="95"/>
                    <a:pt x="231" y="99"/>
                    <a:pt x="234" y="122"/>
                  </a:cubicBezTo>
                  <a:cubicBezTo>
                    <a:pt x="236" y="145"/>
                    <a:pt x="242" y="234"/>
                    <a:pt x="242" y="234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9" y="187"/>
                    <a:pt x="260" y="187"/>
                    <a:pt x="261" y="187"/>
                  </a:cubicBezTo>
                  <a:cubicBezTo>
                    <a:pt x="262" y="178"/>
                    <a:pt x="263" y="166"/>
                    <a:pt x="263" y="152"/>
                  </a:cubicBezTo>
                  <a:cubicBezTo>
                    <a:pt x="271" y="11"/>
                    <a:pt x="241" y="61"/>
                    <a:pt x="226" y="35"/>
                  </a:cubicBezTo>
                  <a:close/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ṣľïdé">
              <a:extLst>
                <a:ext uri="{FF2B5EF4-FFF2-40B4-BE49-F238E27FC236}">
                  <a16:creationId xmlns:a16="http://schemas.microsoft.com/office/drawing/2014/main" xmlns="" id="{66EA8012-1E94-4A2F-AFFA-9606D51EABDA}"/>
                </a:ext>
              </a:extLst>
            </p:cNvPr>
            <p:cNvSpPr/>
            <p:nvPr userDrawn="1"/>
          </p:nvSpPr>
          <p:spPr bwMode="auto">
            <a:xfrm>
              <a:off x="1659273" y="4355031"/>
              <a:ext cx="154070" cy="33594"/>
            </a:xfrm>
            <a:custGeom>
              <a:avLst/>
              <a:gdLst>
                <a:gd name="T0" fmla="*/ 0 w 64"/>
                <a:gd name="T1" fmla="*/ 0 h 14"/>
                <a:gd name="T2" fmla="*/ 12 w 64"/>
                <a:gd name="T3" fmla="*/ 14 h 14"/>
                <a:gd name="T4" fmla="*/ 52 w 64"/>
                <a:gd name="T5" fmla="*/ 14 h 14"/>
                <a:gd name="T6" fmla="*/ 64 w 64"/>
                <a:gd name="T7" fmla="*/ 0 h 14"/>
                <a:gd name="T8" fmla="*/ 0 w 6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4">
                  <a:moveTo>
                    <a:pt x="0" y="0"/>
                  </a:moveTo>
                  <a:cubicBezTo>
                    <a:pt x="1" y="4"/>
                    <a:pt x="8" y="14"/>
                    <a:pt x="1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6" y="14"/>
                    <a:pt x="63" y="4"/>
                    <a:pt x="6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ṣḷiďê">
              <a:extLst>
                <a:ext uri="{FF2B5EF4-FFF2-40B4-BE49-F238E27FC236}">
                  <a16:creationId xmlns:a16="http://schemas.microsoft.com/office/drawing/2014/main" xmlns="" id="{DFBBF02D-6A0B-435D-9843-21A4163B9768}"/>
                </a:ext>
              </a:extLst>
            </p:cNvPr>
            <p:cNvSpPr/>
            <p:nvPr userDrawn="1"/>
          </p:nvSpPr>
          <p:spPr bwMode="auto">
            <a:xfrm>
              <a:off x="1640739" y="4334179"/>
              <a:ext cx="194614" cy="27802"/>
            </a:xfrm>
            <a:custGeom>
              <a:avLst/>
              <a:gdLst>
                <a:gd name="T0" fmla="*/ 59 w 81"/>
                <a:gd name="T1" fmla="*/ 10 h 12"/>
                <a:gd name="T2" fmla="*/ 18 w 81"/>
                <a:gd name="T3" fmla="*/ 10 h 12"/>
                <a:gd name="T4" fmla="*/ 0 w 81"/>
                <a:gd name="T5" fmla="*/ 3 h 12"/>
                <a:gd name="T6" fmla="*/ 4 w 81"/>
                <a:gd name="T7" fmla="*/ 3 h 12"/>
                <a:gd name="T8" fmla="*/ 16 w 81"/>
                <a:gd name="T9" fmla="*/ 4 h 12"/>
                <a:gd name="T10" fmla="*/ 39 w 81"/>
                <a:gd name="T11" fmla="*/ 4 h 12"/>
                <a:gd name="T12" fmla="*/ 61 w 81"/>
                <a:gd name="T13" fmla="*/ 4 h 12"/>
                <a:gd name="T14" fmla="*/ 76 w 81"/>
                <a:gd name="T15" fmla="*/ 6 h 12"/>
                <a:gd name="T16" fmla="*/ 80 w 81"/>
                <a:gd name="T17" fmla="*/ 6 h 12"/>
                <a:gd name="T18" fmla="*/ 59 w 8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12">
                  <a:moveTo>
                    <a:pt x="59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1"/>
                    <a:pt x="0" y="4"/>
                    <a:pt x="0" y="3"/>
                  </a:cubicBezTo>
                  <a:cubicBezTo>
                    <a:pt x="1" y="1"/>
                    <a:pt x="2" y="2"/>
                    <a:pt x="4" y="3"/>
                  </a:cubicBezTo>
                  <a:cubicBezTo>
                    <a:pt x="5" y="5"/>
                    <a:pt x="12" y="5"/>
                    <a:pt x="16" y="4"/>
                  </a:cubicBezTo>
                  <a:cubicBezTo>
                    <a:pt x="35" y="0"/>
                    <a:pt x="30" y="4"/>
                    <a:pt x="39" y="4"/>
                  </a:cubicBezTo>
                  <a:cubicBezTo>
                    <a:pt x="47" y="5"/>
                    <a:pt x="44" y="0"/>
                    <a:pt x="61" y="4"/>
                  </a:cubicBezTo>
                  <a:cubicBezTo>
                    <a:pt x="66" y="5"/>
                    <a:pt x="74" y="7"/>
                    <a:pt x="76" y="6"/>
                  </a:cubicBezTo>
                  <a:cubicBezTo>
                    <a:pt x="78" y="5"/>
                    <a:pt x="80" y="4"/>
                    <a:pt x="80" y="6"/>
                  </a:cubicBezTo>
                  <a:cubicBezTo>
                    <a:pt x="81" y="8"/>
                    <a:pt x="73" y="12"/>
                    <a:pt x="59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$1îḓê">
              <a:extLst>
                <a:ext uri="{FF2B5EF4-FFF2-40B4-BE49-F238E27FC236}">
                  <a16:creationId xmlns:a16="http://schemas.microsoft.com/office/drawing/2014/main" xmlns="" id="{75B6A0B0-046E-4C45-B561-7761EE3D7FF5}"/>
                </a:ext>
              </a:extLst>
            </p:cNvPr>
            <p:cNvSpPr/>
            <p:nvPr userDrawn="1"/>
          </p:nvSpPr>
          <p:spPr bwMode="auto">
            <a:xfrm>
              <a:off x="1502888" y="4028358"/>
              <a:ext cx="198089" cy="134376"/>
            </a:xfrm>
            <a:custGeom>
              <a:avLst/>
              <a:gdLst>
                <a:gd name="T0" fmla="*/ 19 w 82"/>
                <a:gd name="T1" fmla="*/ 31 h 56"/>
                <a:gd name="T2" fmla="*/ 26 w 82"/>
                <a:gd name="T3" fmla="*/ 16 h 56"/>
                <a:gd name="T4" fmla="*/ 38 w 82"/>
                <a:gd name="T5" fmla="*/ 14 h 56"/>
                <a:gd name="T6" fmla="*/ 66 w 82"/>
                <a:gd name="T7" fmla="*/ 29 h 56"/>
                <a:gd name="T8" fmla="*/ 67 w 82"/>
                <a:gd name="T9" fmla="*/ 32 h 56"/>
                <a:gd name="T10" fmla="*/ 67 w 82"/>
                <a:gd name="T11" fmla="*/ 32 h 56"/>
                <a:gd name="T12" fmla="*/ 39 w 82"/>
                <a:gd name="T13" fmla="*/ 38 h 56"/>
                <a:gd name="T14" fmla="*/ 19 w 82"/>
                <a:gd name="T15" fmla="*/ 31 h 56"/>
                <a:gd name="T16" fmla="*/ 19 w 82"/>
                <a:gd name="T17" fmla="*/ 31 h 56"/>
                <a:gd name="T18" fmla="*/ 68 w 82"/>
                <a:gd name="T19" fmla="*/ 0 h 56"/>
                <a:gd name="T20" fmla="*/ 63 w 82"/>
                <a:gd name="T21" fmla="*/ 2 h 56"/>
                <a:gd name="T22" fmla="*/ 63 w 82"/>
                <a:gd name="T23" fmla="*/ 2 h 56"/>
                <a:gd name="T24" fmla="*/ 47 w 82"/>
                <a:gd name="T25" fmla="*/ 2 h 56"/>
                <a:gd name="T26" fmla="*/ 29 w 82"/>
                <a:gd name="T27" fmla="*/ 3 h 56"/>
                <a:gd name="T28" fmla="*/ 5 w 82"/>
                <a:gd name="T29" fmla="*/ 13 h 56"/>
                <a:gd name="T30" fmla="*/ 7 w 82"/>
                <a:gd name="T31" fmla="*/ 5 h 56"/>
                <a:gd name="T32" fmla="*/ 7 w 82"/>
                <a:gd name="T33" fmla="*/ 4 h 56"/>
                <a:gd name="T34" fmla="*/ 0 w 82"/>
                <a:gd name="T35" fmla="*/ 19 h 56"/>
                <a:gd name="T36" fmla="*/ 0 w 82"/>
                <a:gd name="T37" fmla="*/ 37 h 56"/>
                <a:gd name="T38" fmla="*/ 19 w 82"/>
                <a:gd name="T39" fmla="*/ 56 h 56"/>
                <a:gd name="T40" fmla="*/ 63 w 82"/>
                <a:gd name="T41" fmla="*/ 56 h 56"/>
                <a:gd name="T42" fmla="*/ 82 w 82"/>
                <a:gd name="T43" fmla="*/ 37 h 56"/>
                <a:gd name="T44" fmla="*/ 82 w 82"/>
                <a:gd name="T45" fmla="*/ 19 h 56"/>
                <a:gd name="T46" fmla="*/ 68 w 82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56">
                  <a:moveTo>
                    <a:pt x="19" y="31"/>
                  </a:moveTo>
                  <a:cubicBezTo>
                    <a:pt x="14" y="27"/>
                    <a:pt x="14" y="21"/>
                    <a:pt x="26" y="16"/>
                  </a:cubicBezTo>
                  <a:cubicBezTo>
                    <a:pt x="30" y="15"/>
                    <a:pt x="34" y="14"/>
                    <a:pt x="38" y="14"/>
                  </a:cubicBezTo>
                  <a:cubicBezTo>
                    <a:pt x="48" y="14"/>
                    <a:pt x="59" y="19"/>
                    <a:pt x="66" y="29"/>
                  </a:cubicBezTo>
                  <a:cubicBezTo>
                    <a:pt x="66" y="30"/>
                    <a:pt x="67" y="31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53" y="37"/>
                    <a:pt x="46" y="38"/>
                    <a:pt x="39" y="38"/>
                  </a:cubicBezTo>
                  <a:cubicBezTo>
                    <a:pt x="30" y="38"/>
                    <a:pt x="22" y="35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moveTo>
                    <a:pt x="68" y="0"/>
                  </a:moveTo>
                  <a:cubicBezTo>
                    <a:pt x="67" y="1"/>
                    <a:pt x="66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2"/>
                    <a:pt x="54" y="2"/>
                    <a:pt x="47" y="2"/>
                  </a:cubicBezTo>
                  <a:cubicBezTo>
                    <a:pt x="42" y="2"/>
                    <a:pt x="36" y="2"/>
                    <a:pt x="29" y="3"/>
                  </a:cubicBezTo>
                  <a:cubicBezTo>
                    <a:pt x="20" y="4"/>
                    <a:pt x="8" y="13"/>
                    <a:pt x="5" y="13"/>
                  </a:cubicBezTo>
                  <a:cubicBezTo>
                    <a:pt x="3" y="13"/>
                    <a:pt x="3" y="11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3" y="8"/>
                    <a:pt x="0" y="13"/>
                    <a:pt x="0" y="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9" y="56"/>
                    <a:pt x="19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6"/>
                    <a:pt x="82" y="47"/>
                    <a:pt x="82" y="37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0"/>
                    <a:pt x="76" y="2"/>
                    <a:pt x="68" y="0"/>
                  </a:cubicBezTo>
                </a:path>
              </a:pathLst>
            </a:custGeom>
            <a:solidFill>
              <a:srgbClr val="FDD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ṡḻiďè">
              <a:extLst>
                <a:ext uri="{FF2B5EF4-FFF2-40B4-BE49-F238E27FC236}">
                  <a16:creationId xmlns:a16="http://schemas.microsoft.com/office/drawing/2014/main" xmlns="" id="{D12B2D35-C8BF-46A0-9835-1658C27960FA}"/>
                </a:ext>
              </a:extLst>
            </p:cNvPr>
            <p:cNvSpPr/>
            <p:nvPr userDrawn="1"/>
          </p:nvSpPr>
          <p:spPr bwMode="auto">
            <a:xfrm>
              <a:off x="1509838" y="4026041"/>
              <a:ext cx="157544" cy="33594"/>
            </a:xfrm>
            <a:custGeom>
              <a:avLst/>
              <a:gdLst>
                <a:gd name="T0" fmla="*/ 60 w 65"/>
                <a:gd name="T1" fmla="*/ 0 h 14"/>
                <a:gd name="T2" fmla="*/ 16 w 65"/>
                <a:gd name="T3" fmla="*/ 0 h 14"/>
                <a:gd name="T4" fmla="*/ 4 w 65"/>
                <a:gd name="T5" fmla="*/ 5 h 14"/>
                <a:gd name="T6" fmla="*/ 4 w 65"/>
                <a:gd name="T7" fmla="*/ 6 h 14"/>
                <a:gd name="T8" fmla="*/ 2 w 65"/>
                <a:gd name="T9" fmla="*/ 14 h 14"/>
                <a:gd name="T10" fmla="*/ 26 w 65"/>
                <a:gd name="T11" fmla="*/ 4 h 14"/>
                <a:gd name="T12" fmla="*/ 44 w 65"/>
                <a:gd name="T13" fmla="*/ 3 h 14"/>
                <a:gd name="T14" fmla="*/ 60 w 65"/>
                <a:gd name="T15" fmla="*/ 3 h 14"/>
                <a:gd name="T16" fmla="*/ 60 w 65"/>
                <a:gd name="T17" fmla="*/ 3 h 14"/>
                <a:gd name="T18" fmla="*/ 65 w 65"/>
                <a:gd name="T19" fmla="*/ 1 h 14"/>
                <a:gd name="T20" fmla="*/ 60 w 6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4">
                  <a:moveTo>
                    <a:pt x="6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0" y="12"/>
                    <a:pt x="0" y="14"/>
                    <a:pt x="2" y="14"/>
                  </a:cubicBezTo>
                  <a:cubicBezTo>
                    <a:pt x="5" y="14"/>
                    <a:pt x="17" y="5"/>
                    <a:pt x="26" y="4"/>
                  </a:cubicBezTo>
                  <a:cubicBezTo>
                    <a:pt x="33" y="3"/>
                    <a:pt x="39" y="3"/>
                    <a:pt x="44" y="3"/>
                  </a:cubicBezTo>
                  <a:cubicBezTo>
                    <a:pt x="51" y="3"/>
                    <a:pt x="56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4" y="2"/>
                    <a:pt x="65" y="1"/>
                  </a:cubicBezTo>
                  <a:cubicBezTo>
                    <a:pt x="63" y="1"/>
                    <a:pt x="62" y="0"/>
                    <a:pt x="60" y="0"/>
                  </a:cubicBezTo>
                </a:path>
              </a:pathLst>
            </a:custGeom>
            <a:solidFill>
              <a:srgbClr val="B79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śḻiḍê">
              <a:extLst>
                <a:ext uri="{FF2B5EF4-FFF2-40B4-BE49-F238E27FC236}">
                  <a16:creationId xmlns:a16="http://schemas.microsoft.com/office/drawing/2014/main" xmlns="" id="{C52F5598-5445-484E-87D7-A6E486DDD1F4}"/>
                </a:ext>
              </a:extLst>
            </p:cNvPr>
            <p:cNvSpPr/>
            <p:nvPr userDrawn="1"/>
          </p:nvSpPr>
          <p:spPr bwMode="auto">
            <a:xfrm>
              <a:off x="1549224" y="4078169"/>
              <a:ext cx="114684" cy="41703"/>
            </a:xfrm>
            <a:custGeom>
              <a:avLst/>
              <a:gdLst>
                <a:gd name="T0" fmla="*/ 11 w 48"/>
                <a:gd name="T1" fmla="*/ 0 h 17"/>
                <a:gd name="T2" fmla="*/ 0 w 48"/>
                <a:gd name="T3" fmla="*/ 10 h 17"/>
                <a:gd name="T4" fmla="*/ 20 w 48"/>
                <a:gd name="T5" fmla="*/ 17 h 17"/>
                <a:gd name="T6" fmla="*/ 48 w 48"/>
                <a:gd name="T7" fmla="*/ 11 h 17"/>
                <a:gd name="T8" fmla="*/ 31 w 48"/>
                <a:gd name="T9" fmla="*/ 1 h 17"/>
                <a:gd name="T10" fmla="*/ 31 w 48"/>
                <a:gd name="T11" fmla="*/ 4 h 17"/>
                <a:gd name="T12" fmla="*/ 32 w 48"/>
                <a:gd name="T13" fmla="*/ 5 h 17"/>
                <a:gd name="T14" fmla="*/ 31 w 48"/>
                <a:gd name="T15" fmla="*/ 6 h 17"/>
                <a:gd name="T16" fmla="*/ 21 w 48"/>
                <a:gd name="T17" fmla="*/ 17 h 17"/>
                <a:gd name="T18" fmla="*/ 10 w 48"/>
                <a:gd name="T19" fmla="*/ 5 h 17"/>
                <a:gd name="T20" fmla="*/ 11 w 48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">
                  <a:moveTo>
                    <a:pt x="11" y="0"/>
                  </a:moveTo>
                  <a:cubicBezTo>
                    <a:pt x="4" y="2"/>
                    <a:pt x="0" y="6"/>
                    <a:pt x="0" y="10"/>
                  </a:cubicBezTo>
                  <a:cubicBezTo>
                    <a:pt x="3" y="14"/>
                    <a:pt x="11" y="17"/>
                    <a:pt x="20" y="17"/>
                  </a:cubicBezTo>
                  <a:cubicBezTo>
                    <a:pt x="27" y="17"/>
                    <a:pt x="34" y="16"/>
                    <a:pt x="48" y="11"/>
                  </a:cubicBezTo>
                  <a:cubicBezTo>
                    <a:pt x="48" y="11"/>
                    <a:pt x="44" y="5"/>
                    <a:pt x="31" y="1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12"/>
                    <a:pt x="26" y="17"/>
                    <a:pt x="21" y="17"/>
                  </a:cubicBezTo>
                  <a:cubicBezTo>
                    <a:pt x="15" y="17"/>
                    <a:pt x="10" y="11"/>
                    <a:pt x="10" y="5"/>
                  </a:cubicBezTo>
                  <a:cubicBezTo>
                    <a:pt x="10" y="3"/>
                    <a:pt x="10" y="2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śļíḓe">
              <a:extLst>
                <a:ext uri="{FF2B5EF4-FFF2-40B4-BE49-F238E27FC236}">
                  <a16:creationId xmlns:a16="http://schemas.microsoft.com/office/drawing/2014/main" xmlns="" id="{5A5B1C38-FF8A-4414-B7A0-76B3DBF909DB}"/>
                </a:ext>
              </a:extLst>
            </p:cNvPr>
            <p:cNvSpPr/>
            <p:nvPr userDrawn="1"/>
          </p:nvSpPr>
          <p:spPr bwMode="auto">
            <a:xfrm>
              <a:off x="1572392" y="4075852"/>
              <a:ext cx="50970" cy="44020"/>
            </a:xfrm>
            <a:custGeom>
              <a:avLst/>
              <a:gdLst>
                <a:gd name="T0" fmla="*/ 15 w 21"/>
                <a:gd name="T1" fmla="*/ 1 h 18"/>
                <a:gd name="T2" fmla="*/ 17 w 21"/>
                <a:gd name="T3" fmla="*/ 4 h 18"/>
                <a:gd name="T4" fmla="*/ 18 w 21"/>
                <a:gd name="T5" fmla="*/ 4 h 18"/>
                <a:gd name="T6" fmla="*/ 21 w 21"/>
                <a:gd name="T7" fmla="*/ 5 h 18"/>
                <a:gd name="T8" fmla="*/ 21 w 21"/>
                <a:gd name="T9" fmla="*/ 2 h 18"/>
                <a:gd name="T10" fmla="*/ 18 w 21"/>
                <a:gd name="T11" fmla="*/ 1 h 18"/>
                <a:gd name="T12" fmla="*/ 15 w 21"/>
                <a:gd name="T13" fmla="*/ 1 h 18"/>
                <a:gd name="T14" fmla="*/ 7 w 21"/>
                <a:gd name="T15" fmla="*/ 0 h 18"/>
                <a:gd name="T16" fmla="*/ 1 w 21"/>
                <a:gd name="T17" fmla="*/ 1 h 18"/>
                <a:gd name="T18" fmla="*/ 0 w 21"/>
                <a:gd name="T19" fmla="*/ 6 h 18"/>
                <a:gd name="T20" fmla="*/ 11 w 21"/>
                <a:gd name="T21" fmla="*/ 18 h 18"/>
                <a:gd name="T22" fmla="*/ 21 w 21"/>
                <a:gd name="T23" fmla="*/ 7 h 18"/>
                <a:gd name="T24" fmla="*/ 18 w 21"/>
                <a:gd name="T25" fmla="*/ 9 h 18"/>
                <a:gd name="T26" fmla="*/ 17 w 21"/>
                <a:gd name="T27" fmla="*/ 9 h 18"/>
                <a:gd name="T28" fmla="*/ 11 w 21"/>
                <a:gd name="T29" fmla="*/ 14 h 18"/>
                <a:gd name="T30" fmla="*/ 4 w 21"/>
                <a:gd name="T31" fmla="*/ 6 h 18"/>
                <a:gd name="T32" fmla="*/ 7 w 2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18">
                  <a:moveTo>
                    <a:pt x="15" y="1"/>
                  </a:moveTo>
                  <a:cubicBezTo>
                    <a:pt x="16" y="1"/>
                    <a:pt x="17" y="2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4"/>
                    <a:pt x="21" y="4"/>
                    <a:pt x="21" y="5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0" y="2"/>
                    <a:pt x="19" y="1"/>
                    <a:pt x="18" y="1"/>
                  </a:cubicBezTo>
                  <a:cubicBezTo>
                    <a:pt x="17" y="1"/>
                    <a:pt x="16" y="1"/>
                    <a:pt x="15" y="1"/>
                  </a:cubicBezTo>
                  <a:moveTo>
                    <a:pt x="7" y="0"/>
                  </a:moveTo>
                  <a:cubicBezTo>
                    <a:pt x="5" y="0"/>
                    <a:pt x="2" y="1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"/>
                    <a:pt x="5" y="18"/>
                    <a:pt x="11" y="18"/>
                  </a:cubicBezTo>
                  <a:cubicBezTo>
                    <a:pt x="16" y="18"/>
                    <a:pt x="21" y="13"/>
                    <a:pt x="21" y="7"/>
                  </a:cubicBezTo>
                  <a:cubicBezTo>
                    <a:pt x="21" y="8"/>
                    <a:pt x="20" y="9"/>
                    <a:pt x="18" y="9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6" y="12"/>
                    <a:pt x="14" y="14"/>
                    <a:pt x="11" y="14"/>
                  </a:cubicBezTo>
                  <a:cubicBezTo>
                    <a:pt x="7" y="14"/>
                    <a:pt x="4" y="10"/>
                    <a:pt x="4" y="6"/>
                  </a:cubicBezTo>
                  <a:cubicBezTo>
                    <a:pt x="4" y="4"/>
                    <a:pt x="5" y="2"/>
                    <a:pt x="7" y="0"/>
                  </a:cubicBezTo>
                </a:path>
              </a:pathLst>
            </a:custGeom>
            <a:solidFill>
              <a:srgbClr val="B0B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şļíďe">
              <a:extLst>
                <a:ext uri="{FF2B5EF4-FFF2-40B4-BE49-F238E27FC236}">
                  <a16:creationId xmlns:a16="http://schemas.microsoft.com/office/drawing/2014/main" xmlns="" id="{3EC30A66-17CF-459C-9FFA-A1A9BF3A18E3}"/>
                </a:ext>
              </a:extLst>
            </p:cNvPr>
            <p:cNvSpPr/>
            <p:nvPr userDrawn="1"/>
          </p:nvSpPr>
          <p:spPr bwMode="auto">
            <a:xfrm>
              <a:off x="1582818" y="4075852"/>
              <a:ext cx="31278" cy="33594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0 h 14"/>
                <a:gd name="T4" fmla="*/ 0 w 13"/>
                <a:gd name="T5" fmla="*/ 6 h 14"/>
                <a:gd name="T6" fmla="*/ 7 w 13"/>
                <a:gd name="T7" fmla="*/ 14 h 14"/>
                <a:gd name="T8" fmla="*/ 13 w 13"/>
                <a:gd name="T9" fmla="*/ 9 h 14"/>
                <a:gd name="T10" fmla="*/ 11 w 13"/>
                <a:gd name="T11" fmla="*/ 6 h 14"/>
                <a:gd name="T12" fmla="*/ 13 w 13"/>
                <a:gd name="T13" fmla="*/ 4 h 14"/>
                <a:gd name="T14" fmla="*/ 11 w 13"/>
                <a:gd name="T15" fmla="*/ 1 h 14"/>
                <a:gd name="T16" fmla="*/ 6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2" y="12"/>
                    <a:pt x="13" y="9"/>
                  </a:cubicBezTo>
                  <a:cubicBezTo>
                    <a:pt x="12" y="9"/>
                    <a:pt x="11" y="8"/>
                    <a:pt x="11" y="6"/>
                  </a:cubicBezTo>
                  <a:cubicBezTo>
                    <a:pt x="11" y="5"/>
                    <a:pt x="12" y="4"/>
                    <a:pt x="13" y="4"/>
                  </a:cubicBezTo>
                  <a:cubicBezTo>
                    <a:pt x="13" y="2"/>
                    <a:pt x="12" y="1"/>
                    <a:pt x="11" y="1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šḻïḋe">
              <a:extLst>
                <a:ext uri="{FF2B5EF4-FFF2-40B4-BE49-F238E27FC236}">
                  <a16:creationId xmlns:a16="http://schemas.microsoft.com/office/drawing/2014/main" xmlns="" id="{0FC2AEB5-389F-4827-9B94-3264DCDB3DA1}"/>
                </a:ext>
              </a:extLst>
            </p:cNvPr>
            <p:cNvSpPr/>
            <p:nvPr userDrawn="1"/>
          </p:nvSpPr>
          <p:spPr bwMode="auto">
            <a:xfrm>
              <a:off x="1609462" y="4085120"/>
              <a:ext cx="16218" cy="12743"/>
            </a:xfrm>
            <a:custGeom>
              <a:avLst/>
              <a:gdLst>
                <a:gd name="T0" fmla="*/ 3 w 7"/>
                <a:gd name="T1" fmla="*/ 0 h 5"/>
                <a:gd name="T2" fmla="*/ 2 w 7"/>
                <a:gd name="T3" fmla="*/ 0 h 5"/>
                <a:gd name="T4" fmla="*/ 0 w 7"/>
                <a:gd name="T5" fmla="*/ 2 h 5"/>
                <a:gd name="T6" fmla="*/ 2 w 7"/>
                <a:gd name="T7" fmla="*/ 5 h 5"/>
                <a:gd name="T8" fmla="*/ 3 w 7"/>
                <a:gd name="T9" fmla="*/ 5 h 5"/>
                <a:gd name="T10" fmla="*/ 6 w 7"/>
                <a:gd name="T11" fmla="*/ 3 h 5"/>
                <a:gd name="T12" fmla="*/ 7 w 7"/>
                <a:gd name="T13" fmla="*/ 2 h 5"/>
                <a:gd name="T14" fmla="*/ 6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ṧḻîdè">
              <a:extLst>
                <a:ext uri="{FF2B5EF4-FFF2-40B4-BE49-F238E27FC236}">
                  <a16:creationId xmlns:a16="http://schemas.microsoft.com/office/drawing/2014/main" xmlns="" id="{6B1FA6ED-ED6A-4983-98AF-A642D18CB67A}"/>
                </a:ext>
              </a:extLst>
            </p:cNvPr>
            <p:cNvSpPr/>
            <p:nvPr userDrawn="1"/>
          </p:nvSpPr>
          <p:spPr bwMode="auto">
            <a:xfrm>
              <a:off x="1536481" y="4061952"/>
              <a:ext cx="127426" cy="42862"/>
            </a:xfrm>
            <a:custGeom>
              <a:avLst/>
              <a:gdLst>
                <a:gd name="T0" fmla="*/ 24 w 53"/>
                <a:gd name="T1" fmla="*/ 0 h 18"/>
                <a:gd name="T2" fmla="*/ 12 w 53"/>
                <a:gd name="T3" fmla="*/ 2 h 18"/>
                <a:gd name="T4" fmla="*/ 5 w 53"/>
                <a:gd name="T5" fmla="*/ 17 h 18"/>
                <a:gd name="T6" fmla="*/ 5 w 53"/>
                <a:gd name="T7" fmla="*/ 17 h 18"/>
                <a:gd name="T8" fmla="*/ 16 w 53"/>
                <a:gd name="T9" fmla="*/ 7 h 18"/>
                <a:gd name="T10" fmla="*/ 22 w 53"/>
                <a:gd name="T11" fmla="*/ 6 h 18"/>
                <a:gd name="T12" fmla="*/ 25 w 53"/>
                <a:gd name="T13" fmla="*/ 6 h 18"/>
                <a:gd name="T14" fmla="*/ 30 w 53"/>
                <a:gd name="T15" fmla="*/ 7 h 18"/>
                <a:gd name="T16" fmla="*/ 33 w 53"/>
                <a:gd name="T17" fmla="*/ 7 h 18"/>
                <a:gd name="T18" fmla="*/ 36 w 53"/>
                <a:gd name="T19" fmla="*/ 8 h 18"/>
                <a:gd name="T20" fmla="*/ 53 w 53"/>
                <a:gd name="T21" fmla="*/ 18 h 18"/>
                <a:gd name="T22" fmla="*/ 53 w 53"/>
                <a:gd name="T23" fmla="*/ 18 h 18"/>
                <a:gd name="T24" fmla="*/ 52 w 53"/>
                <a:gd name="T25" fmla="*/ 15 h 18"/>
                <a:gd name="T26" fmla="*/ 24 w 5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8">
                  <a:moveTo>
                    <a:pt x="24" y="0"/>
                  </a:moveTo>
                  <a:cubicBezTo>
                    <a:pt x="20" y="0"/>
                    <a:pt x="16" y="1"/>
                    <a:pt x="12" y="2"/>
                  </a:cubicBezTo>
                  <a:cubicBezTo>
                    <a:pt x="0" y="7"/>
                    <a:pt x="0" y="13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3"/>
                    <a:pt x="9" y="9"/>
                    <a:pt x="16" y="7"/>
                  </a:cubicBezTo>
                  <a:cubicBezTo>
                    <a:pt x="17" y="7"/>
                    <a:pt x="20" y="6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27" y="6"/>
                    <a:pt x="29" y="6"/>
                    <a:pt x="30" y="7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4" y="7"/>
                    <a:pt x="35" y="8"/>
                    <a:pt x="36" y="8"/>
                  </a:cubicBezTo>
                  <a:cubicBezTo>
                    <a:pt x="49" y="12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2" y="16"/>
                    <a:pt x="52" y="15"/>
                  </a:cubicBezTo>
                  <a:cubicBezTo>
                    <a:pt x="45" y="5"/>
                    <a:pt x="34" y="0"/>
                    <a:pt x="24" y="0"/>
                  </a:cubicBezTo>
                </a:path>
              </a:pathLst>
            </a:custGeom>
            <a:solidFill>
              <a:srgbClr val="F2C5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sḷiḋê">
              <a:extLst>
                <a:ext uri="{FF2B5EF4-FFF2-40B4-BE49-F238E27FC236}">
                  <a16:creationId xmlns:a16="http://schemas.microsoft.com/office/drawing/2014/main" xmlns="" id="{9F44A342-3774-4D29-A8DA-EA3FC81976E7}"/>
                </a:ext>
              </a:extLst>
            </p:cNvPr>
            <p:cNvSpPr/>
            <p:nvPr userDrawn="1"/>
          </p:nvSpPr>
          <p:spPr bwMode="auto">
            <a:xfrm>
              <a:off x="1770481" y="4028358"/>
              <a:ext cx="198089" cy="134376"/>
            </a:xfrm>
            <a:custGeom>
              <a:avLst/>
              <a:gdLst>
                <a:gd name="T0" fmla="*/ 18 w 82"/>
                <a:gd name="T1" fmla="*/ 32 h 56"/>
                <a:gd name="T2" fmla="*/ 20 w 82"/>
                <a:gd name="T3" fmla="*/ 29 h 56"/>
                <a:gd name="T4" fmla="*/ 47 w 82"/>
                <a:gd name="T5" fmla="*/ 14 h 56"/>
                <a:gd name="T6" fmla="*/ 59 w 82"/>
                <a:gd name="T7" fmla="*/ 16 h 56"/>
                <a:gd name="T8" fmla="*/ 67 w 82"/>
                <a:gd name="T9" fmla="*/ 31 h 56"/>
                <a:gd name="T10" fmla="*/ 67 w 82"/>
                <a:gd name="T11" fmla="*/ 31 h 56"/>
                <a:gd name="T12" fmla="*/ 46 w 82"/>
                <a:gd name="T13" fmla="*/ 38 h 56"/>
                <a:gd name="T14" fmla="*/ 43 w 82"/>
                <a:gd name="T15" fmla="*/ 38 h 56"/>
                <a:gd name="T16" fmla="*/ 18 w 82"/>
                <a:gd name="T17" fmla="*/ 32 h 56"/>
                <a:gd name="T18" fmla="*/ 18 w 82"/>
                <a:gd name="T19" fmla="*/ 32 h 56"/>
                <a:gd name="T20" fmla="*/ 17 w 82"/>
                <a:gd name="T21" fmla="*/ 0 h 56"/>
                <a:gd name="T22" fmla="*/ 0 w 82"/>
                <a:gd name="T23" fmla="*/ 19 h 56"/>
                <a:gd name="T24" fmla="*/ 0 w 82"/>
                <a:gd name="T25" fmla="*/ 37 h 56"/>
                <a:gd name="T26" fmla="*/ 19 w 82"/>
                <a:gd name="T27" fmla="*/ 56 h 56"/>
                <a:gd name="T28" fmla="*/ 63 w 82"/>
                <a:gd name="T29" fmla="*/ 56 h 56"/>
                <a:gd name="T30" fmla="*/ 82 w 82"/>
                <a:gd name="T31" fmla="*/ 37 h 56"/>
                <a:gd name="T32" fmla="*/ 82 w 82"/>
                <a:gd name="T33" fmla="*/ 19 h 56"/>
                <a:gd name="T34" fmla="*/ 81 w 82"/>
                <a:gd name="T35" fmla="*/ 13 h 56"/>
                <a:gd name="T36" fmla="*/ 80 w 82"/>
                <a:gd name="T37" fmla="*/ 14 h 56"/>
                <a:gd name="T38" fmla="*/ 56 w 82"/>
                <a:gd name="T39" fmla="*/ 3 h 56"/>
                <a:gd name="T40" fmla="*/ 30 w 82"/>
                <a:gd name="T41" fmla="*/ 1 h 56"/>
                <a:gd name="T42" fmla="*/ 20 w 82"/>
                <a:gd name="T43" fmla="*/ 1 h 56"/>
                <a:gd name="T44" fmla="*/ 20 w 82"/>
                <a:gd name="T45" fmla="*/ 1 h 56"/>
                <a:gd name="T46" fmla="*/ 17 w 82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56">
                  <a:moveTo>
                    <a:pt x="18" y="32"/>
                  </a:moveTo>
                  <a:cubicBezTo>
                    <a:pt x="18" y="31"/>
                    <a:pt x="19" y="30"/>
                    <a:pt x="20" y="29"/>
                  </a:cubicBezTo>
                  <a:cubicBezTo>
                    <a:pt x="27" y="19"/>
                    <a:pt x="37" y="14"/>
                    <a:pt x="47" y="14"/>
                  </a:cubicBezTo>
                  <a:cubicBezTo>
                    <a:pt x="51" y="14"/>
                    <a:pt x="55" y="15"/>
                    <a:pt x="59" y="16"/>
                  </a:cubicBezTo>
                  <a:cubicBezTo>
                    <a:pt x="71" y="21"/>
                    <a:pt x="71" y="27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4" y="35"/>
                    <a:pt x="55" y="37"/>
                    <a:pt x="46" y="38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36" y="38"/>
                    <a:pt x="31" y="37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17" y="0"/>
                  </a:moveTo>
                  <a:cubicBezTo>
                    <a:pt x="7" y="1"/>
                    <a:pt x="0" y="9"/>
                    <a:pt x="0" y="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8" y="56"/>
                    <a:pt x="19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3" y="56"/>
                    <a:pt x="82" y="47"/>
                    <a:pt x="82" y="37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7"/>
                    <a:pt x="82" y="15"/>
                    <a:pt x="81" y="13"/>
                  </a:cubicBezTo>
                  <a:cubicBezTo>
                    <a:pt x="81" y="14"/>
                    <a:pt x="81" y="14"/>
                    <a:pt x="80" y="14"/>
                  </a:cubicBezTo>
                  <a:cubicBezTo>
                    <a:pt x="76" y="14"/>
                    <a:pt x="65" y="4"/>
                    <a:pt x="56" y="3"/>
                  </a:cubicBezTo>
                  <a:cubicBezTo>
                    <a:pt x="43" y="1"/>
                    <a:pt x="37" y="1"/>
                    <a:pt x="30" y="1"/>
                  </a:cubicBezTo>
                  <a:cubicBezTo>
                    <a:pt x="27" y="1"/>
                    <a:pt x="24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7" y="0"/>
                    <a:pt x="17" y="0"/>
                  </a:cubicBezTo>
                </a:path>
              </a:pathLst>
            </a:custGeom>
            <a:solidFill>
              <a:srgbClr val="FDD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slïḍé">
              <a:extLst>
                <a:ext uri="{FF2B5EF4-FFF2-40B4-BE49-F238E27FC236}">
                  <a16:creationId xmlns:a16="http://schemas.microsoft.com/office/drawing/2014/main" xmlns="" id="{D0412A07-EC1A-4ACD-ADD2-7049E00A186B}"/>
                </a:ext>
              </a:extLst>
            </p:cNvPr>
            <p:cNvSpPr/>
            <p:nvPr userDrawn="1"/>
          </p:nvSpPr>
          <p:spPr bwMode="auto">
            <a:xfrm>
              <a:off x="1811026" y="4026041"/>
              <a:ext cx="155228" cy="35911"/>
            </a:xfrm>
            <a:custGeom>
              <a:avLst/>
              <a:gdLst>
                <a:gd name="T0" fmla="*/ 46 w 64"/>
                <a:gd name="T1" fmla="*/ 0 h 15"/>
                <a:gd name="T2" fmla="*/ 2 w 64"/>
                <a:gd name="T3" fmla="*/ 0 h 15"/>
                <a:gd name="T4" fmla="*/ 0 w 64"/>
                <a:gd name="T5" fmla="*/ 1 h 15"/>
                <a:gd name="T6" fmla="*/ 3 w 64"/>
                <a:gd name="T7" fmla="*/ 2 h 15"/>
                <a:gd name="T8" fmla="*/ 3 w 64"/>
                <a:gd name="T9" fmla="*/ 2 h 15"/>
                <a:gd name="T10" fmla="*/ 13 w 64"/>
                <a:gd name="T11" fmla="*/ 2 h 15"/>
                <a:gd name="T12" fmla="*/ 39 w 64"/>
                <a:gd name="T13" fmla="*/ 4 h 15"/>
                <a:gd name="T14" fmla="*/ 63 w 64"/>
                <a:gd name="T15" fmla="*/ 15 h 15"/>
                <a:gd name="T16" fmla="*/ 64 w 64"/>
                <a:gd name="T17" fmla="*/ 14 h 15"/>
                <a:gd name="T18" fmla="*/ 46 w 6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5">
                  <a:moveTo>
                    <a:pt x="4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7" y="2"/>
                    <a:pt x="10" y="2"/>
                    <a:pt x="13" y="2"/>
                  </a:cubicBezTo>
                  <a:cubicBezTo>
                    <a:pt x="20" y="2"/>
                    <a:pt x="26" y="2"/>
                    <a:pt x="39" y="4"/>
                  </a:cubicBezTo>
                  <a:cubicBezTo>
                    <a:pt x="48" y="5"/>
                    <a:pt x="59" y="15"/>
                    <a:pt x="63" y="15"/>
                  </a:cubicBezTo>
                  <a:cubicBezTo>
                    <a:pt x="64" y="15"/>
                    <a:pt x="64" y="15"/>
                    <a:pt x="64" y="14"/>
                  </a:cubicBezTo>
                  <a:cubicBezTo>
                    <a:pt x="62" y="6"/>
                    <a:pt x="54" y="0"/>
                    <a:pt x="46" y="0"/>
                  </a:cubicBezTo>
                </a:path>
              </a:pathLst>
            </a:custGeom>
            <a:solidFill>
              <a:srgbClr val="B79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ṩľïďê">
              <a:extLst>
                <a:ext uri="{FF2B5EF4-FFF2-40B4-BE49-F238E27FC236}">
                  <a16:creationId xmlns:a16="http://schemas.microsoft.com/office/drawing/2014/main" xmlns="" id="{6F3E7272-0A5A-4A42-B2F3-344848B10AEC}"/>
                </a:ext>
              </a:extLst>
            </p:cNvPr>
            <p:cNvSpPr/>
            <p:nvPr userDrawn="1"/>
          </p:nvSpPr>
          <p:spPr bwMode="auto">
            <a:xfrm>
              <a:off x="1813343" y="4078169"/>
              <a:ext cx="118158" cy="41703"/>
            </a:xfrm>
            <a:custGeom>
              <a:avLst/>
              <a:gdLst>
                <a:gd name="T0" fmla="*/ 38 w 49"/>
                <a:gd name="T1" fmla="*/ 0 h 17"/>
                <a:gd name="T2" fmla="*/ 38 w 49"/>
                <a:gd name="T3" fmla="*/ 4 h 17"/>
                <a:gd name="T4" fmla="*/ 38 w 49"/>
                <a:gd name="T5" fmla="*/ 4 h 17"/>
                <a:gd name="T6" fmla="*/ 38 w 49"/>
                <a:gd name="T7" fmla="*/ 4 h 17"/>
                <a:gd name="T8" fmla="*/ 38 w 49"/>
                <a:gd name="T9" fmla="*/ 5 h 17"/>
                <a:gd name="T10" fmla="*/ 27 w 49"/>
                <a:gd name="T11" fmla="*/ 16 h 17"/>
                <a:gd name="T12" fmla="*/ 16 w 49"/>
                <a:gd name="T13" fmla="*/ 5 h 17"/>
                <a:gd name="T14" fmla="*/ 17 w 49"/>
                <a:gd name="T15" fmla="*/ 1 h 17"/>
                <a:gd name="T16" fmla="*/ 0 w 49"/>
                <a:gd name="T17" fmla="*/ 11 h 17"/>
                <a:gd name="T18" fmla="*/ 25 w 49"/>
                <a:gd name="T19" fmla="*/ 17 h 17"/>
                <a:gd name="T20" fmla="*/ 28 w 49"/>
                <a:gd name="T21" fmla="*/ 17 h 17"/>
                <a:gd name="T22" fmla="*/ 49 w 49"/>
                <a:gd name="T23" fmla="*/ 10 h 17"/>
                <a:gd name="T24" fmla="*/ 38 w 49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38" y="0"/>
                  </a:moveTo>
                  <a:cubicBezTo>
                    <a:pt x="38" y="1"/>
                    <a:pt x="38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11"/>
                    <a:pt x="33" y="16"/>
                    <a:pt x="27" y="16"/>
                  </a:cubicBezTo>
                  <a:cubicBezTo>
                    <a:pt x="21" y="16"/>
                    <a:pt x="16" y="11"/>
                    <a:pt x="16" y="5"/>
                  </a:cubicBezTo>
                  <a:cubicBezTo>
                    <a:pt x="16" y="4"/>
                    <a:pt x="17" y="2"/>
                    <a:pt x="17" y="1"/>
                  </a:cubicBezTo>
                  <a:cubicBezTo>
                    <a:pt x="4" y="5"/>
                    <a:pt x="0" y="11"/>
                    <a:pt x="0" y="11"/>
                  </a:cubicBezTo>
                  <a:cubicBezTo>
                    <a:pt x="13" y="16"/>
                    <a:pt x="18" y="17"/>
                    <a:pt x="25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37" y="16"/>
                    <a:pt x="46" y="14"/>
                    <a:pt x="49" y="10"/>
                  </a:cubicBezTo>
                  <a:cubicBezTo>
                    <a:pt x="48" y="5"/>
                    <a:pt x="44" y="2"/>
                    <a:pt x="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šļïḋê">
              <a:extLst>
                <a:ext uri="{FF2B5EF4-FFF2-40B4-BE49-F238E27FC236}">
                  <a16:creationId xmlns:a16="http://schemas.microsoft.com/office/drawing/2014/main" xmlns="" id="{B715E512-7F38-450C-B89F-DA887023CAB4}"/>
                </a:ext>
              </a:extLst>
            </p:cNvPr>
            <p:cNvSpPr/>
            <p:nvPr userDrawn="1"/>
          </p:nvSpPr>
          <p:spPr bwMode="auto">
            <a:xfrm>
              <a:off x="1852729" y="4075852"/>
              <a:ext cx="53287" cy="40545"/>
            </a:xfrm>
            <a:custGeom>
              <a:avLst/>
              <a:gdLst>
                <a:gd name="T0" fmla="*/ 6 w 22"/>
                <a:gd name="T1" fmla="*/ 1 h 17"/>
                <a:gd name="T2" fmla="*/ 4 w 22"/>
                <a:gd name="T3" fmla="*/ 1 h 17"/>
                <a:gd name="T4" fmla="*/ 1 w 22"/>
                <a:gd name="T5" fmla="*/ 2 h 17"/>
                <a:gd name="T6" fmla="*/ 0 w 22"/>
                <a:gd name="T7" fmla="*/ 6 h 17"/>
                <a:gd name="T8" fmla="*/ 11 w 22"/>
                <a:gd name="T9" fmla="*/ 17 h 17"/>
                <a:gd name="T10" fmla="*/ 22 w 22"/>
                <a:gd name="T11" fmla="*/ 6 h 17"/>
                <a:gd name="T12" fmla="*/ 22 w 22"/>
                <a:gd name="T13" fmla="*/ 5 h 17"/>
                <a:gd name="T14" fmla="*/ 19 w 22"/>
                <a:gd name="T15" fmla="*/ 8 h 17"/>
                <a:gd name="T16" fmla="*/ 18 w 22"/>
                <a:gd name="T17" fmla="*/ 8 h 17"/>
                <a:gd name="T18" fmla="*/ 11 w 22"/>
                <a:gd name="T19" fmla="*/ 13 h 17"/>
                <a:gd name="T20" fmla="*/ 4 w 22"/>
                <a:gd name="T21" fmla="*/ 6 h 17"/>
                <a:gd name="T22" fmla="*/ 6 w 22"/>
                <a:gd name="T23" fmla="*/ 1 h 17"/>
                <a:gd name="T24" fmla="*/ 16 w 22"/>
                <a:gd name="T25" fmla="*/ 0 h 17"/>
                <a:gd name="T26" fmla="*/ 18 w 22"/>
                <a:gd name="T27" fmla="*/ 3 h 17"/>
                <a:gd name="T28" fmla="*/ 19 w 22"/>
                <a:gd name="T29" fmla="*/ 2 h 17"/>
                <a:gd name="T30" fmla="*/ 22 w 22"/>
                <a:gd name="T31" fmla="*/ 5 h 17"/>
                <a:gd name="T32" fmla="*/ 22 w 22"/>
                <a:gd name="T33" fmla="*/ 1 h 17"/>
                <a:gd name="T34" fmla="*/ 16 w 2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17">
                  <a:moveTo>
                    <a:pt x="6" y="1"/>
                  </a:move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2"/>
                    <a:pt x="5" y="17"/>
                    <a:pt x="11" y="17"/>
                  </a:cubicBezTo>
                  <a:cubicBezTo>
                    <a:pt x="17" y="17"/>
                    <a:pt x="22" y="12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7"/>
                    <a:pt x="21" y="8"/>
                    <a:pt x="19" y="8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7" y="11"/>
                    <a:pt x="15" y="13"/>
                    <a:pt x="11" y="13"/>
                  </a:cubicBezTo>
                  <a:cubicBezTo>
                    <a:pt x="7" y="13"/>
                    <a:pt x="4" y="10"/>
                    <a:pt x="4" y="6"/>
                  </a:cubicBezTo>
                  <a:cubicBezTo>
                    <a:pt x="4" y="4"/>
                    <a:pt x="5" y="2"/>
                    <a:pt x="6" y="1"/>
                  </a:cubicBezTo>
                  <a:moveTo>
                    <a:pt x="16" y="0"/>
                  </a:moveTo>
                  <a:cubicBezTo>
                    <a:pt x="17" y="1"/>
                    <a:pt x="17" y="2"/>
                    <a:pt x="18" y="3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21" y="2"/>
                    <a:pt x="22" y="3"/>
                    <a:pt x="22" y="5"/>
                  </a:cubicBezTo>
                  <a:cubicBezTo>
                    <a:pt x="22" y="4"/>
                    <a:pt x="22" y="2"/>
                    <a:pt x="22" y="1"/>
                  </a:cubicBezTo>
                  <a:cubicBezTo>
                    <a:pt x="20" y="1"/>
                    <a:pt x="18" y="1"/>
                    <a:pt x="16" y="0"/>
                  </a:cubicBezTo>
                </a:path>
              </a:pathLst>
            </a:custGeom>
            <a:solidFill>
              <a:srgbClr val="B0B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ṥḻïḑé">
              <a:extLst>
                <a:ext uri="{FF2B5EF4-FFF2-40B4-BE49-F238E27FC236}">
                  <a16:creationId xmlns:a16="http://schemas.microsoft.com/office/drawing/2014/main" xmlns="" id="{4655D2D8-C8F3-4BBD-A492-F6EEAB25CF15}"/>
                </a:ext>
              </a:extLst>
            </p:cNvPr>
            <p:cNvSpPr/>
            <p:nvPr userDrawn="1"/>
          </p:nvSpPr>
          <p:spPr bwMode="auto">
            <a:xfrm>
              <a:off x="1861996" y="4075852"/>
              <a:ext cx="33594" cy="31278"/>
            </a:xfrm>
            <a:custGeom>
              <a:avLst/>
              <a:gdLst>
                <a:gd name="T0" fmla="*/ 8 w 14"/>
                <a:gd name="T1" fmla="*/ 0 h 13"/>
                <a:gd name="T2" fmla="*/ 2 w 14"/>
                <a:gd name="T3" fmla="*/ 1 h 13"/>
                <a:gd name="T4" fmla="*/ 0 w 14"/>
                <a:gd name="T5" fmla="*/ 6 h 13"/>
                <a:gd name="T6" fmla="*/ 7 w 14"/>
                <a:gd name="T7" fmla="*/ 13 h 13"/>
                <a:gd name="T8" fmla="*/ 14 w 14"/>
                <a:gd name="T9" fmla="*/ 8 h 13"/>
                <a:gd name="T10" fmla="*/ 11 w 14"/>
                <a:gd name="T11" fmla="*/ 5 h 13"/>
                <a:gd name="T12" fmla="*/ 14 w 14"/>
                <a:gd name="T13" fmla="*/ 3 h 13"/>
                <a:gd name="T14" fmla="*/ 12 w 14"/>
                <a:gd name="T15" fmla="*/ 0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3" y="11"/>
                    <a:pt x="14" y="8"/>
                  </a:cubicBezTo>
                  <a:cubicBezTo>
                    <a:pt x="13" y="8"/>
                    <a:pt x="11" y="6"/>
                    <a:pt x="11" y="5"/>
                  </a:cubicBezTo>
                  <a:cubicBezTo>
                    <a:pt x="11" y="4"/>
                    <a:pt x="12" y="3"/>
                    <a:pt x="14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1" y="0"/>
                    <a:pt x="9" y="0"/>
                    <a:pt x="8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s1iḑé">
              <a:extLst>
                <a:ext uri="{FF2B5EF4-FFF2-40B4-BE49-F238E27FC236}">
                  <a16:creationId xmlns:a16="http://schemas.microsoft.com/office/drawing/2014/main" xmlns="" id="{909A8857-6D4D-411A-A216-F0539E220416}"/>
                </a:ext>
              </a:extLst>
            </p:cNvPr>
            <p:cNvSpPr/>
            <p:nvPr userDrawn="1"/>
          </p:nvSpPr>
          <p:spPr bwMode="auto">
            <a:xfrm>
              <a:off x="1888639" y="4080486"/>
              <a:ext cx="17377" cy="15060"/>
            </a:xfrm>
            <a:custGeom>
              <a:avLst/>
              <a:gdLst>
                <a:gd name="T0" fmla="*/ 4 w 7"/>
                <a:gd name="T1" fmla="*/ 0 h 6"/>
                <a:gd name="T2" fmla="*/ 3 w 7"/>
                <a:gd name="T3" fmla="*/ 1 h 6"/>
                <a:gd name="T4" fmla="*/ 0 w 7"/>
                <a:gd name="T5" fmla="*/ 3 h 6"/>
                <a:gd name="T6" fmla="*/ 3 w 7"/>
                <a:gd name="T7" fmla="*/ 6 h 6"/>
                <a:gd name="T8" fmla="*/ 4 w 7"/>
                <a:gd name="T9" fmla="*/ 6 h 6"/>
                <a:gd name="T10" fmla="*/ 7 w 7"/>
                <a:gd name="T11" fmla="*/ 3 h 6"/>
                <a:gd name="T12" fmla="*/ 7 w 7"/>
                <a:gd name="T13" fmla="*/ 3 h 6"/>
                <a:gd name="T14" fmla="*/ 7 w 7"/>
                <a:gd name="T15" fmla="*/ 3 h 6"/>
                <a:gd name="T16" fmla="*/ 4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6" y="6"/>
                    <a:pt x="7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ŝḷîḓê">
              <a:extLst>
                <a:ext uri="{FF2B5EF4-FFF2-40B4-BE49-F238E27FC236}">
                  <a16:creationId xmlns:a16="http://schemas.microsoft.com/office/drawing/2014/main" xmlns="" id="{A48AB1BF-6A66-464E-B99A-A8E086E0CD84}"/>
                </a:ext>
              </a:extLst>
            </p:cNvPr>
            <p:cNvSpPr/>
            <p:nvPr userDrawn="1"/>
          </p:nvSpPr>
          <p:spPr bwMode="auto">
            <a:xfrm>
              <a:off x="1813343" y="4061952"/>
              <a:ext cx="128584" cy="42862"/>
            </a:xfrm>
            <a:custGeom>
              <a:avLst/>
              <a:gdLst>
                <a:gd name="T0" fmla="*/ 29 w 53"/>
                <a:gd name="T1" fmla="*/ 0 h 18"/>
                <a:gd name="T2" fmla="*/ 2 w 53"/>
                <a:gd name="T3" fmla="*/ 15 h 18"/>
                <a:gd name="T4" fmla="*/ 0 w 53"/>
                <a:gd name="T5" fmla="*/ 18 h 18"/>
                <a:gd name="T6" fmla="*/ 0 w 53"/>
                <a:gd name="T7" fmla="*/ 18 h 18"/>
                <a:gd name="T8" fmla="*/ 17 w 53"/>
                <a:gd name="T9" fmla="*/ 8 h 18"/>
                <a:gd name="T10" fmla="*/ 20 w 53"/>
                <a:gd name="T11" fmla="*/ 7 h 18"/>
                <a:gd name="T12" fmla="*/ 22 w 53"/>
                <a:gd name="T13" fmla="*/ 7 h 18"/>
                <a:gd name="T14" fmla="*/ 28 w 53"/>
                <a:gd name="T15" fmla="*/ 6 h 18"/>
                <a:gd name="T16" fmla="*/ 32 w 53"/>
                <a:gd name="T17" fmla="*/ 6 h 18"/>
                <a:gd name="T18" fmla="*/ 38 w 53"/>
                <a:gd name="T19" fmla="*/ 7 h 18"/>
                <a:gd name="T20" fmla="*/ 49 w 53"/>
                <a:gd name="T21" fmla="*/ 17 h 18"/>
                <a:gd name="T22" fmla="*/ 49 w 53"/>
                <a:gd name="T23" fmla="*/ 17 h 18"/>
                <a:gd name="T24" fmla="*/ 41 w 53"/>
                <a:gd name="T25" fmla="*/ 2 h 18"/>
                <a:gd name="T26" fmla="*/ 29 w 5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8">
                  <a:moveTo>
                    <a:pt x="29" y="0"/>
                  </a:moveTo>
                  <a:cubicBezTo>
                    <a:pt x="19" y="0"/>
                    <a:pt x="9" y="5"/>
                    <a:pt x="2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4" y="12"/>
                    <a:pt x="17" y="8"/>
                  </a:cubicBezTo>
                  <a:cubicBezTo>
                    <a:pt x="18" y="8"/>
                    <a:pt x="19" y="7"/>
                    <a:pt x="20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4" y="6"/>
                    <a:pt x="26" y="6"/>
                    <a:pt x="28" y="6"/>
                  </a:cubicBezTo>
                  <a:cubicBezTo>
                    <a:pt x="29" y="6"/>
                    <a:pt x="31" y="6"/>
                    <a:pt x="32" y="6"/>
                  </a:cubicBezTo>
                  <a:cubicBezTo>
                    <a:pt x="34" y="7"/>
                    <a:pt x="36" y="7"/>
                    <a:pt x="38" y="7"/>
                  </a:cubicBezTo>
                  <a:cubicBezTo>
                    <a:pt x="44" y="9"/>
                    <a:pt x="48" y="12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3" y="13"/>
                    <a:pt x="53" y="7"/>
                    <a:pt x="41" y="2"/>
                  </a:cubicBezTo>
                  <a:cubicBezTo>
                    <a:pt x="37" y="1"/>
                    <a:pt x="33" y="0"/>
                    <a:pt x="29" y="0"/>
                  </a:cubicBezTo>
                </a:path>
              </a:pathLst>
            </a:custGeom>
            <a:solidFill>
              <a:srgbClr val="F2C5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sľíḑê">
              <a:extLst>
                <a:ext uri="{FF2B5EF4-FFF2-40B4-BE49-F238E27FC236}">
                  <a16:creationId xmlns:a16="http://schemas.microsoft.com/office/drawing/2014/main" xmlns="" id="{CD22E201-4BED-48D9-936B-121171DC7A8C}"/>
                </a:ext>
              </a:extLst>
            </p:cNvPr>
            <p:cNvSpPr/>
            <p:nvPr userDrawn="1"/>
          </p:nvSpPr>
          <p:spPr bwMode="auto">
            <a:xfrm>
              <a:off x="1428749" y="4020249"/>
              <a:ext cx="626703" cy="147119"/>
            </a:xfrm>
            <a:custGeom>
              <a:avLst/>
              <a:gdLst>
                <a:gd name="T0" fmla="*/ 260 w 260"/>
                <a:gd name="T1" fmla="*/ 9 h 61"/>
                <a:gd name="T2" fmla="*/ 224 w 260"/>
                <a:gd name="T3" fmla="*/ 9 h 61"/>
                <a:gd name="T4" fmla="*/ 207 w 260"/>
                <a:gd name="T5" fmla="*/ 0 h 61"/>
                <a:gd name="T6" fmla="*/ 159 w 260"/>
                <a:gd name="T7" fmla="*/ 0 h 61"/>
                <a:gd name="T8" fmla="*/ 140 w 260"/>
                <a:gd name="T9" fmla="*/ 19 h 61"/>
                <a:gd name="T10" fmla="*/ 140 w 260"/>
                <a:gd name="T11" fmla="*/ 22 h 61"/>
                <a:gd name="T12" fmla="*/ 116 w 260"/>
                <a:gd name="T13" fmla="*/ 22 h 61"/>
                <a:gd name="T14" fmla="*/ 116 w 260"/>
                <a:gd name="T15" fmla="*/ 19 h 61"/>
                <a:gd name="T16" fmla="*/ 97 w 260"/>
                <a:gd name="T17" fmla="*/ 0 h 61"/>
                <a:gd name="T18" fmla="*/ 48 w 260"/>
                <a:gd name="T19" fmla="*/ 0 h 61"/>
                <a:gd name="T20" fmla="*/ 31 w 260"/>
                <a:gd name="T21" fmla="*/ 10 h 61"/>
                <a:gd name="T22" fmla="*/ 0 w 260"/>
                <a:gd name="T23" fmla="*/ 9 h 61"/>
                <a:gd name="T24" fmla="*/ 0 w 260"/>
                <a:gd name="T25" fmla="*/ 15 h 61"/>
                <a:gd name="T26" fmla="*/ 29 w 260"/>
                <a:gd name="T27" fmla="*/ 27 h 61"/>
                <a:gd name="T28" fmla="*/ 29 w 260"/>
                <a:gd name="T29" fmla="*/ 42 h 61"/>
                <a:gd name="T30" fmla="*/ 48 w 260"/>
                <a:gd name="T31" fmla="*/ 61 h 61"/>
                <a:gd name="T32" fmla="*/ 97 w 260"/>
                <a:gd name="T33" fmla="*/ 61 h 61"/>
                <a:gd name="T34" fmla="*/ 116 w 260"/>
                <a:gd name="T35" fmla="*/ 42 h 61"/>
                <a:gd name="T36" fmla="*/ 116 w 260"/>
                <a:gd name="T37" fmla="*/ 31 h 61"/>
                <a:gd name="T38" fmla="*/ 140 w 260"/>
                <a:gd name="T39" fmla="*/ 31 h 61"/>
                <a:gd name="T40" fmla="*/ 140 w 260"/>
                <a:gd name="T41" fmla="*/ 42 h 61"/>
                <a:gd name="T42" fmla="*/ 159 w 260"/>
                <a:gd name="T43" fmla="*/ 61 h 61"/>
                <a:gd name="T44" fmla="*/ 207 w 260"/>
                <a:gd name="T45" fmla="*/ 61 h 61"/>
                <a:gd name="T46" fmla="*/ 227 w 260"/>
                <a:gd name="T47" fmla="*/ 42 h 61"/>
                <a:gd name="T48" fmla="*/ 227 w 260"/>
                <a:gd name="T49" fmla="*/ 26 h 61"/>
                <a:gd name="T50" fmla="*/ 260 w 260"/>
                <a:gd name="T51" fmla="*/ 15 h 61"/>
                <a:gd name="T52" fmla="*/ 260 w 260"/>
                <a:gd name="T53" fmla="*/ 9 h 61"/>
                <a:gd name="T54" fmla="*/ 110 w 260"/>
                <a:gd name="T55" fmla="*/ 40 h 61"/>
                <a:gd name="T56" fmla="*/ 93 w 260"/>
                <a:gd name="T57" fmla="*/ 57 h 61"/>
                <a:gd name="T58" fmla="*/ 52 w 260"/>
                <a:gd name="T59" fmla="*/ 57 h 61"/>
                <a:gd name="T60" fmla="*/ 35 w 260"/>
                <a:gd name="T61" fmla="*/ 40 h 61"/>
                <a:gd name="T62" fmla="*/ 35 w 260"/>
                <a:gd name="T63" fmla="*/ 20 h 61"/>
                <a:gd name="T64" fmla="*/ 52 w 260"/>
                <a:gd name="T65" fmla="*/ 4 h 61"/>
                <a:gd name="T66" fmla="*/ 93 w 260"/>
                <a:gd name="T67" fmla="*/ 4 h 61"/>
                <a:gd name="T68" fmla="*/ 110 w 260"/>
                <a:gd name="T69" fmla="*/ 20 h 61"/>
                <a:gd name="T70" fmla="*/ 110 w 260"/>
                <a:gd name="T71" fmla="*/ 40 h 61"/>
                <a:gd name="T72" fmla="*/ 220 w 260"/>
                <a:gd name="T73" fmla="*/ 40 h 61"/>
                <a:gd name="T74" fmla="*/ 204 w 260"/>
                <a:gd name="T75" fmla="*/ 57 h 61"/>
                <a:gd name="T76" fmla="*/ 162 w 260"/>
                <a:gd name="T77" fmla="*/ 57 h 61"/>
                <a:gd name="T78" fmla="*/ 146 w 260"/>
                <a:gd name="T79" fmla="*/ 40 h 61"/>
                <a:gd name="T80" fmla="*/ 146 w 260"/>
                <a:gd name="T81" fmla="*/ 31 h 61"/>
                <a:gd name="T82" fmla="*/ 146 w 260"/>
                <a:gd name="T83" fmla="*/ 31 h 61"/>
                <a:gd name="T84" fmla="*/ 146 w 260"/>
                <a:gd name="T85" fmla="*/ 30 h 61"/>
                <a:gd name="T86" fmla="*/ 146 w 260"/>
                <a:gd name="T87" fmla="*/ 20 h 61"/>
                <a:gd name="T88" fmla="*/ 162 w 260"/>
                <a:gd name="T89" fmla="*/ 4 h 61"/>
                <a:gd name="T90" fmla="*/ 204 w 260"/>
                <a:gd name="T91" fmla="*/ 4 h 61"/>
                <a:gd name="T92" fmla="*/ 220 w 260"/>
                <a:gd name="T93" fmla="*/ 20 h 61"/>
                <a:gd name="T94" fmla="*/ 220 w 260"/>
                <a:gd name="T9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61">
                  <a:moveTo>
                    <a:pt x="260" y="9"/>
                  </a:moveTo>
                  <a:cubicBezTo>
                    <a:pt x="224" y="9"/>
                    <a:pt x="224" y="9"/>
                    <a:pt x="224" y="9"/>
                  </a:cubicBezTo>
                  <a:cubicBezTo>
                    <a:pt x="220" y="4"/>
                    <a:pt x="214" y="0"/>
                    <a:pt x="20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8" y="0"/>
                    <a:pt x="140" y="8"/>
                    <a:pt x="140" y="19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7" y="22"/>
                    <a:pt x="118" y="22"/>
                    <a:pt x="116" y="22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8"/>
                    <a:pt x="107" y="0"/>
                    <a:pt x="9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1" y="0"/>
                    <a:pt x="35" y="4"/>
                    <a:pt x="3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53"/>
                    <a:pt x="38" y="61"/>
                    <a:pt x="48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107" y="61"/>
                    <a:pt x="116" y="53"/>
                    <a:pt x="116" y="4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9" y="30"/>
                    <a:pt x="138" y="30"/>
                    <a:pt x="140" y="31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40" y="53"/>
                    <a:pt x="148" y="61"/>
                    <a:pt x="159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18" y="61"/>
                    <a:pt x="227" y="53"/>
                    <a:pt x="227" y="42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60" y="15"/>
                    <a:pt x="260" y="15"/>
                    <a:pt x="260" y="15"/>
                  </a:cubicBezTo>
                  <a:lnTo>
                    <a:pt x="260" y="9"/>
                  </a:lnTo>
                  <a:close/>
                  <a:moveTo>
                    <a:pt x="110" y="40"/>
                  </a:moveTo>
                  <a:cubicBezTo>
                    <a:pt x="110" y="49"/>
                    <a:pt x="102" y="57"/>
                    <a:pt x="93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43" y="57"/>
                    <a:pt x="35" y="49"/>
                    <a:pt x="35" y="4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1"/>
                    <a:pt x="43" y="4"/>
                    <a:pt x="52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102" y="4"/>
                    <a:pt x="110" y="11"/>
                    <a:pt x="110" y="20"/>
                  </a:cubicBezTo>
                  <a:lnTo>
                    <a:pt x="110" y="40"/>
                  </a:lnTo>
                  <a:close/>
                  <a:moveTo>
                    <a:pt x="220" y="40"/>
                  </a:moveTo>
                  <a:cubicBezTo>
                    <a:pt x="220" y="49"/>
                    <a:pt x="213" y="57"/>
                    <a:pt x="204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53" y="57"/>
                    <a:pt x="146" y="49"/>
                    <a:pt x="146" y="40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11"/>
                    <a:pt x="153" y="4"/>
                    <a:pt x="162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13" y="4"/>
                    <a:pt x="220" y="11"/>
                    <a:pt x="220" y="20"/>
                  </a:cubicBezTo>
                  <a:lnTo>
                    <a:pt x="220" y="4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ŝḻiḋè">
              <a:extLst>
                <a:ext uri="{FF2B5EF4-FFF2-40B4-BE49-F238E27FC236}">
                  <a16:creationId xmlns:a16="http://schemas.microsoft.com/office/drawing/2014/main" xmlns="" id="{2A10EC79-B8F6-46E9-B769-2F20B460D7A8}"/>
                </a:ext>
              </a:extLst>
            </p:cNvPr>
            <p:cNvSpPr/>
            <p:nvPr userDrawn="1"/>
          </p:nvSpPr>
          <p:spPr bwMode="auto">
            <a:xfrm>
              <a:off x="1326809" y="5096416"/>
              <a:ext cx="164495" cy="388069"/>
            </a:xfrm>
            <a:custGeom>
              <a:avLst/>
              <a:gdLst>
                <a:gd name="T0" fmla="*/ 0 w 68"/>
                <a:gd name="T1" fmla="*/ 0 h 161"/>
                <a:gd name="T2" fmla="*/ 8 w 68"/>
                <a:gd name="T3" fmla="*/ 89 h 161"/>
                <a:gd name="T4" fmla="*/ 19 w 68"/>
                <a:gd name="T5" fmla="*/ 161 h 161"/>
                <a:gd name="T6" fmla="*/ 68 w 68"/>
                <a:gd name="T7" fmla="*/ 159 h 161"/>
                <a:gd name="T8" fmla="*/ 0 w 68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61">
                  <a:moveTo>
                    <a:pt x="0" y="0"/>
                  </a:moveTo>
                  <a:cubicBezTo>
                    <a:pt x="0" y="0"/>
                    <a:pt x="6" y="74"/>
                    <a:pt x="8" y="89"/>
                  </a:cubicBezTo>
                  <a:cubicBezTo>
                    <a:pt x="11" y="105"/>
                    <a:pt x="19" y="161"/>
                    <a:pt x="19" y="16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59"/>
                    <a:pt x="24" y="110"/>
                    <a:pt x="0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sḻïḑé">
              <a:extLst>
                <a:ext uri="{FF2B5EF4-FFF2-40B4-BE49-F238E27FC236}">
                  <a16:creationId xmlns:a16="http://schemas.microsoft.com/office/drawing/2014/main" xmlns="" id="{FDBD7BB2-460C-4581-B893-07E9E5B953B6}"/>
                </a:ext>
              </a:extLst>
            </p:cNvPr>
            <p:cNvSpPr/>
            <p:nvPr userDrawn="1"/>
          </p:nvSpPr>
          <p:spPr bwMode="auto">
            <a:xfrm>
              <a:off x="1667382" y="4738465"/>
              <a:ext cx="156386" cy="710108"/>
            </a:xfrm>
            <a:custGeom>
              <a:avLst/>
              <a:gdLst>
                <a:gd name="T0" fmla="*/ 31 w 65"/>
                <a:gd name="T1" fmla="*/ 295 h 295"/>
                <a:gd name="T2" fmla="*/ 37 w 65"/>
                <a:gd name="T3" fmla="*/ 294 h 295"/>
                <a:gd name="T4" fmla="*/ 62 w 65"/>
                <a:gd name="T5" fmla="*/ 197 h 295"/>
                <a:gd name="T6" fmla="*/ 45 w 65"/>
                <a:gd name="T7" fmla="*/ 63 h 295"/>
                <a:gd name="T8" fmla="*/ 65 w 65"/>
                <a:gd name="T9" fmla="*/ 34 h 295"/>
                <a:gd name="T10" fmla="*/ 53 w 65"/>
                <a:gd name="T11" fmla="*/ 1 h 295"/>
                <a:gd name="T12" fmla="*/ 12 w 65"/>
                <a:gd name="T13" fmla="*/ 0 h 295"/>
                <a:gd name="T14" fmla="*/ 1 w 65"/>
                <a:gd name="T15" fmla="*/ 35 h 295"/>
                <a:gd name="T16" fmla="*/ 20 w 65"/>
                <a:gd name="T17" fmla="*/ 63 h 295"/>
                <a:gd name="T18" fmla="*/ 0 w 65"/>
                <a:gd name="T19" fmla="*/ 176 h 295"/>
                <a:gd name="T20" fmla="*/ 31 w 65"/>
                <a:gd name="T2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95">
                  <a:moveTo>
                    <a:pt x="31" y="295"/>
                  </a:moveTo>
                  <a:cubicBezTo>
                    <a:pt x="33" y="295"/>
                    <a:pt x="35" y="294"/>
                    <a:pt x="37" y="294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0" y="176"/>
                    <a:pt x="0" y="176"/>
                    <a:pt x="0" y="176"/>
                  </a:cubicBezTo>
                  <a:lnTo>
                    <a:pt x="31" y="295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ṧľîďè">
              <a:extLst>
                <a:ext uri="{FF2B5EF4-FFF2-40B4-BE49-F238E27FC236}">
                  <a16:creationId xmlns:a16="http://schemas.microsoft.com/office/drawing/2014/main" xmlns="" id="{E06B9D52-9753-4018-BD20-58C5874BE9B4}"/>
                </a:ext>
              </a:extLst>
            </p:cNvPr>
            <p:cNvSpPr/>
            <p:nvPr userDrawn="1"/>
          </p:nvSpPr>
          <p:spPr bwMode="auto">
            <a:xfrm>
              <a:off x="1756580" y="4660852"/>
              <a:ext cx="366059" cy="785405"/>
            </a:xfrm>
            <a:custGeom>
              <a:avLst/>
              <a:gdLst>
                <a:gd name="T0" fmla="*/ 45 w 152"/>
                <a:gd name="T1" fmla="*/ 319 h 326"/>
                <a:gd name="T2" fmla="*/ 116 w 152"/>
                <a:gd name="T3" fmla="*/ 186 h 326"/>
                <a:gd name="T4" fmla="*/ 107 w 152"/>
                <a:gd name="T5" fmla="*/ 140 h 326"/>
                <a:gd name="T6" fmla="*/ 152 w 152"/>
                <a:gd name="T7" fmla="*/ 132 h 326"/>
                <a:gd name="T8" fmla="*/ 144 w 152"/>
                <a:gd name="T9" fmla="*/ 14 h 326"/>
                <a:gd name="T10" fmla="*/ 109 w 152"/>
                <a:gd name="T11" fmla="*/ 9 h 326"/>
                <a:gd name="T12" fmla="*/ 94 w 152"/>
                <a:gd name="T13" fmla="*/ 0 h 326"/>
                <a:gd name="T14" fmla="*/ 76 w 152"/>
                <a:gd name="T15" fmla="*/ 27 h 326"/>
                <a:gd name="T16" fmla="*/ 0 w 152"/>
                <a:gd name="T17" fmla="*/ 326 h 326"/>
                <a:gd name="T18" fmla="*/ 45 w 152"/>
                <a:gd name="T19" fmla="*/ 31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326">
                  <a:moveTo>
                    <a:pt x="45" y="319"/>
                  </a:moveTo>
                  <a:cubicBezTo>
                    <a:pt x="116" y="186"/>
                    <a:pt x="116" y="186"/>
                    <a:pt x="116" y="186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4" y="6"/>
                    <a:pt x="99" y="4"/>
                    <a:pt x="94" y="0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4" y="324"/>
                    <a:pt x="28" y="321"/>
                    <a:pt x="45" y="319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sḻïḍe">
              <a:extLst>
                <a:ext uri="{FF2B5EF4-FFF2-40B4-BE49-F238E27FC236}">
                  <a16:creationId xmlns:a16="http://schemas.microsoft.com/office/drawing/2014/main" xmlns="" id="{B6C0873F-B2D1-4DE6-B96B-9BC7C1CF3E4C}"/>
                </a:ext>
              </a:extLst>
            </p:cNvPr>
            <p:cNvSpPr/>
            <p:nvPr userDrawn="1"/>
          </p:nvSpPr>
          <p:spPr bwMode="auto">
            <a:xfrm>
              <a:off x="1382413" y="4663169"/>
              <a:ext cx="359109" cy="796989"/>
            </a:xfrm>
            <a:custGeom>
              <a:avLst/>
              <a:gdLst>
                <a:gd name="T0" fmla="*/ 36 w 149"/>
                <a:gd name="T1" fmla="*/ 184 h 331"/>
                <a:gd name="T2" fmla="*/ 113 w 149"/>
                <a:gd name="T3" fmla="*/ 331 h 331"/>
                <a:gd name="T4" fmla="*/ 149 w 149"/>
                <a:gd name="T5" fmla="*/ 326 h 331"/>
                <a:gd name="T6" fmla="*/ 72 w 149"/>
                <a:gd name="T7" fmla="*/ 24 h 331"/>
                <a:gd name="T8" fmla="*/ 54 w 149"/>
                <a:gd name="T9" fmla="*/ 0 h 331"/>
                <a:gd name="T10" fmla="*/ 39 w 149"/>
                <a:gd name="T11" fmla="*/ 8 h 331"/>
                <a:gd name="T12" fmla="*/ 6 w 149"/>
                <a:gd name="T13" fmla="*/ 12 h 331"/>
                <a:gd name="T14" fmla="*/ 0 w 149"/>
                <a:gd name="T15" fmla="*/ 130 h 331"/>
                <a:gd name="T16" fmla="*/ 45 w 149"/>
                <a:gd name="T17" fmla="*/ 138 h 331"/>
                <a:gd name="T18" fmla="*/ 36 w 149"/>
                <a:gd name="T19" fmla="*/ 18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331">
                  <a:moveTo>
                    <a:pt x="36" y="184"/>
                  </a:moveTo>
                  <a:cubicBezTo>
                    <a:pt x="113" y="331"/>
                    <a:pt x="113" y="331"/>
                    <a:pt x="113" y="331"/>
                  </a:cubicBezTo>
                  <a:cubicBezTo>
                    <a:pt x="124" y="330"/>
                    <a:pt x="136" y="328"/>
                    <a:pt x="149" y="3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9" y="3"/>
                    <a:pt x="44" y="6"/>
                    <a:pt x="39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5" y="138"/>
                    <a:pt x="45" y="138"/>
                    <a:pt x="45" y="138"/>
                  </a:cubicBezTo>
                  <a:lnTo>
                    <a:pt x="36" y="184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ŝ1ïďe">
              <a:extLst>
                <a:ext uri="{FF2B5EF4-FFF2-40B4-BE49-F238E27FC236}">
                  <a16:creationId xmlns:a16="http://schemas.microsoft.com/office/drawing/2014/main" xmlns="" id="{BA5524E7-550E-464F-B168-AD87F463D56F}"/>
                </a:ext>
              </a:extLst>
            </p:cNvPr>
            <p:cNvSpPr/>
            <p:nvPr userDrawn="1"/>
          </p:nvSpPr>
          <p:spPr bwMode="auto">
            <a:xfrm>
              <a:off x="1259620" y="5245851"/>
              <a:ext cx="359109" cy="243267"/>
            </a:xfrm>
            <a:custGeom>
              <a:avLst/>
              <a:gdLst>
                <a:gd name="T0" fmla="*/ 10 w 149"/>
                <a:gd name="T1" fmla="*/ 82 h 101"/>
                <a:gd name="T2" fmla="*/ 30 w 149"/>
                <a:gd name="T3" fmla="*/ 99 h 101"/>
                <a:gd name="T4" fmla="*/ 149 w 149"/>
                <a:gd name="T5" fmla="*/ 92 h 101"/>
                <a:gd name="T6" fmla="*/ 123 w 149"/>
                <a:gd name="T7" fmla="*/ 62 h 101"/>
                <a:gd name="T8" fmla="*/ 62 w 149"/>
                <a:gd name="T9" fmla="*/ 9 h 101"/>
                <a:gd name="T10" fmla="*/ 40 w 149"/>
                <a:gd name="T11" fmla="*/ 5 h 101"/>
                <a:gd name="T12" fmla="*/ 47 w 149"/>
                <a:gd name="T13" fmla="*/ 25 h 101"/>
                <a:gd name="T14" fmla="*/ 96 w 149"/>
                <a:gd name="T15" fmla="*/ 68 h 101"/>
                <a:gd name="T16" fmla="*/ 95 w 149"/>
                <a:gd name="T17" fmla="*/ 69 h 101"/>
                <a:gd name="T18" fmla="*/ 42 w 149"/>
                <a:gd name="T19" fmla="*/ 22 h 101"/>
                <a:gd name="T20" fmla="*/ 21 w 149"/>
                <a:gd name="T21" fmla="*/ 18 h 101"/>
                <a:gd name="T22" fmla="*/ 27 w 149"/>
                <a:gd name="T23" fmla="*/ 39 h 101"/>
                <a:gd name="T24" fmla="*/ 78 w 149"/>
                <a:gd name="T25" fmla="*/ 83 h 101"/>
                <a:gd name="T26" fmla="*/ 77 w 149"/>
                <a:gd name="T27" fmla="*/ 84 h 101"/>
                <a:gd name="T28" fmla="*/ 26 w 149"/>
                <a:gd name="T29" fmla="*/ 39 h 101"/>
                <a:gd name="T30" fmla="*/ 6 w 149"/>
                <a:gd name="T31" fmla="*/ 36 h 101"/>
                <a:gd name="T32" fmla="*/ 13 w 149"/>
                <a:gd name="T33" fmla="*/ 55 h 101"/>
                <a:gd name="T34" fmla="*/ 61 w 149"/>
                <a:gd name="T35" fmla="*/ 97 h 101"/>
                <a:gd name="T36" fmla="*/ 60 w 149"/>
                <a:gd name="T37" fmla="*/ 98 h 101"/>
                <a:gd name="T38" fmla="*/ 24 w 149"/>
                <a:gd name="T39" fmla="*/ 66 h 101"/>
                <a:gd name="T40" fmla="*/ 4 w 149"/>
                <a:gd name="T41" fmla="*/ 62 h 101"/>
                <a:gd name="T42" fmla="*/ 10 w 149"/>
                <a:gd name="T43" fmla="*/ 8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9" h="101">
                  <a:moveTo>
                    <a:pt x="10" y="82"/>
                  </a:moveTo>
                  <a:cubicBezTo>
                    <a:pt x="30" y="99"/>
                    <a:pt x="30" y="99"/>
                    <a:pt x="30" y="99"/>
                  </a:cubicBezTo>
                  <a:cubicBezTo>
                    <a:pt x="69" y="101"/>
                    <a:pt x="100" y="99"/>
                    <a:pt x="149" y="92"/>
                  </a:cubicBezTo>
                  <a:cubicBezTo>
                    <a:pt x="129" y="69"/>
                    <a:pt x="127" y="65"/>
                    <a:pt x="123" y="62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54" y="2"/>
                    <a:pt x="44" y="0"/>
                    <a:pt x="40" y="5"/>
                  </a:cubicBezTo>
                  <a:cubicBezTo>
                    <a:pt x="36" y="9"/>
                    <a:pt x="39" y="18"/>
                    <a:pt x="47" y="25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4" y="15"/>
                    <a:pt x="25" y="14"/>
                    <a:pt x="21" y="18"/>
                  </a:cubicBezTo>
                  <a:cubicBezTo>
                    <a:pt x="17" y="23"/>
                    <a:pt x="20" y="32"/>
                    <a:pt x="27" y="39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9" y="33"/>
                    <a:pt x="10" y="31"/>
                    <a:pt x="6" y="36"/>
                  </a:cubicBezTo>
                  <a:cubicBezTo>
                    <a:pt x="3" y="40"/>
                    <a:pt x="5" y="48"/>
                    <a:pt x="13" y="55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6" y="60"/>
                    <a:pt x="8" y="58"/>
                    <a:pt x="4" y="62"/>
                  </a:cubicBezTo>
                  <a:cubicBezTo>
                    <a:pt x="0" y="67"/>
                    <a:pt x="3" y="75"/>
                    <a:pt x="10" y="82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sḻidê">
              <a:extLst>
                <a:ext uri="{FF2B5EF4-FFF2-40B4-BE49-F238E27FC236}">
                  <a16:creationId xmlns:a16="http://schemas.microsoft.com/office/drawing/2014/main" xmlns="" id="{8AA725CB-81E2-4FFD-83D9-AF3D6788D54D}"/>
                </a:ext>
              </a:extLst>
            </p:cNvPr>
            <p:cNvSpPr/>
            <p:nvPr userDrawn="1"/>
          </p:nvSpPr>
          <p:spPr bwMode="auto">
            <a:xfrm>
              <a:off x="1288580" y="5775247"/>
              <a:ext cx="912831" cy="122792"/>
            </a:xfrm>
            <a:custGeom>
              <a:avLst/>
              <a:gdLst>
                <a:gd name="T0" fmla="*/ 137 w 379"/>
                <a:gd name="T1" fmla="*/ 0 h 51"/>
                <a:gd name="T2" fmla="*/ 0 w 379"/>
                <a:gd name="T3" fmla="*/ 6 h 51"/>
                <a:gd name="T4" fmla="*/ 0 w 379"/>
                <a:gd name="T5" fmla="*/ 51 h 51"/>
                <a:gd name="T6" fmla="*/ 113 w 379"/>
                <a:gd name="T7" fmla="*/ 25 h 51"/>
                <a:gd name="T8" fmla="*/ 379 w 379"/>
                <a:gd name="T9" fmla="*/ 51 h 51"/>
                <a:gd name="T10" fmla="*/ 379 w 379"/>
                <a:gd name="T11" fmla="*/ 16 h 51"/>
                <a:gd name="T12" fmla="*/ 137 w 37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51">
                  <a:moveTo>
                    <a:pt x="137" y="0"/>
                  </a:moveTo>
                  <a:cubicBezTo>
                    <a:pt x="88" y="5"/>
                    <a:pt x="39" y="8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379" y="51"/>
                    <a:pt x="379" y="51"/>
                    <a:pt x="379" y="51"/>
                  </a:cubicBezTo>
                  <a:cubicBezTo>
                    <a:pt x="379" y="16"/>
                    <a:pt x="379" y="16"/>
                    <a:pt x="379" y="16"/>
                  </a:cubicBezTo>
                  <a:cubicBezTo>
                    <a:pt x="290" y="27"/>
                    <a:pt x="156" y="20"/>
                    <a:pt x="137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şḻïḍè">
              <a:extLst>
                <a:ext uri="{FF2B5EF4-FFF2-40B4-BE49-F238E27FC236}">
                  <a16:creationId xmlns:a16="http://schemas.microsoft.com/office/drawing/2014/main" xmlns="" id="{E9415B0E-6D27-4B06-9A24-9E923FA895BC}"/>
                </a:ext>
              </a:extLst>
            </p:cNvPr>
            <p:cNvSpPr/>
            <p:nvPr userDrawn="1"/>
          </p:nvSpPr>
          <p:spPr bwMode="auto">
            <a:xfrm>
              <a:off x="1973204" y="5877187"/>
              <a:ext cx="180713" cy="202032"/>
            </a:xfrm>
            <a:custGeom>
              <a:avLst/>
              <a:gdLst>
                <a:gd name="T0" fmla="*/ 30 w 75"/>
                <a:gd name="T1" fmla="*/ 53 h 95"/>
                <a:gd name="T2" fmla="*/ 17 w 75"/>
                <a:gd name="T3" fmla="*/ 7 h 95"/>
                <a:gd name="T4" fmla="*/ 17 w 75"/>
                <a:gd name="T5" fmla="*/ 2 h 95"/>
                <a:gd name="T6" fmla="*/ 0 w 75"/>
                <a:gd name="T7" fmla="*/ 0 h 95"/>
                <a:gd name="T8" fmla="*/ 0 w 75"/>
                <a:gd name="T9" fmla="*/ 7 h 95"/>
                <a:gd name="T10" fmla="*/ 51 w 75"/>
                <a:gd name="T11" fmla="*/ 95 h 95"/>
                <a:gd name="T12" fmla="*/ 75 w 75"/>
                <a:gd name="T13" fmla="*/ 87 h 95"/>
                <a:gd name="T14" fmla="*/ 30 w 75"/>
                <a:gd name="T15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5">
                  <a:moveTo>
                    <a:pt x="30" y="53"/>
                  </a:moveTo>
                  <a:cubicBezTo>
                    <a:pt x="22" y="40"/>
                    <a:pt x="17" y="24"/>
                    <a:pt x="17" y="7"/>
                  </a:cubicBezTo>
                  <a:cubicBezTo>
                    <a:pt x="17" y="5"/>
                    <a:pt x="17" y="3"/>
                    <a:pt x="17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0" y="45"/>
                    <a:pt x="20" y="78"/>
                    <a:pt x="51" y="95"/>
                  </a:cubicBezTo>
                  <a:cubicBezTo>
                    <a:pt x="61" y="92"/>
                    <a:pt x="68" y="90"/>
                    <a:pt x="75" y="87"/>
                  </a:cubicBezTo>
                  <a:cubicBezTo>
                    <a:pt x="57" y="81"/>
                    <a:pt x="41" y="69"/>
                    <a:pt x="30" y="53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ṣ1iḓê">
              <a:extLst>
                <a:ext uri="{FF2B5EF4-FFF2-40B4-BE49-F238E27FC236}">
                  <a16:creationId xmlns:a16="http://schemas.microsoft.com/office/drawing/2014/main" xmlns="" id="{D3645762-BFDA-442A-858C-EB5660EDC28E}"/>
                </a:ext>
              </a:extLst>
            </p:cNvPr>
            <p:cNvSpPr/>
            <p:nvPr userDrawn="1"/>
          </p:nvSpPr>
          <p:spPr bwMode="auto">
            <a:xfrm>
              <a:off x="1509838" y="5609593"/>
              <a:ext cx="496960" cy="189980"/>
            </a:xfrm>
            <a:custGeom>
              <a:avLst/>
              <a:gdLst>
                <a:gd name="T0" fmla="*/ 0 w 206"/>
                <a:gd name="T1" fmla="*/ 73 h 79"/>
                <a:gd name="T2" fmla="*/ 190 w 206"/>
                <a:gd name="T3" fmla="*/ 39 h 79"/>
                <a:gd name="T4" fmla="*/ 194 w 206"/>
                <a:gd name="T5" fmla="*/ 0 h 79"/>
                <a:gd name="T6" fmla="*/ 197 w 206"/>
                <a:gd name="T7" fmla="*/ 52 h 79"/>
                <a:gd name="T8" fmla="*/ 0 w 206"/>
                <a:gd name="T9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79">
                  <a:moveTo>
                    <a:pt x="0" y="73"/>
                  </a:moveTo>
                  <a:cubicBezTo>
                    <a:pt x="0" y="73"/>
                    <a:pt x="135" y="62"/>
                    <a:pt x="190" y="39"/>
                  </a:cubicBezTo>
                  <a:cubicBezTo>
                    <a:pt x="196" y="36"/>
                    <a:pt x="194" y="12"/>
                    <a:pt x="194" y="0"/>
                  </a:cubicBezTo>
                  <a:cubicBezTo>
                    <a:pt x="198" y="13"/>
                    <a:pt x="206" y="45"/>
                    <a:pt x="197" y="52"/>
                  </a:cubicBezTo>
                  <a:cubicBezTo>
                    <a:pt x="173" y="70"/>
                    <a:pt x="61" y="79"/>
                    <a:pt x="0" y="73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ṡliďè">
              <a:extLst>
                <a:ext uri="{FF2B5EF4-FFF2-40B4-BE49-F238E27FC236}">
                  <a16:creationId xmlns:a16="http://schemas.microsoft.com/office/drawing/2014/main" xmlns="" id="{ABAD50DD-4729-4BCB-AF7B-69C6DE8F6DA0}"/>
                </a:ext>
              </a:extLst>
            </p:cNvPr>
            <p:cNvSpPr/>
            <p:nvPr userDrawn="1"/>
          </p:nvSpPr>
          <p:spPr bwMode="auto">
            <a:xfrm>
              <a:off x="1910650" y="5410346"/>
              <a:ext cx="118158" cy="199247"/>
            </a:xfrm>
            <a:custGeom>
              <a:avLst/>
              <a:gdLst>
                <a:gd name="T0" fmla="*/ 102 w 102"/>
                <a:gd name="T1" fmla="*/ 155 h 172"/>
                <a:gd name="T2" fmla="*/ 58 w 102"/>
                <a:gd name="T3" fmla="*/ 172 h 172"/>
                <a:gd name="T4" fmla="*/ 0 w 102"/>
                <a:gd name="T5" fmla="*/ 16 h 172"/>
                <a:gd name="T6" fmla="*/ 43 w 102"/>
                <a:gd name="T7" fmla="*/ 0 h 172"/>
                <a:gd name="T8" fmla="*/ 102 w 102"/>
                <a:gd name="T9" fmla="*/ 15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72">
                  <a:moveTo>
                    <a:pt x="102" y="155"/>
                  </a:moveTo>
                  <a:lnTo>
                    <a:pt x="58" y="172"/>
                  </a:lnTo>
                  <a:lnTo>
                    <a:pt x="0" y="16"/>
                  </a:lnTo>
                  <a:lnTo>
                    <a:pt x="43" y="0"/>
                  </a:lnTo>
                  <a:lnTo>
                    <a:pt x="102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şľîďé">
              <a:extLst>
                <a:ext uri="{FF2B5EF4-FFF2-40B4-BE49-F238E27FC236}">
                  <a16:creationId xmlns:a16="http://schemas.microsoft.com/office/drawing/2014/main" xmlns="" id="{13E8B9C7-CDED-444E-8817-816B4FB0645A}"/>
                </a:ext>
              </a:extLst>
            </p:cNvPr>
            <p:cNvSpPr/>
            <p:nvPr userDrawn="1"/>
          </p:nvSpPr>
          <p:spPr bwMode="auto">
            <a:xfrm>
              <a:off x="1966254" y="5419613"/>
              <a:ext cx="172604" cy="170287"/>
            </a:xfrm>
            <a:custGeom>
              <a:avLst/>
              <a:gdLst>
                <a:gd name="T0" fmla="*/ 72 w 72"/>
                <a:gd name="T1" fmla="*/ 5 h 71"/>
                <a:gd name="T2" fmla="*/ 9 w 72"/>
                <a:gd name="T3" fmla="*/ 0 h 71"/>
                <a:gd name="T4" fmla="*/ 0 w 72"/>
                <a:gd name="T5" fmla="*/ 2 h 71"/>
                <a:gd name="T6" fmla="*/ 26 w 72"/>
                <a:gd name="T7" fmla="*/ 71 h 71"/>
                <a:gd name="T8" fmla="*/ 65 w 72"/>
                <a:gd name="T9" fmla="*/ 41 h 71"/>
                <a:gd name="T10" fmla="*/ 72 w 72"/>
                <a:gd name="T11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1">
                  <a:moveTo>
                    <a:pt x="72" y="5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0"/>
                    <a:pt x="0" y="2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50" y="61"/>
                    <a:pt x="61" y="54"/>
                    <a:pt x="65" y="41"/>
                  </a:cubicBezTo>
                  <a:cubicBezTo>
                    <a:pt x="67" y="34"/>
                    <a:pt x="69" y="21"/>
                    <a:pt x="72" y="5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šḷíḓê">
              <a:extLst>
                <a:ext uri="{FF2B5EF4-FFF2-40B4-BE49-F238E27FC236}">
                  <a16:creationId xmlns:a16="http://schemas.microsoft.com/office/drawing/2014/main" xmlns="" id="{4B83EE8E-2E29-4AE5-8EDB-FFB8697BB1F5}"/>
                </a:ext>
              </a:extLst>
            </p:cNvPr>
            <p:cNvSpPr/>
            <p:nvPr userDrawn="1"/>
          </p:nvSpPr>
          <p:spPr bwMode="auto">
            <a:xfrm>
              <a:off x="1772798" y="5984920"/>
              <a:ext cx="53287" cy="53287"/>
            </a:xfrm>
            <a:prstGeom prst="ellipse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ṣḷîďé">
              <a:extLst>
                <a:ext uri="{FF2B5EF4-FFF2-40B4-BE49-F238E27FC236}">
                  <a16:creationId xmlns:a16="http://schemas.microsoft.com/office/drawing/2014/main" xmlns="" id="{3D5D6A98-EBDF-4C78-97E2-66AD32FD0E97}"/>
                </a:ext>
              </a:extLst>
            </p:cNvPr>
            <p:cNvSpPr/>
            <p:nvPr userDrawn="1"/>
          </p:nvSpPr>
          <p:spPr bwMode="auto">
            <a:xfrm>
              <a:off x="1804075" y="6006930"/>
              <a:ext cx="6951" cy="926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sḻíḍé">
              <a:extLst>
                <a:ext uri="{FF2B5EF4-FFF2-40B4-BE49-F238E27FC236}">
                  <a16:creationId xmlns:a16="http://schemas.microsoft.com/office/drawing/2014/main" xmlns="" id="{CEC4F442-B768-4F60-BC7D-C5EED0E70C32}"/>
                </a:ext>
              </a:extLst>
            </p:cNvPr>
            <p:cNvSpPr/>
            <p:nvPr userDrawn="1"/>
          </p:nvSpPr>
          <p:spPr bwMode="auto">
            <a:xfrm>
              <a:off x="1787858" y="6006930"/>
              <a:ext cx="6951" cy="926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ṩlíde">
              <a:extLst>
                <a:ext uri="{FF2B5EF4-FFF2-40B4-BE49-F238E27FC236}">
                  <a16:creationId xmlns:a16="http://schemas.microsoft.com/office/drawing/2014/main" xmlns="" id="{4544F33E-FD3D-4BBB-8795-2588E4D9C95F}"/>
                </a:ext>
              </a:extLst>
            </p:cNvPr>
            <p:cNvSpPr/>
            <p:nvPr userDrawn="1"/>
          </p:nvSpPr>
          <p:spPr bwMode="auto">
            <a:xfrm>
              <a:off x="1491303" y="4586713"/>
              <a:ext cx="257168" cy="281495"/>
            </a:xfrm>
            <a:custGeom>
              <a:avLst/>
              <a:gdLst>
                <a:gd name="T0" fmla="*/ 68 w 222"/>
                <a:gd name="T1" fmla="*/ 0 h 243"/>
                <a:gd name="T2" fmla="*/ 222 w 222"/>
                <a:gd name="T3" fmla="*/ 131 h 243"/>
                <a:gd name="T4" fmla="*/ 110 w 222"/>
                <a:gd name="T5" fmla="*/ 243 h 243"/>
                <a:gd name="T6" fmla="*/ 0 w 222"/>
                <a:gd name="T7" fmla="*/ 73 h 243"/>
                <a:gd name="T8" fmla="*/ 68 w 22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43">
                  <a:moveTo>
                    <a:pt x="68" y="0"/>
                  </a:moveTo>
                  <a:lnTo>
                    <a:pt x="222" y="131"/>
                  </a:lnTo>
                  <a:lnTo>
                    <a:pt x="110" y="243"/>
                  </a:lnTo>
                  <a:lnTo>
                    <a:pt x="0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s1iḓè">
              <a:extLst>
                <a:ext uri="{FF2B5EF4-FFF2-40B4-BE49-F238E27FC236}">
                  <a16:creationId xmlns:a16="http://schemas.microsoft.com/office/drawing/2014/main" xmlns="" id="{8572D11F-9A41-43B9-B336-7A6DF116E727}"/>
                </a:ext>
              </a:extLst>
            </p:cNvPr>
            <p:cNvSpPr/>
            <p:nvPr userDrawn="1"/>
          </p:nvSpPr>
          <p:spPr bwMode="auto">
            <a:xfrm>
              <a:off x="1748472" y="4586713"/>
              <a:ext cx="256010" cy="281495"/>
            </a:xfrm>
            <a:custGeom>
              <a:avLst/>
              <a:gdLst>
                <a:gd name="T0" fmla="*/ 152 w 221"/>
                <a:gd name="T1" fmla="*/ 0 h 243"/>
                <a:gd name="T2" fmla="*/ 0 w 221"/>
                <a:gd name="T3" fmla="*/ 131 h 243"/>
                <a:gd name="T4" fmla="*/ 113 w 221"/>
                <a:gd name="T5" fmla="*/ 243 h 243"/>
                <a:gd name="T6" fmla="*/ 221 w 221"/>
                <a:gd name="T7" fmla="*/ 73 h 243"/>
                <a:gd name="T8" fmla="*/ 152 w 221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43">
                  <a:moveTo>
                    <a:pt x="152" y="0"/>
                  </a:moveTo>
                  <a:lnTo>
                    <a:pt x="0" y="131"/>
                  </a:lnTo>
                  <a:lnTo>
                    <a:pt x="113" y="243"/>
                  </a:lnTo>
                  <a:lnTo>
                    <a:pt x="221" y="73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144629" y="3311111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144629" y="530647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144629" y="5617347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4055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F6B60-191D-4D45-9E5A-B05DC753DFF0}" type="datetime1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4055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4055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islide.cc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8000" dirty="0">
                <a:solidFill>
                  <a:schemeClr val="accent1"/>
                </a:solidFill>
              </a:rPr>
              <a:t>Jason Lau</a:t>
            </a:r>
            <a:endParaRPr lang="zh-CN" altLang="en-US" sz="8000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Marketing Director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02C958B8-9DD6-4E5C-B961-3284B949AFF6}"/>
              </a:ext>
            </a:extLst>
          </p:cNvPr>
          <p:cNvGrpSpPr/>
          <p:nvPr/>
        </p:nvGrpSpPr>
        <p:grpSpPr>
          <a:xfrm>
            <a:off x="669925" y="4023855"/>
            <a:ext cx="5906344" cy="1833934"/>
            <a:chOff x="0" y="3026106"/>
            <a:chExt cx="2057401" cy="781570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9D6F84B6-2E7A-4474-B0B2-CE00D2C360BD}"/>
                </a:ext>
              </a:extLst>
            </p:cNvPr>
            <p:cNvSpPr txBox="1"/>
            <p:nvPr/>
          </p:nvSpPr>
          <p:spPr>
            <a:xfrm>
              <a:off x="1" y="3260494"/>
              <a:ext cx="2057400" cy="54718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16600" b="1" dirty="0">
                  <a:solidFill>
                    <a:schemeClr val="bg1"/>
                  </a:solidFill>
                </a:rPr>
                <a:t>RESUME</a:t>
              </a:r>
              <a:endParaRPr lang="zh-CN" altLang="en-US" sz="16600" b="1" dirty="0">
                <a:solidFill>
                  <a:schemeClr val="bg1"/>
                </a:solidFill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804F28D2-C5EF-44E4-AA4A-FAB534967953}"/>
                </a:ext>
              </a:extLst>
            </p:cNvPr>
            <p:cNvSpPr/>
            <p:nvPr/>
          </p:nvSpPr>
          <p:spPr>
            <a:xfrm>
              <a:off x="0" y="3026106"/>
              <a:ext cx="1251032" cy="218356"/>
            </a:xfrm>
            <a:prstGeom prst="rect">
              <a:avLst/>
            </a:prstGeom>
            <a:noFill/>
          </p:spPr>
          <p:txBody>
            <a:bodyPr wrap="none" lIns="0" tIns="0" rIns="0" bIns="0" numCol="1" rtlCol="0" anchor="ctr" anchorCtr="0">
              <a:prstTxWarp prst="textPlain">
                <a:avLst/>
              </a:prstTxWarp>
              <a:spAutoFit/>
            </a:bodyPr>
            <a:lstStyle/>
            <a:p>
              <a:pPr lvl="0"/>
              <a:r>
                <a:rPr lang="en-US" altLang="zh-CN" sz="16600" dirty="0">
                  <a:solidFill>
                    <a:schemeClr val="bg1"/>
                  </a:solidFill>
                </a:rPr>
                <a:t>PERSONAL</a:t>
              </a:r>
              <a:endParaRPr lang="en-US" altLang="zh-CN" sz="16600" noProof="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47923491-D8C4-4078-A8AF-0B3599B77E79}"/>
              </a:ext>
            </a:extLst>
          </p:cNvPr>
          <p:cNvSpPr/>
          <p:nvPr/>
        </p:nvSpPr>
        <p:spPr>
          <a:xfrm>
            <a:off x="7217820" y="1130300"/>
            <a:ext cx="2232590" cy="559743"/>
          </a:xfrm>
          <a:prstGeom prst="wedgeRoundRectCallout">
            <a:avLst>
              <a:gd name="adj1" fmla="val 38896"/>
              <a:gd name="adj2" fmla="val 78836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500" b="1" dirty="0"/>
              <a:t>Hello , I’m Jason.</a:t>
            </a:r>
          </a:p>
        </p:txBody>
      </p:sp>
      <p:sp>
        <p:nvSpPr>
          <p:cNvPr id="17" name="图文框 16">
            <a:extLst>
              <a:ext uri="{FF2B5EF4-FFF2-40B4-BE49-F238E27FC236}">
                <a16:creationId xmlns:a16="http://schemas.microsoft.com/office/drawing/2014/main" xmlns="" id="{4578F7C1-8768-4ED8-9ADD-E71DDDF98A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315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CE35DD-0DFC-4A4D-AACC-11CADF2BD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CONTACT ME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94E0BBA-67EA-4D5B-8B5A-8617BD49C586}"/>
              </a:ext>
            </a:extLst>
          </p:cNvPr>
          <p:cNvSpPr/>
          <p:nvPr/>
        </p:nvSpPr>
        <p:spPr>
          <a:xfrm>
            <a:off x="0" y="1130299"/>
            <a:ext cx="12192000" cy="2946393"/>
          </a:xfrm>
          <a:prstGeom prst="rect">
            <a:avLst/>
          </a:prstGeom>
          <a:blipFill>
            <a:blip r:embed="rId3"/>
            <a:srcRect/>
            <a:stretch>
              <a:fillRect t="-59942" b="-1159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6EBE342-4729-4F61-B0B5-55EDCB834F5D}"/>
              </a:ext>
            </a:extLst>
          </p:cNvPr>
          <p:cNvSpPr/>
          <p:nvPr/>
        </p:nvSpPr>
        <p:spPr>
          <a:xfrm>
            <a:off x="0" y="1130299"/>
            <a:ext cx="12192000" cy="294638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B4BF27E-BE2F-49C4-BF89-1E9D62540837}"/>
              </a:ext>
            </a:extLst>
          </p:cNvPr>
          <p:cNvCxnSpPr/>
          <p:nvPr/>
        </p:nvCxnSpPr>
        <p:spPr>
          <a:xfrm>
            <a:off x="5479143" y="1130300"/>
            <a:ext cx="1233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29BCDAD4-866A-4483-AE2E-8211B3A4E62A}"/>
              </a:ext>
            </a:extLst>
          </p:cNvPr>
          <p:cNvGrpSpPr/>
          <p:nvPr/>
        </p:nvGrpSpPr>
        <p:grpSpPr>
          <a:xfrm>
            <a:off x="669925" y="3311568"/>
            <a:ext cx="10852150" cy="1993856"/>
            <a:chOff x="669925" y="2663868"/>
            <a:chExt cx="10852150" cy="1993856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698478D1-60F2-4AF3-8ACD-08502C78E01C}"/>
                </a:ext>
              </a:extLst>
            </p:cNvPr>
            <p:cNvSpPr/>
            <p:nvPr/>
          </p:nvSpPr>
          <p:spPr>
            <a:xfrm>
              <a:off x="2827435" y="4391305"/>
              <a:ext cx="2222108" cy="266419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iSlidetools@islide.cc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744D2C0-2A2F-42BF-B0D0-DF4E3546F646}"/>
                </a:ext>
              </a:extLst>
            </p:cNvPr>
            <p:cNvSpPr/>
            <p:nvPr/>
          </p:nvSpPr>
          <p:spPr>
            <a:xfrm>
              <a:off x="669925" y="4391305"/>
              <a:ext cx="2222108" cy="266419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18282828282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AE370D53-452F-442C-BF7B-D82AD6CB9501}"/>
                </a:ext>
              </a:extLst>
            </p:cNvPr>
            <p:cNvGrpSpPr/>
            <p:nvPr/>
          </p:nvGrpSpPr>
          <p:grpSpPr>
            <a:xfrm>
              <a:off x="9645890" y="2663868"/>
              <a:ext cx="1530264" cy="1530264"/>
              <a:chOff x="9831140" y="2663868"/>
              <a:chExt cx="1530264" cy="1530264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97BCE3ED-E8AB-44A6-A2B3-90540B25EA07}"/>
                  </a:ext>
                </a:extLst>
              </p:cNvPr>
              <p:cNvSpPr/>
              <p:nvPr/>
            </p:nvSpPr>
            <p:spPr>
              <a:xfrm>
                <a:off x="9831140" y="2663868"/>
                <a:ext cx="1530264" cy="15302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16F6FF46-95AC-43A8-A30E-5350538F3E7C}"/>
                  </a:ext>
                </a:extLst>
              </p:cNvPr>
              <p:cNvSpPr/>
              <p:nvPr/>
            </p:nvSpPr>
            <p:spPr>
              <a:xfrm>
                <a:off x="9889295" y="2722023"/>
                <a:ext cx="1413954" cy="1413954"/>
              </a:xfrm>
              <a:custGeom>
                <a:avLst/>
                <a:gdLst>
                  <a:gd name="connsiteX0" fmla="*/ 743841 w 1905000"/>
                  <a:gd name="connsiteY0" fmla="*/ 1145858 h 1905000"/>
                  <a:gd name="connsiteX1" fmla="*/ 769322 w 1905000"/>
                  <a:gd name="connsiteY1" fmla="*/ 1150194 h 1905000"/>
                  <a:gd name="connsiteX2" fmla="*/ 807002 w 1905000"/>
                  <a:gd name="connsiteY2" fmla="*/ 1204201 h 1905000"/>
                  <a:gd name="connsiteX3" fmla="*/ 725803 w 1905000"/>
                  <a:gd name="connsiteY3" fmla="*/ 1277186 h 1905000"/>
                  <a:gd name="connsiteX4" fmla="*/ 661688 w 1905000"/>
                  <a:gd name="connsiteY4" fmla="*/ 1219320 h 1905000"/>
                  <a:gd name="connsiteX5" fmla="*/ 713192 w 1905000"/>
                  <a:gd name="connsiteY5" fmla="*/ 1151920 h 1905000"/>
                  <a:gd name="connsiteX6" fmla="*/ 743839 w 1905000"/>
                  <a:gd name="connsiteY6" fmla="*/ 1145858 h 1905000"/>
                  <a:gd name="connsiteX7" fmla="*/ 743843 w 1905000"/>
                  <a:gd name="connsiteY7" fmla="*/ 1145858 h 1905000"/>
                  <a:gd name="connsiteX8" fmla="*/ 743841 w 1905000"/>
                  <a:gd name="connsiteY8" fmla="*/ 1145858 h 1905000"/>
                  <a:gd name="connsiteX9" fmla="*/ 849453 w 1905000"/>
                  <a:gd name="connsiteY9" fmla="*/ 1116570 h 1905000"/>
                  <a:gd name="connsiteX10" fmla="*/ 867610 w 1905000"/>
                  <a:gd name="connsiteY10" fmla="*/ 1139608 h 1905000"/>
                  <a:gd name="connsiteX11" fmla="*/ 837546 w 1905000"/>
                  <a:gd name="connsiteY11" fmla="*/ 1174376 h 1905000"/>
                  <a:gd name="connsiteX12" fmla="*/ 815995 w 1905000"/>
                  <a:gd name="connsiteY12" fmla="*/ 1142883 h 1905000"/>
                  <a:gd name="connsiteX13" fmla="*/ 849453 w 1905000"/>
                  <a:gd name="connsiteY13" fmla="*/ 1116570 h 1905000"/>
                  <a:gd name="connsiteX14" fmla="*/ 816643 w 1905000"/>
                  <a:gd name="connsiteY14" fmla="*/ 991580 h 1905000"/>
                  <a:gd name="connsiteX15" fmla="*/ 757238 w 1905000"/>
                  <a:gd name="connsiteY15" fmla="*/ 1000780 h 1905000"/>
                  <a:gd name="connsiteX16" fmla="*/ 594836 w 1905000"/>
                  <a:gd name="connsiteY16" fmla="*/ 1158062 h 1905000"/>
                  <a:gd name="connsiteX17" fmla="*/ 592872 w 1905000"/>
                  <a:gd name="connsiteY17" fmla="*/ 1213783 h 1905000"/>
                  <a:gd name="connsiteX18" fmla="*/ 783670 w 1905000"/>
                  <a:gd name="connsiteY18" fmla="*/ 1358563 h 1905000"/>
                  <a:gd name="connsiteX19" fmla="*/ 979825 w 1905000"/>
                  <a:gd name="connsiteY19" fmla="*/ 1256348 h 1905000"/>
                  <a:gd name="connsiteX20" fmla="*/ 972086 w 1905000"/>
                  <a:gd name="connsiteY20" fmla="*/ 1057573 h 1905000"/>
                  <a:gd name="connsiteX21" fmla="*/ 816643 w 1905000"/>
                  <a:gd name="connsiteY21" fmla="*/ 991580 h 1905000"/>
                  <a:gd name="connsiteX22" fmla="*/ 816414 w 1905000"/>
                  <a:gd name="connsiteY22" fmla="*/ 884934 h 1905000"/>
                  <a:gd name="connsiteX23" fmla="*/ 1051026 w 1905000"/>
                  <a:gd name="connsiteY23" fmla="*/ 916962 h 1905000"/>
                  <a:gd name="connsiteX24" fmla="*/ 1116033 w 1905000"/>
                  <a:gd name="connsiteY24" fmla="*/ 949583 h 1905000"/>
                  <a:gd name="connsiteX25" fmla="*/ 1116036 w 1905000"/>
                  <a:gd name="connsiteY25" fmla="*/ 949583 h 1905000"/>
                  <a:gd name="connsiteX26" fmla="*/ 1144076 w 1905000"/>
                  <a:gd name="connsiteY26" fmla="*/ 1294805 h 1905000"/>
                  <a:gd name="connsiteX27" fmla="*/ 848622 w 1905000"/>
                  <a:gd name="connsiteY27" fmla="*/ 1413213 h 1905000"/>
                  <a:gd name="connsiteX28" fmla="*/ 795994 w 1905000"/>
                  <a:gd name="connsiteY28" fmla="*/ 1413453 h 1905000"/>
                  <a:gd name="connsiteX29" fmla="*/ 527211 w 1905000"/>
                  <a:gd name="connsiteY29" fmla="*/ 1340586 h 1905000"/>
                  <a:gd name="connsiteX30" fmla="*/ 495600 w 1905000"/>
                  <a:gd name="connsiteY30" fmla="*/ 1021320 h 1905000"/>
                  <a:gd name="connsiteX31" fmla="*/ 816414 w 1905000"/>
                  <a:gd name="connsiteY31" fmla="*/ 884934 h 1905000"/>
                  <a:gd name="connsiteX32" fmla="*/ 1240808 w 1905000"/>
                  <a:gd name="connsiteY32" fmla="*/ 585547 h 1905000"/>
                  <a:gd name="connsiteX33" fmla="*/ 1196280 w 1905000"/>
                  <a:gd name="connsiteY33" fmla="*/ 629779 h 1905000"/>
                  <a:gd name="connsiteX34" fmla="*/ 1240571 w 1905000"/>
                  <a:gd name="connsiteY34" fmla="*/ 674725 h 1905000"/>
                  <a:gd name="connsiteX35" fmla="*/ 1333142 w 1905000"/>
                  <a:gd name="connsiteY35" fmla="*/ 711277 h 1905000"/>
                  <a:gd name="connsiteX36" fmla="*/ 1333141 w 1905000"/>
                  <a:gd name="connsiteY36" fmla="*/ 711277 h 1905000"/>
                  <a:gd name="connsiteX37" fmla="*/ 1342011 w 1905000"/>
                  <a:gd name="connsiteY37" fmla="*/ 784917 h 1905000"/>
                  <a:gd name="connsiteX38" fmla="*/ 1375467 w 1905000"/>
                  <a:gd name="connsiteY38" fmla="*/ 838376 h 1905000"/>
                  <a:gd name="connsiteX39" fmla="*/ 1385468 w 1905000"/>
                  <a:gd name="connsiteY39" fmla="*/ 839626 h 1905000"/>
                  <a:gd name="connsiteX40" fmla="*/ 1428926 w 1905000"/>
                  <a:gd name="connsiteY40" fmla="*/ 804979 h 1905000"/>
                  <a:gd name="connsiteX41" fmla="*/ 1403209 w 1905000"/>
                  <a:gd name="connsiteY41" fmla="*/ 656092 h 1905000"/>
                  <a:gd name="connsiteX42" fmla="*/ 1241165 w 1905000"/>
                  <a:gd name="connsiteY42" fmla="*/ 585547 h 1905000"/>
                  <a:gd name="connsiteX43" fmla="*/ 838856 w 1905000"/>
                  <a:gd name="connsiteY43" fmla="*/ 573645 h 1905000"/>
                  <a:gd name="connsiteX44" fmla="*/ 734081 w 1905000"/>
                  <a:gd name="connsiteY44" fmla="*/ 601862 h 1905000"/>
                  <a:gd name="connsiteX45" fmla="*/ 341056 w 1905000"/>
                  <a:gd name="connsiteY45" fmla="*/ 983755 h 1905000"/>
                  <a:gd name="connsiteX46" fmla="*/ 458035 w 1905000"/>
                  <a:gd name="connsiteY46" fmla="*/ 1380829 h 1905000"/>
                  <a:gd name="connsiteX47" fmla="*/ 885944 w 1905000"/>
                  <a:gd name="connsiteY47" fmla="*/ 1485782 h 1905000"/>
                  <a:gd name="connsiteX48" fmla="*/ 1060727 w 1905000"/>
                  <a:gd name="connsiteY48" fmla="*/ 1458396 h 1905000"/>
                  <a:gd name="connsiteX49" fmla="*/ 1406783 w 1905000"/>
                  <a:gd name="connsiteY49" fmla="*/ 1236880 h 1905000"/>
                  <a:gd name="connsiteX50" fmla="*/ 1406788 w 1905000"/>
                  <a:gd name="connsiteY50" fmla="*/ 1236880 h 1905000"/>
                  <a:gd name="connsiteX51" fmla="*/ 1307252 w 1905000"/>
                  <a:gd name="connsiteY51" fmla="*/ 942855 h 1905000"/>
                  <a:gd name="connsiteX52" fmla="*/ 1273198 w 1905000"/>
                  <a:gd name="connsiteY52" fmla="*/ 876061 h 1905000"/>
                  <a:gd name="connsiteX53" fmla="*/ 1160267 w 1905000"/>
                  <a:gd name="connsiteY53" fmla="*/ 727769 h 1905000"/>
                  <a:gd name="connsiteX54" fmla="*/ 991139 w 1905000"/>
                  <a:gd name="connsiteY54" fmla="*/ 763071 h 1905000"/>
                  <a:gd name="connsiteX55" fmla="*/ 948634 w 1905000"/>
                  <a:gd name="connsiteY55" fmla="*/ 769979 h 1905000"/>
                  <a:gd name="connsiteX56" fmla="*/ 947979 w 1905000"/>
                  <a:gd name="connsiteY56" fmla="*/ 728069 h 1905000"/>
                  <a:gd name="connsiteX57" fmla="*/ 952978 w 1905000"/>
                  <a:gd name="connsiteY57" fmla="*/ 679789 h 1905000"/>
                  <a:gd name="connsiteX58" fmla="*/ 838856 w 1905000"/>
                  <a:gd name="connsiteY58" fmla="*/ 573645 h 1905000"/>
                  <a:gd name="connsiteX59" fmla="*/ 1216438 w 1905000"/>
                  <a:gd name="connsiteY59" fmla="*/ 419197 h 1905000"/>
                  <a:gd name="connsiteX60" fmla="*/ 1205089 w 1905000"/>
                  <a:gd name="connsiteY60" fmla="*/ 419338 h 1905000"/>
                  <a:gd name="connsiteX61" fmla="*/ 1162405 w 1905000"/>
                  <a:gd name="connsiteY61" fmla="*/ 465891 h 1905000"/>
                  <a:gd name="connsiteX62" fmla="*/ 1208958 w 1905000"/>
                  <a:gd name="connsiteY62" fmla="*/ 508456 h 1905000"/>
                  <a:gd name="connsiteX63" fmla="*/ 1457144 w 1905000"/>
                  <a:gd name="connsiteY63" fmla="*/ 600194 h 1905000"/>
                  <a:gd name="connsiteX64" fmla="*/ 1507448 w 1905000"/>
                  <a:gd name="connsiteY64" fmla="*/ 843379 h 1905000"/>
                  <a:gd name="connsiteX65" fmla="*/ 1544596 w 1905000"/>
                  <a:gd name="connsiteY65" fmla="*/ 894337 h 1905000"/>
                  <a:gd name="connsiteX66" fmla="*/ 1551561 w 1905000"/>
                  <a:gd name="connsiteY66" fmla="*/ 894992 h 1905000"/>
                  <a:gd name="connsiteX67" fmla="*/ 1595616 w 1905000"/>
                  <a:gd name="connsiteY67" fmla="*/ 857250 h 1905000"/>
                  <a:gd name="connsiteX68" fmla="*/ 1595614 w 1905000"/>
                  <a:gd name="connsiteY68" fmla="*/ 857250 h 1905000"/>
                  <a:gd name="connsiteX69" fmla="*/ 1523700 w 1905000"/>
                  <a:gd name="connsiteY69" fmla="*/ 540722 h 1905000"/>
                  <a:gd name="connsiteX70" fmla="*/ 1216438 w 1905000"/>
                  <a:gd name="connsiteY70" fmla="*/ 419197 h 1905000"/>
                  <a:gd name="connsiteX71" fmla="*/ 952559 w 1905000"/>
                  <a:gd name="connsiteY71" fmla="*/ 0 h 1905000"/>
                  <a:gd name="connsiteX72" fmla="*/ 1905000 w 1905000"/>
                  <a:gd name="connsiteY72" fmla="*/ 952500 h 1905000"/>
                  <a:gd name="connsiteX73" fmla="*/ 952500 w 1905000"/>
                  <a:gd name="connsiteY73" fmla="*/ 1905000 h 1905000"/>
                  <a:gd name="connsiteX74" fmla="*/ 0 w 1905000"/>
                  <a:gd name="connsiteY74" fmla="*/ 952500 h 1905000"/>
                  <a:gd name="connsiteX75" fmla="*/ 952559 w 1905000"/>
                  <a:gd name="connsiteY75" fmla="*/ 0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905000" h="1905000">
                    <a:moveTo>
                      <a:pt x="743841" y="1145858"/>
                    </a:moveTo>
                    <a:lnTo>
                      <a:pt x="769322" y="1150194"/>
                    </a:lnTo>
                    <a:cubicBezTo>
                      <a:pt x="792347" y="1158636"/>
                      <a:pt x="807226" y="1178706"/>
                      <a:pt x="807002" y="1204201"/>
                    </a:cubicBezTo>
                    <a:cubicBezTo>
                      <a:pt x="806706" y="1244085"/>
                      <a:pt x="769858" y="1277246"/>
                      <a:pt x="725803" y="1277186"/>
                    </a:cubicBezTo>
                    <a:cubicBezTo>
                      <a:pt x="688775" y="1277186"/>
                      <a:pt x="661152" y="1252181"/>
                      <a:pt x="661688" y="1219320"/>
                    </a:cubicBezTo>
                    <a:cubicBezTo>
                      <a:pt x="662181" y="1190432"/>
                      <a:pt x="684271" y="1163554"/>
                      <a:pt x="713192" y="1151920"/>
                    </a:cubicBezTo>
                    <a:close/>
                    <a:moveTo>
                      <a:pt x="743839" y="1145858"/>
                    </a:moveTo>
                    <a:lnTo>
                      <a:pt x="743843" y="1145858"/>
                    </a:lnTo>
                    <a:lnTo>
                      <a:pt x="743841" y="1145858"/>
                    </a:lnTo>
                    <a:close/>
                    <a:moveTo>
                      <a:pt x="849453" y="1116570"/>
                    </a:moveTo>
                    <a:cubicBezTo>
                      <a:pt x="851536" y="1115498"/>
                      <a:pt x="869574" y="1134667"/>
                      <a:pt x="867610" y="1139608"/>
                    </a:cubicBezTo>
                    <a:cubicBezTo>
                      <a:pt x="863145" y="1151099"/>
                      <a:pt x="851000" y="1159612"/>
                      <a:pt x="837546" y="1174376"/>
                    </a:cubicBezTo>
                    <a:cubicBezTo>
                      <a:pt x="827068" y="1159316"/>
                      <a:pt x="814149" y="1145265"/>
                      <a:pt x="815995" y="1142883"/>
                    </a:cubicBezTo>
                    <a:cubicBezTo>
                      <a:pt x="824687" y="1131869"/>
                      <a:pt x="836834" y="1122761"/>
                      <a:pt x="849453" y="1116570"/>
                    </a:cubicBezTo>
                    <a:close/>
                    <a:moveTo>
                      <a:pt x="816643" y="991580"/>
                    </a:moveTo>
                    <a:cubicBezTo>
                      <a:pt x="797306" y="992278"/>
                      <a:pt x="777449" y="995422"/>
                      <a:pt x="757238" y="1000780"/>
                    </a:cubicBezTo>
                    <a:cubicBezTo>
                      <a:pt x="675382" y="1022688"/>
                      <a:pt x="615256" y="1071206"/>
                      <a:pt x="594836" y="1158062"/>
                    </a:cubicBezTo>
                    <a:cubicBezTo>
                      <a:pt x="590727" y="1175802"/>
                      <a:pt x="589895" y="1195685"/>
                      <a:pt x="592872" y="1213783"/>
                    </a:cubicBezTo>
                    <a:cubicBezTo>
                      <a:pt x="606326" y="1302306"/>
                      <a:pt x="682347" y="1359218"/>
                      <a:pt x="783670" y="1358563"/>
                    </a:cubicBezTo>
                    <a:cubicBezTo>
                      <a:pt x="864037" y="1358146"/>
                      <a:pt x="938034" y="1319689"/>
                      <a:pt x="979825" y="1256348"/>
                    </a:cubicBezTo>
                    <a:cubicBezTo>
                      <a:pt x="1022747" y="1191756"/>
                      <a:pt x="1020783" y="1110734"/>
                      <a:pt x="972086" y="1057573"/>
                    </a:cubicBezTo>
                    <a:cubicBezTo>
                      <a:pt x="927973" y="1009398"/>
                      <a:pt x="874652" y="989484"/>
                      <a:pt x="816643" y="991580"/>
                    </a:cubicBezTo>
                    <a:close/>
                    <a:moveTo>
                      <a:pt x="816414" y="884934"/>
                    </a:moveTo>
                    <a:cubicBezTo>
                      <a:pt x="896721" y="877909"/>
                      <a:pt x="975719" y="886839"/>
                      <a:pt x="1051026" y="916962"/>
                    </a:cubicBezTo>
                    <a:cubicBezTo>
                      <a:pt x="1073527" y="926068"/>
                      <a:pt x="1095554" y="936784"/>
                      <a:pt x="1116033" y="949583"/>
                    </a:cubicBezTo>
                    <a:lnTo>
                      <a:pt x="1116036" y="949583"/>
                    </a:lnTo>
                    <a:cubicBezTo>
                      <a:pt x="1254506" y="1036558"/>
                      <a:pt x="1266829" y="1186160"/>
                      <a:pt x="1144076" y="1294805"/>
                    </a:cubicBezTo>
                    <a:cubicBezTo>
                      <a:pt x="1060077" y="1369279"/>
                      <a:pt x="958695" y="1402676"/>
                      <a:pt x="848622" y="1413213"/>
                    </a:cubicBezTo>
                    <a:cubicBezTo>
                      <a:pt x="831177" y="1414822"/>
                      <a:pt x="813556" y="1413453"/>
                      <a:pt x="795994" y="1413453"/>
                    </a:cubicBezTo>
                    <a:cubicBezTo>
                      <a:pt x="699316" y="1415774"/>
                      <a:pt x="607816" y="1396548"/>
                      <a:pt x="527211" y="1340586"/>
                    </a:cubicBezTo>
                    <a:cubicBezTo>
                      <a:pt x="408148" y="1257777"/>
                      <a:pt x="394456" y="1125679"/>
                      <a:pt x="495600" y="1021320"/>
                    </a:cubicBezTo>
                    <a:cubicBezTo>
                      <a:pt x="582815" y="931249"/>
                      <a:pt x="694970" y="895471"/>
                      <a:pt x="816414" y="884934"/>
                    </a:cubicBezTo>
                    <a:close/>
                    <a:moveTo>
                      <a:pt x="1240808" y="585547"/>
                    </a:moveTo>
                    <a:cubicBezTo>
                      <a:pt x="1216402" y="585547"/>
                      <a:pt x="1196459" y="605250"/>
                      <a:pt x="1196280" y="629779"/>
                    </a:cubicBezTo>
                    <a:cubicBezTo>
                      <a:pt x="1196044" y="654365"/>
                      <a:pt x="1215925" y="674546"/>
                      <a:pt x="1240571" y="674725"/>
                    </a:cubicBezTo>
                    <a:cubicBezTo>
                      <a:pt x="1257240" y="674903"/>
                      <a:pt x="1309925" y="681750"/>
                      <a:pt x="1333142" y="711277"/>
                    </a:cubicBezTo>
                    <a:lnTo>
                      <a:pt x="1333141" y="711277"/>
                    </a:lnTo>
                    <a:cubicBezTo>
                      <a:pt x="1346595" y="728303"/>
                      <a:pt x="1349512" y="752413"/>
                      <a:pt x="1342011" y="784917"/>
                    </a:cubicBezTo>
                    <a:cubicBezTo>
                      <a:pt x="1336474" y="808849"/>
                      <a:pt x="1351415" y="832840"/>
                      <a:pt x="1375467" y="838376"/>
                    </a:cubicBezTo>
                    <a:cubicBezTo>
                      <a:pt x="1378860" y="839210"/>
                      <a:pt x="1382194" y="839626"/>
                      <a:pt x="1385468" y="839626"/>
                    </a:cubicBezTo>
                    <a:cubicBezTo>
                      <a:pt x="1405769" y="839626"/>
                      <a:pt x="1424164" y="825698"/>
                      <a:pt x="1428926" y="804979"/>
                    </a:cubicBezTo>
                    <a:cubicBezTo>
                      <a:pt x="1446131" y="730684"/>
                      <a:pt x="1424404" y="682940"/>
                      <a:pt x="1403209" y="656092"/>
                    </a:cubicBezTo>
                    <a:cubicBezTo>
                      <a:pt x="1349750" y="588345"/>
                      <a:pt x="1252059" y="585547"/>
                      <a:pt x="1241165" y="585547"/>
                    </a:cubicBezTo>
                    <a:close/>
                    <a:moveTo>
                      <a:pt x="838856" y="573645"/>
                    </a:moveTo>
                    <a:cubicBezTo>
                      <a:pt x="803316" y="578050"/>
                      <a:pt x="766466" y="586682"/>
                      <a:pt x="734081" y="601862"/>
                    </a:cubicBezTo>
                    <a:cubicBezTo>
                      <a:pt x="559536" y="683837"/>
                      <a:pt x="426541" y="811353"/>
                      <a:pt x="341056" y="983755"/>
                    </a:cubicBezTo>
                    <a:cubicBezTo>
                      <a:pt x="261463" y="1144490"/>
                      <a:pt x="305813" y="1286234"/>
                      <a:pt x="458035" y="1380829"/>
                    </a:cubicBezTo>
                    <a:cubicBezTo>
                      <a:pt x="578822" y="1455898"/>
                      <a:pt x="712767" y="1481496"/>
                      <a:pt x="885944" y="1485782"/>
                    </a:cubicBezTo>
                    <a:cubicBezTo>
                      <a:pt x="922615" y="1480185"/>
                      <a:pt x="993159" y="1475065"/>
                      <a:pt x="1060727" y="1458396"/>
                    </a:cubicBezTo>
                    <a:cubicBezTo>
                      <a:pt x="1200388" y="1424166"/>
                      <a:pt x="1325403" y="1362075"/>
                      <a:pt x="1406783" y="1236880"/>
                    </a:cubicBezTo>
                    <a:lnTo>
                      <a:pt x="1406788" y="1236880"/>
                    </a:lnTo>
                    <a:cubicBezTo>
                      <a:pt x="1488048" y="1111984"/>
                      <a:pt x="1447627" y="993457"/>
                      <a:pt x="1307252" y="942855"/>
                    </a:cubicBezTo>
                    <a:cubicBezTo>
                      <a:pt x="1269924" y="929461"/>
                      <a:pt x="1260280" y="916007"/>
                      <a:pt x="1273198" y="876061"/>
                    </a:cubicBezTo>
                    <a:cubicBezTo>
                      <a:pt x="1303202" y="782302"/>
                      <a:pt x="1258970" y="722530"/>
                      <a:pt x="1160267" y="727769"/>
                    </a:cubicBezTo>
                    <a:cubicBezTo>
                      <a:pt x="1103415" y="730805"/>
                      <a:pt x="1047577" y="750986"/>
                      <a:pt x="991139" y="763071"/>
                    </a:cubicBezTo>
                    <a:cubicBezTo>
                      <a:pt x="977209" y="766169"/>
                      <a:pt x="962862" y="767657"/>
                      <a:pt x="948634" y="769979"/>
                    </a:cubicBezTo>
                    <a:cubicBezTo>
                      <a:pt x="948277" y="756048"/>
                      <a:pt x="947266" y="741939"/>
                      <a:pt x="947979" y="728069"/>
                    </a:cubicBezTo>
                    <a:cubicBezTo>
                      <a:pt x="948928" y="711817"/>
                      <a:pt x="952561" y="695922"/>
                      <a:pt x="952978" y="679789"/>
                    </a:cubicBezTo>
                    <a:cubicBezTo>
                      <a:pt x="954821" y="606089"/>
                      <a:pt x="912080" y="564536"/>
                      <a:pt x="838856" y="573645"/>
                    </a:cubicBezTo>
                    <a:close/>
                    <a:moveTo>
                      <a:pt x="1216438" y="419197"/>
                    </a:moveTo>
                    <a:cubicBezTo>
                      <a:pt x="1210081" y="419161"/>
                      <a:pt x="1206124" y="419301"/>
                      <a:pt x="1205089" y="419338"/>
                    </a:cubicBezTo>
                    <a:cubicBezTo>
                      <a:pt x="1180562" y="420469"/>
                      <a:pt x="1161393" y="441305"/>
                      <a:pt x="1162405" y="465891"/>
                    </a:cubicBezTo>
                    <a:cubicBezTo>
                      <a:pt x="1163478" y="490418"/>
                      <a:pt x="1184074" y="509468"/>
                      <a:pt x="1208958" y="508456"/>
                    </a:cubicBezTo>
                    <a:cubicBezTo>
                      <a:pt x="1210566" y="508456"/>
                      <a:pt x="1370109" y="502681"/>
                      <a:pt x="1457144" y="600194"/>
                    </a:cubicBezTo>
                    <a:cubicBezTo>
                      <a:pt x="1507150" y="656153"/>
                      <a:pt x="1523998" y="738068"/>
                      <a:pt x="1507448" y="843379"/>
                    </a:cubicBezTo>
                    <a:cubicBezTo>
                      <a:pt x="1503698" y="867727"/>
                      <a:pt x="1520307" y="890587"/>
                      <a:pt x="1544596" y="894337"/>
                    </a:cubicBezTo>
                    <a:cubicBezTo>
                      <a:pt x="1546917" y="894695"/>
                      <a:pt x="1549358" y="894992"/>
                      <a:pt x="1551561" y="894992"/>
                    </a:cubicBezTo>
                    <a:cubicBezTo>
                      <a:pt x="1573232" y="894992"/>
                      <a:pt x="1592103" y="879157"/>
                      <a:pt x="1595616" y="857250"/>
                    </a:cubicBezTo>
                    <a:lnTo>
                      <a:pt x="1595614" y="857250"/>
                    </a:lnTo>
                    <a:cubicBezTo>
                      <a:pt x="1616450" y="724197"/>
                      <a:pt x="1592280" y="617696"/>
                      <a:pt x="1523700" y="540722"/>
                    </a:cubicBezTo>
                    <a:cubicBezTo>
                      <a:pt x="1423065" y="428260"/>
                      <a:pt x="1260940" y="419444"/>
                      <a:pt x="1216438" y="419197"/>
                    </a:cubicBezTo>
                    <a:close/>
                    <a:moveTo>
                      <a:pt x="952559" y="0"/>
                    </a:moveTo>
                    <a:cubicBezTo>
                      <a:pt x="1478577" y="0"/>
                      <a:pt x="1905000" y="426483"/>
                      <a:pt x="1905000" y="952500"/>
                    </a:cubicBezTo>
                    <a:cubicBezTo>
                      <a:pt x="1905000" y="1478520"/>
                      <a:pt x="1478516" y="1905000"/>
                      <a:pt x="952500" y="1905000"/>
                    </a:cubicBezTo>
                    <a:cubicBezTo>
                      <a:pt x="426480" y="1905000"/>
                      <a:pt x="0" y="1478520"/>
                      <a:pt x="0" y="952500"/>
                    </a:cubicBezTo>
                    <a:cubicBezTo>
                      <a:pt x="0" y="426480"/>
                      <a:pt x="426481" y="0"/>
                      <a:pt x="9525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60" cap="flat">
                <a:noFill/>
                <a:prstDash val="solid"/>
                <a:miter/>
              </a:ln>
            </p:spPr>
            <p:txBody>
              <a:bodyPr wrap="square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C8BB0EA1-2FBF-4504-8ED6-45B6BC022837}"/>
                </a:ext>
              </a:extLst>
            </p:cNvPr>
            <p:cNvGrpSpPr/>
            <p:nvPr/>
          </p:nvGrpSpPr>
          <p:grpSpPr>
            <a:xfrm>
              <a:off x="3173357" y="2663868"/>
              <a:ext cx="1530264" cy="1530264"/>
              <a:chOff x="3358607" y="2663868"/>
              <a:chExt cx="1530264" cy="1530264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3D7928AD-4F76-426F-8260-59A47D324AC3}"/>
                  </a:ext>
                </a:extLst>
              </p:cNvPr>
              <p:cNvSpPr/>
              <p:nvPr/>
            </p:nvSpPr>
            <p:spPr>
              <a:xfrm>
                <a:off x="3358607" y="2663868"/>
                <a:ext cx="1530264" cy="15302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970B03B0-6FAB-48EC-A8A0-D26CDA38C4D2}"/>
                  </a:ext>
                </a:extLst>
              </p:cNvPr>
              <p:cNvSpPr/>
              <p:nvPr/>
            </p:nvSpPr>
            <p:spPr>
              <a:xfrm>
                <a:off x="3416762" y="2722023"/>
                <a:ext cx="1413954" cy="1413954"/>
              </a:xfrm>
              <a:custGeom>
                <a:avLst/>
                <a:gdLst/>
                <a:ahLst/>
                <a:cxnLst/>
                <a:rect l="0" t="0" r="0" b="0"/>
                <a:pathLst>
                  <a:path w="1672456" h="1672456">
                    <a:moveTo>
                      <a:pt x="836344" y="273"/>
                    </a:moveTo>
                    <a:cubicBezTo>
                      <a:pt x="374605" y="273"/>
                      <a:pt x="273" y="374605"/>
                      <a:pt x="273" y="836344"/>
                    </a:cubicBezTo>
                    <a:cubicBezTo>
                      <a:pt x="273" y="1298084"/>
                      <a:pt x="374605" y="1672416"/>
                      <a:pt x="836344" y="1672416"/>
                    </a:cubicBezTo>
                    <a:cubicBezTo>
                      <a:pt x="1298084" y="1672416"/>
                      <a:pt x="1672416" y="1298084"/>
                      <a:pt x="1672416" y="836344"/>
                    </a:cubicBezTo>
                    <a:cubicBezTo>
                      <a:pt x="1672416" y="374605"/>
                      <a:pt x="1298084" y="273"/>
                      <a:pt x="836344" y="273"/>
                    </a:cubicBezTo>
                    <a:close/>
                    <a:moveTo>
                      <a:pt x="1267987" y="1088145"/>
                    </a:moveTo>
                    <a:cubicBezTo>
                      <a:pt x="1267987" y="1134300"/>
                      <a:pt x="1229150" y="1172069"/>
                      <a:pt x="1181667" y="1172069"/>
                    </a:cubicBezTo>
                    <a:lnTo>
                      <a:pt x="491020" y="1172069"/>
                    </a:lnTo>
                    <a:cubicBezTo>
                      <a:pt x="443539" y="1172069"/>
                      <a:pt x="404700" y="1134302"/>
                      <a:pt x="404700" y="1088145"/>
                    </a:cubicBezTo>
                    <a:lnTo>
                      <a:pt x="405096" y="673515"/>
                    </a:lnTo>
                    <a:lnTo>
                      <a:pt x="826001" y="896726"/>
                    </a:lnTo>
                    <a:cubicBezTo>
                      <a:pt x="832473" y="900143"/>
                      <a:pt x="840216" y="900143"/>
                      <a:pt x="846688" y="896726"/>
                    </a:cubicBezTo>
                    <a:lnTo>
                      <a:pt x="1267987" y="673305"/>
                    </a:lnTo>
                    <a:lnTo>
                      <a:pt x="1267987" y="1088145"/>
                    </a:lnTo>
                    <a:close/>
                    <a:moveTo>
                      <a:pt x="836553" y="817912"/>
                    </a:moveTo>
                    <a:lnTo>
                      <a:pt x="405145" y="583777"/>
                    </a:lnTo>
                    <a:cubicBezTo>
                      <a:pt x="405563" y="537968"/>
                      <a:pt x="443818" y="500620"/>
                      <a:pt x="491022" y="500620"/>
                    </a:cubicBezTo>
                    <a:lnTo>
                      <a:pt x="1181670" y="500620"/>
                    </a:lnTo>
                    <a:cubicBezTo>
                      <a:pt x="1228804" y="500620"/>
                      <a:pt x="1267432" y="537829"/>
                      <a:pt x="1267991" y="583545"/>
                    </a:cubicBezTo>
                    <a:lnTo>
                      <a:pt x="836556" y="817912"/>
                    </a:lnTo>
                    <a:close/>
                  </a:path>
                </a:pathLst>
              </a:custGeom>
              <a:solidFill>
                <a:schemeClr val="accent2"/>
              </a:solidFill>
              <a:ln w="18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CF8E1B67-AAE9-4DA7-837C-5C38B1B1B2FD}"/>
                </a:ext>
              </a:extLst>
            </p:cNvPr>
            <p:cNvGrpSpPr/>
            <p:nvPr/>
          </p:nvGrpSpPr>
          <p:grpSpPr>
            <a:xfrm>
              <a:off x="5330868" y="2663868"/>
              <a:ext cx="1530264" cy="1530264"/>
              <a:chOff x="5516118" y="2663868"/>
              <a:chExt cx="1530264" cy="1530264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7210C403-04CE-4286-8BC8-439FB40EC233}"/>
                  </a:ext>
                </a:extLst>
              </p:cNvPr>
              <p:cNvSpPr/>
              <p:nvPr/>
            </p:nvSpPr>
            <p:spPr>
              <a:xfrm>
                <a:off x="5516118" y="2663868"/>
                <a:ext cx="1530264" cy="15302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8B90B6B3-E8C4-4B5D-8C13-7CCC8C0CD841}"/>
                  </a:ext>
                </a:extLst>
              </p:cNvPr>
              <p:cNvSpPr/>
              <p:nvPr/>
            </p:nvSpPr>
            <p:spPr>
              <a:xfrm>
                <a:off x="5574273" y="2722023"/>
                <a:ext cx="1413954" cy="1413954"/>
              </a:xfrm>
              <a:custGeom>
                <a:avLst/>
                <a:gdLst>
                  <a:gd name="connsiteX0" fmla="*/ 1291936 w 1905000"/>
                  <a:gd name="connsiteY0" fmla="*/ 954233 h 1905000"/>
                  <a:gd name="connsiteX1" fmla="*/ 1335232 w 1905000"/>
                  <a:gd name="connsiteY1" fmla="*/ 997528 h 1905000"/>
                  <a:gd name="connsiteX2" fmla="*/ 1291936 w 1905000"/>
                  <a:gd name="connsiteY2" fmla="*/ 1040823 h 1905000"/>
                  <a:gd name="connsiteX3" fmla="*/ 1248641 w 1905000"/>
                  <a:gd name="connsiteY3" fmla="*/ 997528 h 1905000"/>
                  <a:gd name="connsiteX4" fmla="*/ 1291936 w 1905000"/>
                  <a:gd name="connsiteY4" fmla="*/ 954233 h 1905000"/>
                  <a:gd name="connsiteX5" fmla="*/ 1071996 w 1905000"/>
                  <a:gd name="connsiteY5" fmla="*/ 950769 h 1905000"/>
                  <a:gd name="connsiteX6" fmla="*/ 1115291 w 1905000"/>
                  <a:gd name="connsiteY6" fmla="*/ 994064 h 1905000"/>
                  <a:gd name="connsiteX7" fmla="*/ 1071996 w 1905000"/>
                  <a:gd name="connsiteY7" fmla="*/ 1037360 h 1905000"/>
                  <a:gd name="connsiteX8" fmla="*/ 1028701 w 1905000"/>
                  <a:gd name="connsiteY8" fmla="*/ 994064 h 1905000"/>
                  <a:gd name="connsiteX9" fmla="*/ 1071996 w 1905000"/>
                  <a:gd name="connsiteY9" fmla="*/ 950769 h 1905000"/>
                  <a:gd name="connsiteX10" fmla="*/ 1175904 w 1905000"/>
                  <a:gd name="connsiteY10" fmla="*/ 794904 h 1905000"/>
                  <a:gd name="connsiteX11" fmla="*/ 836468 w 1905000"/>
                  <a:gd name="connsiteY11" fmla="*/ 1084118 h 1905000"/>
                  <a:gd name="connsiteX12" fmla="*/ 1175904 w 1905000"/>
                  <a:gd name="connsiteY12" fmla="*/ 1373332 h 1905000"/>
                  <a:gd name="connsiteX13" fmla="*/ 1295400 w 1905000"/>
                  <a:gd name="connsiteY13" fmla="*/ 1352550 h 1905000"/>
                  <a:gd name="connsiteX14" fmla="*/ 1404504 w 1905000"/>
                  <a:gd name="connsiteY14" fmla="*/ 1413164 h 1905000"/>
                  <a:gd name="connsiteX15" fmla="*/ 1375064 w 1905000"/>
                  <a:gd name="connsiteY15" fmla="*/ 1312718 h 1905000"/>
                  <a:gd name="connsiteX16" fmla="*/ 1515340 w 1905000"/>
                  <a:gd name="connsiteY16" fmla="*/ 1084118 h 1905000"/>
                  <a:gd name="connsiteX17" fmla="*/ 1175904 w 1905000"/>
                  <a:gd name="connsiteY17" fmla="*/ 794904 h 1905000"/>
                  <a:gd name="connsiteX18" fmla="*/ 656360 w 1905000"/>
                  <a:gd name="connsiteY18" fmla="*/ 654628 h 1905000"/>
                  <a:gd name="connsiteX19" fmla="*/ 718705 w 1905000"/>
                  <a:gd name="connsiteY19" fmla="*/ 716973 h 1905000"/>
                  <a:gd name="connsiteX20" fmla="*/ 656360 w 1905000"/>
                  <a:gd name="connsiteY20" fmla="*/ 779319 h 1905000"/>
                  <a:gd name="connsiteX21" fmla="*/ 594014 w 1905000"/>
                  <a:gd name="connsiteY21" fmla="*/ 716973 h 1905000"/>
                  <a:gd name="connsiteX22" fmla="*/ 656360 w 1905000"/>
                  <a:gd name="connsiteY22" fmla="*/ 654628 h 1905000"/>
                  <a:gd name="connsiteX23" fmla="*/ 935183 w 1905000"/>
                  <a:gd name="connsiteY23" fmla="*/ 652896 h 1905000"/>
                  <a:gd name="connsiteX24" fmla="*/ 997529 w 1905000"/>
                  <a:gd name="connsiteY24" fmla="*/ 715241 h 1905000"/>
                  <a:gd name="connsiteX25" fmla="*/ 935183 w 1905000"/>
                  <a:gd name="connsiteY25" fmla="*/ 777587 h 1905000"/>
                  <a:gd name="connsiteX26" fmla="*/ 872837 w 1905000"/>
                  <a:gd name="connsiteY26" fmla="*/ 715241 h 1905000"/>
                  <a:gd name="connsiteX27" fmla="*/ 935183 w 1905000"/>
                  <a:gd name="connsiteY27" fmla="*/ 652896 h 1905000"/>
                  <a:gd name="connsiteX28" fmla="*/ 789709 w 1905000"/>
                  <a:gd name="connsiteY28" fmla="*/ 491836 h 1905000"/>
                  <a:gd name="connsiteX29" fmla="*/ 389659 w 1905000"/>
                  <a:gd name="connsiteY29" fmla="*/ 831272 h 1905000"/>
                  <a:gd name="connsiteX30" fmla="*/ 548986 w 1905000"/>
                  <a:gd name="connsiteY30" fmla="*/ 1101436 h 1905000"/>
                  <a:gd name="connsiteX31" fmla="*/ 509154 w 1905000"/>
                  <a:gd name="connsiteY31" fmla="*/ 1220932 h 1905000"/>
                  <a:gd name="connsiteX32" fmla="*/ 649432 w 1905000"/>
                  <a:gd name="connsiteY32" fmla="*/ 1151659 h 1905000"/>
                  <a:gd name="connsiteX33" fmla="*/ 789709 w 1905000"/>
                  <a:gd name="connsiteY33" fmla="*/ 1172440 h 1905000"/>
                  <a:gd name="connsiteX34" fmla="*/ 827809 w 1905000"/>
                  <a:gd name="connsiteY34" fmla="*/ 1170709 h 1905000"/>
                  <a:gd name="connsiteX35" fmla="*/ 815686 w 1905000"/>
                  <a:gd name="connsiteY35" fmla="*/ 1087582 h 1905000"/>
                  <a:gd name="connsiteX36" fmla="*/ 1155122 w 1905000"/>
                  <a:gd name="connsiteY36" fmla="*/ 770659 h 1905000"/>
                  <a:gd name="connsiteX37" fmla="*/ 1193222 w 1905000"/>
                  <a:gd name="connsiteY37" fmla="*/ 772390 h 1905000"/>
                  <a:gd name="connsiteX38" fmla="*/ 789709 w 1905000"/>
                  <a:gd name="connsiteY38" fmla="*/ 491836 h 1905000"/>
                  <a:gd name="connsiteX39" fmla="*/ 952500 w 1905000"/>
                  <a:gd name="connsiteY39" fmla="*/ 0 h 1905000"/>
                  <a:gd name="connsiteX40" fmla="*/ 1905000 w 1905000"/>
                  <a:gd name="connsiteY40" fmla="*/ 952500 h 1905000"/>
                  <a:gd name="connsiteX41" fmla="*/ 952500 w 1905000"/>
                  <a:gd name="connsiteY41" fmla="*/ 1905000 h 1905000"/>
                  <a:gd name="connsiteX42" fmla="*/ 0 w 1905000"/>
                  <a:gd name="connsiteY42" fmla="*/ 952500 h 1905000"/>
                  <a:gd name="connsiteX43" fmla="*/ 952500 w 1905000"/>
                  <a:gd name="connsiteY43" fmla="*/ 0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905000" h="1905000">
                    <a:moveTo>
                      <a:pt x="1291936" y="954233"/>
                    </a:moveTo>
                    <a:cubicBezTo>
                      <a:pt x="1315848" y="954233"/>
                      <a:pt x="1335232" y="973615"/>
                      <a:pt x="1335232" y="997528"/>
                    </a:cubicBezTo>
                    <a:cubicBezTo>
                      <a:pt x="1335232" y="1021440"/>
                      <a:pt x="1315848" y="1040823"/>
                      <a:pt x="1291936" y="1040823"/>
                    </a:cubicBezTo>
                    <a:cubicBezTo>
                      <a:pt x="1268025" y="1040823"/>
                      <a:pt x="1248641" y="1021440"/>
                      <a:pt x="1248641" y="997528"/>
                    </a:cubicBezTo>
                    <a:cubicBezTo>
                      <a:pt x="1248641" y="973615"/>
                      <a:pt x="1268025" y="954233"/>
                      <a:pt x="1291936" y="954233"/>
                    </a:cubicBezTo>
                    <a:close/>
                    <a:moveTo>
                      <a:pt x="1071996" y="950769"/>
                    </a:moveTo>
                    <a:cubicBezTo>
                      <a:pt x="1095908" y="950769"/>
                      <a:pt x="1115291" y="970153"/>
                      <a:pt x="1115291" y="994064"/>
                    </a:cubicBezTo>
                    <a:cubicBezTo>
                      <a:pt x="1115291" y="1017976"/>
                      <a:pt x="1095908" y="1037360"/>
                      <a:pt x="1071996" y="1037360"/>
                    </a:cubicBezTo>
                    <a:cubicBezTo>
                      <a:pt x="1048085" y="1037360"/>
                      <a:pt x="1028701" y="1017976"/>
                      <a:pt x="1028701" y="994064"/>
                    </a:cubicBezTo>
                    <a:cubicBezTo>
                      <a:pt x="1028701" y="970153"/>
                      <a:pt x="1048085" y="950769"/>
                      <a:pt x="1071996" y="950769"/>
                    </a:cubicBezTo>
                    <a:close/>
                    <a:moveTo>
                      <a:pt x="1175904" y="794904"/>
                    </a:moveTo>
                    <a:cubicBezTo>
                      <a:pt x="985404" y="794904"/>
                      <a:pt x="836468" y="924790"/>
                      <a:pt x="836468" y="1084118"/>
                    </a:cubicBezTo>
                    <a:cubicBezTo>
                      <a:pt x="836468" y="1243446"/>
                      <a:pt x="985404" y="1373332"/>
                      <a:pt x="1175904" y="1373332"/>
                    </a:cubicBezTo>
                    <a:cubicBezTo>
                      <a:pt x="1215736" y="1373332"/>
                      <a:pt x="1255568" y="1362940"/>
                      <a:pt x="1295400" y="1352550"/>
                    </a:cubicBezTo>
                    <a:lnTo>
                      <a:pt x="1404504" y="1413164"/>
                    </a:lnTo>
                    <a:lnTo>
                      <a:pt x="1375064" y="1312718"/>
                    </a:lnTo>
                    <a:cubicBezTo>
                      <a:pt x="1456460" y="1252104"/>
                      <a:pt x="1515340" y="1172440"/>
                      <a:pt x="1515340" y="1084118"/>
                    </a:cubicBezTo>
                    <a:cubicBezTo>
                      <a:pt x="1515340" y="924790"/>
                      <a:pt x="1356014" y="794904"/>
                      <a:pt x="1175904" y="794904"/>
                    </a:cubicBezTo>
                    <a:close/>
                    <a:moveTo>
                      <a:pt x="656360" y="654628"/>
                    </a:moveTo>
                    <a:cubicBezTo>
                      <a:pt x="690792" y="654628"/>
                      <a:pt x="718705" y="682540"/>
                      <a:pt x="718705" y="716973"/>
                    </a:cubicBezTo>
                    <a:cubicBezTo>
                      <a:pt x="718705" y="751406"/>
                      <a:pt x="690792" y="779319"/>
                      <a:pt x="656360" y="779319"/>
                    </a:cubicBezTo>
                    <a:cubicBezTo>
                      <a:pt x="621926" y="779319"/>
                      <a:pt x="594014" y="751406"/>
                      <a:pt x="594014" y="716973"/>
                    </a:cubicBezTo>
                    <a:cubicBezTo>
                      <a:pt x="594014" y="682540"/>
                      <a:pt x="621926" y="654628"/>
                      <a:pt x="656360" y="654628"/>
                    </a:cubicBezTo>
                    <a:close/>
                    <a:moveTo>
                      <a:pt x="935183" y="652896"/>
                    </a:moveTo>
                    <a:cubicBezTo>
                      <a:pt x="969617" y="652896"/>
                      <a:pt x="997529" y="680808"/>
                      <a:pt x="997529" y="715241"/>
                    </a:cubicBezTo>
                    <a:cubicBezTo>
                      <a:pt x="997529" y="749674"/>
                      <a:pt x="969615" y="777587"/>
                      <a:pt x="935183" y="777587"/>
                    </a:cubicBezTo>
                    <a:cubicBezTo>
                      <a:pt x="900749" y="777587"/>
                      <a:pt x="872837" y="749674"/>
                      <a:pt x="872837" y="715241"/>
                    </a:cubicBezTo>
                    <a:cubicBezTo>
                      <a:pt x="872837" y="680808"/>
                      <a:pt x="900749" y="652896"/>
                      <a:pt x="935183" y="652896"/>
                    </a:cubicBezTo>
                    <a:close/>
                    <a:moveTo>
                      <a:pt x="789709" y="491836"/>
                    </a:moveTo>
                    <a:cubicBezTo>
                      <a:pt x="569768" y="491836"/>
                      <a:pt x="389659" y="640772"/>
                      <a:pt x="389659" y="831272"/>
                    </a:cubicBezTo>
                    <a:cubicBezTo>
                      <a:pt x="389659" y="942109"/>
                      <a:pt x="448540" y="1032164"/>
                      <a:pt x="548986" y="1101436"/>
                    </a:cubicBezTo>
                    <a:lnTo>
                      <a:pt x="509154" y="1220932"/>
                    </a:lnTo>
                    <a:lnTo>
                      <a:pt x="649432" y="1151659"/>
                    </a:lnTo>
                    <a:cubicBezTo>
                      <a:pt x="699654" y="1162050"/>
                      <a:pt x="739486" y="1172440"/>
                      <a:pt x="789709" y="1172440"/>
                    </a:cubicBezTo>
                    <a:cubicBezTo>
                      <a:pt x="801832" y="1172440"/>
                      <a:pt x="813954" y="1170709"/>
                      <a:pt x="827809" y="1170709"/>
                    </a:cubicBezTo>
                    <a:cubicBezTo>
                      <a:pt x="820882" y="1144732"/>
                      <a:pt x="815686" y="1117022"/>
                      <a:pt x="815686" y="1087582"/>
                    </a:cubicBezTo>
                    <a:cubicBezTo>
                      <a:pt x="815686" y="912668"/>
                      <a:pt x="964622" y="770659"/>
                      <a:pt x="1155122" y="770659"/>
                    </a:cubicBezTo>
                    <a:cubicBezTo>
                      <a:pt x="1167246" y="770659"/>
                      <a:pt x="1181100" y="770659"/>
                      <a:pt x="1193222" y="772390"/>
                    </a:cubicBezTo>
                    <a:cubicBezTo>
                      <a:pt x="1158586" y="611332"/>
                      <a:pt x="985404" y="491836"/>
                      <a:pt x="789709" y="491836"/>
                    </a:cubicBezTo>
                    <a:close/>
                    <a:moveTo>
                      <a:pt x="952500" y="0"/>
                    </a:moveTo>
                    <a:cubicBezTo>
                      <a:pt x="1478972" y="0"/>
                      <a:pt x="1905000" y="426027"/>
                      <a:pt x="1905000" y="952500"/>
                    </a:cubicBezTo>
                    <a:cubicBezTo>
                      <a:pt x="1905000" y="1478972"/>
                      <a:pt x="1478972" y="1905000"/>
                      <a:pt x="952500" y="1905000"/>
                    </a:cubicBezTo>
                    <a:cubicBezTo>
                      <a:pt x="426027" y="1905000"/>
                      <a:pt x="0" y="1478972"/>
                      <a:pt x="0" y="952500"/>
                    </a:cubicBezTo>
                    <a:cubicBezTo>
                      <a:pt x="0" y="426027"/>
                      <a:pt x="426027" y="0"/>
                      <a:pt x="9525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60" cap="flat">
                <a:noFill/>
                <a:prstDash val="solid"/>
                <a:miter/>
              </a:ln>
            </p:spPr>
            <p:txBody>
              <a:bodyPr wrap="square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C2109096-5758-4504-BC2D-BE307C62CDAF}"/>
                </a:ext>
              </a:extLst>
            </p:cNvPr>
            <p:cNvGrpSpPr/>
            <p:nvPr/>
          </p:nvGrpSpPr>
          <p:grpSpPr>
            <a:xfrm>
              <a:off x="1015846" y="2663868"/>
              <a:ext cx="1530264" cy="1530264"/>
              <a:chOff x="1201096" y="2663868"/>
              <a:chExt cx="1530264" cy="1530264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2D3C1529-9108-4335-AF02-D495DADECDDF}"/>
                  </a:ext>
                </a:extLst>
              </p:cNvPr>
              <p:cNvSpPr/>
              <p:nvPr/>
            </p:nvSpPr>
            <p:spPr>
              <a:xfrm>
                <a:off x="1201096" y="2663868"/>
                <a:ext cx="1530264" cy="15302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C0301565-9C97-4CDC-BC8E-A3409484EEA4}"/>
                  </a:ext>
                </a:extLst>
              </p:cNvPr>
              <p:cNvSpPr/>
              <p:nvPr/>
            </p:nvSpPr>
            <p:spPr>
              <a:xfrm>
                <a:off x="1259251" y="2722023"/>
                <a:ext cx="1413954" cy="1413954"/>
              </a:xfrm>
              <a:custGeom>
                <a:avLst/>
                <a:gdLst/>
                <a:ahLst/>
                <a:cxnLst/>
                <a:rect l="0" t="0" r="0" b="0"/>
                <a:pathLst>
                  <a:path w="1661293" h="1661293">
                    <a:moveTo>
                      <a:pt x="831310" y="273"/>
                    </a:moveTo>
                    <a:cubicBezTo>
                      <a:pt x="372341" y="273"/>
                      <a:pt x="273" y="372339"/>
                      <a:pt x="273" y="831310"/>
                    </a:cubicBezTo>
                    <a:cubicBezTo>
                      <a:pt x="273" y="1290278"/>
                      <a:pt x="372341" y="1662346"/>
                      <a:pt x="831310" y="1662346"/>
                    </a:cubicBezTo>
                    <a:cubicBezTo>
                      <a:pt x="1290281" y="1662346"/>
                      <a:pt x="1662348" y="1290279"/>
                      <a:pt x="1662348" y="831308"/>
                    </a:cubicBezTo>
                    <a:cubicBezTo>
                      <a:pt x="1662348" y="372337"/>
                      <a:pt x="1290281" y="273"/>
                      <a:pt x="831310" y="273"/>
                    </a:cubicBezTo>
                    <a:close/>
                    <a:moveTo>
                      <a:pt x="882706" y="512699"/>
                    </a:moveTo>
                    <a:cubicBezTo>
                      <a:pt x="931139" y="429720"/>
                      <a:pt x="967293" y="370280"/>
                      <a:pt x="1018209" y="288750"/>
                    </a:cubicBezTo>
                    <a:cubicBezTo>
                      <a:pt x="1037612" y="260156"/>
                      <a:pt x="1060457" y="271006"/>
                      <a:pt x="1075526" y="281292"/>
                    </a:cubicBezTo>
                    <a:cubicBezTo>
                      <a:pt x="1084296" y="285693"/>
                      <a:pt x="1108875" y="304375"/>
                      <a:pt x="1135208" y="324065"/>
                    </a:cubicBezTo>
                    <a:lnTo>
                      <a:pt x="970651" y="600351"/>
                    </a:lnTo>
                    <a:cubicBezTo>
                      <a:pt x="943067" y="584512"/>
                      <a:pt x="920542" y="570400"/>
                      <a:pt x="898344" y="557186"/>
                    </a:cubicBezTo>
                    <a:cubicBezTo>
                      <a:pt x="876266" y="544038"/>
                      <a:pt x="877333" y="521902"/>
                      <a:pt x="882706" y="512699"/>
                    </a:cubicBezTo>
                    <a:close/>
                    <a:moveTo>
                      <a:pt x="463694" y="1282866"/>
                    </a:moveTo>
                    <a:cubicBezTo>
                      <a:pt x="436153" y="1267146"/>
                      <a:pt x="432216" y="1247912"/>
                      <a:pt x="449523" y="1220613"/>
                    </a:cubicBezTo>
                    <a:cubicBezTo>
                      <a:pt x="479425" y="1173442"/>
                      <a:pt x="506723" y="1124632"/>
                      <a:pt x="535643" y="1076830"/>
                    </a:cubicBezTo>
                    <a:cubicBezTo>
                      <a:pt x="589578" y="987676"/>
                      <a:pt x="574617" y="970498"/>
                      <a:pt x="687907" y="1046307"/>
                    </a:cubicBezTo>
                    <a:cubicBezTo>
                      <a:pt x="688928" y="1046988"/>
                      <a:pt x="689310" y="1048627"/>
                      <a:pt x="692424" y="1054076"/>
                    </a:cubicBezTo>
                    <a:cubicBezTo>
                      <a:pt x="639445" y="1143010"/>
                      <a:pt x="586748" y="1231461"/>
                      <a:pt x="532221" y="1322984"/>
                    </a:cubicBezTo>
                    <a:cubicBezTo>
                      <a:pt x="506692" y="1308014"/>
                      <a:pt x="485322" y="1295215"/>
                      <a:pt x="463694" y="1282868"/>
                    </a:cubicBezTo>
                    <a:close/>
                    <a:moveTo>
                      <a:pt x="1215250" y="605884"/>
                    </a:moveTo>
                    <a:cubicBezTo>
                      <a:pt x="1170733" y="840571"/>
                      <a:pt x="1053896" y="1036792"/>
                      <a:pt x="890153" y="1206605"/>
                    </a:cubicBezTo>
                    <a:cubicBezTo>
                      <a:pt x="828056" y="1271002"/>
                      <a:pt x="754223" y="1320196"/>
                      <a:pt x="664128" y="1336491"/>
                    </a:cubicBezTo>
                    <a:cubicBezTo>
                      <a:pt x="633393" y="1342049"/>
                      <a:pt x="600807" y="1337372"/>
                      <a:pt x="559059" y="1337372"/>
                    </a:cubicBezTo>
                    <a:cubicBezTo>
                      <a:pt x="616588" y="1240548"/>
                      <a:pt x="666262" y="1156327"/>
                      <a:pt x="717014" y="1072760"/>
                    </a:cubicBezTo>
                    <a:cubicBezTo>
                      <a:pt x="720954" y="1066271"/>
                      <a:pt x="732507" y="1064470"/>
                      <a:pt x="740436" y="1060323"/>
                    </a:cubicBezTo>
                    <a:cubicBezTo>
                      <a:pt x="761880" y="1049107"/>
                      <a:pt x="791579" y="1043308"/>
                      <a:pt x="803316" y="1025618"/>
                    </a:cubicBezTo>
                    <a:cubicBezTo>
                      <a:pt x="868886" y="926774"/>
                      <a:pt x="931289" y="825746"/>
                      <a:pt x="991743" y="723670"/>
                    </a:cubicBezTo>
                    <a:cubicBezTo>
                      <a:pt x="1002848" y="704922"/>
                      <a:pt x="1010585" y="671865"/>
                      <a:pt x="1001469" y="655972"/>
                    </a:cubicBezTo>
                    <a:cubicBezTo>
                      <a:pt x="981349" y="620895"/>
                      <a:pt x="997685" y="598733"/>
                      <a:pt x="1013749" y="572803"/>
                    </a:cubicBezTo>
                    <a:cubicBezTo>
                      <a:pt x="1029972" y="546617"/>
                      <a:pt x="1045394" y="519932"/>
                      <a:pt x="1061188" y="493478"/>
                    </a:cubicBezTo>
                    <a:cubicBezTo>
                      <a:pt x="1090228" y="444824"/>
                      <a:pt x="1119287" y="396180"/>
                      <a:pt x="1151467" y="342285"/>
                    </a:cubicBezTo>
                    <a:cubicBezTo>
                      <a:pt x="1164946" y="360729"/>
                      <a:pt x="1174071" y="373141"/>
                      <a:pt x="1182249" y="385350"/>
                    </a:cubicBezTo>
                    <a:cubicBezTo>
                      <a:pt x="1199799" y="411544"/>
                      <a:pt x="1220222" y="449840"/>
                      <a:pt x="1222977" y="494430"/>
                    </a:cubicBezTo>
                    <a:cubicBezTo>
                      <a:pt x="1225057" y="514172"/>
                      <a:pt x="1220875" y="576230"/>
                      <a:pt x="1215250" y="60588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679DE4C2-91E3-47C6-94A2-2933B1656D09}"/>
                </a:ext>
              </a:extLst>
            </p:cNvPr>
            <p:cNvGrpSpPr/>
            <p:nvPr/>
          </p:nvGrpSpPr>
          <p:grpSpPr>
            <a:xfrm>
              <a:off x="7488379" y="2663868"/>
              <a:ext cx="1530264" cy="1530264"/>
              <a:chOff x="7673629" y="2663868"/>
              <a:chExt cx="1530264" cy="1530264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A1736D26-12AD-4378-B93A-206090343FDE}"/>
                  </a:ext>
                </a:extLst>
              </p:cNvPr>
              <p:cNvSpPr/>
              <p:nvPr/>
            </p:nvSpPr>
            <p:spPr>
              <a:xfrm>
                <a:off x="7673629" y="2663868"/>
                <a:ext cx="1530264" cy="15302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126BE5A9-6267-48B2-ADA5-203E7C79D92E}"/>
                  </a:ext>
                </a:extLst>
              </p:cNvPr>
              <p:cNvSpPr/>
              <p:nvPr/>
            </p:nvSpPr>
            <p:spPr>
              <a:xfrm>
                <a:off x="7731784" y="2722023"/>
                <a:ext cx="1413954" cy="1413954"/>
              </a:xfrm>
              <a:custGeom>
                <a:avLst/>
                <a:gdLst/>
                <a:ahLst/>
                <a:cxnLst/>
                <a:rect l="0" t="0" r="0" b="0"/>
                <a:pathLst>
                  <a:path w="1905000" h="1905000">
                    <a:moveTo>
                      <a:pt x="952733" y="273"/>
                    </a:moveTo>
                    <a:cubicBezTo>
                      <a:pt x="426687" y="273"/>
                      <a:pt x="273" y="426704"/>
                      <a:pt x="273" y="952773"/>
                    </a:cubicBezTo>
                    <a:cubicBezTo>
                      <a:pt x="273" y="1478841"/>
                      <a:pt x="426686" y="1905273"/>
                      <a:pt x="952733" y="1905273"/>
                    </a:cubicBezTo>
                    <a:cubicBezTo>
                      <a:pt x="1478781" y="1905273"/>
                      <a:pt x="1905196" y="1478841"/>
                      <a:pt x="1905196" y="952773"/>
                    </a:cubicBezTo>
                    <a:cubicBezTo>
                      <a:pt x="1905196" y="426704"/>
                      <a:pt x="1478781" y="273"/>
                      <a:pt x="952733" y="273"/>
                    </a:cubicBezTo>
                    <a:close/>
                    <a:moveTo>
                      <a:pt x="1477141" y="1249634"/>
                    </a:moveTo>
                    <a:cubicBezTo>
                      <a:pt x="1452541" y="1272595"/>
                      <a:pt x="1410309" y="1247584"/>
                      <a:pt x="1369716" y="1191411"/>
                    </a:cubicBezTo>
                    <a:cubicBezTo>
                      <a:pt x="1352086" y="1238973"/>
                      <a:pt x="1329125" y="1282845"/>
                      <a:pt x="1302476" y="1322211"/>
                    </a:cubicBezTo>
                    <a:cubicBezTo>
                      <a:pt x="1359877" y="1342712"/>
                      <a:pt x="1396781" y="1374695"/>
                      <a:pt x="1396781" y="1410780"/>
                    </a:cubicBezTo>
                    <a:cubicBezTo>
                      <a:pt x="1396781" y="1473104"/>
                      <a:pt x="1286486" y="1523538"/>
                      <a:pt x="1150362" y="1523538"/>
                    </a:cubicBezTo>
                    <a:cubicBezTo>
                      <a:pt x="1069590" y="1523538"/>
                      <a:pt x="998247" y="1505907"/>
                      <a:pt x="953148" y="1478435"/>
                    </a:cubicBezTo>
                    <a:cubicBezTo>
                      <a:pt x="908457" y="1505907"/>
                      <a:pt x="836703" y="1523538"/>
                      <a:pt x="755934" y="1523538"/>
                    </a:cubicBezTo>
                    <a:cubicBezTo>
                      <a:pt x="619809" y="1523538"/>
                      <a:pt x="509516" y="1473105"/>
                      <a:pt x="509516" y="1410780"/>
                    </a:cubicBezTo>
                    <a:cubicBezTo>
                      <a:pt x="509516" y="1375108"/>
                      <a:pt x="546418" y="1342717"/>
                      <a:pt x="603821" y="1322211"/>
                    </a:cubicBezTo>
                    <a:cubicBezTo>
                      <a:pt x="576760" y="1282847"/>
                      <a:pt x="554209" y="1238975"/>
                      <a:pt x="536580" y="1191411"/>
                    </a:cubicBezTo>
                    <a:cubicBezTo>
                      <a:pt x="495989" y="1247175"/>
                      <a:pt x="453759" y="1272599"/>
                      <a:pt x="429156" y="1249634"/>
                    </a:cubicBezTo>
                    <a:cubicBezTo>
                      <a:pt x="395534" y="1218062"/>
                      <a:pt x="408244" y="1106532"/>
                      <a:pt x="458265" y="1000747"/>
                    </a:cubicBezTo>
                    <a:cubicBezTo>
                      <a:pt x="469745" y="976555"/>
                      <a:pt x="482046" y="954825"/>
                      <a:pt x="494756" y="935964"/>
                    </a:cubicBezTo>
                    <a:cubicBezTo>
                      <a:pt x="501727" y="628443"/>
                      <a:pt x="704272" y="381604"/>
                      <a:pt x="952739" y="381604"/>
                    </a:cubicBezTo>
                    <a:lnTo>
                      <a:pt x="953559" y="381604"/>
                    </a:lnTo>
                    <a:cubicBezTo>
                      <a:pt x="1202026" y="381604"/>
                      <a:pt x="1404574" y="628030"/>
                      <a:pt x="1411543" y="935964"/>
                    </a:cubicBezTo>
                    <a:cubicBezTo>
                      <a:pt x="1424255" y="954826"/>
                      <a:pt x="1436553" y="976559"/>
                      <a:pt x="1448033" y="1000747"/>
                    </a:cubicBezTo>
                    <a:cubicBezTo>
                      <a:pt x="1497649" y="1106534"/>
                      <a:pt x="1510770" y="1218062"/>
                      <a:pt x="1477148" y="12496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zh-CN" altLang="en-US" dirty="0"/>
              </a:p>
            </p:txBody>
          </p:sp>
        </p:grp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0507EF28-ED13-45D5-89E4-1E10612FF6DC}"/>
                </a:ext>
              </a:extLst>
            </p:cNvPr>
            <p:cNvSpPr/>
            <p:nvPr/>
          </p:nvSpPr>
          <p:spPr>
            <a:xfrm>
              <a:off x="7142457" y="4391305"/>
              <a:ext cx="2222108" cy="266419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12345678910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31FC8423-FB16-4E3B-A3C7-052EE5E19781}"/>
                </a:ext>
              </a:extLst>
            </p:cNvPr>
            <p:cNvSpPr/>
            <p:nvPr/>
          </p:nvSpPr>
          <p:spPr>
            <a:xfrm>
              <a:off x="4984946" y="4391305"/>
              <a:ext cx="2222108" cy="266419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18282828282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D886E8D0-D5E4-4E92-9916-8DF77800DF1E}"/>
                </a:ext>
              </a:extLst>
            </p:cNvPr>
            <p:cNvSpPr/>
            <p:nvPr/>
          </p:nvSpPr>
          <p:spPr>
            <a:xfrm>
              <a:off x="9299967" y="4391305"/>
              <a:ext cx="2222108" cy="266419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@iSlide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9" name="图文框 58">
            <a:extLst>
              <a:ext uri="{FF2B5EF4-FFF2-40B4-BE49-F238E27FC236}">
                <a16:creationId xmlns:a16="http://schemas.microsoft.com/office/drawing/2014/main" xmlns="" id="{2EC73194-200E-4D98-9D91-57B5203EC667}"/>
              </a:ext>
            </a:extLst>
          </p:cNvPr>
          <p:cNvSpPr/>
          <p:nvPr/>
        </p:nvSpPr>
        <p:spPr>
          <a:xfrm>
            <a:off x="0" y="-304800"/>
            <a:ext cx="12192000" cy="7162800"/>
          </a:xfrm>
          <a:prstGeom prst="frame">
            <a:avLst>
              <a:gd name="adj1" fmla="val 2315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0227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094412" y="3484822"/>
            <a:ext cx="5426076" cy="1621509"/>
          </a:xfrm>
        </p:spPr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6094412" y="5480187"/>
            <a:ext cx="5426076" cy="310871"/>
          </a:xfrm>
        </p:spPr>
        <p:txBody>
          <a:bodyPr>
            <a:normAutofit lnSpcReduction="10000"/>
          </a:bodyPr>
          <a:lstStyle/>
          <a:p>
            <a:r>
              <a:rPr lang="da-DK" altLang="zh-CN" dirty="0"/>
              <a:t>Lorem ipsum dolor sit amet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6094412" y="5791058"/>
            <a:ext cx="5426076" cy="346217"/>
          </a:xfrm>
        </p:spPr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6" name="对话气泡: 圆角矩形 65">
            <a:extLst>
              <a:ext uri="{FF2B5EF4-FFF2-40B4-BE49-F238E27FC236}">
                <a16:creationId xmlns:a16="http://schemas.microsoft.com/office/drawing/2014/main" xmlns="" id="{2C1A1D15-F42D-4D5A-A78C-8B6ABF1F6A2D}"/>
              </a:ext>
            </a:extLst>
          </p:cNvPr>
          <p:cNvSpPr/>
          <p:nvPr/>
        </p:nvSpPr>
        <p:spPr>
          <a:xfrm>
            <a:off x="3454292" y="1167275"/>
            <a:ext cx="1879708" cy="718676"/>
          </a:xfrm>
          <a:prstGeom prst="wedgeRoundRectCallout">
            <a:avLst>
              <a:gd name="adj1" fmla="val -36618"/>
              <a:gd name="adj2" fmla="val 90748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altLang="zh-CN" sz="1500" b="1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60B31725-3975-4B34-B3B5-8EA5CF15C261}"/>
              </a:ext>
            </a:extLst>
          </p:cNvPr>
          <p:cNvSpPr txBox="1"/>
          <p:nvPr/>
        </p:nvSpPr>
        <p:spPr>
          <a:xfrm>
            <a:off x="3748439" y="1250938"/>
            <a:ext cx="1280762" cy="549454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0001"/>
              </a:avLst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图文框 7">
            <a:extLst>
              <a:ext uri="{FF2B5EF4-FFF2-40B4-BE49-F238E27FC236}">
                <a16:creationId xmlns:a16="http://schemas.microsoft.com/office/drawing/2014/main" xmlns="" id="{B0FC9922-FD95-4DD4-BB25-33B542768C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315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endParaRPr lang="zh-CN" altLang="en-US"/>
          </a:p>
        </p:txBody>
      </p:sp>
      <p:sp>
        <p:nvSpPr>
          <p:cNvPr id="5" name="文本占位符 6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hlinkClick r:id="rId2"/>
              </a:rPr>
              <a:t>www.islide.cc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889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9B9B6C-63DD-49E9-A8F9-EE86FC169154}"/>
              </a:ext>
            </a:extLst>
          </p:cNvPr>
          <p:cNvSpPr/>
          <p:nvPr/>
        </p:nvSpPr>
        <p:spPr>
          <a:xfrm>
            <a:off x="0" y="0"/>
            <a:ext cx="12192000" cy="2743199"/>
          </a:xfrm>
          <a:prstGeom prst="rect">
            <a:avLst/>
          </a:prstGeom>
          <a:solidFill>
            <a:srgbClr val="ECE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FE0BCF1-E8AE-487E-8443-691B5D736D89}"/>
              </a:ext>
            </a:extLst>
          </p:cNvPr>
          <p:cNvSpPr txBox="1"/>
          <p:nvPr/>
        </p:nvSpPr>
        <p:spPr>
          <a:xfrm>
            <a:off x="4019550" y="2820178"/>
            <a:ext cx="41529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800" b="1" spc="600" dirty="0">
                <a:solidFill>
                  <a:schemeClr val="accent1"/>
                </a:solidFill>
              </a:rPr>
              <a:t>Jason Lau</a:t>
            </a:r>
            <a:endParaRPr lang="zh-CN" altLang="en-US" sz="4800" b="1" spc="600" dirty="0">
              <a:solidFill>
                <a:schemeClr val="accent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0A47FE1-5615-4600-8AA1-BC11BC3B22C9}"/>
              </a:ext>
            </a:extLst>
          </p:cNvPr>
          <p:cNvSpPr txBox="1"/>
          <p:nvPr/>
        </p:nvSpPr>
        <p:spPr>
          <a:xfrm>
            <a:off x="5110428" y="3628092"/>
            <a:ext cx="197114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2"/>
                </a:solidFill>
              </a:rPr>
              <a:t>Marketing Director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5D6B78D8-2D09-440C-A727-6C6A8F8FD495}"/>
              </a:ext>
            </a:extLst>
          </p:cNvPr>
          <p:cNvGrpSpPr/>
          <p:nvPr/>
        </p:nvGrpSpPr>
        <p:grpSpPr>
          <a:xfrm>
            <a:off x="2567247" y="4080300"/>
            <a:ext cx="7057506" cy="184666"/>
            <a:chOff x="2567247" y="4010629"/>
            <a:chExt cx="7057506" cy="18466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78A641EA-CD11-4F07-8D2C-1095D2B1CB4D}"/>
                </a:ext>
              </a:extLst>
            </p:cNvPr>
            <p:cNvGrpSpPr/>
            <p:nvPr/>
          </p:nvGrpSpPr>
          <p:grpSpPr>
            <a:xfrm>
              <a:off x="2567247" y="4010629"/>
              <a:ext cx="1422263" cy="184666"/>
              <a:chOff x="3639921" y="4338517"/>
              <a:chExt cx="1422263" cy="184666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236056DD-A64D-487D-BA47-123096ECEFD1}"/>
                  </a:ext>
                </a:extLst>
              </p:cNvPr>
              <p:cNvSpPr txBox="1"/>
              <p:nvPr/>
            </p:nvSpPr>
            <p:spPr>
              <a:xfrm>
                <a:off x="3639921" y="4338517"/>
                <a:ext cx="562655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accent1"/>
                    </a:solidFill>
                  </a:rPr>
                  <a:t>Birthday</a:t>
                </a:r>
                <a:endParaRPr lang="zh-CN" altLang="en-US" sz="12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B548F5D9-3FE2-4D7E-A7D8-1B2E5C3C3C6C}"/>
                  </a:ext>
                </a:extLst>
              </p:cNvPr>
              <p:cNvSpPr txBox="1"/>
              <p:nvPr/>
            </p:nvSpPr>
            <p:spPr>
              <a:xfrm>
                <a:off x="4295949" y="4338517"/>
                <a:ext cx="766235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</a:rPr>
                  <a:t>1998/08/08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2F9D7351-88E6-4EAF-853E-857897318BB0}"/>
                </a:ext>
              </a:extLst>
            </p:cNvPr>
            <p:cNvGrpSpPr/>
            <p:nvPr/>
          </p:nvGrpSpPr>
          <p:grpSpPr>
            <a:xfrm>
              <a:off x="4520850" y="4010629"/>
              <a:ext cx="1795762" cy="184666"/>
              <a:chOff x="5422669" y="4338517"/>
              <a:chExt cx="1795762" cy="184666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1A615B83-9D49-4030-85F9-CE7BD2043031}"/>
                  </a:ext>
                </a:extLst>
              </p:cNvPr>
              <p:cNvSpPr txBox="1"/>
              <p:nvPr/>
            </p:nvSpPr>
            <p:spPr>
              <a:xfrm>
                <a:off x="5422669" y="4338517"/>
                <a:ext cx="681277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accent1"/>
                    </a:solidFill>
                  </a:rPr>
                  <a:t>Education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8993F7FB-A193-4CB0-A58E-00EFE208A76C}"/>
                  </a:ext>
                </a:extLst>
              </p:cNvPr>
              <p:cNvSpPr txBox="1"/>
              <p:nvPr/>
            </p:nvSpPr>
            <p:spPr>
              <a:xfrm>
                <a:off x="6197319" y="4338517"/>
                <a:ext cx="1021112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</a:rPr>
                  <a:t>Undergraduate</a:t>
                </a: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1F687883-C7E3-4452-B495-D4D7B99A4F34}"/>
                </a:ext>
              </a:extLst>
            </p:cNvPr>
            <p:cNvGrpSpPr/>
            <p:nvPr/>
          </p:nvGrpSpPr>
          <p:grpSpPr>
            <a:xfrm>
              <a:off x="6847953" y="4010629"/>
              <a:ext cx="2776800" cy="184666"/>
              <a:chOff x="7920627" y="4338517"/>
              <a:chExt cx="2776800" cy="184666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="" id="{18A9FC7B-47DC-4383-88C3-4BA18798F4D1}"/>
                  </a:ext>
                </a:extLst>
              </p:cNvPr>
              <p:cNvSpPr txBox="1"/>
              <p:nvPr/>
            </p:nvSpPr>
            <p:spPr>
              <a:xfrm>
                <a:off x="7920627" y="4338517"/>
                <a:ext cx="561051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accent1"/>
                    </a:solidFill>
                  </a:rPr>
                  <a:t>Hobbies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8CA6C34D-C21F-44EF-8772-B37997DCB050}"/>
                  </a:ext>
                </a:extLst>
              </p:cNvPr>
              <p:cNvSpPr txBox="1"/>
              <p:nvPr/>
            </p:nvSpPr>
            <p:spPr>
              <a:xfrm>
                <a:off x="8575051" y="4338517"/>
                <a:ext cx="2122376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</a:rPr>
                  <a:t>Photography / singing / reading</a:t>
                </a: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A79E9751-57AC-4DF4-ADB8-42737C4B6D38}"/>
              </a:ext>
            </a:extLst>
          </p:cNvPr>
          <p:cNvGrpSpPr/>
          <p:nvPr/>
        </p:nvGrpSpPr>
        <p:grpSpPr>
          <a:xfrm>
            <a:off x="2008148" y="4846210"/>
            <a:ext cx="8175704" cy="1233030"/>
            <a:chOff x="2008148" y="4560887"/>
            <a:chExt cx="8175704" cy="1233030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A9F7E4E6-17C6-41FF-812B-E5EC764D79DC}"/>
                </a:ext>
              </a:extLst>
            </p:cNvPr>
            <p:cNvGrpSpPr/>
            <p:nvPr/>
          </p:nvGrpSpPr>
          <p:grpSpPr>
            <a:xfrm>
              <a:off x="2500611" y="4795286"/>
              <a:ext cx="7190779" cy="764232"/>
              <a:chOff x="2343150" y="4795882"/>
              <a:chExt cx="7190779" cy="764232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xmlns="" id="{83784FEC-9BDD-4947-BA2C-5A1F9A51515D}"/>
                  </a:ext>
                </a:extLst>
              </p:cNvPr>
              <p:cNvGrpSpPr/>
              <p:nvPr/>
            </p:nvGrpSpPr>
            <p:grpSpPr>
              <a:xfrm>
                <a:off x="2343150" y="4795882"/>
                <a:ext cx="7190779" cy="161583"/>
                <a:chOff x="2343150" y="4795882"/>
                <a:chExt cx="7190779" cy="161583"/>
              </a:xfrm>
            </p:grpSpPr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xmlns="" id="{12D6EE95-DB64-4040-83ED-1CCE66F14B2A}"/>
                    </a:ext>
                  </a:extLst>
                </p:cNvPr>
                <p:cNvSpPr txBox="1"/>
                <p:nvPr/>
              </p:nvSpPr>
              <p:spPr>
                <a:xfrm>
                  <a:off x="2343150" y="4795882"/>
                  <a:ext cx="1087569" cy="16158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altLang="zh-CN" sz="1050" dirty="0">
                      <a:solidFill>
                        <a:schemeClr val="accent2"/>
                      </a:solidFill>
                    </a:rPr>
                    <a:t>Profession</a:t>
                  </a:r>
                  <a:r>
                    <a:rPr lang="zh-CN" altLang="en-US" sz="1050" dirty="0">
                      <a:solidFill>
                        <a:schemeClr val="accent2"/>
                      </a:solidFill>
                    </a:rPr>
                    <a:t>：</a:t>
                  </a:r>
                  <a:endParaRPr lang="en-US" altLang="zh-CN" sz="105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xmlns="" id="{81C1F6E2-3C5D-49B5-90A0-30277EFBA854}"/>
                    </a:ext>
                  </a:extLst>
                </p:cNvPr>
                <p:cNvSpPr txBox="1"/>
                <p:nvPr/>
              </p:nvSpPr>
              <p:spPr>
                <a:xfrm>
                  <a:off x="3479158" y="4795882"/>
                  <a:ext cx="6054771" cy="16158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Lorem ipsum dolor sit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amet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,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consectetuer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adipiscing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elit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. Maecenas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porttitor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congue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massa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. </a:t>
                  </a: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xmlns="" id="{7498FF2E-75D8-4587-AA03-69300CECEE3B}"/>
                  </a:ext>
                </a:extLst>
              </p:cNvPr>
              <p:cNvGrpSpPr/>
              <p:nvPr/>
            </p:nvGrpSpPr>
            <p:grpSpPr>
              <a:xfrm>
                <a:off x="2343150" y="5097206"/>
                <a:ext cx="7190779" cy="161583"/>
                <a:chOff x="2343150" y="5097207"/>
                <a:chExt cx="7190779" cy="161583"/>
              </a:xfrm>
            </p:grpSpPr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xmlns="" id="{D4CEBCBB-82A6-4895-919C-370AC0BC46AC}"/>
                    </a:ext>
                  </a:extLst>
                </p:cNvPr>
                <p:cNvSpPr txBox="1"/>
                <p:nvPr/>
              </p:nvSpPr>
              <p:spPr>
                <a:xfrm>
                  <a:off x="2343150" y="5097207"/>
                  <a:ext cx="1087569" cy="16158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altLang="zh-CN" sz="1050" dirty="0">
                      <a:solidFill>
                        <a:schemeClr val="accent2"/>
                      </a:solidFill>
                    </a:rPr>
                    <a:t>Character</a:t>
                  </a:r>
                  <a:r>
                    <a:rPr lang="zh-CN" altLang="en-US" sz="1050" dirty="0">
                      <a:solidFill>
                        <a:schemeClr val="accent2"/>
                      </a:solidFill>
                    </a:rPr>
                    <a:t>：</a:t>
                  </a:r>
                  <a:endParaRPr lang="en-US" altLang="zh-CN" sz="105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xmlns="" id="{F7F11E15-7CE5-4E55-850F-CCD9BDD6DAB3}"/>
                    </a:ext>
                  </a:extLst>
                </p:cNvPr>
                <p:cNvSpPr txBox="1"/>
                <p:nvPr/>
              </p:nvSpPr>
              <p:spPr>
                <a:xfrm>
                  <a:off x="3479158" y="5097207"/>
                  <a:ext cx="6054771" cy="16158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Lorem ipsum dolor sit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amet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,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consectetuer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adipiscing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elit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. </a:t>
                  </a:r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xmlns="" id="{B92715A8-5602-4133-B867-42806E686380}"/>
                  </a:ext>
                </a:extLst>
              </p:cNvPr>
              <p:cNvGrpSpPr/>
              <p:nvPr/>
            </p:nvGrpSpPr>
            <p:grpSpPr>
              <a:xfrm>
                <a:off x="2343150" y="5398531"/>
                <a:ext cx="7190779" cy="161583"/>
                <a:chOff x="2343150" y="5398531"/>
                <a:chExt cx="7190779" cy="161583"/>
              </a:xfrm>
            </p:grpSpPr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xmlns="" id="{554FE9A4-1CB4-4C2D-B31A-549A288F78BF}"/>
                    </a:ext>
                  </a:extLst>
                </p:cNvPr>
                <p:cNvSpPr txBox="1"/>
                <p:nvPr/>
              </p:nvSpPr>
              <p:spPr>
                <a:xfrm>
                  <a:off x="2343150" y="5398531"/>
                  <a:ext cx="1087569" cy="16158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altLang="zh-CN" sz="1050" dirty="0">
                      <a:solidFill>
                        <a:schemeClr val="accent2"/>
                      </a:solidFill>
                    </a:rPr>
                    <a:t>Individual ability</a:t>
                  </a:r>
                  <a:r>
                    <a:rPr lang="zh-CN" altLang="en-US" sz="1050" dirty="0">
                      <a:solidFill>
                        <a:schemeClr val="accent2"/>
                      </a:solidFill>
                    </a:rPr>
                    <a:t>：</a:t>
                  </a: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xmlns="" id="{31940416-58C9-4987-A10D-A6FF1DDE4B84}"/>
                    </a:ext>
                  </a:extLst>
                </p:cNvPr>
                <p:cNvSpPr txBox="1"/>
                <p:nvPr/>
              </p:nvSpPr>
              <p:spPr>
                <a:xfrm>
                  <a:off x="3479158" y="5398531"/>
                  <a:ext cx="6054771" cy="16158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magna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sed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pulvinar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ultricies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,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purus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lectus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malesuada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libero, sit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amet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commodo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magna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eros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quis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altLang="zh-CN" sz="1050" dirty="0" err="1">
                      <a:solidFill>
                        <a:schemeClr val="bg1">
                          <a:lumMod val="50000"/>
                        </a:schemeClr>
                      </a:solidFill>
                    </a:rPr>
                    <a:t>urna</a:t>
                  </a:r>
                  <a:r>
                    <a:rPr lang="en-US" altLang="zh-CN" sz="1050" dirty="0">
                      <a:solidFill>
                        <a:schemeClr val="bg1">
                          <a:lumMod val="50000"/>
                        </a:schemeClr>
                      </a:solidFill>
                    </a:rPr>
                    <a:t>.</a:t>
                  </a:r>
                  <a:endParaRPr lang="zh-CN" altLang="en-US" sz="1050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0F9375D7-8541-47FC-AB55-A29BC29CCF9C}"/>
                </a:ext>
              </a:extLst>
            </p:cNvPr>
            <p:cNvGrpSpPr/>
            <p:nvPr/>
          </p:nvGrpSpPr>
          <p:grpSpPr>
            <a:xfrm>
              <a:off x="2008148" y="4560887"/>
              <a:ext cx="8175704" cy="1233030"/>
              <a:chOff x="2117005" y="4560887"/>
              <a:chExt cx="8175704" cy="1233030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E8BCED32-151C-4F0C-8068-7497E844AF80}"/>
                  </a:ext>
                </a:extLst>
              </p:cNvPr>
              <p:cNvSpPr txBox="1"/>
              <p:nvPr/>
            </p:nvSpPr>
            <p:spPr>
              <a:xfrm>
                <a:off x="10020641" y="5600551"/>
                <a:ext cx="272068" cy="1933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1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zh-CN" altLang="en-US" sz="4800" b="1" dirty="0">
                    <a:solidFill>
                      <a:schemeClr val="bg1">
                        <a:lumMod val="8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”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9A474A9A-8242-41E7-862E-DE6910154A2F}"/>
                  </a:ext>
                </a:extLst>
              </p:cNvPr>
              <p:cNvSpPr/>
              <p:nvPr/>
            </p:nvSpPr>
            <p:spPr>
              <a:xfrm>
                <a:off x="2117005" y="4560887"/>
                <a:ext cx="272068" cy="193366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zh-CN" altLang="en-US" sz="4800" b="1" dirty="0">
                    <a:solidFill>
                      <a:schemeClr val="bg1">
                        <a:lumMod val="8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“</a:t>
                </a:r>
              </a:p>
            </p:txBody>
          </p:sp>
        </p:grpSp>
      </p:grpSp>
      <p:sp>
        <p:nvSpPr>
          <p:cNvPr id="32" name="图文框 31">
            <a:extLst>
              <a:ext uri="{FF2B5EF4-FFF2-40B4-BE49-F238E27FC236}">
                <a16:creationId xmlns:a16="http://schemas.microsoft.com/office/drawing/2014/main" xmlns="" id="{8C0C6B5D-3BA1-49F0-86B4-5AE60AAFDB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315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0825A130-9E24-456B-A00D-2854D22F48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4933"/>
          <a:stretch/>
        </p:blipFill>
        <p:spPr>
          <a:xfrm>
            <a:off x="5013456" y="355036"/>
            <a:ext cx="2165088" cy="238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29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话气泡: 矩形 2">
            <a:extLst>
              <a:ext uri="{FF2B5EF4-FFF2-40B4-BE49-F238E27FC236}">
                <a16:creationId xmlns:a16="http://schemas.microsoft.com/office/drawing/2014/main" xmlns="" id="{AF9DC161-2898-4CD1-97F7-96FDE563F615}"/>
              </a:ext>
            </a:extLst>
          </p:cNvPr>
          <p:cNvSpPr/>
          <p:nvPr/>
        </p:nvSpPr>
        <p:spPr>
          <a:xfrm>
            <a:off x="4587875" y="1649257"/>
            <a:ext cx="1593850" cy="1080901"/>
          </a:xfrm>
          <a:prstGeom prst="wedgeRectCallout">
            <a:avLst>
              <a:gd name="adj1" fmla="val 58473"/>
              <a:gd name="adj2" fmla="val 937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873042" y="17640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 EXPERIENCE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5DF031E0-310A-4BD0-8879-EAE8DE3018C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" r="320"/>
          <a:stretch>
            <a:fillRect/>
          </a:stretch>
        </p:blipFill>
        <p:spPr/>
      </p:pic>
      <p:sp>
        <p:nvSpPr>
          <p:cNvPr id="6" name="图文框 5">
            <a:extLst>
              <a:ext uri="{FF2B5EF4-FFF2-40B4-BE49-F238E27FC236}">
                <a16:creationId xmlns:a16="http://schemas.microsoft.com/office/drawing/2014/main" xmlns="" id="{F1B43ED1-A53F-4A18-9DCB-3A588C2545A7}"/>
              </a:ext>
            </a:extLst>
          </p:cNvPr>
          <p:cNvSpPr/>
          <p:nvPr/>
        </p:nvSpPr>
        <p:spPr>
          <a:xfrm>
            <a:off x="0" y="0"/>
            <a:ext cx="12192000" cy="7524750"/>
          </a:xfrm>
          <a:prstGeom prst="frame">
            <a:avLst>
              <a:gd name="adj1" fmla="val 2315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122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 EXPERIENCE</a:t>
            </a:r>
            <a:endParaRPr lang="zh-CN" altLang="en-US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7A1600F-D9CC-4EC2-88FD-5C88CC9DC1E1}"/>
              </a:ext>
            </a:extLst>
          </p:cNvPr>
          <p:cNvCxnSpPr/>
          <p:nvPr/>
        </p:nvCxnSpPr>
        <p:spPr>
          <a:xfrm>
            <a:off x="5479143" y="1130300"/>
            <a:ext cx="1233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2A0CFAB-EDD9-4ECB-8464-D37A298CAFF3}"/>
              </a:ext>
            </a:extLst>
          </p:cNvPr>
          <p:cNvGrpSpPr/>
          <p:nvPr/>
        </p:nvGrpSpPr>
        <p:grpSpPr>
          <a:xfrm>
            <a:off x="1919288" y="1393371"/>
            <a:ext cx="8353424" cy="4847092"/>
            <a:chOff x="1919287" y="1393371"/>
            <a:chExt cx="8353424" cy="4847092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17669DF-FA94-4149-B44A-74CE22291BC8}"/>
                </a:ext>
              </a:extLst>
            </p:cNvPr>
            <p:cNvCxnSpPr/>
            <p:nvPr/>
          </p:nvCxnSpPr>
          <p:spPr>
            <a:xfrm>
              <a:off x="6096000" y="1393371"/>
              <a:ext cx="0" cy="484709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6E0ACEF1-9B84-4B4C-8249-2FCDC1AA775E}"/>
                </a:ext>
              </a:extLst>
            </p:cNvPr>
            <p:cNvGrpSpPr/>
            <p:nvPr/>
          </p:nvGrpSpPr>
          <p:grpSpPr>
            <a:xfrm>
              <a:off x="1919287" y="1444966"/>
              <a:ext cx="4262749" cy="1655270"/>
              <a:chOff x="1919287" y="1444966"/>
              <a:chExt cx="4262749" cy="1655270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9C2DCBC5-93CE-46DB-AAD0-989FDA87A201}"/>
                  </a:ext>
                </a:extLst>
              </p:cNvPr>
              <p:cNvGrpSpPr/>
              <p:nvPr/>
            </p:nvGrpSpPr>
            <p:grpSpPr>
              <a:xfrm>
                <a:off x="4353366" y="2173541"/>
                <a:ext cx="1828670" cy="198121"/>
                <a:chOff x="4353366" y="1932384"/>
                <a:chExt cx="1828670" cy="198121"/>
              </a:xfrm>
            </p:grpSpPr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xmlns="" id="{9B65CDD6-538B-469C-AA60-B857C0CFD116}"/>
                    </a:ext>
                  </a:extLst>
                </p:cNvPr>
                <p:cNvSpPr/>
                <p:nvPr/>
              </p:nvSpPr>
              <p:spPr>
                <a:xfrm>
                  <a:off x="6009964" y="1945408"/>
                  <a:ext cx="172072" cy="17207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xmlns="" id="{A6D20CA7-726D-4CBA-8CF2-2079A9BDB4F1}"/>
                    </a:ext>
                  </a:extLst>
                </p:cNvPr>
                <p:cNvSpPr/>
                <p:nvPr/>
              </p:nvSpPr>
              <p:spPr>
                <a:xfrm>
                  <a:off x="6060000" y="1995444"/>
                  <a:ext cx="72000" cy="72000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xmlns="" id="{712A5EB7-F85F-418D-BFB6-C956AEAD17DC}"/>
                    </a:ext>
                  </a:extLst>
                </p:cNvPr>
                <p:cNvSpPr txBox="1"/>
                <p:nvPr/>
              </p:nvSpPr>
              <p:spPr>
                <a:xfrm>
                  <a:off x="4353366" y="1932384"/>
                  <a:ext cx="1550104" cy="1981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1">
                  <a:noAutofit/>
                </a:bodyPr>
                <a:lstStyle/>
                <a:p>
                  <a:pPr algn="r"/>
                  <a:r>
                    <a:rPr lang="en-US" altLang="zh-CN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2014.06-2015.09</a:t>
                  </a:r>
                  <a:endPara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A0AE3E05-6B08-49A2-952D-9B031A9F5313}"/>
                  </a:ext>
                </a:extLst>
              </p:cNvPr>
              <p:cNvSpPr txBox="1"/>
              <p:nvPr/>
            </p:nvSpPr>
            <p:spPr>
              <a:xfrm>
                <a:off x="1919287" y="1444966"/>
                <a:ext cx="2335017" cy="165527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square" lIns="144000" tIns="144000" rIns="144000" bIns="144000" rtlCol="0" anchor="t" anchorCtr="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da-DK" altLang="zh-CN" sz="1100" b="1" dirty="0">
                    <a:solidFill>
                      <a:schemeClr val="accent1"/>
                    </a:solidFill>
                  </a:rPr>
                  <a:t>Lorem ipsum dolor sit amet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tx2"/>
                    </a:solidFill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amet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,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consectetuer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adipiscing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elit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. Maecenas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porttitor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congue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massa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.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Fusce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posuere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, magna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sed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pulvinar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ultricies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,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purus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lectus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malesuada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libero, sit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amet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commodo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magna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eros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quis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chemeClr val="tx2"/>
                    </a:solidFill>
                  </a:rPr>
                  <a:t>urna</a:t>
                </a:r>
                <a:r>
                  <a:rPr lang="en-US" altLang="zh-CN" sz="1000"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542134AB-56A5-4F22-BE7A-3CF9C0E26C18}"/>
                </a:ext>
              </a:extLst>
            </p:cNvPr>
            <p:cNvGrpSpPr/>
            <p:nvPr/>
          </p:nvGrpSpPr>
          <p:grpSpPr>
            <a:xfrm>
              <a:off x="1919287" y="3652950"/>
              <a:ext cx="4262749" cy="1655270"/>
              <a:chOff x="1919287" y="3523919"/>
              <a:chExt cx="4262749" cy="1655270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E2F151C1-6D60-4BB7-8C94-772E452215D0}"/>
                  </a:ext>
                </a:extLst>
              </p:cNvPr>
              <p:cNvGrpSpPr/>
              <p:nvPr/>
            </p:nvGrpSpPr>
            <p:grpSpPr>
              <a:xfrm>
                <a:off x="4353366" y="4252494"/>
                <a:ext cx="1828670" cy="198121"/>
                <a:chOff x="4353366" y="4164899"/>
                <a:chExt cx="1828670" cy="198121"/>
              </a:xfrm>
            </p:grpSpPr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xmlns="" id="{9E635021-1990-469A-9ACA-802CC5F35B8F}"/>
                    </a:ext>
                  </a:extLst>
                </p:cNvPr>
                <p:cNvSpPr/>
                <p:nvPr/>
              </p:nvSpPr>
              <p:spPr>
                <a:xfrm>
                  <a:off x="6009964" y="4177923"/>
                  <a:ext cx="172072" cy="17207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xmlns="" id="{DABA69DC-FE79-4C26-94D2-CB91733B03FA}"/>
                    </a:ext>
                  </a:extLst>
                </p:cNvPr>
                <p:cNvSpPr/>
                <p:nvPr/>
              </p:nvSpPr>
              <p:spPr>
                <a:xfrm>
                  <a:off x="6060000" y="4227959"/>
                  <a:ext cx="72000" cy="72000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xmlns="" id="{417E8DB7-B732-4229-86B3-2D76A9ABEAEF}"/>
                    </a:ext>
                  </a:extLst>
                </p:cNvPr>
                <p:cNvSpPr txBox="1"/>
                <p:nvPr/>
              </p:nvSpPr>
              <p:spPr>
                <a:xfrm>
                  <a:off x="4353366" y="4164899"/>
                  <a:ext cx="1550104" cy="1981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1">
                  <a:noAutofit/>
                </a:bodyPr>
                <a:lstStyle/>
                <a:p>
                  <a:pPr algn="r"/>
                  <a:r>
                    <a:rPr lang="en-US" altLang="zh-CN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2016.09-2017.05</a:t>
                  </a:r>
                  <a:endPara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AB82FDF9-73C9-46EE-B358-D83DFCD46000}"/>
                  </a:ext>
                </a:extLst>
              </p:cNvPr>
              <p:cNvSpPr txBox="1"/>
              <p:nvPr/>
            </p:nvSpPr>
            <p:spPr>
              <a:xfrm>
                <a:off x="1919287" y="3523919"/>
                <a:ext cx="2335017" cy="165527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square" lIns="144000" tIns="144000" rIns="144000" bIns="144000" rtlCol="0" anchor="t" anchorCtr="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da-DK" altLang="zh-CN" sz="1100" b="1" dirty="0">
                    <a:solidFill>
                      <a:schemeClr val="accent1"/>
                    </a:solidFill>
                  </a:rPr>
                  <a:t>Lorem ipsum dolor sit amet</a:t>
                </a:r>
              </a:p>
              <a:p>
                <a:pPr lvl="0" algn="r"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rgbClr val="373545"/>
                    </a:solidFill>
                  </a:rPr>
                  <a:t>Lorem ipsum dolor sit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amet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,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consectetuer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adipiscing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elit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. Maecenas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porttitor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congue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massa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.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Fusce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posuere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, magna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sed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pulvinar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ultricies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,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purus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lectus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malesuada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libero, sit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amet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commodo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magna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eros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quis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urna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.</a:t>
                </a:r>
              </a:p>
              <a:p>
                <a:pPr algn="r">
                  <a:lnSpc>
                    <a:spcPct val="120000"/>
                  </a:lnSpc>
                </a:pPr>
                <a:endParaRPr lang="zh-CN" altLang="en-US" sz="105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B7A26865-6C69-44C8-A59A-26CB015CBAC9}"/>
                </a:ext>
              </a:extLst>
            </p:cNvPr>
            <p:cNvGrpSpPr/>
            <p:nvPr/>
          </p:nvGrpSpPr>
          <p:grpSpPr>
            <a:xfrm>
              <a:off x="6009964" y="2548958"/>
              <a:ext cx="4262747" cy="1655270"/>
              <a:chOff x="6009964" y="2407661"/>
              <a:chExt cx="4262747" cy="1655270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xmlns="" id="{0A4A1450-A6E5-446D-BEFF-D82C8C6D25B0}"/>
                  </a:ext>
                </a:extLst>
              </p:cNvPr>
              <p:cNvGrpSpPr/>
              <p:nvPr/>
            </p:nvGrpSpPr>
            <p:grpSpPr>
              <a:xfrm>
                <a:off x="6009964" y="3136236"/>
                <a:ext cx="1828670" cy="198121"/>
                <a:chOff x="6009964" y="3048642"/>
                <a:chExt cx="1828670" cy="198121"/>
              </a:xfrm>
            </p:grpSpPr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xmlns="" id="{534875A1-B63A-43C6-AE6A-32BDC97E58F8}"/>
                    </a:ext>
                  </a:extLst>
                </p:cNvPr>
                <p:cNvSpPr/>
                <p:nvPr/>
              </p:nvSpPr>
              <p:spPr>
                <a:xfrm>
                  <a:off x="6009964" y="3061666"/>
                  <a:ext cx="172072" cy="17207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xmlns="" id="{D84C4A72-58B8-40FA-9ADA-31F166128B0B}"/>
                    </a:ext>
                  </a:extLst>
                </p:cNvPr>
                <p:cNvSpPr/>
                <p:nvPr/>
              </p:nvSpPr>
              <p:spPr>
                <a:xfrm>
                  <a:off x="6060000" y="3111702"/>
                  <a:ext cx="72000" cy="72000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xmlns="" id="{AF5DD2CD-243F-4390-BAF6-7BAB897D59DC}"/>
                    </a:ext>
                  </a:extLst>
                </p:cNvPr>
                <p:cNvSpPr txBox="1"/>
                <p:nvPr/>
              </p:nvSpPr>
              <p:spPr>
                <a:xfrm>
                  <a:off x="6288530" y="3048642"/>
                  <a:ext cx="1550104" cy="1981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1">
                  <a:noAutofit/>
                </a:bodyPr>
                <a:lstStyle/>
                <a:p>
                  <a:r>
                    <a:rPr lang="en-US" altLang="zh-CN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2015.10-2016.09</a:t>
                  </a:r>
                  <a:endPara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="" id="{4964F205-733B-4CF3-9628-221EB2604FDD}"/>
                  </a:ext>
                </a:extLst>
              </p:cNvPr>
              <p:cNvSpPr txBox="1"/>
              <p:nvPr/>
            </p:nvSpPr>
            <p:spPr>
              <a:xfrm>
                <a:off x="7932104" y="2407661"/>
                <a:ext cx="2340607" cy="165527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square" lIns="144000" tIns="144000" rIns="144000" bIns="144000" rtlCol="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da-DK" altLang="zh-CN" sz="1100" b="1" dirty="0">
                    <a:solidFill>
                      <a:schemeClr val="accent1"/>
                    </a:solidFill>
                  </a:rPr>
                  <a:t>Lorem ipsum dolor sit amet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rgbClr val="373545"/>
                    </a:solidFill>
                  </a:rPr>
                  <a:t>Lorem ipsum dolor sit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amet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,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consectetuer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adipiscing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elit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. Maecenas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porttitor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congue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massa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.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Fusce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posuere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, magna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sed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pulvinar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ultricies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,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purus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lectus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malesuada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libero, sit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amet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commodo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magna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eros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quis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urna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.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2CA0081C-204C-404A-B603-160DAEFEE167}"/>
                </a:ext>
              </a:extLst>
            </p:cNvPr>
            <p:cNvGrpSpPr/>
            <p:nvPr/>
          </p:nvGrpSpPr>
          <p:grpSpPr>
            <a:xfrm>
              <a:off x="6009964" y="4756943"/>
              <a:ext cx="4262747" cy="1431925"/>
              <a:chOff x="6009964" y="4756943"/>
              <a:chExt cx="4262747" cy="1431925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9F5C5FAD-40B2-4940-BB16-49FC83B9960E}"/>
                  </a:ext>
                </a:extLst>
              </p:cNvPr>
              <p:cNvGrpSpPr/>
              <p:nvPr/>
            </p:nvGrpSpPr>
            <p:grpSpPr>
              <a:xfrm>
                <a:off x="6009964" y="5373845"/>
                <a:ext cx="1828670" cy="198121"/>
                <a:chOff x="6009964" y="5281157"/>
                <a:chExt cx="1828670" cy="198121"/>
              </a:xfrm>
            </p:grpSpPr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xmlns="" id="{C8CF73CC-16F9-4659-9C97-40466AAF8650}"/>
                    </a:ext>
                  </a:extLst>
                </p:cNvPr>
                <p:cNvSpPr/>
                <p:nvPr/>
              </p:nvSpPr>
              <p:spPr>
                <a:xfrm>
                  <a:off x="6009964" y="5294181"/>
                  <a:ext cx="172072" cy="17207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xmlns="" id="{A65E85ED-3E76-47C8-AD06-A7608D3B5108}"/>
                    </a:ext>
                  </a:extLst>
                </p:cNvPr>
                <p:cNvSpPr/>
                <p:nvPr/>
              </p:nvSpPr>
              <p:spPr>
                <a:xfrm>
                  <a:off x="6060000" y="5344217"/>
                  <a:ext cx="72000" cy="72000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xmlns="" id="{7B32287D-B729-4B0F-BA16-D6D332FF12DC}"/>
                    </a:ext>
                  </a:extLst>
                </p:cNvPr>
                <p:cNvSpPr txBox="1"/>
                <p:nvPr/>
              </p:nvSpPr>
              <p:spPr>
                <a:xfrm>
                  <a:off x="6288530" y="5281157"/>
                  <a:ext cx="1550104" cy="1981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1">
                  <a:noAutofit/>
                </a:bodyPr>
                <a:lstStyle/>
                <a:p>
                  <a:r>
                    <a:rPr lang="en-US" altLang="zh-CN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2017.06-2018.03</a:t>
                  </a:r>
                  <a:endPara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E0EA9FE8-E8D3-43B7-9848-0213608D0644}"/>
                  </a:ext>
                </a:extLst>
              </p:cNvPr>
              <p:cNvSpPr txBox="1"/>
              <p:nvPr/>
            </p:nvSpPr>
            <p:spPr>
              <a:xfrm>
                <a:off x="7932104" y="4756943"/>
                <a:ext cx="2340607" cy="1431925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square" lIns="144000" tIns="144000" rIns="144000" bIns="144000" rtlCol="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da-DK" altLang="zh-CN" sz="1100" b="1" dirty="0">
                    <a:solidFill>
                      <a:schemeClr val="accent1"/>
                    </a:solidFill>
                  </a:rPr>
                  <a:t>Lorem ipsum dolor sit amet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rgbClr val="373545"/>
                    </a:solidFill>
                  </a:rPr>
                  <a:t>Lorem ipsum dolor sit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amet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,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consectetuer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adipiscing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elit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. Maecenas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porttitor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congue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massa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.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Fusce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posuere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, magna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sed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pulvinar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ultricies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,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purus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lectus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</a:t>
                </a:r>
                <a:r>
                  <a:rPr lang="en-US" altLang="zh-CN" sz="1000" dirty="0" err="1">
                    <a:solidFill>
                      <a:srgbClr val="373545"/>
                    </a:solidFill>
                  </a:rPr>
                  <a:t>malesuada</a:t>
                </a:r>
                <a:r>
                  <a:rPr lang="en-US" altLang="zh-CN" sz="1000" dirty="0">
                    <a:solidFill>
                      <a:srgbClr val="373545"/>
                    </a:solidFill>
                  </a:rPr>
                  <a:t> libero</a:t>
                </a:r>
              </a:p>
            </p:txBody>
          </p:sp>
        </p:grpSp>
      </p:grpSp>
      <p:sp>
        <p:nvSpPr>
          <p:cNvPr id="31" name="图文框 30">
            <a:extLst>
              <a:ext uri="{FF2B5EF4-FFF2-40B4-BE49-F238E27FC236}">
                <a16:creationId xmlns:a16="http://schemas.microsoft.com/office/drawing/2014/main" xmlns="" id="{A9633A5C-8F5A-4151-9D06-21BA52E06D38}"/>
              </a:ext>
            </a:extLst>
          </p:cNvPr>
          <p:cNvSpPr/>
          <p:nvPr/>
        </p:nvSpPr>
        <p:spPr>
          <a:xfrm>
            <a:off x="0" y="-704850"/>
            <a:ext cx="12192000" cy="7562850"/>
          </a:xfrm>
          <a:prstGeom prst="frame">
            <a:avLst>
              <a:gd name="adj1" fmla="val 2315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68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话气泡: 矩形 2">
            <a:extLst>
              <a:ext uri="{FF2B5EF4-FFF2-40B4-BE49-F238E27FC236}">
                <a16:creationId xmlns:a16="http://schemas.microsoft.com/office/drawing/2014/main" xmlns="" id="{AF9DC161-2898-4CD1-97F7-96FDE563F615}"/>
              </a:ext>
            </a:extLst>
          </p:cNvPr>
          <p:cNvSpPr/>
          <p:nvPr/>
        </p:nvSpPr>
        <p:spPr>
          <a:xfrm>
            <a:off x="4587875" y="1649257"/>
            <a:ext cx="1593850" cy="1080901"/>
          </a:xfrm>
          <a:prstGeom prst="wedgeRectCallout">
            <a:avLst>
              <a:gd name="adj1" fmla="val 58473"/>
              <a:gd name="adj2" fmla="val 937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873042" y="17640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 EXPERIENCE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5DF031E0-310A-4BD0-8879-EAE8DE3018C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" r="320"/>
          <a:stretch>
            <a:fillRect/>
          </a:stretch>
        </p:blipFill>
        <p:spPr/>
      </p:pic>
      <p:sp>
        <p:nvSpPr>
          <p:cNvPr id="6" name="图文框 5">
            <a:extLst>
              <a:ext uri="{FF2B5EF4-FFF2-40B4-BE49-F238E27FC236}">
                <a16:creationId xmlns:a16="http://schemas.microsoft.com/office/drawing/2014/main" xmlns="" id="{DD41856C-010A-4861-9355-567FBDC3D147}"/>
              </a:ext>
            </a:extLst>
          </p:cNvPr>
          <p:cNvSpPr/>
          <p:nvPr/>
        </p:nvSpPr>
        <p:spPr>
          <a:xfrm>
            <a:off x="0" y="0"/>
            <a:ext cx="12192000" cy="7258050"/>
          </a:xfrm>
          <a:prstGeom prst="frame">
            <a:avLst>
              <a:gd name="adj1" fmla="val 2315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779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CB10D2-5F0E-425A-9EA1-FD95128C8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EDUCATION</a:t>
            </a:r>
            <a:endParaRPr lang="zh-CN" altLang="en-US"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85A90B3F-B582-4FC3-819B-9AD7502FA520}"/>
              </a:ext>
            </a:extLst>
          </p:cNvPr>
          <p:cNvCxnSpPr/>
          <p:nvPr/>
        </p:nvCxnSpPr>
        <p:spPr>
          <a:xfrm>
            <a:off x="5479143" y="1130300"/>
            <a:ext cx="1233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1064B1A0-134C-43F6-8920-107F42203E50}"/>
              </a:ext>
            </a:extLst>
          </p:cNvPr>
          <p:cNvCxnSpPr/>
          <p:nvPr/>
        </p:nvCxnSpPr>
        <p:spPr>
          <a:xfrm>
            <a:off x="6096000" y="1393371"/>
            <a:ext cx="0" cy="484709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0D841C59-B361-4210-826F-77DC50323E65}"/>
              </a:ext>
            </a:extLst>
          </p:cNvPr>
          <p:cNvGrpSpPr/>
          <p:nvPr/>
        </p:nvGrpSpPr>
        <p:grpSpPr>
          <a:xfrm>
            <a:off x="1929262" y="1890114"/>
            <a:ext cx="8333476" cy="1618302"/>
            <a:chOff x="1929262" y="1611022"/>
            <a:chExt cx="8333476" cy="161830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34E6180A-E275-4FEC-9241-DBE9994B116C}"/>
                </a:ext>
              </a:extLst>
            </p:cNvPr>
            <p:cNvGrpSpPr/>
            <p:nvPr/>
          </p:nvGrpSpPr>
          <p:grpSpPr>
            <a:xfrm>
              <a:off x="6009964" y="1611022"/>
              <a:ext cx="172072" cy="172072"/>
              <a:chOff x="6009965" y="2186565"/>
              <a:chExt cx="172072" cy="172072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8D3D194A-B1ED-409D-BE89-3E31F83B0476}"/>
                  </a:ext>
                </a:extLst>
              </p:cNvPr>
              <p:cNvSpPr/>
              <p:nvPr/>
            </p:nvSpPr>
            <p:spPr>
              <a:xfrm>
                <a:off x="6009965" y="2186565"/>
                <a:ext cx="172072" cy="1720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D923C3E8-CF4F-4FF0-8D5D-E36569A74281}"/>
                  </a:ext>
                </a:extLst>
              </p:cNvPr>
              <p:cNvSpPr/>
              <p:nvPr/>
            </p:nvSpPr>
            <p:spPr>
              <a:xfrm>
                <a:off x="6060001" y="223660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E19C8742-DB35-41F5-862D-B5DD41F62222}"/>
                </a:ext>
              </a:extLst>
            </p:cNvPr>
            <p:cNvGrpSpPr/>
            <p:nvPr/>
          </p:nvGrpSpPr>
          <p:grpSpPr>
            <a:xfrm>
              <a:off x="5305781" y="1882393"/>
              <a:ext cx="1580438" cy="409215"/>
              <a:chOff x="1767606" y="2048235"/>
              <a:chExt cx="1580438" cy="523220"/>
            </a:xfrm>
            <a:solidFill>
              <a:schemeClr val="bg1"/>
            </a:solidFill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33101511-4C6F-498A-83C5-47F0FC8A4CAB}"/>
                  </a:ext>
                </a:extLst>
              </p:cNvPr>
              <p:cNvSpPr txBox="1"/>
              <p:nvPr/>
            </p:nvSpPr>
            <p:spPr>
              <a:xfrm>
                <a:off x="2020682" y="2048235"/>
                <a:ext cx="1074287" cy="261610"/>
              </a:xfrm>
              <a:prstGeom prst="rect">
                <a:avLst/>
              </a:prstGeom>
              <a:grpFill/>
            </p:spPr>
            <p:txBody>
              <a:bodyPr wrap="none" lIns="0" tIns="0" rIns="0" bIns="0" anchor="ctr">
                <a:noAutofit/>
              </a:bodyPr>
              <a:lstStyle>
                <a:defPPr>
                  <a:defRPr lang="zh-CN"/>
                </a:defPPr>
                <a:lvl1pPr algn="ctr">
                  <a:defRPr sz="1100" b="1">
                    <a:solidFill>
                      <a:srgbClr val="6897AF"/>
                    </a:solidFill>
                  </a:defRPr>
                </a:lvl1pPr>
              </a:lstStyle>
              <a:p>
                <a:r>
                  <a:rPr lang="en-US" altLang="zh-CN" sz="900" dirty="0">
                    <a:solidFill>
                      <a:schemeClr val="accent1"/>
                    </a:solidFill>
                  </a:rPr>
                  <a:t>20007.09-2011.06</a:t>
                </a:r>
                <a:endParaRPr lang="zh-CN" altLang="en-US" sz="9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9B2FAFE2-DF92-413A-B653-0DAE4343217C}"/>
                  </a:ext>
                </a:extLst>
              </p:cNvPr>
              <p:cNvSpPr/>
              <p:nvPr/>
            </p:nvSpPr>
            <p:spPr>
              <a:xfrm>
                <a:off x="1767606" y="2309845"/>
                <a:ext cx="1580438" cy="261610"/>
              </a:xfrm>
              <a:prstGeom prst="rect">
                <a:avLst/>
              </a:prstGeom>
              <a:grpFill/>
            </p:spPr>
            <p:txBody>
              <a:bodyPr wrap="none" lIns="0" tIns="0" rIns="0" bIns="0" anchor="ctr">
                <a:noAutofit/>
              </a:bodyPr>
              <a:lstStyle/>
              <a:p>
                <a:pPr algn="ctr"/>
                <a:r>
                  <a:rPr lang="da-DK" altLang="zh-CN" sz="1100" b="1" dirty="0">
                    <a:solidFill>
                      <a:schemeClr val="accent1"/>
                    </a:solidFill>
                  </a:rPr>
                  <a:t>Lorem Ipsum University</a:t>
                </a:r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6B80E2F7-2166-4397-A657-D1EC2FF8764F}"/>
                </a:ext>
              </a:extLst>
            </p:cNvPr>
            <p:cNvGrpSpPr/>
            <p:nvPr/>
          </p:nvGrpSpPr>
          <p:grpSpPr>
            <a:xfrm>
              <a:off x="4980962" y="2291608"/>
              <a:ext cx="2230076" cy="261610"/>
              <a:chOff x="2223362" y="2338060"/>
              <a:chExt cx="2230076" cy="261610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xmlns="" id="{5784F0F4-22A4-44AF-9961-94152E4454D9}"/>
                  </a:ext>
                </a:extLst>
              </p:cNvPr>
              <p:cNvSpPr/>
              <p:nvPr/>
            </p:nvSpPr>
            <p:spPr>
              <a:xfrm>
                <a:off x="3338400" y="2338060"/>
                <a:ext cx="1115038" cy="2616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anchor="ctr">
                <a:noAutofit/>
              </a:bodyPr>
              <a:lstStyle/>
              <a:p>
                <a:pPr algn="ctr"/>
                <a:r>
                  <a:rPr lang="da-DK" altLang="zh-CN" sz="1000" dirty="0">
                    <a:solidFill>
                      <a:schemeClr val="accent2"/>
                    </a:solidFill>
                  </a:rPr>
                  <a:t>Bachelor Degree</a:t>
                </a:r>
                <a:endParaRPr lang="zh-CN" altLang="en-US" sz="14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5B383DB4-3A2C-417B-9E82-DD483A474F90}"/>
                  </a:ext>
                </a:extLst>
              </p:cNvPr>
              <p:cNvSpPr/>
              <p:nvPr/>
            </p:nvSpPr>
            <p:spPr>
              <a:xfrm>
                <a:off x="2223362" y="2338060"/>
                <a:ext cx="1115038" cy="2616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anchor="ctr">
                <a:noAutofit/>
              </a:bodyPr>
              <a:lstStyle/>
              <a:p>
                <a:pPr algn="ctr"/>
                <a:r>
                  <a:rPr lang="da-DK" altLang="zh-CN" sz="1000" dirty="0">
                    <a:solidFill>
                      <a:schemeClr val="accent2"/>
                    </a:solidFill>
                  </a:rPr>
                  <a:t>Main Professional </a:t>
                </a:r>
                <a:endParaRPr lang="zh-CN" altLang="en-US" sz="1400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056689F8-64B5-4D39-A8DC-D1B440DC9EF4}"/>
                </a:ext>
              </a:extLst>
            </p:cNvPr>
            <p:cNvSpPr txBox="1"/>
            <p:nvPr/>
          </p:nvSpPr>
          <p:spPr>
            <a:xfrm>
              <a:off x="1929262" y="2553218"/>
              <a:ext cx="8333476" cy="676106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square" lIns="0" tIns="0" rIns="0" bIns="0" rtlCol="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Lorem ipsum dolor sit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consectetuer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Maecenas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porttitor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congue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massa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posuere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, magna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pulvinar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ultricies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purus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lectus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malesuada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libero, sit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commodo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magna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eros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quis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urna.Nunc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viverra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imperdiet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enim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est.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Vivamus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a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tellus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Nunc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viverra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imperdiet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enim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est.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Vivamus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a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tellus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Lorem ipsum dolor sit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consectetuer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AE046BA1-EB9D-4220-83CC-B4EE74183E72}"/>
              </a:ext>
            </a:extLst>
          </p:cNvPr>
          <p:cNvGrpSpPr/>
          <p:nvPr/>
        </p:nvGrpSpPr>
        <p:grpSpPr>
          <a:xfrm>
            <a:off x="1929262" y="4125419"/>
            <a:ext cx="8333476" cy="1618302"/>
            <a:chOff x="1929262" y="1611022"/>
            <a:chExt cx="8333476" cy="1618302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2E6177F9-F420-4AB9-B26A-E20EBD820866}"/>
                </a:ext>
              </a:extLst>
            </p:cNvPr>
            <p:cNvGrpSpPr/>
            <p:nvPr/>
          </p:nvGrpSpPr>
          <p:grpSpPr>
            <a:xfrm>
              <a:off x="6009964" y="1611022"/>
              <a:ext cx="172072" cy="172072"/>
              <a:chOff x="6009965" y="2186565"/>
              <a:chExt cx="172072" cy="172072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F81D3661-A734-470B-98C7-FFD1B5CB8F61}"/>
                  </a:ext>
                </a:extLst>
              </p:cNvPr>
              <p:cNvSpPr/>
              <p:nvPr/>
            </p:nvSpPr>
            <p:spPr>
              <a:xfrm>
                <a:off x="6009965" y="2186565"/>
                <a:ext cx="172072" cy="1720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84697664-F2BE-4FC9-B5CA-FD2347547701}"/>
                  </a:ext>
                </a:extLst>
              </p:cNvPr>
              <p:cNvSpPr/>
              <p:nvPr/>
            </p:nvSpPr>
            <p:spPr>
              <a:xfrm>
                <a:off x="6060001" y="223660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DAEF27F0-B460-49BA-93AB-399C420450AD}"/>
                </a:ext>
              </a:extLst>
            </p:cNvPr>
            <p:cNvGrpSpPr/>
            <p:nvPr/>
          </p:nvGrpSpPr>
          <p:grpSpPr>
            <a:xfrm>
              <a:off x="5305781" y="1882393"/>
              <a:ext cx="1580438" cy="409215"/>
              <a:chOff x="1767606" y="2048235"/>
              <a:chExt cx="1580438" cy="523220"/>
            </a:xfrm>
            <a:solidFill>
              <a:schemeClr val="bg1"/>
            </a:solidFill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2F20F02E-6523-4326-BE48-A8E49A9DD870}"/>
                  </a:ext>
                </a:extLst>
              </p:cNvPr>
              <p:cNvSpPr txBox="1"/>
              <p:nvPr/>
            </p:nvSpPr>
            <p:spPr>
              <a:xfrm>
                <a:off x="2020682" y="2048235"/>
                <a:ext cx="1074287" cy="261610"/>
              </a:xfrm>
              <a:prstGeom prst="rect">
                <a:avLst/>
              </a:prstGeom>
              <a:grpFill/>
            </p:spPr>
            <p:txBody>
              <a:bodyPr wrap="none" lIns="0" tIns="0" rIns="0" bIns="0" anchor="ctr">
                <a:noAutofit/>
              </a:bodyPr>
              <a:lstStyle>
                <a:defPPr>
                  <a:defRPr lang="zh-CN"/>
                </a:defPPr>
                <a:lvl1pPr algn="ctr">
                  <a:defRPr sz="1100" b="1">
                    <a:solidFill>
                      <a:srgbClr val="6897AF"/>
                    </a:solidFill>
                  </a:defRPr>
                </a:lvl1pPr>
              </a:lstStyle>
              <a:p>
                <a:r>
                  <a:rPr lang="en-US" altLang="zh-CN" sz="900" dirty="0">
                    <a:solidFill>
                      <a:schemeClr val="accent1"/>
                    </a:solidFill>
                  </a:rPr>
                  <a:t>2011.09-2014.06</a:t>
                </a:r>
                <a:endParaRPr lang="zh-CN" altLang="en-US" sz="9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828FD085-4BD6-44DB-A2B8-0D54ED228B3E}"/>
                  </a:ext>
                </a:extLst>
              </p:cNvPr>
              <p:cNvSpPr/>
              <p:nvPr/>
            </p:nvSpPr>
            <p:spPr>
              <a:xfrm>
                <a:off x="1767606" y="2309845"/>
                <a:ext cx="1580438" cy="261610"/>
              </a:xfrm>
              <a:prstGeom prst="rect">
                <a:avLst/>
              </a:prstGeom>
              <a:grpFill/>
            </p:spPr>
            <p:txBody>
              <a:bodyPr wrap="none" lIns="0" tIns="0" rIns="0" bIns="0" anchor="ctr">
                <a:noAutofit/>
              </a:bodyPr>
              <a:lstStyle/>
              <a:p>
                <a:pPr algn="ctr"/>
                <a:r>
                  <a:rPr lang="da-DK" altLang="zh-CN" sz="1100" b="1" dirty="0">
                    <a:solidFill>
                      <a:schemeClr val="accent1"/>
                    </a:solidFill>
                  </a:rPr>
                  <a:t>Lorem Ipsum University</a:t>
                </a:r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EC221144-5FF7-454D-BA85-3F33466BA6CC}"/>
                </a:ext>
              </a:extLst>
            </p:cNvPr>
            <p:cNvGrpSpPr/>
            <p:nvPr/>
          </p:nvGrpSpPr>
          <p:grpSpPr>
            <a:xfrm>
              <a:off x="4980962" y="2291608"/>
              <a:ext cx="2230076" cy="261610"/>
              <a:chOff x="2223362" y="2338060"/>
              <a:chExt cx="2230076" cy="261610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="" id="{9FB5F342-7EE4-4E84-B06E-6EFA25F607DB}"/>
                  </a:ext>
                </a:extLst>
              </p:cNvPr>
              <p:cNvSpPr/>
              <p:nvPr/>
            </p:nvSpPr>
            <p:spPr>
              <a:xfrm>
                <a:off x="3338400" y="2338060"/>
                <a:ext cx="1115038" cy="2616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anchor="ctr">
                <a:noAutofit/>
              </a:bodyPr>
              <a:lstStyle/>
              <a:p>
                <a:pPr algn="ctr"/>
                <a:r>
                  <a:rPr lang="da-DK" altLang="zh-CN" sz="1000" dirty="0">
                    <a:solidFill>
                      <a:schemeClr val="accent2"/>
                    </a:solidFill>
                  </a:rPr>
                  <a:t>Master's degree</a:t>
                </a: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FDC7E83F-CBDB-4C33-A243-FE5F39572167}"/>
                  </a:ext>
                </a:extLst>
              </p:cNvPr>
              <p:cNvSpPr/>
              <p:nvPr/>
            </p:nvSpPr>
            <p:spPr>
              <a:xfrm>
                <a:off x="2223362" y="2338060"/>
                <a:ext cx="1115038" cy="2616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anchor="ctr">
                <a:noAutofit/>
              </a:bodyPr>
              <a:lstStyle/>
              <a:p>
                <a:pPr algn="ctr"/>
                <a:r>
                  <a:rPr lang="da-DK" altLang="zh-CN" sz="1000" dirty="0">
                    <a:solidFill>
                      <a:schemeClr val="accent2"/>
                    </a:solidFill>
                  </a:rPr>
                  <a:t>Main Professional </a:t>
                </a:r>
                <a:endParaRPr lang="zh-CN" altLang="en-US" sz="1400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F4B30133-1C2F-414B-8F3E-6E21D74D84C9}"/>
                </a:ext>
              </a:extLst>
            </p:cNvPr>
            <p:cNvSpPr txBox="1"/>
            <p:nvPr/>
          </p:nvSpPr>
          <p:spPr>
            <a:xfrm>
              <a:off x="1929262" y="2553218"/>
              <a:ext cx="8333476" cy="676106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square" lIns="0" tIns="0" rIns="0" bIns="0" rtlCol="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Lorem ipsum dolor sit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consectetuer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Maecenas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porttitor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congue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massa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posuere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magna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sed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pulvinar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ultricies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purus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lectus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malesuada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libero, sit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commodo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magna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eros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quis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urna.Nunc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viverra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imperdiet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enim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est.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Vivamus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a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tellus.Nunc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viverra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imperdiet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enim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Vivamus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a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tellus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Lorem ipsum dolor sit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amet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consectetuer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</a:p>
          </p:txBody>
        </p:sp>
      </p:grpSp>
      <p:sp>
        <p:nvSpPr>
          <p:cNvPr id="31" name="图文框 30">
            <a:extLst>
              <a:ext uri="{FF2B5EF4-FFF2-40B4-BE49-F238E27FC236}">
                <a16:creationId xmlns:a16="http://schemas.microsoft.com/office/drawing/2014/main" xmlns="" id="{DB32DA3A-F8F1-43D5-89A2-7CE10E04116F}"/>
              </a:ext>
            </a:extLst>
          </p:cNvPr>
          <p:cNvSpPr/>
          <p:nvPr/>
        </p:nvSpPr>
        <p:spPr>
          <a:xfrm>
            <a:off x="0" y="-304800"/>
            <a:ext cx="12192000" cy="7162800"/>
          </a:xfrm>
          <a:prstGeom prst="frame">
            <a:avLst>
              <a:gd name="adj1" fmla="val 2315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485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话气泡: 矩形 2">
            <a:extLst>
              <a:ext uri="{FF2B5EF4-FFF2-40B4-BE49-F238E27FC236}">
                <a16:creationId xmlns:a16="http://schemas.microsoft.com/office/drawing/2014/main" xmlns="" id="{AF9DC161-2898-4CD1-97F7-96FDE563F615}"/>
              </a:ext>
            </a:extLst>
          </p:cNvPr>
          <p:cNvSpPr/>
          <p:nvPr/>
        </p:nvSpPr>
        <p:spPr>
          <a:xfrm>
            <a:off x="4587875" y="1649257"/>
            <a:ext cx="1593850" cy="1080901"/>
          </a:xfrm>
          <a:prstGeom prst="wedgeRectCallout">
            <a:avLst>
              <a:gd name="adj1" fmla="val 58473"/>
              <a:gd name="adj2" fmla="val 937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873042" y="17640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MY SKILLS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5DF031E0-310A-4BD0-8879-EAE8DE3018C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" r="320"/>
          <a:stretch>
            <a:fillRect/>
          </a:stretch>
        </p:blipFill>
        <p:spPr/>
      </p:pic>
      <p:sp>
        <p:nvSpPr>
          <p:cNvPr id="6" name="图文框 5">
            <a:extLst>
              <a:ext uri="{FF2B5EF4-FFF2-40B4-BE49-F238E27FC236}">
                <a16:creationId xmlns:a16="http://schemas.microsoft.com/office/drawing/2014/main" xmlns="" id="{4437C64E-1000-4F9D-9A41-DFB0A9503DB2}"/>
              </a:ext>
            </a:extLst>
          </p:cNvPr>
          <p:cNvSpPr/>
          <p:nvPr/>
        </p:nvSpPr>
        <p:spPr>
          <a:xfrm>
            <a:off x="0" y="0"/>
            <a:ext cx="12192000" cy="7086600"/>
          </a:xfrm>
          <a:prstGeom prst="frame">
            <a:avLst>
              <a:gd name="adj1" fmla="val 2315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774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4B35F041-1473-4CAA-84AC-FE4297427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MY SKILLS</a:t>
            </a:r>
            <a:endParaRPr lang="zh-CN" altLang="en-US" dirty="0"/>
          </a:p>
        </p:txBody>
      </p:sp>
      <p:grpSp>
        <p:nvGrpSpPr>
          <p:cNvPr id="335" name="组合 334">
            <a:extLst>
              <a:ext uri="{FF2B5EF4-FFF2-40B4-BE49-F238E27FC236}">
                <a16:creationId xmlns:a16="http://schemas.microsoft.com/office/drawing/2014/main" xmlns="" id="{E44DEDB4-0670-41D8-B763-114FCC048C2A}"/>
              </a:ext>
            </a:extLst>
          </p:cNvPr>
          <p:cNvGrpSpPr/>
          <p:nvPr/>
        </p:nvGrpSpPr>
        <p:grpSpPr>
          <a:xfrm>
            <a:off x="1485861" y="2052191"/>
            <a:ext cx="9218691" cy="3858135"/>
            <a:chOff x="1485861" y="1704719"/>
            <a:chExt cx="9218691" cy="3858135"/>
          </a:xfrm>
        </p:grpSpPr>
        <p:grpSp>
          <p:nvGrpSpPr>
            <p:cNvPr id="289" name="24cdbb12-2d62-4ae5-9846-d4ab959ac260" descr="BwgAAB+LCAAAAAAABAC9VcFu2kAQ/Zdtc6PIpKKlvkEpLarSoBiljaIcNvaAt1rvovUQQZD/vbOOjdfYlNBDxQXPvpl58956vGNvcbsC5rMg4QbHgi8NT6YICeuwacR8tZayw0ZCRUItvxq9XqXMv9/t09yTnwLjz1pqc8vlGmwBJVBw+fLoN5Jq2JkRxGCbx45hCdaodb1YiBDmMSRQYuZC4VBFQcwjQnhdjwYwYhmjgjQtAtePvyFEJ83vW9Q6janmm8mkNxiMB5e2WN7Gy7IOCyDUKvpfJD+cJjn6NHn/ZVwneUzsUucroUSyTgpY3veKb5xQz3sJiiiS4MKmCsE87e3s2Vj+P0BDDSbaJByp4c7LLioRBv1uzmuqIthQpZIsq7lfkLQXr/V+2YP99covW5U043Rlgbi1TN3Mq9AdNlRLSeDLj/l8pYj7wuTNCn4Q2lJiNyA5iifIo+yhPkdJiaqDwuaEWecotZlOUWh13jxFkjvMLRgUIZdDKZYqIRY2SyNq+yp/00Y8a4X1YzIOMIzp/DvAqrgZgXimhgsuUyj9LXWglCpAWTVJCkBdpteJ6fZxlK2Uqcl6UtGy+D8pe5DsKkxvcQr4awYmJDajbX2IYq8cYJzB/He9bq9E3L2iyl17Fa/b3/ep44unhmmBNo9/88wpf8wwt0SrWU3RzzNtDhs8zymb4drTtoaOjZPTyVtWExQMzqNdrvNzd1HzXg1D63Wx5x1XG5+uE3uqcupgR7WuJ5Y90O8P+XOJgAcIAAA=">
              <a:extLst>
                <a:ext uri="{FF2B5EF4-FFF2-40B4-BE49-F238E27FC236}">
                  <a16:creationId xmlns:a16="http://schemas.microsoft.com/office/drawing/2014/main" xmlns="" id="{07A93148-1CD2-4217-88DC-83019BAF0EF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85861" y="1704719"/>
              <a:ext cx="1793763" cy="3858135"/>
              <a:chOff x="6149928" y="1339850"/>
              <a:chExt cx="1793763" cy="3858135"/>
            </a:xfrm>
          </p:grpSpPr>
          <p:sp>
            <p:nvSpPr>
              <p:cNvPr id="328" name="ValueShape">
                <a:extLst>
                  <a:ext uri="{FF2B5EF4-FFF2-40B4-BE49-F238E27FC236}">
                    <a16:creationId xmlns:a16="http://schemas.microsoft.com/office/drawing/2014/main" xmlns="" id="{A8C299F0-207C-4B2D-BF2B-8F1D48022C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2835" y="1816394"/>
                <a:ext cx="598488" cy="2700413"/>
              </a:xfrm>
              <a:custGeom>
                <a:avLst/>
                <a:gdLst>
                  <a:gd name="connsiteX0" fmla="*/ 252413 w 596901"/>
                  <a:gd name="connsiteY0" fmla="*/ 3159669 h 3176957"/>
                  <a:gd name="connsiteX1" fmla="*/ 596901 w 596901"/>
                  <a:gd name="connsiteY1" fmla="*/ 3159669 h 3176957"/>
                  <a:gd name="connsiteX2" fmla="*/ 596901 w 596901"/>
                  <a:gd name="connsiteY2" fmla="*/ 3176957 h 3176957"/>
                  <a:gd name="connsiteX3" fmla="*/ 252413 w 596901"/>
                  <a:gd name="connsiteY3" fmla="*/ 3176957 h 3176957"/>
                  <a:gd name="connsiteX4" fmla="*/ 252413 w 596901"/>
                  <a:gd name="connsiteY4" fmla="*/ 3069527 h 3176957"/>
                  <a:gd name="connsiteX5" fmla="*/ 596901 w 596901"/>
                  <a:gd name="connsiteY5" fmla="*/ 3069527 h 3176957"/>
                  <a:gd name="connsiteX6" fmla="*/ 596901 w 596901"/>
                  <a:gd name="connsiteY6" fmla="*/ 3086815 h 3176957"/>
                  <a:gd name="connsiteX7" fmla="*/ 252413 w 596901"/>
                  <a:gd name="connsiteY7" fmla="*/ 3086815 h 3176957"/>
                  <a:gd name="connsiteX8" fmla="*/ 252413 w 596901"/>
                  <a:gd name="connsiteY8" fmla="*/ 2980619 h 3176957"/>
                  <a:gd name="connsiteX9" fmla="*/ 596901 w 596901"/>
                  <a:gd name="connsiteY9" fmla="*/ 2980619 h 3176957"/>
                  <a:gd name="connsiteX10" fmla="*/ 596901 w 596901"/>
                  <a:gd name="connsiteY10" fmla="*/ 2997907 h 3176957"/>
                  <a:gd name="connsiteX11" fmla="*/ 252413 w 596901"/>
                  <a:gd name="connsiteY11" fmla="*/ 2997907 h 3176957"/>
                  <a:gd name="connsiteX12" fmla="*/ 252413 w 596901"/>
                  <a:gd name="connsiteY12" fmla="*/ 2890477 h 3176957"/>
                  <a:gd name="connsiteX13" fmla="*/ 596901 w 596901"/>
                  <a:gd name="connsiteY13" fmla="*/ 2890477 h 3176957"/>
                  <a:gd name="connsiteX14" fmla="*/ 596901 w 596901"/>
                  <a:gd name="connsiteY14" fmla="*/ 2907765 h 3176957"/>
                  <a:gd name="connsiteX15" fmla="*/ 252413 w 596901"/>
                  <a:gd name="connsiteY15" fmla="*/ 2907765 h 3176957"/>
                  <a:gd name="connsiteX16" fmla="*/ 252413 w 596901"/>
                  <a:gd name="connsiteY16" fmla="*/ 2800335 h 3176957"/>
                  <a:gd name="connsiteX17" fmla="*/ 596901 w 596901"/>
                  <a:gd name="connsiteY17" fmla="*/ 2800335 h 3176957"/>
                  <a:gd name="connsiteX18" fmla="*/ 596901 w 596901"/>
                  <a:gd name="connsiteY18" fmla="*/ 2817623 h 3176957"/>
                  <a:gd name="connsiteX19" fmla="*/ 252413 w 596901"/>
                  <a:gd name="connsiteY19" fmla="*/ 2817623 h 3176957"/>
                  <a:gd name="connsiteX20" fmla="*/ 252413 w 596901"/>
                  <a:gd name="connsiteY20" fmla="*/ 2711427 h 3176957"/>
                  <a:gd name="connsiteX21" fmla="*/ 596901 w 596901"/>
                  <a:gd name="connsiteY21" fmla="*/ 2711427 h 3176957"/>
                  <a:gd name="connsiteX22" fmla="*/ 596901 w 596901"/>
                  <a:gd name="connsiteY22" fmla="*/ 2728715 h 3176957"/>
                  <a:gd name="connsiteX23" fmla="*/ 252413 w 596901"/>
                  <a:gd name="connsiteY23" fmla="*/ 2728715 h 3176957"/>
                  <a:gd name="connsiteX24" fmla="*/ 252413 w 596901"/>
                  <a:gd name="connsiteY24" fmla="*/ 2621286 h 3176957"/>
                  <a:gd name="connsiteX25" fmla="*/ 596901 w 596901"/>
                  <a:gd name="connsiteY25" fmla="*/ 2621286 h 3176957"/>
                  <a:gd name="connsiteX26" fmla="*/ 596901 w 596901"/>
                  <a:gd name="connsiteY26" fmla="*/ 2638574 h 3176957"/>
                  <a:gd name="connsiteX27" fmla="*/ 252413 w 596901"/>
                  <a:gd name="connsiteY27" fmla="*/ 2638574 h 3176957"/>
                  <a:gd name="connsiteX28" fmla="*/ 252413 w 596901"/>
                  <a:gd name="connsiteY28" fmla="*/ 2532378 h 3176957"/>
                  <a:gd name="connsiteX29" fmla="*/ 596901 w 596901"/>
                  <a:gd name="connsiteY29" fmla="*/ 2532378 h 3176957"/>
                  <a:gd name="connsiteX30" fmla="*/ 596901 w 596901"/>
                  <a:gd name="connsiteY30" fmla="*/ 2549666 h 3176957"/>
                  <a:gd name="connsiteX31" fmla="*/ 252413 w 596901"/>
                  <a:gd name="connsiteY31" fmla="*/ 2549666 h 3176957"/>
                  <a:gd name="connsiteX32" fmla="*/ 252413 w 596901"/>
                  <a:gd name="connsiteY32" fmla="*/ 2442235 h 3176957"/>
                  <a:gd name="connsiteX33" fmla="*/ 596901 w 596901"/>
                  <a:gd name="connsiteY33" fmla="*/ 2442235 h 3176957"/>
                  <a:gd name="connsiteX34" fmla="*/ 596901 w 596901"/>
                  <a:gd name="connsiteY34" fmla="*/ 2459523 h 3176957"/>
                  <a:gd name="connsiteX35" fmla="*/ 252413 w 596901"/>
                  <a:gd name="connsiteY35" fmla="*/ 2459523 h 3176957"/>
                  <a:gd name="connsiteX36" fmla="*/ 252413 w 596901"/>
                  <a:gd name="connsiteY36" fmla="*/ 2353328 h 3176957"/>
                  <a:gd name="connsiteX37" fmla="*/ 596901 w 596901"/>
                  <a:gd name="connsiteY37" fmla="*/ 2353328 h 3176957"/>
                  <a:gd name="connsiteX38" fmla="*/ 596901 w 596901"/>
                  <a:gd name="connsiteY38" fmla="*/ 2370616 h 3176957"/>
                  <a:gd name="connsiteX39" fmla="*/ 252413 w 596901"/>
                  <a:gd name="connsiteY39" fmla="*/ 2370616 h 3176957"/>
                  <a:gd name="connsiteX40" fmla="*/ 252413 w 596901"/>
                  <a:gd name="connsiteY40" fmla="*/ 2263186 h 3176957"/>
                  <a:gd name="connsiteX41" fmla="*/ 596901 w 596901"/>
                  <a:gd name="connsiteY41" fmla="*/ 2263186 h 3176957"/>
                  <a:gd name="connsiteX42" fmla="*/ 596901 w 596901"/>
                  <a:gd name="connsiteY42" fmla="*/ 2280474 h 3176957"/>
                  <a:gd name="connsiteX43" fmla="*/ 252413 w 596901"/>
                  <a:gd name="connsiteY43" fmla="*/ 2280474 h 3176957"/>
                  <a:gd name="connsiteX44" fmla="*/ 252413 w 596901"/>
                  <a:gd name="connsiteY44" fmla="*/ 2173043 h 3176957"/>
                  <a:gd name="connsiteX45" fmla="*/ 596901 w 596901"/>
                  <a:gd name="connsiteY45" fmla="*/ 2173043 h 3176957"/>
                  <a:gd name="connsiteX46" fmla="*/ 596901 w 596901"/>
                  <a:gd name="connsiteY46" fmla="*/ 2190331 h 3176957"/>
                  <a:gd name="connsiteX47" fmla="*/ 252413 w 596901"/>
                  <a:gd name="connsiteY47" fmla="*/ 2190331 h 3176957"/>
                  <a:gd name="connsiteX48" fmla="*/ 252413 w 596901"/>
                  <a:gd name="connsiteY48" fmla="*/ 2084136 h 3176957"/>
                  <a:gd name="connsiteX49" fmla="*/ 596901 w 596901"/>
                  <a:gd name="connsiteY49" fmla="*/ 2084136 h 3176957"/>
                  <a:gd name="connsiteX50" fmla="*/ 596901 w 596901"/>
                  <a:gd name="connsiteY50" fmla="*/ 2101424 h 3176957"/>
                  <a:gd name="connsiteX51" fmla="*/ 252413 w 596901"/>
                  <a:gd name="connsiteY51" fmla="*/ 2101424 h 3176957"/>
                  <a:gd name="connsiteX52" fmla="*/ 252413 w 596901"/>
                  <a:gd name="connsiteY52" fmla="*/ 1993994 h 3176957"/>
                  <a:gd name="connsiteX53" fmla="*/ 596901 w 596901"/>
                  <a:gd name="connsiteY53" fmla="*/ 1993994 h 3176957"/>
                  <a:gd name="connsiteX54" fmla="*/ 596901 w 596901"/>
                  <a:gd name="connsiteY54" fmla="*/ 2011282 h 3176957"/>
                  <a:gd name="connsiteX55" fmla="*/ 252413 w 596901"/>
                  <a:gd name="connsiteY55" fmla="*/ 2011282 h 3176957"/>
                  <a:gd name="connsiteX56" fmla="*/ 252413 w 596901"/>
                  <a:gd name="connsiteY56" fmla="*/ 1905087 h 3176957"/>
                  <a:gd name="connsiteX57" fmla="*/ 596901 w 596901"/>
                  <a:gd name="connsiteY57" fmla="*/ 1905087 h 3176957"/>
                  <a:gd name="connsiteX58" fmla="*/ 596901 w 596901"/>
                  <a:gd name="connsiteY58" fmla="*/ 1922375 h 3176957"/>
                  <a:gd name="connsiteX59" fmla="*/ 252413 w 596901"/>
                  <a:gd name="connsiteY59" fmla="*/ 1922375 h 3176957"/>
                  <a:gd name="connsiteX60" fmla="*/ 252413 w 596901"/>
                  <a:gd name="connsiteY60" fmla="*/ 1814944 h 3176957"/>
                  <a:gd name="connsiteX61" fmla="*/ 596901 w 596901"/>
                  <a:gd name="connsiteY61" fmla="*/ 1814944 h 3176957"/>
                  <a:gd name="connsiteX62" fmla="*/ 596901 w 596901"/>
                  <a:gd name="connsiteY62" fmla="*/ 1832232 h 3176957"/>
                  <a:gd name="connsiteX63" fmla="*/ 252413 w 596901"/>
                  <a:gd name="connsiteY63" fmla="*/ 1832232 h 3176957"/>
                  <a:gd name="connsiteX64" fmla="*/ 252413 w 596901"/>
                  <a:gd name="connsiteY64" fmla="*/ 1726037 h 3176957"/>
                  <a:gd name="connsiteX65" fmla="*/ 596901 w 596901"/>
                  <a:gd name="connsiteY65" fmla="*/ 1726037 h 3176957"/>
                  <a:gd name="connsiteX66" fmla="*/ 596901 w 596901"/>
                  <a:gd name="connsiteY66" fmla="*/ 1743325 h 3176957"/>
                  <a:gd name="connsiteX67" fmla="*/ 252413 w 596901"/>
                  <a:gd name="connsiteY67" fmla="*/ 1743325 h 3176957"/>
                  <a:gd name="connsiteX68" fmla="*/ 252413 w 596901"/>
                  <a:gd name="connsiteY68" fmla="*/ 1635895 h 3176957"/>
                  <a:gd name="connsiteX69" fmla="*/ 596901 w 596901"/>
                  <a:gd name="connsiteY69" fmla="*/ 1635895 h 3176957"/>
                  <a:gd name="connsiteX70" fmla="*/ 596901 w 596901"/>
                  <a:gd name="connsiteY70" fmla="*/ 1653183 h 3176957"/>
                  <a:gd name="connsiteX71" fmla="*/ 252413 w 596901"/>
                  <a:gd name="connsiteY71" fmla="*/ 1653183 h 3176957"/>
                  <a:gd name="connsiteX72" fmla="*/ 252413 w 596901"/>
                  <a:gd name="connsiteY72" fmla="*/ 1546987 h 3176957"/>
                  <a:gd name="connsiteX73" fmla="*/ 596901 w 596901"/>
                  <a:gd name="connsiteY73" fmla="*/ 1546987 h 3176957"/>
                  <a:gd name="connsiteX74" fmla="*/ 596901 w 596901"/>
                  <a:gd name="connsiteY74" fmla="*/ 1564275 h 3176957"/>
                  <a:gd name="connsiteX75" fmla="*/ 252413 w 596901"/>
                  <a:gd name="connsiteY75" fmla="*/ 1564275 h 3176957"/>
                  <a:gd name="connsiteX76" fmla="*/ 252413 w 596901"/>
                  <a:gd name="connsiteY76" fmla="*/ 1456845 h 3176957"/>
                  <a:gd name="connsiteX77" fmla="*/ 596901 w 596901"/>
                  <a:gd name="connsiteY77" fmla="*/ 1456845 h 3176957"/>
                  <a:gd name="connsiteX78" fmla="*/ 596901 w 596901"/>
                  <a:gd name="connsiteY78" fmla="*/ 1474133 h 3176957"/>
                  <a:gd name="connsiteX79" fmla="*/ 252413 w 596901"/>
                  <a:gd name="connsiteY79" fmla="*/ 1474133 h 3176957"/>
                  <a:gd name="connsiteX80" fmla="*/ 252413 w 596901"/>
                  <a:gd name="connsiteY80" fmla="*/ 1366703 h 3176957"/>
                  <a:gd name="connsiteX81" fmla="*/ 596901 w 596901"/>
                  <a:gd name="connsiteY81" fmla="*/ 1366703 h 3176957"/>
                  <a:gd name="connsiteX82" fmla="*/ 596901 w 596901"/>
                  <a:gd name="connsiteY82" fmla="*/ 1383991 h 3176957"/>
                  <a:gd name="connsiteX83" fmla="*/ 252413 w 596901"/>
                  <a:gd name="connsiteY83" fmla="*/ 1383991 h 3176957"/>
                  <a:gd name="connsiteX84" fmla="*/ 252413 w 596901"/>
                  <a:gd name="connsiteY84" fmla="*/ 1277795 h 3176957"/>
                  <a:gd name="connsiteX85" fmla="*/ 596901 w 596901"/>
                  <a:gd name="connsiteY85" fmla="*/ 1277795 h 3176957"/>
                  <a:gd name="connsiteX86" fmla="*/ 596901 w 596901"/>
                  <a:gd name="connsiteY86" fmla="*/ 1295083 h 3176957"/>
                  <a:gd name="connsiteX87" fmla="*/ 252413 w 596901"/>
                  <a:gd name="connsiteY87" fmla="*/ 1295083 h 3176957"/>
                  <a:gd name="connsiteX88" fmla="*/ 252413 w 596901"/>
                  <a:gd name="connsiteY88" fmla="*/ 1187653 h 3176957"/>
                  <a:gd name="connsiteX89" fmla="*/ 596901 w 596901"/>
                  <a:gd name="connsiteY89" fmla="*/ 1187653 h 3176957"/>
                  <a:gd name="connsiteX90" fmla="*/ 596901 w 596901"/>
                  <a:gd name="connsiteY90" fmla="*/ 1204941 h 3176957"/>
                  <a:gd name="connsiteX91" fmla="*/ 252413 w 596901"/>
                  <a:gd name="connsiteY91" fmla="*/ 1204941 h 3176957"/>
                  <a:gd name="connsiteX92" fmla="*/ 252413 w 596901"/>
                  <a:gd name="connsiteY92" fmla="*/ 1098745 h 3176957"/>
                  <a:gd name="connsiteX93" fmla="*/ 596901 w 596901"/>
                  <a:gd name="connsiteY93" fmla="*/ 1098745 h 3176957"/>
                  <a:gd name="connsiteX94" fmla="*/ 596901 w 596901"/>
                  <a:gd name="connsiteY94" fmla="*/ 1116033 h 3176957"/>
                  <a:gd name="connsiteX95" fmla="*/ 252413 w 596901"/>
                  <a:gd name="connsiteY95" fmla="*/ 1116033 h 3176957"/>
                  <a:gd name="connsiteX96" fmla="*/ 252413 w 596901"/>
                  <a:gd name="connsiteY96" fmla="*/ 1008603 h 3176957"/>
                  <a:gd name="connsiteX97" fmla="*/ 596901 w 596901"/>
                  <a:gd name="connsiteY97" fmla="*/ 1008603 h 3176957"/>
                  <a:gd name="connsiteX98" fmla="*/ 596901 w 596901"/>
                  <a:gd name="connsiteY98" fmla="*/ 1025891 h 3176957"/>
                  <a:gd name="connsiteX99" fmla="*/ 252413 w 596901"/>
                  <a:gd name="connsiteY99" fmla="*/ 1025891 h 3176957"/>
                  <a:gd name="connsiteX100" fmla="*/ 252413 w 596901"/>
                  <a:gd name="connsiteY100" fmla="*/ 919696 h 3176957"/>
                  <a:gd name="connsiteX101" fmla="*/ 596901 w 596901"/>
                  <a:gd name="connsiteY101" fmla="*/ 919696 h 3176957"/>
                  <a:gd name="connsiteX102" fmla="*/ 596901 w 596901"/>
                  <a:gd name="connsiteY102" fmla="*/ 936984 h 3176957"/>
                  <a:gd name="connsiteX103" fmla="*/ 252413 w 596901"/>
                  <a:gd name="connsiteY103" fmla="*/ 936984 h 3176957"/>
                  <a:gd name="connsiteX104" fmla="*/ 252413 w 596901"/>
                  <a:gd name="connsiteY104" fmla="*/ 829553 h 3176957"/>
                  <a:gd name="connsiteX105" fmla="*/ 596901 w 596901"/>
                  <a:gd name="connsiteY105" fmla="*/ 829553 h 3176957"/>
                  <a:gd name="connsiteX106" fmla="*/ 596901 w 596901"/>
                  <a:gd name="connsiteY106" fmla="*/ 846841 h 3176957"/>
                  <a:gd name="connsiteX107" fmla="*/ 252413 w 596901"/>
                  <a:gd name="connsiteY107" fmla="*/ 846841 h 3176957"/>
                  <a:gd name="connsiteX108" fmla="*/ 252413 w 596901"/>
                  <a:gd name="connsiteY108" fmla="*/ 739411 h 3176957"/>
                  <a:gd name="connsiteX109" fmla="*/ 596901 w 596901"/>
                  <a:gd name="connsiteY109" fmla="*/ 739411 h 3176957"/>
                  <a:gd name="connsiteX110" fmla="*/ 596901 w 596901"/>
                  <a:gd name="connsiteY110" fmla="*/ 756699 h 3176957"/>
                  <a:gd name="connsiteX111" fmla="*/ 252413 w 596901"/>
                  <a:gd name="connsiteY111" fmla="*/ 756699 h 3176957"/>
                  <a:gd name="connsiteX112" fmla="*/ 252413 w 596901"/>
                  <a:gd name="connsiteY112" fmla="*/ 650504 h 3176957"/>
                  <a:gd name="connsiteX113" fmla="*/ 596901 w 596901"/>
                  <a:gd name="connsiteY113" fmla="*/ 650504 h 3176957"/>
                  <a:gd name="connsiteX114" fmla="*/ 596901 w 596901"/>
                  <a:gd name="connsiteY114" fmla="*/ 667792 h 3176957"/>
                  <a:gd name="connsiteX115" fmla="*/ 252413 w 596901"/>
                  <a:gd name="connsiteY115" fmla="*/ 667792 h 3176957"/>
                  <a:gd name="connsiteX116" fmla="*/ 252413 w 596901"/>
                  <a:gd name="connsiteY116" fmla="*/ 560361 h 3176957"/>
                  <a:gd name="connsiteX117" fmla="*/ 596901 w 596901"/>
                  <a:gd name="connsiteY117" fmla="*/ 560361 h 3176957"/>
                  <a:gd name="connsiteX118" fmla="*/ 596901 w 596901"/>
                  <a:gd name="connsiteY118" fmla="*/ 577649 h 3176957"/>
                  <a:gd name="connsiteX119" fmla="*/ 252413 w 596901"/>
                  <a:gd name="connsiteY119" fmla="*/ 577649 h 3176957"/>
                  <a:gd name="connsiteX120" fmla="*/ 252413 w 596901"/>
                  <a:gd name="connsiteY120" fmla="*/ 471454 h 3176957"/>
                  <a:gd name="connsiteX121" fmla="*/ 596901 w 596901"/>
                  <a:gd name="connsiteY121" fmla="*/ 471454 h 3176957"/>
                  <a:gd name="connsiteX122" fmla="*/ 596901 w 596901"/>
                  <a:gd name="connsiteY122" fmla="*/ 488742 h 3176957"/>
                  <a:gd name="connsiteX123" fmla="*/ 252413 w 596901"/>
                  <a:gd name="connsiteY123" fmla="*/ 488742 h 3176957"/>
                  <a:gd name="connsiteX124" fmla="*/ 252413 w 596901"/>
                  <a:gd name="connsiteY124" fmla="*/ 381312 h 3176957"/>
                  <a:gd name="connsiteX125" fmla="*/ 596901 w 596901"/>
                  <a:gd name="connsiteY125" fmla="*/ 381312 h 3176957"/>
                  <a:gd name="connsiteX126" fmla="*/ 596901 w 596901"/>
                  <a:gd name="connsiteY126" fmla="*/ 398600 h 3176957"/>
                  <a:gd name="connsiteX127" fmla="*/ 252413 w 596901"/>
                  <a:gd name="connsiteY127" fmla="*/ 398600 h 3176957"/>
                  <a:gd name="connsiteX128" fmla="*/ 252413 w 596901"/>
                  <a:gd name="connsiteY128" fmla="*/ 292405 h 3176957"/>
                  <a:gd name="connsiteX129" fmla="*/ 596901 w 596901"/>
                  <a:gd name="connsiteY129" fmla="*/ 292405 h 3176957"/>
                  <a:gd name="connsiteX130" fmla="*/ 596901 w 596901"/>
                  <a:gd name="connsiteY130" fmla="*/ 309693 h 3176957"/>
                  <a:gd name="connsiteX131" fmla="*/ 252413 w 596901"/>
                  <a:gd name="connsiteY131" fmla="*/ 309693 h 3176957"/>
                  <a:gd name="connsiteX132" fmla="*/ 252413 w 596901"/>
                  <a:gd name="connsiteY132" fmla="*/ 202262 h 3176957"/>
                  <a:gd name="connsiteX133" fmla="*/ 596901 w 596901"/>
                  <a:gd name="connsiteY133" fmla="*/ 202262 h 3176957"/>
                  <a:gd name="connsiteX134" fmla="*/ 596901 w 596901"/>
                  <a:gd name="connsiteY134" fmla="*/ 219550 h 3176957"/>
                  <a:gd name="connsiteX135" fmla="*/ 252413 w 596901"/>
                  <a:gd name="connsiteY135" fmla="*/ 219550 h 3176957"/>
                  <a:gd name="connsiteX136" fmla="*/ 252413 w 596901"/>
                  <a:gd name="connsiteY136" fmla="*/ 113355 h 3176957"/>
                  <a:gd name="connsiteX137" fmla="*/ 596901 w 596901"/>
                  <a:gd name="connsiteY137" fmla="*/ 113355 h 3176957"/>
                  <a:gd name="connsiteX138" fmla="*/ 596901 w 596901"/>
                  <a:gd name="connsiteY138" fmla="*/ 130643 h 3176957"/>
                  <a:gd name="connsiteX139" fmla="*/ 252413 w 596901"/>
                  <a:gd name="connsiteY139" fmla="*/ 130643 h 3176957"/>
                  <a:gd name="connsiteX140" fmla="*/ 252413 w 596901"/>
                  <a:gd name="connsiteY140" fmla="*/ 23213 h 3176957"/>
                  <a:gd name="connsiteX141" fmla="*/ 596901 w 596901"/>
                  <a:gd name="connsiteY141" fmla="*/ 23213 h 3176957"/>
                  <a:gd name="connsiteX142" fmla="*/ 596901 w 596901"/>
                  <a:gd name="connsiteY142" fmla="*/ 40501 h 3176957"/>
                  <a:gd name="connsiteX143" fmla="*/ 252413 w 596901"/>
                  <a:gd name="connsiteY143" fmla="*/ 40501 h 3176957"/>
                  <a:gd name="connsiteX144" fmla="*/ 0 w 596901"/>
                  <a:gd name="connsiteY144" fmla="*/ 0 h 3176957"/>
                  <a:gd name="connsiteX145" fmla="*/ 114300 w 596901"/>
                  <a:gd name="connsiteY145" fmla="*/ 0 h 3176957"/>
                  <a:gd name="connsiteX146" fmla="*/ 114300 w 596901"/>
                  <a:gd name="connsiteY146" fmla="*/ 848076 h 3176957"/>
                  <a:gd name="connsiteX147" fmla="*/ 114300 w 596901"/>
                  <a:gd name="connsiteY147" fmla="*/ 3176957 h 3176957"/>
                  <a:gd name="connsiteX148" fmla="*/ 0 w 596901"/>
                  <a:gd name="connsiteY148" fmla="*/ 3176957 h 3176957"/>
                  <a:gd name="connsiteX149" fmla="*/ 0 w 596901"/>
                  <a:gd name="connsiteY149" fmla="*/ 848076 h 31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596901" h="3176957">
                    <a:moveTo>
                      <a:pt x="252413" y="3159669"/>
                    </a:moveTo>
                    <a:lnTo>
                      <a:pt x="596901" y="3159669"/>
                    </a:lnTo>
                    <a:lnTo>
                      <a:pt x="596901" y="3176957"/>
                    </a:lnTo>
                    <a:lnTo>
                      <a:pt x="252413" y="3176957"/>
                    </a:lnTo>
                    <a:close/>
                    <a:moveTo>
                      <a:pt x="252413" y="3069527"/>
                    </a:moveTo>
                    <a:lnTo>
                      <a:pt x="596901" y="3069527"/>
                    </a:lnTo>
                    <a:lnTo>
                      <a:pt x="596901" y="3086815"/>
                    </a:lnTo>
                    <a:lnTo>
                      <a:pt x="252413" y="3086815"/>
                    </a:lnTo>
                    <a:close/>
                    <a:moveTo>
                      <a:pt x="252413" y="2980619"/>
                    </a:moveTo>
                    <a:lnTo>
                      <a:pt x="596901" y="2980619"/>
                    </a:lnTo>
                    <a:lnTo>
                      <a:pt x="596901" y="2997907"/>
                    </a:lnTo>
                    <a:lnTo>
                      <a:pt x="252413" y="2997907"/>
                    </a:lnTo>
                    <a:close/>
                    <a:moveTo>
                      <a:pt x="252413" y="2890477"/>
                    </a:moveTo>
                    <a:lnTo>
                      <a:pt x="596901" y="2890477"/>
                    </a:lnTo>
                    <a:lnTo>
                      <a:pt x="596901" y="2907765"/>
                    </a:lnTo>
                    <a:lnTo>
                      <a:pt x="252413" y="2907765"/>
                    </a:lnTo>
                    <a:close/>
                    <a:moveTo>
                      <a:pt x="252413" y="2800335"/>
                    </a:moveTo>
                    <a:lnTo>
                      <a:pt x="596901" y="2800335"/>
                    </a:lnTo>
                    <a:lnTo>
                      <a:pt x="596901" y="2817623"/>
                    </a:lnTo>
                    <a:lnTo>
                      <a:pt x="252413" y="2817623"/>
                    </a:lnTo>
                    <a:close/>
                    <a:moveTo>
                      <a:pt x="252413" y="2711427"/>
                    </a:moveTo>
                    <a:lnTo>
                      <a:pt x="596901" y="2711427"/>
                    </a:lnTo>
                    <a:lnTo>
                      <a:pt x="596901" y="2728715"/>
                    </a:lnTo>
                    <a:lnTo>
                      <a:pt x="252413" y="2728715"/>
                    </a:lnTo>
                    <a:close/>
                    <a:moveTo>
                      <a:pt x="252413" y="2621286"/>
                    </a:moveTo>
                    <a:lnTo>
                      <a:pt x="596901" y="2621286"/>
                    </a:lnTo>
                    <a:lnTo>
                      <a:pt x="596901" y="2638574"/>
                    </a:lnTo>
                    <a:lnTo>
                      <a:pt x="252413" y="2638574"/>
                    </a:lnTo>
                    <a:close/>
                    <a:moveTo>
                      <a:pt x="252413" y="2532378"/>
                    </a:moveTo>
                    <a:lnTo>
                      <a:pt x="596901" y="2532378"/>
                    </a:lnTo>
                    <a:lnTo>
                      <a:pt x="596901" y="2549666"/>
                    </a:lnTo>
                    <a:lnTo>
                      <a:pt x="252413" y="2549666"/>
                    </a:lnTo>
                    <a:close/>
                    <a:moveTo>
                      <a:pt x="252413" y="2442235"/>
                    </a:moveTo>
                    <a:lnTo>
                      <a:pt x="596901" y="2442235"/>
                    </a:lnTo>
                    <a:lnTo>
                      <a:pt x="596901" y="2459523"/>
                    </a:lnTo>
                    <a:lnTo>
                      <a:pt x="252413" y="2459523"/>
                    </a:lnTo>
                    <a:close/>
                    <a:moveTo>
                      <a:pt x="252413" y="2353328"/>
                    </a:moveTo>
                    <a:lnTo>
                      <a:pt x="596901" y="2353328"/>
                    </a:lnTo>
                    <a:lnTo>
                      <a:pt x="596901" y="2370616"/>
                    </a:lnTo>
                    <a:lnTo>
                      <a:pt x="252413" y="2370616"/>
                    </a:lnTo>
                    <a:close/>
                    <a:moveTo>
                      <a:pt x="252413" y="2263186"/>
                    </a:moveTo>
                    <a:lnTo>
                      <a:pt x="596901" y="2263186"/>
                    </a:lnTo>
                    <a:lnTo>
                      <a:pt x="596901" y="2280474"/>
                    </a:lnTo>
                    <a:lnTo>
                      <a:pt x="252413" y="2280474"/>
                    </a:lnTo>
                    <a:close/>
                    <a:moveTo>
                      <a:pt x="252413" y="2173043"/>
                    </a:moveTo>
                    <a:lnTo>
                      <a:pt x="596901" y="2173043"/>
                    </a:lnTo>
                    <a:lnTo>
                      <a:pt x="596901" y="2190331"/>
                    </a:lnTo>
                    <a:lnTo>
                      <a:pt x="252413" y="2190331"/>
                    </a:lnTo>
                    <a:close/>
                    <a:moveTo>
                      <a:pt x="252413" y="2084136"/>
                    </a:moveTo>
                    <a:lnTo>
                      <a:pt x="596901" y="2084136"/>
                    </a:lnTo>
                    <a:lnTo>
                      <a:pt x="596901" y="2101424"/>
                    </a:lnTo>
                    <a:lnTo>
                      <a:pt x="252413" y="2101424"/>
                    </a:lnTo>
                    <a:close/>
                    <a:moveTo>
                      <a:pt x="252413" y="1993994"/>
                    </a:moveTo>
                    <a:lnTo>
                      <a:pt x="596901" y="1993994"/>
                    </a:lnTo>
                    <a:lnTo>
                      <a:pt x="596901" y="2011282"/>
                    </a:lnTo>
                    <a:lnTo>
                      <a:pt x="252413" y="2011282"/>
                    </a:lnTo>
                    <a:close/>
                    <a:moveTo>
                      <a:pt x="252413" y="1905087"/>
                    </a:moveTo>
                    <a:lnTo>
                      <a:pt x="596901" y="1905087"/>
                    </a:lnTo>
                    <a:lnTo>
                      <a:pt x="596901" y="1922375"/>
                    </a:lnTo>
                    <a:lnTo>
                      <a:pt x="252413" y="1922375"/>
                    </a:lnTo>
                    <a:close/>
                    <a:moveTo>
                      <a:pt x="252413" y="1814944"/>
                    </a:moveTo>
                    <a:lnTo>
                      <a:pt x="596901" y="1814944"/>
                    </a:lnTo>
                    <a:lnTo>
                      <a:pt x="596901" y="1832232"/>
                    </a:lnTo>
                    <a:lnTo>
                      <a:pt x="252413" y="1832232"/>
                    </a:lnTo>
                    <a:close/>
                    <a:moveTo>
                      <a:pt x="252413" y="1726037"/>
                    </a:moveTo>
                    <a:lnTo>
                      <a:pt x="596901" y="1726037"/>
                    </a:lnTo>
                    <a:lnTo>
                      <a:pt x="596901" y="1743325"/>
                    </a:lnTo>
                    <a:lnTo>
                      <a:pt x="252413" y="1743325"/>
                    </a:lnTo>
                    <a:close/>
                    <a:moveTo>
                      <a:pt x="252413" y="1635895"/>
                    </a:moveTo>
                    <a:lnTo>
                      <a:pt x="596901" y="1635895"/>
                    </a:lnTo>
                    <a:lnTo>
                      <a:pt x="596901" y="1653183"/>
                    </a:lnTo>
                    <a:lnTo>
                      <a:pt x="252413" y="1653183"/>
                    </a:lnTo>
                    <a:close/>
                    <a:moveTo>
                      <a:pt x="252413" y="1546987"/>
                    </a:moveTo>
                    <a:lnTo>
                      <a:pt x="596901" y="1546987"/>
                    </a:lnTo>
                    <a:lnTo>
                      <a:pt x="596901" y="1564275"/>
                    </a:lnTo>
                    <a:lnTo>
                      <a:pt x="252413" y="1564275"/>
                    </a:lnTo>
                    <a:close/>
                    <a:moveTo>
                      <a:pt x="252413" y="1456845"/>
                    </a:moveTo>
                    <a:lnTo>
                      <a:pt x="596901" y="1456845"/>
                    </a:lnTo>
                    <a:lnTo>
                      <a:pt x="596901" y="1474133"/>
                    </a:lnTo>
                    <a:lnTo>
                      <a:pt x="252413" y="1474133"/>
                    </a:lnTo>
                    <a:close/>
                    <a:moveTo>
                      <a:pt x="252413" y="1366703"/>
                    </a:moveTo>
                    <a:lnTo>
                      <a:pt x="596901" y="1366703"/>
                    </a:lnTo>
                    <a:lnTo>
                      <a:pt x="596901" y="1383991"/>
                    </a:lnTo>
                    <a:lnTo>
                      <a:pt x="252413" y="1383991"/>
                    </a:lnTo>
                    <a:close/>
                    <a:moveTo>
                      <a:pt x="252413" y="1277795"/>
                    </a:moveTo>
                    <a:lnTo>
                      <a:pt x="596901" y="1277795"/>
                    </a:lnTo>
                    <a:lnTo>
                      <a:pt x="596901" y="1295083"/>
                    </a:lnTo>
                    <a:lnTo>
                      <a:pt x="252413" y="1295083"/>
                    </a:lnTo>
                    <a:close/>
                    <a:moveTo>
                      <a:pt x="252413" y="1187653"/>
                    </a:moveTo>
                    <a:lnTo>
                      <a:pt x="596901" y="1187653"/>
                    </a:lnTo>
                    <a:lnTo>
                      <a:pt x="596901" y="1204941"/>
                    </a:lnTo>
                    <a:lnTo>
                      <a:pt x="252413" y="1204941"/>
                    </a:lnTo>
                    <a:close/>
                    <a:moveTo>
                      <a:pt x="252413" y="1098745"/>
                    </a:moveTo>
                    <a:lnTo>
                      <a:pt x="596901" y="1098745"/>
                    </a:lnTo>
                    <a:lnTo>
                      <a:pt x="596901" y="1116033"/>
                    </a:lnTo>
                    <a:lnTo>
                      <a:pt x="252413" y="1116033"/>
                    </a:lnTo>
                    <a:close/>
                    <a:moveTo>
                      <a:pt x="252413" y="1008603"/>
                    </a:moveTo>
                    <a:lnTo>
                      <a:pt x="596901" y="1008603"/>
                    </a:lnTo>
                    <a:lnTo>
                      <a:pt x="596901" y="1025891"/>
                    </a:lnTo>
                    <a:lnTo>
                      <a:pt x="252413" y="1025891"/>
                    </a:lnTo>
                    <a:close/>
                    <a:moveTo>
                      <a:pt x="252413" y="919696"/>
                    </a:moveTo>
                    <a:lnTo>
                      <a:pt x="596901" y="919696"/>
                    </a:lnTo>
                    <a:lnTo>
                      <a:pt x="596901" y="936984"/>
                    </a:lnTo>
                    <a:lnTo>
                      <a:pt x="252413" y="936984"/>
                    </a:lnTo>
                    <a:close/>
                    <a:moveTo>
                      <a:pt x="252413" y="829553"/>
                    </a:moveTo>
                    <a:lnTo>
                      <a:pt x="596901" y="829553"/>
                    </a:lnTo>
                    <a:lnTo>
                      <a:pt x="596901" y="846841"/>
                    </a:lnTo>
                    <a:lnTo>
                      <a:pt x="252413" y="846841"/>
                    </a:lnTo>
                    <a:close/>
                    <a:moveTo>
                      <a:pt x="252413" y="739411"/>
                    </a:moveTo>
                    <a:lnTo>
                      <a:pt x="596901" y="739411"/>
                    </a:lnTo>
                    <a:lnTo>
                      <a:pt x="596901" y="756699"/>
                    </a:lnTo>
                    <a:lnTo>
                      <a:pt x="252413" y="756699"/>
                    </a:lnTo>
                    <a:close/>
                    <a:moveTo>
                      <a:pt x="252413" y="650504"/>
                    </a:moveTo>
                    <a:lnTo>
                      <a:pt x="596901" y="650504"/>
                    </a:lnTo>
                    <a:lnTo>
                      <a:pt x="596901" y="667792"/>
                    </a:lnTo>
                    <a:lnTo>
                      <a:pt x="252413" y="667792"/>
                    </a:lnTo>
                    <a:close/>
                    <a:moveTo>
                      <a:pt x="252413" y="560361"/>
                    </a:moveTo>
                    <a:lnTo>
                      <a:pt x="596901" y="560361"/>
                    </a:lnTo>
                    <a:lnTo>
                      <a:pt x="596901" y="577649"/>
                    </a:lnTo>
                    <a:lnTo>
                      <a:pt x="252413" y="577649"/>
                    </a:lnTo>
                    <a:close/>
                    <a:moveTo>
                      <a:pt x="252413" y="471454"/>
                    </a:moveTo>
                    <a:lnTo>
                      <a:pt x="596901" y="471454"/>
                    </a:lnTo>
                    <a:lnTo>
                      <a:pt x="596901" y="488742"/>
                    </a:lnTo>
                    <a:lnTo>
                      <a:pt x="252413" y="488742"/>
                    </a:lnTo>
                    <a:close/>
                    <a:moveTo>
                      <a:pt x="252413" y="381312"/>
                    </a:moveTo>
                    <a:lnTo>
                      <a:pt x="596901" y="381312"/>
                    </a:lnTo>
                    <a:lnTo>
                      <a:pt x="596901" y="398600"/>
                    </a:lnTo>
                    <a:lnTo>
                      <a:pt x="252413" y="398600"/>
                    </a:lnTo>
                    <a:close/>
                    <a:moveTo>
                      <a:pt x="252413" y="292405"/>
                    </a:moveTo>
                    <a:lnTo>
                      <a:pt x="596901" y="292405"/>
                    </a:lnTo>
                    <a:lnTo>
                      <a:pt x="596901" y="309693"/>
                    </a:lnTo>
                    <a:lnTo>
                      <a:pt x="252413" y="309693"/>
                    </a:lnTo>
                    <a:close/>
                    <a:moveTo>
                      <a:pt x="252413" y="202262"/>
                    </a:moveTo>
                    <a:lnTo>
                      <a:pt x="596901" y="202262"/>
                    </a:lnTo>
                    <a:lnTo>
                      <a:pt x="596901" y="219550"/>
                    </a:lnTo>
                    <a:lnTo>
                      <a:pt x="252413" y="219550"/>
                    </a:lnTo>
                    <a:close/>
                    <a:moveTo>
                      <a:pt x="252413" y="113355"/>
                    </a:moveTo>
                    <a:lnTo>
                      <a:pt x="596901" y="113355"/>
                    </a:lnTo>
                    <a:lnTo>
                      <a:pt x="596901" y="130643"/>
                    </a:lnTo>
                    <a:lnTo>
                      <a:pt x="252413" y="130643"/>
                    </a:lnTo>
                    <a:close/>
                    <a:moveTo>
                      <a:pt x="252413" y="23213"/>
                    </a:moveTo>
                    <a:lnTo>
                      <a:pt x="596901" y="23213"/>
                    </a:lnTo>
                    <a:lnTo>
                      <a:pt x="596901" y="40501"/>
                    </a:lnTo>
                    <a:lnTo>
                      <a:pt x="252413" y="40501"/>
                    </a:lnTo>
                    <a:close/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848076"/>
                    </a:lnTo>
                    <a:lnTo>
                      <a:pt x="114300" y="3176957"/>
                    </a:lnTo>
                    <a:lnTo>
                      <a:pt x="0" y="3176957"/>
                    </a:lnTo>
                    <a:lnTo>
                      <a:pt x="0" y="848076"/>
                    </a:lnTo>
                    <a:close/>
                  </a:path>
                </a:pathLst>
              </a:custGeom>
              <a:noFill/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29" name="SorbShape">
                <a:extLst>
                  <a:ext uri="{FF2B5EF4-FFF2-40B4-BE49-F238E27FC236}">
                    <a16:creationId xmlns:a16="http://schemas.microsoft.com/office/drawing/2014/main" xmlns="" id="{AAB1D9B8-96C6-49B8-A899-D2D17F805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9928" y="1720078"/>
                <a:ext cx="357188" cy="192633"/>
              </a:xfrm>
              <a:custGeom>
                <a:avLst/>
                <a:gdLst>
                  <a:gd name="T0" fmla="*/ 13 w 62"/>
                  <a:gd name="T1" fmla="*/ 2 h 43"/>
                  <a:gd name="T2" fmla="*/ 27 w 62"/>
                  <a:gd name="T3" fmla="*/ 2 h 43"/>
                  <a:gd name="T4" fmla="*/ 58 w 62"/>
                  <a:gd name="T5" fmla="*/ 19 h 43"/>
                  <a:gd name="T6" fmla="*/ 58 w 62"/>
                  <a:gd name="T7" fmla="*/ 24 h 43"/>
                  <a:gd name="T8" fmla="*/ 27 w 62"/>
                  <a:gd name="T9" fmla="*/ 41 h 43"/>
                  <a:gd name="T10" fmla="*/ 13 w 62"/>
                  <a:gd name="T11" fmla="*/ 41 h 43"/>
                  <a:gd name="T12" fmla="*/ 0 w 62"/>
                  <a:gd name="T13" fmla="*/ 21 h 43"/>
                  <a:gd name="T14" fmla="*/ 13 w 62"/>
                  <a:gd name="T15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3">
                    <a:moveTo>
                      <a:pt x="13" y="2"/>
                    </a:moveTo>
                    <a:cubicBezTo>
                      <a:pt x="17" y="0"/>
                      <a:pt x="23" y="0"/>
                      <a:pt x="27" y="2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62" y="20"/>
                      <a:pt x="62" y="22"/>
                      <a:pt x="58" y="24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3" y="43"/>
                      <a:pt x="17" y="43"/>
                      <a:pt x="13" y="41"/>
                    </a:cubicBezTo>
                    <a:cubicBezTo>
                      <a:pt x="13" y="41"/>
                      <a:pt x="0" y="34"/>
                      <a:pt x="0" y="21"/>
                    </a:cubicBezTo>
                    <a:cubicBezTo>
                      <a:pt x="0" y="9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30" name="RelativeShape">
                <a:extLst>
                  <a:ext uri="{FF2B5EF4-FFF2-40B4-BE49-F238E27FC236}">
                    <a16:creationId xmlns:a16="http://schemas.microsoft.com/office/drawing/2014/main" xmlns="" id="{859C6E66-5A70-448F-8ED3-7F3058FAE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2835" y="1339850"/>
                <a:ext cx="598488" cy="3176957"/>
              </a:xfrm>
              <a:custGeom>
                <a:avLst/>
                <a:gdLst>
                  <a:gd name="connsiteX0" fmla="*/ 254000 w 598488"/>
                  <a:gd name="connsiteY0" fmla="*/ 3159669 h 3176957"/>
                  <a:gd name="connsiteX1" fmla="*/ 598488 w 598488"/>
                  <a:gd name="connsiteY1" fmla="*/ 3159669 h 3176957"/>
                  <a:gd name="connsiteX2" fmla="*/ 598488 w 598488"/>
                  <a:gd name="connsiteY2" fmla="*/ 3176957 h 3176957"/>
                  <a:gd name="connsiteX3" fmla="*/ 254000 w 598488"/>
                  <a:gd name="connsiteY3" fmla="*/ 3176957 h 3176957"/>
                  <a:gd name="connsiteX4" fmla="*/ 254000 w 598488"/>
                  <a:gd name="connsiteY4" fmla="*/ 3069527 h 3176957"/>
                  <a:gd name="connsiteX5" fmla="*/ 598488 w 598488"/>
                  <a:gd name="connsiteY5" fmla="*/ 3069527 h 3176957"/>
                  <a:gd name="connsiteX6" fmla="*/ 598488 w 598488"/>
                  <a:gd name="connsiteY6" fmla="*/ 3086815 h 3176957"/>
                  <a:gd name="connsiteX7" fmla="*/ 254000 w 598488"/>
                  <a:gd name="connsiteY7" fmla="*/ 3086815 h 3176957"/>
                  <a:gd name="connsiteX8" fmla="*/ 254000 w 598488"/>
                  <a:gd name="connsiteY8" fmla="*/ 2980619 h 3176957"/>
                  <a:gd name="connsiteX9" fmla="*/ 598488 w 598488"/>
                  <a:gd name="connsiteY9" fmla="*/ 2980619 h 3176957"/>
                  <a:gd name="connsiteX10" fmla="*/ 598488 w 598488"/>
                  <a:gd name="connsiteY10" fmla="*/ 2997907 h 3176957"/>
                  <a:gd name="connsiteX11" fmla="*/ 254000 w 598488"/>
                  <a:gd name="connsiteY11" fmla="*/ 2997907 h 3176957"/>
                  <a:gd name="connsiteX12" fmla="*/ 254000 w 598488"/>
                  <a:gd name="connsiteY12" fmla="*/ 2890477 h 3176957"/>
                  <a:gd name="connsiteX13" fmla="*/ 598488 w 598488"/>
                  <a:gd name="connsiteY13" fmla="*/ 2890477 h 3176957"/>
                  <a:gd name="connsiteX14" fmla="*/ 598488 w 598488"/>
                  <a:gd name="connsiteY14" fmla="*/ 2907765 h 3176957"/>
                  <a:gd name="connsiteX15" fmla="*/ 254000 w 598488"/>
                  <a:gd name="connsiteY15" fmla="*/ 2907765 h 3176957"/>
                  <a:gd name="connsiteX16" fmla="*/ 254000 w 598488"/>
                  <a:gd name="connsiteY16" fmla="*/ 2800335 h 3176957"/>
                  <a:gd name="connsiteX17" fmla="*/ 598488 w 598488"/>
                  <a:gd name="connsiteY17" fmla="*/ 2800335 h 3176957"/>
                  <a:gd name="connsiteX18" fmla="*/ 598488 w 598488"/>
                  <a:gd name="connsiteY18" fmla="*/ 2817623 h 3176957"/>
                  <a:gd name="connsiteX19" fmla="*/ 254000 w 598488"/>
                  <a:gd name="connsiteY19" fmla="*/ 2817623 h 3176957"/>
                  <a:gd name="connsiteX20" fmla="*/ 254000 w 598488"/>
                  <a:gd name="connsiteY20" fmla="*/ 2711427 h 3176957"/>
                  <a:gd name="connsiteX21" fmla="*/ 598488 w 598488"/>
                  <a:gd name="connsiteY21" fmla="*/ 2711427 h 3176957"/>
                  <a:gd name="connsiteX22" fmla="*/ 598488 w 598488"/>
                  <a:gd name="connsiteY22" fmla="*/ 2728715 h 3176957"/>
                  <a:gd name="connsiteX23" fmla="*/ 254000 w 598488"/>
                  <a:gd name="connsiteY23" fmla="*/ 2728715 h 3176957"/>
                  <a:gd name="connsiteX24" fmla="*/ 254000 w 598488"/>
                  <a:gd name="connsiteY24" fmla="*/ 2621286 h 3176957"/>
                  <a:gd name="connsiteX25" fmla="*/ 598488 w 598488"/>
                  <a:gd name="connsiteY25" fmla="*/ 2621286 h 3176957"/>
                  <a:gd name="connsiteX26" fmla="*/ 598488 w 598488"/>
                  <a:gd name="connsiteY26" fmla="*/ 2638574 h 3176957"/>
                  <a:gd name="connsiteX27" fmla="*/ 254000 w 598488"/>
                  <a:gd name="connsiteY27" fmla="*/ 2638574 h 3176957"/>
                  <a:gd name="connsiteX28" fmla="*/ 254000 w 598488"/>
                  <a:gd name="connsiteY28" fmla="*/ 2532378 h 3176957"/>
                  <a:gd name="connsiteX29" fmla="*/ 598488 w 598488"/>
                  <a:gd name="connsiteY29" fmla="*/ 2532378 h 3176957"/>
                  <a:gd name="connsiteX30" fmla="*/ 598488 w 598488"/>
                  <a:gd name="connsiteY30" fmla="*/ 2549666 h 3176957"/>
                  <a:gd name="connsiteX31" fmla="*/ 254000 w 598488"/>
                  <a:gd name="connsiteY31" fmla="*/ 2549666 h 3176957"/>
                  <a:gd name="connsiteX32" fmla="*/ 254000 w 598488"/>
                  <a:gd name="connsiteY32" fmla="*/ 2442235 h 3176957"/>
                  <a:gd name="connsiteX33" fmla="*/ 598488 w 598488"/>
                  <a:gd name="connsiteY33" fmla="*/ 2442235 h 3176957"/>
                  <a:gd name="connsiteX34" fmla="*/ 598488 w 598488"/>
                  <a:gd name="connsiteY34" fmla="*/ 2459523 h 3176957"/>
                  <a:gd name="connsiteX35" fmla="*/ 254000 w 598488"/>
                  <a:gd name="connsiteY35" fmla="*/ 2459523 h 3176957"/>
                  <a:gd name="connsiteX36" fmla="*/ 254000 w 598488"/>
                  <a:gd name="connsiteY36" fmla="*/ 2353328 h 3176957"/>
                  <a:gd name="connsiteX37" fmla="*/ 598488 w 598488"/>
                  <a:gd name="connsiteY37" fmla="*/ 2353328 h 3176957"/>
                  <a:gd name="connsiteX38" fmla="*/ 598488 w 598488"/>
                  <a:gd name="connsiteY38" fmla="*/ 2370616 h 3176957"/>
                  <a:gd name="connsiteX39" fmla="*/ 254000 w 598488"/>
                  <a:gd name="connsiteY39" fmla="*/ 2370616 h 3176957"/>
                  <a:gd name="connsiteX40" fmla="*/ 254000 w 598488"/>
                  <a:gd name="connsiteY40" fmla="*/ 2263186 h 3176957"/>
                  <a:gd name="connsiteX41" fmla="*/ 598488 w 598488"/>
                  <a:gd name="connsiteY41" fmla="*/ 2263186 h 3176957"/>
                  <a:gd name="connsiteX42" fmla="*/ 598488 w 598488"/>
                  <a:gd name="connsiteY42" fmla="*/ 2280474 h 3176957"/>
                  <a:gd name="connsiteX43" fmla="*/ 254000 w 598488"/>
                  <a:gd name="connsiteY43" fmla="*/ 2280474 h 3176957"/>
                  <a:gd name="connsiteX44" fmla="*/ 254000 w 598488"/>
                  <a:gd name="connsiteY44" fmla="*/ 2173043 h 3176957"/>
                  <a:gd name="connsiteX45" fmla="*/ 598488 w 598488"/>
                  <a:gd name="connsiteY45" fmla="*/ 2173043 h 3176957"/>
                  <a:gd name="connsiteX46" fmla="*/ 598488 w 598488"/>
                  <a:gd name="connsiteY46" fmla="*/ 2190331 h 3176957"/>
                  <a:gd name="connsiteX47" fmla="*/ 254000 w 598488"/>
                  <a:gd name="connsiteY47" fmla="*/ 2190331 h 3176957"/>
                  <a:gd name="connsiteX48" fmla="*/ 254000 w 598488"/>
                  <a:gd name="connsiteY48" fmla="*/ 2084136 h 3176957"/>
                  <a:gd name="connsiteX49" fmla="*/ 598488 w 598488"/>
                  <a:gd name="connsiteY49" fmla="*/ 2084136 h 3176957"/>
                  <a:gd name="connsiteX50" fmla="*/ 598488 w 598488"/>
                  <a:gd name="connsiteY50" fmla="*/ 2101424 h 3176957"/>
                  <a:gd name="connsiteX51" fmla="*/ 254000 w 598488"/>
                  <a:gd name="connsiteY51" fmla="*/ 2101424 h 3176957"/>
                  <a:gd name="connsiteX52" fmla="*/ 254000 w 598488"/>
                  <a:gd name="connsiteY52" fmla="*/ 1993994 h 3176957"/>
                  <a:gd name="connsiteX53" fmla="*/ 598488 w 598488"/>
                  <a:gd name="connsiteY53" fmla="*/ 1993994 h 3176957"/>
                  <a:gd name="connsiteX54" fmla="*/ 598488 w 598488"/>
                  <a:gd name="connsiteY54" fmla="*/ 2011282 h 3176957"/>
                  <a:gd name="connsiteX55" fmla="*/ 254000 w 598488"/>
                  <a:gd name="connsiteY55" fmla="*/ 2011282 h 3176957"/>
                  <a:gd name="connsiteX56" fmla="*/ 254000 w 598488"/>
                  <a:gd name="connsiteY56" fmla="*/ 1905087 h 3176957"/>
                  <a:gd name="connsiteX57" fmla="*/ 598488 w 598488"/>
                  <a:gd name="connsiteY57" fmla="*/ 1905087 h 3176957"/>
                  <a:gd name="connsiteX58" fmla="*/ 598488 w 598488"/>
                  <a:gd name="connsiteY58" fmla="*/ 1922375 h 3176957"/>
                  <a:gd name="connsiteX59" fmla="*/ 254000 w 598488"/>
                  <a:gd name="connsiteY59" fmla="*/ 1922375 h 3176957"/>
                  <a:gd name="connsiteX60" fmla="*/ 254000 w 598488"/>
                  <a:gd name="connsiteY60" fmla="*/ 1814944 h 3176957"/>
                  <a:gd name="connsiteX61" fmla="*/ 598488 w 598488"/>
                  <a:gd name="connsiteY61" fmla="*/ 1814944 h 3176957"/>
                  <a:gd name="connsiteX62" fmla="*/ 598488 w 598488"/>
                  <a:gd name="connsiteY62" fmla="*/ 1832232 h 3176957"/>
                  <a:gd name="connsiteX63" fmla="*/ 254000 w 598488"/>
                  <a:gd name="connsiteY63" fmla="*/ 1832232 h 3176957"/>
                  <a:gd name="connsiteX64" fmla="*/ 254000 w 598488"/>
                  <a:gd name="connsiteY64" fmla="*/ 1726037 h 3176957"/>
                  <a:gd name="connsiteX65" fmla="*/ 598488 w 598488"/>
                  <a:gd name="connsiteY65" fmla="*/ 1726037 h 3176957"/>
                  <a:gd name="connsiteX66" fmla="*/ 598488 w 598488"/>
                  <a:gd name="connsiteY66" fmla="*/ 1743325 h 3176957"/>
                  <a:gd name="connsiteX67" fmla="*/ 254000 w 598488"/>
                  <a:gd name="connsiteY67" fmla="*/ 1743325 h 3176957"/>
                  <a:gd name="connsiteX68" fmla="*/ 254000 w 598488"/>
                  <a:gd name="connsiteY68" fmla="*/ 1635895 h 3176957"/>
                  <a:gd name="connsiteX69" fmla="*/ 598488 w 598488"/>
                  <a:gd name="connsiteY69" fmla="*/ 1635895 h 3176957"/>
                  <a:gd name="connsiteX70" fmla="*/ 598488 w 598488"/>
                  <a:gd name="connsiteY70" fmla="*/ 1653183 h 3176957"/>
                  <a:gd name="connsiteX71" fmla="*/ 254000 w 598488"/>
                  <a:gd name="connsiteY71" fmla="*/ 1653183 h 3176957"/>
                  <a:gd name="connsiteX72" fmla="*/ 254000 w 598488"/>
                  <a:gd name="connsiteY72" fmla="*/ 1546987 h 3176957"/>
                  <a:gd name="connsiteX73" fmla="*/ 598488 w 598488"/>
                  <a:gd name="connsiteY73" fmla="*/ 1546987 h 3176957"/>
                  <a:gd name="connsiteX74" fmla="*/ 598488 w 598488"/>
                  <a:gd name="connsiteY74" fmla="*/ 1564275 h 3176957"/>
                  <a:gd name="connsiteX75" fmla="*/ 254000 w 598488"/>
                  <a:gd name="connsiteY75" fmla="*/ 1564275 h 3176957"/>
                  <a:gd name="connsiteX76" fmla="*/ 254000 w 598488"/>
                  <a:gd name="connsiteY76" fmla="*/ 1456845 h 3176957"/>
                  <a:gd name="connsiteX77" fmla="*/ 598488 w 598488"/>
                  <a:gd name="connsiteY77" fmla="*/ 1456845 h 3176957"/>
                  <a:gd name="connsiteX78" fmla="*/ 598488 w 598488"/>
                  <a:gd name="connsiteY78" fmla="*/ 1474133 h 3176957"/>
                  <a:gd name="connsiteX79" fmla="*/ 254000 w 598488"/>
                  <a:gd name="connsiteY79" fmla="*/ 1474133 h 3176957"/>
                  <a:gd name="connsiteX80" fmla="*/ 254000 w 598488"/>
                  <a:gd name="connsiteY80" fmla="*/ 1366703 h 3176957"/>
                  <a:gd name="connsiteX81" fmla="*/ 598488 w 598488"/>
                  <a:gd name="connsiteY81" fmla="*/ 1366703 h 3176957"/>
                  <a:gd name="connsiteX82" fmla="*/ 598488 w 598488"/>
                  <a:gd name="connsiteY82" fmla="*/ 1383991 h 3176957"/>
                  <a:gd name="connsiteX83" fmla="*/ 254000 w 598488"/>
                  <a:gd name="connsiteY83" fmla="*/ 1383991 h 3176957"/>
                  <a:gd name="connsiteX84" fmla="*/ 254000 w 598488"/>
                  <a:gd name="connsiteY84" fmla="*/ 1277795 h 3176957"/>
                  <a:gd name="connsiteX85" fmla="*/ 598488 w 598488"/>
                  <a:gd name="connsiteY85" fmla="*/ 1277795 h 3176957"/>
                  <a:gd name="connsiteX86" fmla="*/ 598488 w 598488"/>
                  <a:gd name="connsiteY86" fmla="*/ 1295083 h 3176957"/>
                  <a:gd name="connsiteX87" fmla="*/ 254000 w 598488"/>
                  <a:gd name="connsiteY87" fmla="*/ 1295083 h 3176957"/>
                  <a:gd name="connsiteX88" fmla="*/ 254000 w 598488"/>
                  <a:gd name="connsiteY88" fmla="*/ 1187653 h 3176957"/>
                  <a:gd name="connsiteX89" fmla="*/ 598488 w 598488"/>
                  <a:gd name="connsiteY89" fmla="*/ 1187653 h 3176957"/>
                  <a:gd name="connsiteX90" fmla="*/ 598488 w 598488"/>
                  <a:gd name="connsiteY90" fmla="*/ 1204941 h 3176957"/>
                  <a:gd name="connsiteX91" fmla="*/ 254000 w 598488"/>
                  <a:gd name="connsiteY91" fmla="*/ 1204941 h 3176957"/>
                  <a:gd name="connsiteX92" fmla="*/ 254000 w 598488"/>
                  <a:gd name="connsiteY92" fmla="*/ 1098745 h 3176957"/>
                  <a:gd name="connsiteX93" fmla="*/ 598488 w 598488"/>
                  <a:gd name="connsiteY93" fmla="*/ 1098745 h 3176957"/>
                  <a:gd name="connsiteX94" fmla="*/ 598488 w 598488"/>
                  <a:gd name="connsiteY94" fmla="*/ 1116033 h 3176957"/>
                  <a:gd name="connsiteX95" fmla="*/ 254000 w 598488"/>
                  <a:gd name="connsiteY95" fmla="*/ 1116033 h 3176957"/>
                  <a:gd name="connsiteX96" fmla="*/ 254000 w 598488"/>
                  <a:gd name="connsiteY96" fmla="*/ 1008603 h 3176957"/>
                  <a:gd name="connsiteX97" fmla="*/ 598488 w 598488"/>
                  <a:gd name="connsiteY97" fmla="*/ 1008603 h 3176957"/>
                  <a:gd name="connsiteX98" fmla="*/ 598488 w 598488"/>
                  <a:gd name="connsiteY98" fmla="*/ 1025891 h 3176957"/>
                  <a:gd name="connsiteX99" fmla="*/ 254000 w 598488"/>
                  <a:gd name="connsiteY99" fmla="*/ 1025891 h 3176957"/>
                  <a:gd name="connsiteX100" fmla="*/ 254000 w 598488"/>
                  <a:gd name="connsiteY100" fmla="*/ 919696 h 3176957"/>
                  <a:gd name="connsiteX101" fmla="*/ 598488 w 598488"/>
                  <a:gd name="connsiteY101" fmla="*/ 919696 h 3176957"/>
                  <a:gd name="connsiteX102" fmla="*/ 598488 w 598488"/>
                  <a:gd name="connsiteY102" fmla="*/ 936984 h 3176957"/>
                  <a:gd name="connsiteX103" fmla="*/ 254000 w 598488"/>
                  <a:gd name="connsiteY103" fmla="*/ 936984 h 3176957"/>
                  <a:gd name="connsiteX104" fmla="*/ 254000 w 598488"/>
                  <a:gd name="connsiteY104" fmla="*/ 829553 h 3176957"/>
                  <a:gd name="connsiteX105" fmla="*/ 598488 w 598488"/>
                  <a:gd name="connsiteY105" fmla="*/ 829553 h 3176957"/>
                  <a:gd name="connsiteX106" fmla="*/ 598488 w 598488"/>
                  <a:gd name="connsiteY106" fmla="*/ 846841 h 3176957"/>
                  <a:gd name="connsiteX107" fmla="*/ 254000 w 598488"/>
                  <a:gd name="connsiteY107" fmla="*/ 846841 h 3176957"/>
                  <a:gd name="connsiteX108" fmla="*/ 254000 w 598488"/>
                  <a:gd name="connsiteY108" fmla="*/ 739411 h 3176957"/>
                  <a:gd name="connsiteX109" fmla="*/ 598488 w 598488"/>
                  <a:gd name="connsiteY109" fmla="*/ 739411 h 3176957"/>
                  <a:gd name="connsiteX110" fmla="*/ 598488 w 598488"/>
                  <a:gd name="connsiteY110" fmla="*/ 756699 h 3176957"/>
                  <a:gd name="connsiteX111" fmla="*/ 254000 w 598488"/>
                  <a:gd name="connsiteY111" fmla="*/ 756699 h 3176957"/>
                  <a:gd name="connsiteX112" fmla="*/ 254000 w 598488"/>
                  <a:gd name="connsiteY112" fmla="*/ 650504 h 3176957"/>
                  <a:gd name="connsiteX113" fmla="*/ 598488 w 598488"/>
                  <a:gd name="connsiteY113" fmla="*/ 650504 h 3176957"/>
                  <a:gd name="connsiteX114" fmla="*/ 598488 w 598488"/>
                  <a:gd name="connsiteY114" fmla="*/ 667792 h 3176957"/>
                  <a:gd name="connsiteX115" fmla="*/ 254000 w 598488"/>
                  <a:gd name="connsiteY115" fmla="*/ 667792 h 3176957"/>
                  <a:gd name="connsiteX116" fmla="*/ 254000 w 598488"/>
                  <a:gd name="connsiteY116" fmla="*/ 560361 h 3176957"/>
                  <a:gd name="connsiteX117" fmla="*/ 598488 w 598488"/>
                  <a:gd name="connsiteY117" fmla="*/ 560361 h 3176957"/>
                  <a:gd name="connsiteX118" fmla="*/ 598488 w 598488"/>
                  <a:gd name="connsiteY118" fmla="*/ 577649 h 3176957"/>
                  <a:gd name="connsiteX119" fmla="*/ 254000 w 598488"/>
                  <a:gd name="connsiteY119" fmla="*/ 577649 h 3176957"/>
                  <a:gd name="connsiteX120" fmla="*/ 254000 w 598488"/>
                  <a:gd name="connsiteY120" fmla="*/ 471454 h 3176957"/>
                  <a:gd name="connsiteX121" fmla="*/ 598488 w 598488"/>
                  <a:gd name="connsiteY121" fmla="*/ 471454 h 3176957"/>
                  <a:gd name="connsiteX122" fmla="*/ 598488 w 598488"/>
                  <a:gd name="connsiteY122" fmla="*/ 488742 h 3176957"/>
                  <a:gd name="connsiteX123" fmla="*/ 254000 w 598488"/>
                  <a:gd name="connsiteY123" fmla="*/ 488742 h 3176957"/>
                  <a:gd name="connsiteX124" fmla="*/ 254000 w 598488"/>
                  <a:gd name="connsiteY124" fmla="*/ 381312 h 3176957"/>
                  <a:gd name="connsiteX125" fmla="*/ 598488 w 598488"/>
                  <a:gd name="connsiteY125" fmla="*/ 381312 h 3176957"/>
                  <a:gd name="connsiteX126" fmla="*/ 598488 w 598488"/>
                  <a:gd name="connsiteY126" fmla="*/ 398600 h 3176957"/>
                  <a:gd name="connsiteX127" fmla="*/ 254000 w 598488"/>
                  <a:gd name="connsiteY127" fmla="*/ 398600 h 3176957"/>
                  <a:gd name="connsiteX128" fmla="*/ 254000 w 598488"/>
                  <a:gd name="connsiteY128" fmla="*/ 292405 h 3176957"/>
                  <a:gd name="connsiteX129" fmla="*/ 598488 w 598488"/>
                  <a:gd name="connsiteY129" fmla="*/ 292405 h 3176957"/>
                  <a:gd name="connsiteX130" fmla="*/ 598488 w 598488"/>
                  <a:gd name="connsiteY130" fmla="*/ 309693 h 3176957"/>
                  <a:gd name="connsiteX131" fmla="*/ 254000 w 598488"/>
                  <a:gd name="connsiteY131" fmla="*/ 309693 h 3176957"/>
                  <a:gd name="connsiteX132" fmla="*/ 254000 w 598488"/>
                  <a:gd name="connsiteY132" fmla="*/ 202262 h 3176957"/>
                  <a:gd name="connsiteX133" fmla="*/ 598488 w 598488"/>
                  <a:gd name="connsiteY133" fmla="*/ 202262 h 3176957"/>
                  <a:gd name="connsiteX134" fmla="*/ 598488 w 598488"/>
                  <a:gd name="connsiteY134" fmla="*/ 219550 h 3176957"/>
                  <a:gd name="connsiteX135" fmla="*/ 254000 w 598488"/>
                  <a:gd name="connsiteY135" fmla="*/ 219550 h 3176957"/>
                  <a:gd name="connsiteX136" fmla="*/ 254000 w 598488"/>
                  <a:gd name="connsiteY136" fmla="*/ 113355 h 3176957"/>
                  <a:gd name="connsiteX137" fmla="*/ 598488 w 598488"/>
                  <a:gd name="connsiteY137" fmla="*/ 113355 h 3176957"/>
                  <a:gd name="connsiteX138" fmla="*/ 598488 w 598488"/>
                  <a:gd name="connsiteY138" fmla="*/ 130643 h 3176957"/>
                  <a:gd name="connsiteX139" fmla="*/ 254000 w 598488"/>
                  <a:gd name="connsiteY139" fmla="*/ 130643 h 3176957"/>
                  <a:gd name="connsiteX140" fmla="*/ 254000 w 598488"/>
                  <a:gd name="connsiteY140" fmla="*/ 23213 h 3176957"/>
                  <a:gd name="connsiteX141" fmla="*/ 598488 w 598488"/>
                  <a:gd name="connsiteY141" fmla="*/ 23213 h 3176957"/>
                  <a:gd name="connsiteX142" fmla="*/ 598488 w 598488"/>
                  <a:gd name="connsiteY142" fmla="*/ 40501 h 3176957"/>
                  <a:gd name="connsiteX143" fmla="*/ 254000 w 598488"/>
                  <a:gd name="connsiteY143" fmla="*/ 40501 h 3176957"/>
                  <a:gd name="connsiteX144" fmla="*/ 0 w 598488"/>
                  <a:gd name="connsiteY144" fmla="*/ 0 h 3176957"/>
                  <a:gd name="connsiteX145" fmla="*/ 115888 w 598488"/>
                  <a:gd name="connsiteY145" fmla="*/ 0 h 3176957"/>
                  <a:gd name="connsiteX146" fmla="*/ 115888 w 598488"/>
                  <a:gd name="connsiteY146" fmla="*/ 2244663 h 3176957"/>
                  <a:gd name="connsiteX147" fmla="*/ 115888 w 598488"/>
                  <a:gd name="connsiteY147" fmla="*/ 3176957 h 3176957"/>
                  <a:gd name="connsiteX148" fmla="*/ 0 w 598488"/>
                  <a:gd name="connsiteY148" fmla="*/ 3176957 h 3176957"/>
                  <a:gd name="connsiteX149" fmla="*/ 0 w 598488"/>
                  <a:gd name="connsiteY149" fmla="*/ 2244663 h 31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598488" h="3176957">
                    <a:moveTo>
                      <a:pt x="254000" y="3159669"/>
                    </a:moveTo>
                    <a:lnTo>
                      <a:pt x="598488" y="3159669"/>
                    </a:lnTo>
                    <a:lnTo>
                      <a:pt x="598488" y="3176957"/>
                    </a:lnTo>
                    <a:lnTo>
                      <a:pt x="254000" y="3176957"/>
                    </a:lnTo>
                    <a:close/>
                    <a:moveTo>
                      <a:pt x="254000" y="3069527"/>
                    </a:moveTo>
                    <a:lnTo>
                      <a:pt x="598488" y="3069527"/>
                    </a:lnTo>
                    <a:lnTo>
                      <a:pt x="598488" y="3086815"/>
                    </a:lnTo>
                    <a:lnTo>
                      <a:pt x="254000" y="3086815"/>
                    </a:lnTo>
                    <a:close/>
                    <a:moveTo>
                      <a:pt x="254000" y="2980619"/>
                    </a:moveTo>
                    <a:lnTo>
                      <a:pt x="598488" y="2980619"/>
                    </a:lnTo>
                    <a:lnTo>
                      <a:pt x="598488" y="2997907"/>
                    </a:lnTo>
                    <a:lnTo>
                      <a:pt x="254000" y="2997907"/>
                    </a:lnTo>
                    <a:close/>
                    <a:moveTo>
                      <a:pt x="254000" y="2890477"/>
                    </a:moveTo>
                    <a:lnTo>
                      <a:pt x="598488" y="2890477"/>
                    </a:lnTo>
                    <a:lnTo>
                      <a:pt x="598488" y="2907765"/>
                    </a:lnTo>
                    <a:lnTo>
                      <a:pt x="254000" y="2907765"/>
                    </a:lnTo>
                    <a:close/>
                    <a:moveTo>
                      <a:pt x="254000" y="2800335"/>
                    </a:moveTo>
                    <a:lnTo>
                      <a:pt x="598488" y="2800335"/>
                    </a:lnTo>
                    <a:lnTo>
                      <a:pt x="598488" y="2817623"/>
                    </a:lnTo>
                    <a:lnTo>
                      <a:pt x="254000" y="2817623"/>
                    </a:lnTo>
                    <a:close/>
                    <a:moveTo>
                      <a:pt x="254000" y="2711427"/>
                    </a:moveTo>
                    <a:lnTo>
                      <a:pt x="598488" y="2711427"/>
                    </a:lnTo>
                    <a:lnTo>
                      <a:pt x="598488" y="2728715"/>
                    </a:lnTo>
                    <a:lnTo>
                      <a:pt x="254000" y="2728715"/>
                    </a:lnTo>
                    <a:close/>
                    <a:moveTo>
                      <a:pt x="254000" y="2621286"/>
                    </a:moveTo>
                    <a:lnTo>
                      <a:pt x="598488" y="2621286"/>
                    </a:lnTo>
                    <a:lnTo>
                      <a:pt x="598488" y="2638574"/>
                    </a:lnTo>
                    <a:lnTo>
                      <a:pt x="254000" y="2638574"/>
                    </a:lnTo>
                    <a:close/>
                    <a:moveTo>
                      <a:pt x="254000" y="2532378"/>
                    </a:moveTo>
                    <a:lnTo>
                      <a:pt x="598488" y="2532378"/>
                    </a:lnTo>
                    <a:lnTo>
                      <a:pt x="598488" y="2549666"/>
                    </a:lnTo>
                    <a:lnTo>
                      <a:pt x="254000" y="2549666"/>
                    </a:lnTo>
                    <a:close/>
                    <a:moveTo>
                      <a:pt x="254000" y="2442235"/>
                    </a:moveTo>
                    <a:lnTo>
                      <a:pt x="598488" y="2442235"/>
                    </a:lnTo>
                    <a:lnTo>
                      <a:pt x="598488" y="2459523"/>
                    </a:lnTo>
                    <a:lnTo>
                      <a:pt x="254000" y="2459523"/>
                    </a:lnTo>
                    <a:close/>
                    <a:moveTo>
                      <a:pt x="254000" y="2353328"/>
                    </a:moveTo>
                    <a:lnTo>
                      <a:pt x="598488" y="2353328"/>
                    </a:lnTo>
                    <a:lnTo>
                      <a:pt x="598488" y="2370616"/>
                    </a:lnTo>
                    <a:lnTo>
                      <a:pt x="254000" y="2370616"/>
                    </a:lnTo>
                    <a:close/>
                    <a:moveTo>
                      <a:pt x="254000" y="2263186"/>
                    </a:moveTo>
                    <a:lnTo>
                      <a:pt x="598488" y="2263186"/>
                    </a:lnTo>
                    <a:lnTo>
                      <a:pt x="598488" y="2280474"/>
                    </a:lnTo>
                    <a:lnTo>
                      <a:pt x="254000" y="2280474"/>
                    </a:lnTo>
                    <a:close/>
                    <a:moveTo>
                      <a:pt x="254000" y="2173043"/>
                    </a:moveTo>
                    <a:lnTo>
                      <a:pt x="598488" y="2173043"/>
                    </a:lnTo>
                    <a:lnTo>
                      <a:pt x="598488" y="2190331"/>
                    </a:lnTo>
                    <a:lnTo>
                      <a:pt x="254000" y="2190331"/>
                    </a:lnTo>
                    <a:close/>
                    <a:moveTo>
                      <a:pt x="254000" y="2084136"/>
                    </a:moveTo>
                    <a:lnTo>
                      <a:pt x="598488" y="2084136"/>
                    </a:lnTo>
                    <a:lnTo>
                      <a:pt x="598488" y="2101424"/>
                    </a:lnTo>
                    <a:lnTo>
                      <a:pt x="254000" y="2101424"/>
                    </a:lnTo>
                    <a:close/>
                    <a:moveTo>
                      <a:pt x="254000" y="1993994"/>
                    </a:moveTo>
                    <a:lnTo>
                      <a:pt x="598488" y="1993994"/>
                    </a:lnTo>
                    <a:lnTo>
                      <a:pt x="598488" y="2011282"/>
                    </a:lnTo>
                    <a:lnTo>
                      <a:pt x="254000" y="2011282"/>
                    </a:lnTo>
                    <a:close/>
                    <a:moveTo>
                      <a:pt x="254000" y="1905087"/>
                    </a:moveTo>
                    <a:lnTo>
                      <a:pt x="598488" y="1905087"/>
                    </a:lnTo>
                    <a:lnTo>
                      <a:pt x="598488" y="1922375"/>
                    </a:lnTo>
                    <a:lnTo>
                      <a:pt x="254000" y="1922375"/>
                    </a:lnTo>
                    <a:close/>
                    <a:moveTo>
                      <a:pt x="254000" y="1814944"/>
                    </a:moveTo>
                    <a:lnTo>
                      <a:pt x="598488" y="1814944"/>
                    </a:lnTo>
                    <a:lnTo>
                      <a:pt x="598488" y="1832232"/>
                    </a:lnTo>
                    <a:lnTo>
                      <a:pt x="254000" y="1832232"/>
                    </a:lnTo>
                    <a:close/>
                    <a:moveTo>
                      <a:pt x="254000" y="1726037"/>
                    </a:moveTo>
                    <a:lnTo>
                      <a:pt x="598488" y="1726037"/>
                    </a:lnTo>
                    <a:lnTo>
                      <a:pt x="598488" y="1743325"/>
                    </a:lnTo>
                    <a:lnTo>
                      <a:pt x="254000" y="1743325"/>
                    </a:lnTo>
                    <a:close/>
                    <a:moveTo>
                      <a:pt x="254000" y="1635895"/>
                    </a:moveTo>
                    <a:lnTo>
                      <a:pt x="598488" y="1635895"/>
                    </a:lnTo>
                    <a:lnTo>
                      <a:pt x="598488" y="1653183"/>
                    </a:lnTo>
                    <a:lnTo>
                      <a:pt x="254000" y="1653183"/>
                    </a:lnTo>
                    <a:close/>
                    <a:moveTo>
                      <a:pt x="254000" y="1546987"/>
                    </a:moveTo>
                    <a:lnTo>
                      <a:pt x="598488" y="1546987"/>
                    </a:lnTo>
                    <a:lnTo>
                      <a:pt x="598488" y="1564275"/>
                    </a:lnTo>
                    <a:lnTo>
                      <a:pt x="254000" y="1564275"/>
                    </a:lnTo>
                    <a:close/>
                    <a:moveTo>
                      <a:pt x="254000" y="1456845"/>
                    </a:moveTo>
                    <a:lnTo>
                      <a:pt x="598488" y="1456845"/>
                    </a:lnTo>
                    <a:lnTo>
                      <a:pt x="598488" y="1474133"/>
                    </a:lnTo>
                    <a:lnTo>
                      <a:pt x="254000" y="1474133"/>
                    </a:lnTo>
                    <a:close/>
                    <a:moveTo>
                      <a:pt x="254000" y="1366703"/>
                    </a:moveTo>
                    <a:lnTo>
                      <a:pt x="598488" y="1366703"/>
                    </a:lnTo>
                    <a:lnTo>
                      <a:pt x="598488" y="1383991"/>
                    </a:lnTo>
                    <a:lnTo>
                      <a:pt x="254000" y="1383991"/>
                    </a:lnTo>
                    <a:close/>
                    <a:moveTo>
                      <a:pt x="254000" y="1277795"/>
                    </a:moveTo>
                    <a:lnTo>
                      <a:pt x="598488" y="1277795"/>
                    </a:lnTo>
                    <a:lnTo>
                      <a:pt x="598488" y="1295083"/>
                    </a:lnTo>
                    <a:lnTo>
                      <a:pt x="254000" y="1295083"/>
                    </a:lnTo>
                    <a:close/>
                    <a:moveTo>
                      <a:pt x="254000" y="1187653"/>
                    </a:moveTo>
                    <a:lnTo>
                      <a:pt x="598488" y="1187653"/>
                    </a:lnTo>
                    <a:lnTo>
                      <a:pt x="598488" y="1204941"/>
                    </a:lnTo>
                    <a:lnTo>
                      <a:pt x="254000" y="1204941"/>
                    </a:lnTo>
                    <a:close/>
                    <a:moveTo>
                      <a:pt x="254000" y="1098745"/>
                    </a:moveTo>
                    <a:lnTo>
                      <a:pt x="598488" y="1098745"/>
                    </a:lnTo>
                    <a:lnTo>
                      <a:pt x="598488" y="1116033"/>
                    </a:lnTo>
                    <a:lnTo>
                      <a:pt x="254000" y="1116033"/>
                    </a:lnTo>
                    <a:close/>
                    <a:moveTo>
                      <a:pt x="254000" y="1008603"/>
                    </a:moveTo>
                    <a:lnTo>
                      <a:pt x="598488" y="1008603"/>
                    </a:lnTo>
                    <a:lnTo>
                      <a:pt x="598488" y="1025891"/>
                    </a:lnTo>
                    <a:lnTo>
                      <a:pt x="254000" y="1025891"/>
                    </a:lnTo>
                    <a:close/>
                    <a:moveTo>
                      <a:pt x="254000" y="919696"/>
                    </a:moveTo>
                    <a:lnTo>
                      <a:pt x="598488" y="919696"/>
                    </a:lnTo>
                    <a:lnTo>
                      <a:pt x="598488" y="936984"/>
                    </a:lnTo>
                    <a:lnTo>
                      <a:pt x="254000" y="936984"/>
                    </a:lnTo>
                    <a:close/>
                    <a:moveTo>
                      <a:pt x="254000" y="829553"/>
                    </a:moveTo>
                    <a:lnTo>
                      <a:pt x="598488" y="829553"/>
                    </a:lnTo>
                    <a:lnTo>
                      <a:pt x="598488" y="846841"/>
                    </a:lnTo>
                    <a:lnTo>
                      <a:pt x="254000" y="846841"/>
                    </a:lnTo>
                    <a:close/>
                    <a:moveTo>
                      <a:pt x="254000" y="739411"/>
                    </a:moveTo>
                    <a:lnTo>
                      <a:pt x="598488" y="739411"/>
                    </a:lnTo>
                    <a:lnTo>
                      <a:pt x="598488" y="756699"/>
                    </a:lnTo>
                    <a:lnTo>
                      <a:pt x="254000" y="756699"/>
                    </a:lnTo>
                    <a:close/>
                    <a:moveTo>
                      <a:pt x="254000" y="650504"/>
                    </a:moveTo>
                    <a:lnTo>
                      <a:pt x="598488" y="650504"/>
                    </a:lnTo>
                    <a:lnTo>
                      <a:pt x="598488" y="667792"/>
                    </a:lnTo>
                    <a:lnTo>
                      <a:pt x="254000" y="667792"/>
                    </a:lnTo>
                    <a:close/>
                    <a:moveTo>
                      <a:pt x="254000" y="560361"/>
                    </a:moveTo>
                    <a:lnTo>
                      <a:pt x="598488" y="560361"/>
                    </a:lnTo>
                    <a:lnTo>
                      <a:pt x="598488" y="577649"/>
                    </a:lnTo>
                    <a:lnTo>
                      <a:pt x="254000" y="577649"/>
                    </a:lnTo>
                    <a:close/>
                    <a:moveTo>
                      <a:pt x="254000" y="471454"/>
                    </a:moveTo>
                    <a:lnTo>
                      <a:pt x="598488" y="471454"/>
                    </a:lnTo>
                    <a:lnTo>
                      <a:pt x="598488" y="488742"/>
                    </a:lnTo>
                    <a:lnTo>
                      <a:pt x="254000" y="488742"/>
                    </a:lnTo>
                    <a:close/>
                    <a:moveTo>
                      <a:pt x="254000" y="381312"/>
                    </a:moveTo>
                    <a:lnTo>
                      <a:pt x="598488" y="381312"/>
                    </a:lnTo>
                    <a:lnTo>
                      <a:pt x="598488" y="398600"/>
                    </a:lnTo>
                    <a:lnTo>
                      <a:pt x="254000" y="398600"/>
                    </a:lnTo>
                    <a:close/>
                    <a:moveTo>
                      <a:pt x="254000" y="292405"/>
                    </a:moveTo>
                    <a:lnTo>
                      <a:pt x="598488" y="292405"/>
                    </a:lnTo>
                    <a:lnTo>
                      <a:pt x="598488" y="309693"/>
                    </a:lnTo>
                    <a:lnTo>
                      <a:pt x="254000" y="309693"/>
                    </a:lnTo>
                    <a:close/>
                    <a:moveTo>
                      <a:pt x="254000" y="202262"/>
                    </a:moveTo>
                    <a:lnTo>
                      <a:pt x="598488" y="202262"/>
                    </a:lnTo>
                    <a:lnTo>
                      <a:pt x="598488" y="219550"/>
                    </a:lnTo>
                    <a:lnTo>
                      <a:pt x="254000" y="219550"/>
                    </a:lnTo>
                    <a:close/>
                    <a:moveTo>
                      <a:pt x="254000" y="113355"/>
                    </a:moveTo>
                    <a:lnTo>
                      <a:pt x="598488" y="113355"/>
                    </a:lnTo>
                    <a:lnTo>
                      <a:pt x="598488" y="130643"/>
                    </a:lnTo>
                    <a:lnTo>
                      <a:pt x="254000" y="130643"/>
                    </a:lnTo>
                    <a:close/>
                    <a:moveTo>
                      <a:pt x="254000" y="23213"/>
                    </a:moveTo>
                    <a:lnTo>
                      <a:pt x="598488" y="23213"/>
                    </a:lnTo>
                    <a:lnTo>
                      <a:pt x="598488" y="40501"/>
                    </a:lnTo>
                    <a:lnTo>
                      <a:pt x="254000" y="40501"/>
                    </a:lnTo>
                    <a:close/>
                    <a:moveTo>
                      <a:pt x="0" y="0"/>
                    </a:moveTo>
                    <a:lnTo>
                      <a:pt x="115888" y="0"/>
                    </a:lnTo>
                    <a:lnTo>
                      <a:pt x="115888" y="2244663"/>
                    </a:lnTo>
                    <a:lnTo>
                      <a:pt x="115888" y="3176957"/>
                    </a:lnTo>
                    <a:lnTo>
                      <a:pt x="0" y="3176957"/>
                    </a:lnTo>
                    <a:lnTo>
                      <a:pt x="0" y="224466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  <a:gs pos="85000">
                    <a:schemeClr val="accent1">
                      <a:lumMod val="100000"/>
                    </a:schemeClr>
                  </a:gs>
                  <a:gs pos="85100">
                    <a:schemeClr val="accent1">
                      <a:lumMod val="40000"/>
                      <a:lumOff val="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31" name="ValueText">
                <a:extLst>
                  <a:ext uri="{FF2B5EF4-FFF2-40B4-BE49-F238E27FC236}">
                    <a16:creationId xmlns:a16="http://schemas.microsoft.com/office/drawing/2014/main" xmlns="" id="{3618C789-6158-48EE-926B-FC3B54A6AB2B}"/>
                  </a:ext>
                </a:extLst>
              </p:cNvPr>
              <p:cNvSpPr txBox="1"/>
              <p:nvPr/>
            </p:nvSpPr>
            <p:spPr>
              <a:xfrm>
                <a:off x="7314359" y="4804817"/>
                <a:ext cx="629331" cy="393168"/>
              </a:xfrm>
              <a:prstGeom prst="rect">
                <a:avLst/>
              </a:prstGeom>
            </p:spPr>
            <p:txBody>
              <a:bodyPr wrap="none" lIns="0" tIns="0" rIns="0" bIns="0" numCol="1">
                <a:prstTxWarp prst="textPlain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85%</a:t>
                </a:r>
              </a:p>
            </p:txBody>
          </p:sp>
          <p:sp>
            <p:nvSpPr>
              <p:cNvPr id="332" name="CustomText">
                <a:extLst>
                  <a:ext uri="{FF2B5EF4-FFF2-40B4-BE49-F238E27FC236}">
                    <a16:creationId xmlns:a16="http://schemas.microsoft.com/office/drawing/2014/main" xmlns="" id="{E22A6D5D-43C2-4916-B297-E9D00C8CA5AE}"/>
                  </a:ext>
                </a:extLst>
              </p:cNvPr>
              <p:cNvSpPr/>
              <p:nvPr/>
            </p:nvSpPr>
            <p:spPr>
              <a:xfrm>
                <a:off x="7314360" y="4581082"/>
                <a:ext cx="629331" cy="1983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 sz="1600" b="0" i="0" u="none" strike="noStrike" kern="1200" baseline="0">
                    <a:solidFill>
                      <a:prstClr val="black"/>
                    </a:solidFill>
                  </a:defRPr>
                </a:pPr>
                <a:r>
                  <a:rPr lang="en-US" altLang="zh-CN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Photoshop</a:t>
                </a:r>
              </a:p>
            </p:txBody>
          </p:sp>
          <p:cxnSp>
            <p:nvCxnSpPr>
              <p:cNvPr id="333" name="ExtraShape">
                <a:extLst>
                  <a:ext uri="{FF2B5EF4-FFF2-40B4-BE49-F238E27FC236}">
                    <a16:creationId xmlns:a16="http://schemas.microsoft.com/office/drawing/2014/main" xmlns="" id="{243157BB-624C-4B7E-A994-F1E15EA71F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49173" y="4516808"/>
                <a:ext cx="771525" cy="0"/>
              </a:xfrm>
              <a:prstGeom prst="line">
                <a:avLst/>
              </a:prstGeom>
              <a:noFill/>
              <a:ln w="12700" cap="flat" cmpd="sng">
                <a:solidFill>
                  <a:srgbClr val="D8D8D8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sp>
          <p:nvSpPr>
            <p:cNvPr id="290" name="矩形: 圆角 289">
              <a:extLst>
                <a:ext uri="{FF2B5EF4-FFF2-40B4-BE49-F238E27FC236}">
                  <a16:creationId xmlns:a16="http://schemas.microsoft.com/office/drawing/2014/main" xmlns="" id="{0C5ABD98-6036-452B-BEF3-356FE5A59C50}"/>
                </a:ext>
              </a:extLst>
            </p:cNvPr>
            <p:cNvSpPr/>
            <p:nvPr/>
          </p:nvSpPr>
          <p:spPr>
            <a:xfrm>
              <a:off x="1878768" y="4965254"/>
              <a:ext cx="598488" cy="597600"/>
            </a:xfrm>
            <a:prstGeom prst="roundRect">
              <a:avLst>
                <a:gd name="adj" fmla="val 608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椭圆 11">
              <a:extLst>
                <a:ext uri="{FF2B5EF4-FFF2-40B4-BE49-F238E27FC236}">
                  <a16:creationId xmlns:a16="http://schemas.microsoft.com/office/drawing/2014/main" xmlns="" id="{7AA3EA56-9D99-40EE-B4EF-AD1F9D09B471}"/>
                </a:ext>
              </a:extLst>
            </p:cNvPr>
            <p:cNvSpPr/>
            <p:nvPr/>
          </p:nvSpPr>
          <p:spPr>
            <a:xfrm>
              <a:off x="1956330" y="5042707"/>
              <a:ext cx="443364" cy="442694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639" h="606722">
                  <a:moveTo>
                    <a:pt x="395173" y="248390"/>
                  </a:moveTo>
                  <a:cubicBezTo>
                    <a:pt x="412804" y="248390"/>
                    <a:pt x="427319" y="253455"/>
                    <a:pt x="436847" y="259231"/>
                  </a:cubicBezTo>
                  <a:lnTo>
                    <a:pt x="428833" y="283135"/>
                  </a:lnTo>
                  <a:cubicBezTo>
                    <a:pt x="418770" y="276648"/>
                    <a:pt x="406927" y="273094"/>
                    <a:pt x="394906" y="273094"/>
                  </a:cubicBezTo>
                  <a:cubicBezTo>
                    <a:pt x="376206" y="273094"/>
                    <a:pt x="366322" y="284646"/>
                    <a:pt x="366322" y="298153"/>
                  </a:cubicBezTo>
                  <a:cubicBezTo>
                    <a:pt x="366322" y="312815"/>
                    <a:pt x="375404" y="319746"/>
                    <a:pt x="397577" y="330143"/>
                  </a:cubicBezTo>
                  <a:cubicBezTo>
                    <a:pt x="426250" y="342406"/>
                    <a:pt x="443080" y="359112"/>
                    <a:pt x="443080" y="386392"/>
                  </a:cubicBezTo>
                  <a:cubicBezTo>
                    <a:pt x="443080" y="420782"/>
                    <a:pt x="417880" y="442375"/>
                    <a:pt x="378254" y="442375"/>
                  </a:cubicBezTo>
                  <a:cubicBezTo>
                    <a:pt x="359821" y="442375"/>
                    <a:pt x="342279" y="437310"/>
                    <a:pt x="330881" y="429935"/>
                  </a:cubicBezTo>
                  <a:lnTo>
                    <a:pt x="338806" y="405320"/>
                  </a:lnTo>
                  <a:cubicBezTo>
                    <a:pt x="347533" y="411096"/>
                    <a:pt x="363561" y="417672"/>
                    <a:pt x="378877" y="417672"/>
                  </a:cubicBezTo>
                  <a:cubicBezTo>
                    <a:pt x="401050" y="417672"/>
                    <a:pt x="412003" y="406120"/>
                    <a:pt x="412003" y="389947"/>
                  </a:cubicBezTo>
                  <a:cubicBezTo>
                    <a:pt x="412003" y="374485"/>
                    <a:pt x="403632" y="365510"/>
                    <a:pt x="380747" y="355113"/>
                  </a:cubicBezTo>
                  <a:cubicBezTo>
                    <a:pt x="350204" y="342139"/>
                    <a:pt x="335244" y="324278"/>
                    <a:pt x="335244" y="301974"/>
                  </a:cubicBezTo>
                  <a:cubicBezTo>
                    <a:pt x="335244" y="271850"/>
                    <a:pt x="358931" y="248390"/>
                    <a:pt x="395173" y="248390"/>
                  </a:cubicBezTo>
                  <a:close/>
                  <a:moveTo>
                    <a:pt x="222942" y="202895"/>
                  </a:moveTo>
                  <a:cubicBezTo>
                    <a:pt x="213953" y="202718"/>
                    <a:pt x="205053" y="203517"/>
                    <a:pt x="196153" y="205117"/>
                  </a:cubicBezTo>
                  <a:lnTo>
                    <a:pt x="196153" y="307401"/>
                  </a:lnTo>
                  <a:cubicBezTo>
                    <a:pt x="202294" y="309267"/>
                    <a:pt x="209948" y="309622"/>
                    <a:pt x="219115" y="309622"/>
                  </a:cubicBezTo>
                  <a:cubicBezTo>
                    <a:pt x="255693" y="309622"/>
                    <a:pt x="278566" y="289983"/>
                    <a:pt x="278566" y="254171"/>
                  </a:cubicBezTo>
                  <a:cubicBezTo>
                    <a:pt x="278566" y="221824"/>
                    <a:pt x="258363" y="202895"/>
                    <a:pt x="222942" y="202895"/>
                  </a:cubicBezTo>
                  <a:close/>
                  <a:moveTo>
                    <a:pt x="221518" y="176591"/>
                  </a:moveTo>
                  <a:cubicBezTo>
                    <a:pt x="250887" y="176591"/>
                    <a:pt x="273404" y="183523"/>
                    <a:pt x="288177" y="197564"/>
                  </a:cubicBezTo>
                  <a:cubicBezTo>
                    <a:pt x="301349" y="209827"/>
                    <a:pt x="309359" y="228755"/>
                    <a:pt x="309359" y="251860"/>
                  </a:cubicBezTo>
                  <a:cubicBezTo>
                    <a:pt x="309359" y="275410"/>
                    <a:pt x="302862" y="293449"/>
                    <a:pt x="290847" y="306601"/>
                  </a:cubicBezTo>
                  <a:cubicBezTo>
                    <a:pt x="274650" y="325974"/>
                    <a:pt x="247861" y="335571"/>
                    <a:pt x="218492" y="335571"/>
                  </a:cubicBezTo>
                  <a:cubicBezTo>
                    <a:pt x="210126" y="335571"/>
                    <a:pt x="202650" y="335216"/>
                    <a:pt x="196153" y="333705"/>
                  </a:cubicBezTo>
                  <a:lnTo>
                    <a:pt x="196153" y="438565"/>
                  </a:lnTo>
                  <a:lnTo>
                    <a:pt x="164559" y="438565"/>
                  </a:lnTo>
                  <a:lnTo>
                    <a:pt x="164559" y="181657"/>
                  </a:lnTo>
                  <a:cubicBezTo>
                    <a:pt x="183427" y="178191"/>
                    <a:pt x="202383" y="176414"/>
                    <a:pt x="221518" y="176591"/>
                  </a:cubicBezTo>
                  <a:close/>
                  <a:moveTo>
                    <a:pt x="68089" y="25239"/>
                  </a:moveTo>
                  <a:cubicBezTo>
                    <a:pt x="44414" y="25239"/>
                    <a:pt x="25277" y="44346"/>
                    <a:pt x="25277" y="67986"/>
                  </a:cubicBezTo>
                  <a:lnTo>
                    <a:pt x="25277" y="538736"/>
                  </a:lnTo>
                  <a:cubicBezTo>
                    <a:pt x="25277" y="562287"/>
                    <a:pt x="44414" y="581394"/>
                    <a:pt x="68089" y="581394"/>
                  </a:cubicBezTo>
                  <a:lnTo>
                    <a:pt x="539550" y="581394"/>
                  </a:lnTo>
                  <a:cubicBezTo>
                    <a:pt x="563136" y="581394"/>
                    <a:pt x="582272" y="562287"/>
                    <a:pt x="582272" y="538736"/>
                  </a:cubicBezTo>
                  <a:lnTo>
                    <a:pt x="582272" y="67986"/>
                  </a:lnTo>
                  <a:cubicBezTo>
                    <a:pt x="582272" y="44346"/>
                    <a:pt x="563136" y="25239"/>
                    <a:pt x="539550" y="25239"/>
                  </a:cubicBezTo>
                  <a:close/>
                  <a:moveTo>
                    <a:pt x="68089" y="0"/>
                  </a:moveTo>
                  <a:lnTo>
                    <a:pt x="539550" y="0"/>
                  </a:lnTo>
                  <a:cubicBezTo>
                    <a:pt x="577110" y="0"/>
                    <a:pt x="607639" y="30482"/>
                    <a:pt x="607639" y="67986"/>
                  </a:cubicBezTo>
                  <a:lnTo>
                    <a:pt x="607639" y="538736"/>
                  </a:lnTo>
                  <a:cubicBezTo>
                    <a:pt x="607639" y="576239"/>
                    <a:pt x="577110" y="606722"/>
                    <a:pt x="539550" y="606722"/>
                  </a:cubicBezTo>
                  <a:lnTo>
                    <a:pt x="68089" y="606722"/>
                  </a:lnTo>
                  <a:cubicBezTo>
                    <a:pt x="30529" y="606722"/>
                    <a:pt x="0" y="576239"/>
                    <a:pt x="0" y="538736"/>
                  </a:cubicBezTo>
                  <a:lnTo>
                    <a:pt x="0" y="67986"/>
                  </a:lnTo>
                  <a:cubicBezTo>
                    <a:pt x="0" y="30482"/>
                    <a:pt x="30529" y="0"/>
                    <a:pt x="6808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grpSp>
          <p:nvGrpSpPr>
            <p:cNvPr id="292" name="24cdbb12-2d62-4ae5-9846-d4ab959ac260" descr="BwgAAB+LCAAAAAAABAC9VcFu2kAQ/Zdte3ORSZWG+galtKhKg2qUNqpy2NgD3mq9i9ZDBEH8e2cdG6+xXUIPFRc8+2bmzXvr8Y69xu0KWMDClBscC740PJ0ipMxj05gFai2lx0ZCxUItPxu9XmUs+LU7pLknPwQmH7XU5pbLNdgCSqDg8vkxaCTVsDMjiME2j3VhCdaodbNYiAjmCaRQYuZC4VDFYcJjQvg9nwYwYpmggiwrAjcPvyFCJy24tKh1llDNV5NJfzAYDy5ssbyNv997LIRIq/h/kXx/muTow+Tdp3GdZJfYpc7XQol0nRawvO813zihvv8cFHEswYVNFYJ5PNjZt7H8f4iGGky0STlSw52/f1OJcEW5ltdUxbChSiVZVnO/IGkvXuv9sgeH65VftippxunKAnFrmbqZV6E9NlRLSeCLq3y+UsRDYfJmBd8IbSmx7yA5ikfIo+y+PkdJiaqDwuaEe6+T2kxnKLQ6b54iyR3mFgyKiMuhFEuVEgubpRG1fZW/aCOetML6MRkHGCV0/hVgVdyMUDxRwwWXGZT+ljpQShWgrJokBaAu08vEdPs4ylbK1GQ9qWhZ/J+UPUp2Faa3OAP8OQMTEZvRtj5EsVeOMM5gwdt+r18i7l5Q5a69it+7PPSp44unhmmhNg9/88wp32WYW6LVrKbo55k2hw2e55TNcO1pW0Nd4+R08pbVBAWD82iX6/zcXdS8V8PIel3secfVxqfrxJ6qnDraUa3rie3v6fcHTpSVmAcIAAA=">
              <a:extLst>
                <a:ext uri="{FF2B5EF4-FFF2-40B4-BE49-F238E27FC236}">
                  <a16:creationId xmlns:a16="http://schemas.microsoft.com/office/drawing/2014/main" xmlns="" id="{ECB882BB-3EDB-4893-B856-6DDEE56598D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42093" y="1704719"/>
              <a:ext cx="1793763" cy="3858135"/>
              <a:chOff x="6149928" y="1339850"/>
              <a:chExt cx="1793763" cy="3858135"/>
            </a:xfrm>
          </p:grpSpPr>
          <p:sp>
            <p:nvSpPr>
              <p:cNvPr id="322" name="ValueShape">
                <a:extLst>
                  <a:ext uri="{FF2B5EF4-FFF2-40B4-BE49-F238E27FC236}">
                    <a16:creationId xmlns:a16="http://schemas.microsoft.com/office/drawing/2014/main" xmlns="" id="{D526AF40-6D1E-4A4F-A08F-51B13C39B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2835" y="2292937"/>
                <a:ext cx="598488" cy="2223870"/>
              </a:xfrm>
              <a:custGeom>
                <a:avLst/>
                <a:gdLst>
                  <a:gd name="connsiteX0" fmla="*/ 252413 w 596901"/>
                  <a:gd name="connsiteY0" fmla="*/ 3159669 h 3176957"/>
                  <a:gd name="connsiteX1" fmla="*/ 596901 w 596901"/>
                  <a:gd name="connsiteY1" fmla="*/ 3159669 h 3176957"/>
                  <a:gd name="connsiteX2" fmla="*/ 596901 w 596901"/>
                  <a:gd name="connsiteY2" fmla="*/ 3176957 h 3176957"/>
                  <a:gd name="connsiteX3" fmla="*/ 252413 w 596901"/>
                  <a:gd name="connsiteY3" fmla="*/ 3176957 h 3176957"/>
                  <a:gd name="connsiteX4" fmla="*/ 252413 w 596901"/>
                  <a:gd name="connsiteY4" fmla="*/ 3069527 h 3176957"/>
                  <a:gd name="connsiteX5" fmla="*/ 596901 w 596901"/>
                  <a:gd name="connsiteY5" fmla="*/ 3069527 h 3176957"/>
                  <a:gd name="connsiteX6" fmla="*/ 596901 w 596901"/>
                  <a:gd name="connsiteY6" fmla="*/ 3086815 h 3176957"/>
                  <a:gd name="connsiteX7" fmla="*/ 252413 w 596901"/>
                  <a:gd name="connsiteY7" fmla="*/ 3086815 h 3176957"/>
                  <a:gd name="connsiteX8" fmla="*/ 252413 w 596901"/>
                  <a:gd name="connsiteY8" fmla="*/ 2980619 h 3176957"/>
                  <a:gd name="connsiteX9" fmla="*/ 596901 w 596901"/>
                  <a:gd name="connsiteY9" fmla="*/ 2980619 h 3176957"/>
                  <a:gd name="connsiteX10" fmla="*/ 596901 w 596901"/>
                  <a:gd name="connsiteY10" fmla="*/ 2997907 h 3176957"/>
                  <a:gd name="connsiteX11" fmla="*/ 252413 w 596901"/>
                  <a:gd name="connsiteY11" fmla="*/ 2997907 h 3176957"/>
                  <a:gd name="connsiteX12" fmla="*/ 252413 w 596901"/>
                  <a:gd name="connsiteY12" fmla="*/ 2890477 h 3176957"/>
                  <a:gd name="connsiteX13" fmla="*/ 596901 w 596901"/>
                  <a:gd name="connsiteY13" fmla="*/ 2890477 h 3176957"/>
                  <a:gd name="connsiteX14" fmla="*/ 596901 w 596901"/>
                  <a:gd name="connsiteY14" fmla="*/ 2907765 h 3176957"/>
                  <a:gd name="connsiteX15" fmla="*/ 252413 w 596901"/>
                  <a:gd name="connsiteY15" fmla="*/ 2907765 h 3176957"/>
                  <a:gd name="connsiteX16" fmla="*/ 252413 w 596901"/>
                  <a:gd name="connsiteY16" fmla="*/ 2800335 h 3176957"/>
                  <a:gd name="connsiteX17" fmla="*/ 596901 w 596901"/>
                  <a:gd name="connsiteY17" fmla="*/ 2800335 h 3176957"/>
                  <a:gd name="connsiteX18" fmla="*/ 596901 w 596901"/>
                  <a:gd name="connsiteY18" fmla="*/ 2817623 h 3176957"/>
                  <a:gd name="connsiteX19" fmla="*/ 252413 w 596901"/>
                  <a:gd name="connsiteY19" fmla="*/ 2817623 h 3176957"/>
                  <a:gd name="connsiteX20" fmla="*/ 252413 w 596901"/>
                  <a:gd name="connsiteY20" fmla="*/ 2711427 h 3176957"/>
                  <a:gd name="connsiteX21" fmla="*/ 596901 w 596901"/>
                  <a:gd name="connsiteY21" fmla="*/ 2711427 h 3176957"/>
                  <a:gd name="connsiteX22" fmla="*/ 596901 w 596901"/>
                  <a:gd name="connsiteY22" fmla="*/ 2728715 h 3176957"/>
                  <a:gd name="connsiteX23" fmla="*/ 252413 w 596901"/>
                  <a:gd name="connsiteY23" fmla="*/ 2728715 h 3176957"/>
                  <a:gd name="connsiteX24" fmla="*/ 252413 w 596901"/>
                  <a:gd name="connsiteY24" fmla="*/ 2621286 h 3176957"/>
                  <a:gd name="connsiteX25" fmla="*/ 596901 w 596901"/>
                  <a:gd name="connsiteY25" fmla="*/ 2621286 h 3176957"/>
                  <a:gd name="connsiteX26" fmla="*/ 596901 w 596901"/>
                  <a:gd name="connsiteY26" fmla="*/ 2638574 h 3176957"/>
                  <a:gd name="connsiteX27" fmla="*/ 252413 w 596901"/>
                  <a:gd name="connsiteY27" fmla="*/ 2638574 h 3176957"/>
                  <a:gd name="connsiteX28" fmla="*/ 252413 w 596901"/>
                  <a:gd name="connsiteY28" fmla="*/ 2532378 h 3176957"/>
                  <a:gd name="connsiteX29" fmla="*/ 596901 w 596901"/>
                  <a:gd name="connsiteY29" fmla="*/ 2532378 h 3176957"/>
                  <a:gd name="connsiteX30" fmla="*/ 596901 w 596901"/>
                  <a:gd name="connsiteY30" fmla="*/ 2549666 h 3176957"/>
                  <a:gd name="connsiteX31" fmla="*/ 252413 w 596901"/>
                  <a:gd name="connsiteY31" fmla="*/ 2549666 h 3176957"/>
                  <a:gd name="connsiteX32" fmla="*/ 252413 w 596901"/>
                  <a:gd name="connsiteY32" fmla="*/ 2442235 h 3176957"/>
                  <a:gd name="connsiteX33" fmla="*/ 596901 w 596901"/>
                  <a:gd name="connsiteY33" fmla="*/ 2442235 h 3176957"/>
                  <a:gd name="connsiteX34" fmla="*/ 596901 w 596901"/>
                  <a:gd name="connsiteY34" fmla="*/ 2459523 h 3176957"/>
                  <a:gd name="connsiteX35" fmla="*/ 252413 w 596901"/>
                  <a:gd name="connsiteY35" fmla="*/ 2459523 h 3176957"/>
                  <a:gd name="connsiteX36" fmla="*/ 252413 w 596901"/>
                  <a:gd name="connsiteY36" fmla="*/ 2353328 h 3176957"/>
                  <a:gd name="connsiteX37" fmla="*/ 596901 w 596901"/>
                  <a:gd name="connsiteY37" fmla="*/ 2353328 h 3176957"/>
                  <a:gd name="connsiteX38" fmla="*/ 596901 w 596901"/>
                  <a:gd name="connsiteY38" fmla="*/ 2370616 h 3176957"/>
                  <a:gd name="connsiteX39" fmla="*/ 252413 w 596901"/>
                  <a:gd name="connsiteY39" fmla="*/ 2370616 h 3176957"/>
                  <a:gd name="connsiteX40" fmla="*/ 252413 w 596901"/>
                  <a:gd name="connsiteY40" fmla="*/ 2263186 h 3176957"/>
                  <a:gd name="connsiteX41" fmla="*/ 596901 w 596901"/>
                  <a:gd name="connsiteY41" fmla="*/ 2263186 h 3176957"/>
                  <a:gd name="connsiteX42" fmla="*/ 596901 w 596901"/>
                  <a:gd name="connsiteY42" fmla="*/ 2280474 h 3176957"/>
                  <a:gd name="connsiteX43" fmla="*/ 252413 w 596901"/>
                  <a:gd name="connsiteY43" fmla="*/ 2280474 h 3176957"/>
                  <a:gd name="connsiteX44" fmla="*/ 252413 w 596901"/>
                  <a:gd name="connsiteY44" fmla="*/ 2173043 h 3176957"/>
                  <a:gd name="connsiteX45" fmla="*/ 596901 w 596901"/>
                  <a:gd name="connsiteY45" fmla="*/ 2173043 h 3176957"/>
                  <a:gd name="connsiteX46" fmla="*/ 596901 w 596901"/>
                  <a:gd name="connsiteY46" fmla="*/ 2190331 h 3176957"/>
                  <a:gd name="connsiteX47" fmla="*/ 252413 w 596901"/>
                  <a:gd name="connsiteY47" fmla="*/ 2190331 h 3176957"/>
                  <a:gd name="connsiteX48" fmla="*/ 252413 w 596901"/>
                  <a:gd name="connsiteY48" fmla="*/ 2084136 h 3176957"/>
                  <a:gd name="connsiteX49" fmla="*/ 596901 w 596901"/>
                  <a:gd name="connsiteY49" fmla="*/ 2084136 h 3176957"/>
                  <a:gd name="connsiteX50" fmla="*/ 596901 w 596901"/>
                  <a:gd name="connsiteY50" fmla="*/ 2101424 h 3176957"/>
                  <a:gd name="connsiteX51" fmla="*/ 252413 w 596901"/>
                  <a:gd name="connsiteY51" fmla="*/ 2101424 h 3176957"/>
                  <a:gd name="connsiteX52" fmla="*/ 252413 w 596901"/>
                  <a:gd name="connsiteY52" fmla="*/ 1993994 h 3176957"/>
                  <a:gd name="connsiteX53" fmla="*/ 596901 w 596901"/>
                  <a:gd name="connsiteY53" fmla="*/ 1993994 h 3176957"/>
                  <a:gd name="connsiteX54" fmla="*/ 596901 w 596901"/>
                  <a:gd name="connsiteY54" fmla="*/ 2011282 h 3176957"/>
                  <a:gd name="connsiteX55" fmla="*/ 252413 w 596901"/>
                  <a:gd name="connsiteY55" fmla="*/ 2011282 h 3176957"/>
                  <a:gd name="connsiteX56" fmla="*/ 252413 w 596901"/>
                  <a:gd name="connsiteY56" fmla="*/ 1905087 h 3176957"/>
                  <a:gd name="connsiteX57" fmla="*/ 596901 w 596901"/>
                  <a:gd name="connsiteY57" fmla="*/ 1905087 h 3176957"/>
                  <a:gd name="connsiteX58" fmla="*/ 596901 w 596901"/>
                  <a:gd name="connsiteY58" fmla="*/ 1922375 h 3176957"/>
                  <a:gd name="connsiteX59" fmla="*/ 252413 w 596901"/>
                  <a:gd name="connsiteY59" fmla="*/ 1922375 h 3176957"/>
                  <a:gd name="connsiteX60" fmla="*/ 252413 w 596901"/>
                  <a:gd name="connsiteY60" fmla="*/ 1814944 h 3176957"/>
                  <a:gd name="connsiteX61" fmla="*/ 596901 w 596901"/>
                  <a:gd name="connsiteY61" fmla="*/ 1814944 h 3176957"/>
                  <a:gd name="connsiteX62" fmla="*/ 596901 w 596901"/>
                  <a:gd name="connsiteY62" fmla="*/ 1832232 h 3176957"/>
                  <a:gd name="connsiteX63" fmla="*/ 252413 w 596901"/>
                  <a:gd name="connsiteY63" fmla="*/ 1832232 h 3176957"/>
                  <a:gd name="connsiteX64" fmla="*/ 252413 w 596901"/>
                  <a:gd name="connsiteY64" fmla="*/ 1726037 h 3176957"/>
                  <a:gd name="connsiteX65" fmla="*/ 596901 w 596901"/>
                  <a:gd name="connsiteY65" fmla="*/ 1726037 h 3176957"/>
                  <a:gd name="connsiteX66" fmla="*/ 596901 w 596901"/>
                  <a:gd name="connsiteY66" fmla="*/ 1743325 h 3176957"/>
                  <a:gd name="connsiteX67" fmla="*/ 252413 w 596901"/>
                  <a:gd name="connsiteY67" fmla="*/ 1743325 h 3176957"/>
                  <a:gd name="connsiteX68" fmla="*/ 252413 w 596901"/>
                  <a:gd name="connsiteY68" fmla="*/ 1635895 h 3176957"/>
                  <a:gd name="connsiteX69" fmla="*/ 596901 w 596901"/>
                  <a:gd name="connsiteY69" fmla="*/ 1635895 h 3176957"/>
                  <a:gd name="connsiteX70" fmla="*/ 596901 w 596901"/>
                  <a:gd name="connsiteY70" fmla="*/ 1653183 h 3176957"/>
                  <a:gd name="connsiteX71" fmla="*/ 252413 w 596901"/>
                  <a:gd name="connsiteY71" fmla="*/ 1653183 h 3176957"/>
                  <a:gd name="connsiteX72" fmla="*/ 252413 w 596901"/>
                  <a:gd name="connsiteY72" fmla="*/ 1546987 h 3176957"/>
                  <a:gd name="connsiteX73" fmla="*/ 596901 w 596901"/>
                  <a:gd name="connsiteY73" fmla="*/ 1546987 h 3176957"/>
                  <a:gd name="connsiteX74" fmla="*/ 596901 w 596901"/>
                  <a:gd name="connsiteY74" fmla="*/ 1564275 h 3176957"/>
                  <a:gd name="connsiteX75" fmla="*/ 252413 w 596901"/>
                  <a:gd name="connsiteY75" fmla="*/ 1564275 h 3176957"/>
                  <a:gd name="connsiteX76" fmla="*/ 252413 w 596901"/>
                  <a:gd name="connsiteY76" fmla="*/ 1456845 h 3176957"/>
                  <a:gd name="connsiteX77" fmla="*/ 596901 w 596901"/>
                  <a:gd name="connsiteY77" fmla="*/ 1456845 h 3176957"/>
                  <a:gd name="connsiteX78" fmla="*/ 596901 w 596901"/>
                  <a:gd name="connsiteY78" fmla="*/ 1474133 h 3176957"/>
                  <a:gd name="connsiteX79" fmla="*/ 252413 w 596901"/>
                  <a:gd name="connsiteY79" fmla="*/ 1474133 h 3176957"/>
                  <a:gd name="connsiteX80" fmla="*/ 252413 w 596901"/>
                  <a:gd name="connsiteY80" fmla="*/ 1366703 h 3176957"/>
                  <a:gd name="connsiteX81" fmla="*/ 596901 w 596901"/>
                  <a:gd name="connsiteY81" fmla="*/ 1366703 h 3176957"/>
                  <a:gd name="connsiteX82" fmla="*/ 596901 w 596901"/>
                  <a:gd name="connsiteY82" fmla="*/ 1383991 h 3176957"/>
                  <a:gd name="connsiteX83" fmla="*/ 252413 w 596901"/>
                  <a:gd name="connsiteY83" fmla="*/ 1383991 h 3176957"/>
                  <a:gd name="connsiteX84" fmla="*/ 252413 w 596901"/>
                  <a:gd name="connsiteY84" fmla="*/ 1277795 h 3176957"/>
                  <a:gd name="connsiteX85" fmla="*/ 596901 w 596901"/>
                  <a:gd name="connsiteY85" fmla="*/ 1277795 h 3176957"/>
                  <a:gd name="connsiteX86" fmla="*/ 596901 w 596901"/>
                  <a:gd name="connsiteY86" fmla="*/ 1295083 h 3176957"/>
                  <a:gd name="connsiteX87" fmla="*/ 252413 w 596901"/>
                  <a:gd name="connsiteY87" fmla="*/ 1295083 h 3176957"/>
                  <a:gd name="connsiteX88" fmla="*/ 252413 w 596901"/>
                  <a:gd name="connsiteY88" fmla="*/ 1187653 h 3176957"/>
                  <a:gd name="connsiteX89" fmla="*/ 596901 w 596901"/>
                  <a:gd name="connsiteY89" fmla="*/ 1187653 h 3176957"/>
                  <a:gd name="connsiteX90" fmla="*/ 596901 w 596901"/>
                  <a:gd name="connsiteY90" fmla="*/ 1204941 h 3176957"/>
                  <a:gd name="connsiteX91" fmla="*/ 252413 w 596901"/>
                  <a:gd name="connsiteY91" fmla="*/ 1204941 h 3176957"/>
                  <a:gd name="connsiteX92" fmla="*/ 252413 w 596901"/>
                  <a:gd name="connsiteY92" fmla="*/ 1098745 h 3176957"/>
                  <a:gd name="connsiteX93" fmla="*/ 596901 w 596901"/>
                  <a:gd name="connsiteY93" fmla="*/ 1098745 h 3176957"/>
                  <a:gd name="connsiteX94" fmla="*/ 596901 w 596901"/>
                  <a:gd name="connsiteY94" fmla="*/ 1116033 h 3176957"/>
                  <a:gd name="connsiteX95" fmla="*/ 252413 w 596901"/>
                  <a:gd name="connsiteY95" fmla="*/ 1116033 h 3176957"/>
                  <a:gd name="connsiteX96" fmla="*/ 252413 w 596901"/>
                  <a:gd name="connsiteY96" fmla="*/ 1008603 h 3176957"/>
                  <a:gd name="connsiteX97" fmla="*/ 596901 w 596901"/>
                  <a:gd name="connsiteY97" fmla="*/ 1008603 h 3176957"/>
                  <a:gd name="connsiteX98" fmla="*/ 596901 w 596901"/>
                  <a:gd name="connsiteY98" fmla="*/ 1025891 h 3176957"/>
                  <a:gd name="connsiteX99" fmla="*/ 252413 w 596901"/>
                  <a:gd name="connsiteY99" fmla="*/ 1025891 h 3176957"/>
                  <a:gd name="connsiteX100" fmla="*/ 252413 w 596901"/>
                  <a:gd name="connsiteY100" fmla="*/ 919696 h 3176957"/>
                  <a:gd name="connsiteX101" fmla="*/ 596901 w 596901"/>
                  <a:gd name="connsiteY101" fmla="*/ 919696 h 3176957"/>
                  <a:gd name="connsiteX102" fmla="*/ 596901 w 596901"/>
                  <a:gd name="connsiteY102" fmla="*/ 936984 h 3176957"/>
                  <a:gd name="connsiteX103" fmla="*/ 252413 w 596901"/>
                  <a:gd name="connsiteY103" fmla="*/ 936984 h 3176957"/>
                  <a:gd name="connsiteX104" fmla="*/ 252413 w 596901"/>
                  <a:gd name="connsiteY104" fmla="*/ 829553 h 3176957"/>
                  <a:gd name="connsiteX105" fmla="*/ 596901 w 596901"/>
                  <a:gd name="connsiteY105" fmla="*/ 829553 h 3176957"/>
                  <a:gd name="connsiteX106" fmla="*/ 596901 w 596901"/>
                  <a:gd name="connsiteY106" fmla="*/ 846841 h 3176957"/>
                  <a:gd name="connsiteX107" fmla="*/ 252413 w 596901"/>
                  <a:gd name="connsiteY107" fmla="*/ 846841 h 3176957"/>
                  <a:gd name="connsiteX108" fmla="*/ 252413 w 596901"/>
                  <a:gd name="connsiteY108" fmla="*/ 739411 h 3176957"/>
                  <a:gd name="connsiteX109" fmla="*/ 596901 w 596901"/>
                  <a:gd name="connsiteY109" fmla="*/ 739411 h 3176957"/>
                  <a:gd name="connsiteX110" fmla="*/ 596901 w 596901"/>
                  <a:gd name="connsiteY110" fmla="*/ 756699 h 3176957"/>
                  <a:gd name="connsiteX111" fmla="*/ 252413 w 596901"/>
                  <a:gd name="connsiteY111" fmla="*/ 756699 h 3176957"/>
                  <a:gd name="connsiteX112" fmla="*/ 252413 w 596901"/>
                  <a:gd name="connsiteY112" fmla="*/ 650504 h 3176957"/>
                  <a:gd name="connsiteX113" fmla="*/ 596901 w 596901"/>
                  <a:gd name="connsiteY113" fmla="*/ 650504 h 3176957"/>
                  <a:gd name="connsiteX114" fmla="*/ 596901 w 596901"/>
                  <a:gd name="connsiteY114" fmla="*/ 667792 h 3176957"/>
                  <a:gd name="connsiteX115" fmla="*/ 252413 w 596901"/>
                  <a:gd name="connsiteY115" fmla="*/ 667792 h 3176957"/>
                  <a:gd name="connsiteX116" fmla="*/ 252413 w 596901"/>
                  <a:gd name="connsiteY116" fmla="*/ 560361 h 3176957"/>
                  <a:gd name="connsiteX117" fmla="*/ 596901 w 596901"/>
                  <a:gd name="connsiteY117" fmla="*/ 560361 h 3176957"/>
                  <a:gd name="connsiteX118" fmla="*/ 596901 w 596901"/>
                  <a:gd name="connsiteY118" fmla="*/ 577649 h 3176957"/>
                  <a:gd name="connsiteX119" fmla="*/ 252413 w 596901"/>
                  <a:gd name="connsiteY119" fmla="*/ 577649 h 3176957"/>
                  <a:gd name="connsiteX120" fmla="*/ 252413 w 596901"/>
                  <a:gd name="connsiteY120" fmla="*/ 471454 h 3176957"/>
                  <a:gd name="connsiteX121" fmla="*/ 596901 w 596901"/>
                  <a:gd name="connsiteY121" fmla="*/ 471454 h 3176957"/>
                  <a:gd name="connsiteX122" fmla="*/ 596901 w 596901"/>
                  <a:gd name="connsiteY122" fmla="*/ 488742 h 3176957"/>
                  <a:gd name="connsiteX123" fmla="*/ 252413 w 596901"/>
                  <a:gd name="connsiteY123" fmla="*/ 488742 h 3176957"/>
                  <a:gd name="connsiteX124" fmla="*/ 252413 w 596901"/>
                  <a:gd name="connsiteY124" fmla="*/ 381312 h 3176957"/>
                  <a:gd name="connsiteX125" fmla="*/ 596901 w 596901"/>
                  <a:gd name="connsiteY125" fmla="*/ 381312 h 3176957"/>
                  <a:gd name="connsiteX126" fmla="*/ 596901 w 596901"/>
                  <a:gd name="connsiteY126" fmla="*/ 398600 h 3176957"/>
                  <a:gd name="connsiteX127" fmla="*/ 252413 w 596901"/>
                  <a:gd name="connsiteY127" fmla="*/ 398600 h 3176957"/>
                  <a:gd name="connsiteX128" fmla="*/ 252413 w 596901"/>
                  <a:gd name="connsiteY128" fmla="*/ 292405 h 3176957"/>
                  <a:gd name="connsiteX129" fmla="*/ 596901 w 596901"/>
                  <a:gd name="connsiteY129" fmla="*/ 292405 h 3176957"/>
                  <a:gd name="connsiteX130" fmla="*/ 596901 w 596901"/>
                  <a:gd name="connsiteY130" fmla="*/ 309693 h 3176957"/>
                  <a:gd name="connsiteX131" fmla="*/ 252413 w 596901"/>
                  <a:gd name="connsiteY131" fmla="*/ 309693 h 3176957"/>
                  <a:gd name="connsiteX132" fmla="*/ 252413 w 596901"/>
                  <a:gd name="connsiteY132" fmla="*/ 202262 h 3176957"/>
                  <a:gd name="connsiteX133" fmla="*/ 596901 w 596901"/>
                  <a:gd name="connsiteY133" fmla="*/ 202262 h 3176957"/>
                  <a:gd name="connsiteX134" fmla="*/ 596901 w 596901"/>
                  <a:gd name="connsiteY134" fmla="*/ 219550 h 3176957"/>
                  <a:gd name="connsiteX135" fmla="*/ 252413 w 596901"/>
                  <a:gd name="connsiteY135" fmla="*/ 219550 h 3176957"/>
                  <a:gd name="connsiteX136" fmla="*/ 252413 w 596901"/>
                  <a:gd name="connsiteY136" fmla="*/ 113355 h 3176957"/>
                  <a:gd name="connsiteX137" fmla="*/ 596901 w 596901"/>
                  <a:gd name="connsiteY137" fmla="*/ 113355 h 3176957"/>
                  <a:gd name="connsiteX138" fmla="*/ 596901 w 596901"/>
                  <a:gd name="connsiteY138" fmla="*/ 130643 h 3176957"/>
                  <a:gd name="connsiteX139" fmla="*/ 252413 w 596901"/>
                  <a:gd name="connsiteY139" fmla="*/ 130643 h 3176957"/>
                  <a:gd name="connsiteX140" fmla="*/ 252413 w 596901"/>
                  <a:gd name="connsiteY140" fmla="*/ 23213 h 3176957"/>
                  <a:gd name="connsiteX141" fmla="*/ 596901 w 596901"/>
                  <a:gd name="connsiteY141" fmla="*/ 23213 h 3176957"/>
                  <a:gd name="connsiteX142" fmla="*/ 596901 w 596901"/>
                  <a:gd name="connsiteY142" fmla="*/ 40501 h 3176957"/>
                  <a:gd name="connsiteX143" fmla="*/ 252413 w 596901"/>
                  <a:gd name="connsiteY143" fmla="*/ 40501 h 3176957"/>
                  <a:gd name="connsiteX144" fmla="*/ 0 w 596901"/>
                  <a:gd name="connsiteY144" fmla="*/ 0 h 3176957"/>
                  <a:gd name="connsiteX145" fmla="*/ 114300 w 596901"/>
                  <a:gd name="connsiteY145" fmla="*/ 0 h 3176957"/>
                  <a:gd name="connsiteX146" fmla="*/ 114300 w 596901"/>
                  <a:gd name="connsiteY146" fmla="*/ 848076 h 3176957"/>
                  <a:gd name="connsiteX147" fmla="*/ 114300 w 596901"/>
                  <a:gd name="connsiteY147" fmla="*/ 3176957 h 3176957"/>
                  <a:gd name="connsiteX148" fmla="*/ 0 w 596901"/>
                  <a:gd name="connsiteY148" fmla="*/ 3176957 h 3176957"/>
                  <a:gd name="connsiteX149" fmla="*/ 0 w 596901"/>
                  <a:gd name="connsiteY149" fmla="*/ 848076 h 31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596901" h="3176957">
                    <a:moveTo>
                      <a:pt x="252413" y="3159669"/>
                    </a:moveTo>
                    <a:lnTo>
                      <a:pt x="596901" y="3159669"/>
                    </a:lnTo>
                    <a:lnTo>
                      <a:pt x="596901" y="3176957"/>
                    </a:lnTo>
                    <a:lnTo>
                      <a:pt x="252413" y="3176957"/>
                    </a:lnTo>
                    <a:close/>
                    <a:moveTo>
                      <a:pt x="252413" y="3069527"/>
                    </a:moveTo>
                    <a:lnTo>
                      <a:pt x="596901" y="3069527"/>
                    </a:lnTo>
                    <a:lnTo>
                      <a:pt x="596901" y="3086815"/>
                    </a:lnTo>
                    <a:lnTo>
                      <a:pt x="252413" y="3086815"/>
                    </a:lnTo>
                    <a:close/>
                    <a:moveTo>
                      <a:pt x="252413" y="2980619"/>
                    </a:moveTo>
                    <a:lnTo>
                      <a:pt x="596901" y="2980619"/>
                    </a:lnTo>
                    <a:lnTo>
                      <a:pt x="596901" y="2997907"/>
                    </a:lnTo>
                    <a:lnTo>
                      <a:pt x="252413" y="2997907"/>
                    </a:lnTo>
                    <a:close/>
                    <a:moveTo>
                      <a:pt x="252413" y="2890477"/>
                    </a:moveTo>
                    <a:lnTo>
                      <a:pt x="596901" y="2890477"/>
                    </a:lnTo>
                    <a:lnTo>
                      <a:pt x="596901" y="2907765"/>
                    </a:lnTo>
                    <a:lnTo>
                      <a:pt x="252413" y="2907765"/>
                    </a:lnTo>
                    <a:close/>
                    <a:moveTo>
                      <a:pt x="252413" y="2800335"/>
                    </a:moveTo>
                    <a:lnTo>
                      <a:pt x="596901" y="2800335"/>
                    </a:lnTo>
                    <a:lnTo>
                      <a:pt x="596901" y="2817623"/>
                    </a:lnTo>
                    <a:lnTo>
                      <a:pt x="252413" y="2817623"/>
                    </a:lnTo>
                    <a:close/>
                    <a:moveTo>
                      <a:pt x="252413" y="2711427"/>
                    </a:moveTo>
                    <a:lnTo>
                      <a:pt x="596901" y="2711427"/>
                    </a:lnTo>
                    <a:lnTo>
                      <a:pt x="596901" y="2728715"/>
                    </a:lnTo>
                    <a:lnTo>
                      <a:pt x="252413" y="2728715"/>
                    </a:lnTo>
                    <a:close/>
                    <a:moveTo>
                      <a:pt x="252413" y="2621286"/>
                    </a:moveTo>
                    <a:lnTo>
                      <a:pt x="596901" y="2621286"/>
                    </a:lnTo>
                    <a:lnTo>
                      <a:pt x="596901" y="2638574"/>
                    </a:lnTo>
                    <a:lnTo>
                      <a:pt x="252413" y="2638574"/>
                    </a:lnTo>
                    <a:close/>
                    <a:moveTo>
                      <a:pt x="252413" y="2532378"/>
                    </a:moveTo>
                    <a:lnTo>
                      <a:pt x="596901" y="2532378"/>
                    </a:lnTo>
                    <a:lnTo>
                      <a:pt x="596901" y="2549666"/>
                    </a:lnTo>
                    <a:lnTo>
                      <a:pt x="252413" y="2549666"/>
                    </a:lnTo>
                    <a:close/>
                    <a:moveTo>
                      <a:pt x="252413" y="2442235"/>
                    </a:moveTo>
                    <a:lnTo>
                      <a:pt x="596901" y="2442235"/>
                    </a:lnTo>
                    <a:lnTo>
                      <a:pt x="596901" y="2459523"/>
                    </a:lnTo>
                    <a:lnTo>
                      <a:pt x="252413" y="2459523"/>
                    </a:lnTo>
                    <a:close/>
                    <a:moveTo>
                      <a:pt x="252413" y="2353328"/>
                    </a:moveTo>
                    <a:lnTo>
                      <a:pt x="596901" y="2353328"/>
                    </a:lnTo>
                    <a:lnTo>
                      <a:pt x="596901" y="2370616"/>
                    </a:lnTo>
                    <a:lnTo>
                      <a:pt x="252413" y="2370616"/>
                    </a:lnTo>
                    <a:close/>
                    <a:moveTo>
                      <a:pt x="252413" y="2263186"/>
                    </a:moveTo>
                    <a:lnTo>
                      <a:pt x="596901" y="2263186"/>
                    </a:lnTo>
                    <a:lnTo>
                      <a:pt x="596901" y="2280474"/>
                    </a:lnTo>
                    <a:lnTo>
                      <a:pt x="252413" y="2280474"/>
                    </a:lnTo>
                    <a:close/>
                    <a:moveTo>
                      <a:pt x="252413" y="2173043"/>
                    </a:moveTo>
                    <a:lnTo>
                      <a:pt x="596901" y="2173043"/>
                    </a:lnTo>
                    <a:lnTo>
                      <a:pt x="596901" y="2190331"/>
                    </a:lnTo>
                    <a:lnTo>
                      <a:pt x="252413" y="2190331"/>
                    </a:lnTo>
                    <a:close/>
                    <a:moveTo>
                      <a:pt x="252413" y="2084136"/>
                    </a:moveTo>
                    <a:lnTo>
                      <a:pt x="596901" y="2084136"/>
                    </a:lnTo>
                    <a:lnTo>
                      <a:pt x="596901" y="2101424"/>
                    </a:lnTo>
                    <a:lnTo>
                      <a:pt x="252413" y="2101424"/>
                    </a:lnTo>
                    <a:close/>
                    <a:moveTo>
                      <a:pt x="252413" y="1993994"/>
                    </a:moveTo>
                    <a:lnTo>
                      <a:pt x="596901" y="1993994"/>
                    </a:lnTo>
                    <a:lnTo>
                      <a:pt x="596901" y="2011282"/>
                    </a:lnTo>
                    <a:lnTo>
                      <a:pt x="252413" y="2011282"/>
                    </a:lnTo>
                    <a:close/>
                    <a:moveTo>
                      <a:pt x="252413" y="1905087"/>
                    </a:moveTo>
                    <a:lnTo>
                      <a:pt x="596901" y="1905087"/>
                    </a:lnTo>
                    <a:lnTo>
                      <a:pt x="596901" y="1922375"/>
                    </a:lnTo>
                    <a:lnTo>
                      <a:pt x="252413" y="1922375"/>
                    </a:lnTo>
                    <a:close/>
                    <a:moveTo>
                      <a:pt x="252413" y="1814944"/>
                    </a:moveTo>
                    <a:lnTo>
                      <a:pt x="596901" y="1814944"/>
                    </a:lnTo>
                    <a:lnTo>
                      <a:pt x="596901" y="1832232"/>
                    </a:lnTo>
                    <a:lnTo>
                      <a:pt x="252413" y="1832232"/>
                    </a:lnTo>
                    <a:close/>
                    <a:moveTo>
                      <a:pt x="252413" y="1726037"/>
                    </a:moveTo>
                    <a:lnTo>
                      <a:pt x="596901" y="1726037"/>
                    </a:lnTo>
                    <a:lnTo>
                      <a:pt x="596901" y="1743325"/>
                    </a:lnTo>
                    <a:lnTo>
                      <a:pt x="252413" y="1743325"/>
                    </a:lnTo>
                    <a:close/>
                    <a:moveTo>
                      <a:pt x="252413" y="1635895"/>
                    </a:moveTo>
                    <a:lnTo>
                      <a:pt x="596901" y="1635895"/>
                    </a:lnTo>
                    <a:lnTo>
                      <a:pt x="596901" y="1653183"/>
                    </a:lnTo>
                    <a:lnTo>
                      <a:pt x="252413" y="1653183"/>
                    </a:lnTo>
                    <a:close/>
                    <a:moveTo>
                      <a:pt x="252413" y="1546987"/>
                    </a:moveTo>
                    <a:lnTo>
                      <a:pt x="596901" y="1546987"/>
                    </a:lnTo>
                    <a:lnTo>
                      <a:pt x="596901" y="1564275"/>
                    </a:lnTo>
                    <a:lnTo>
                      <a:pt x="252413" y="1564275"/>
                    </a:lnTo>
                    <a:close/>
                    <a:moveTo>
                      <a:pt x="252413" y="1456845"/>
                    </a:moveTo>
                    <a:lnTo>
                      <a:pt x="596901" y="1456845"/>
                    </a:lnTo>
                    <a:lnTo>
                      <a:pt x="596901" y="1474133"/>
                    </a:lnTo>
                    <a:lnTo>
                      <a:pt x="252413" y="1474133"/>
                    </a:lnTo>
                    <a:close/>
                    <a:moveTo>
                      <a:pt x="252413" y="1366703"/>
                    </a:moveTo>
                    <a:lnTo>
                      <a:pt x="596901" y="1366703"/>
                    </a:lnTo>
                    <a:lnTo>
                      <a:pt x="596901" y="1383991"/>
                    </a:lnTo>
                    <a:lnTo>
                      <a:pt x="252413" y="1383991"/>
                    </a:lnTo>
                    <a:close/>
                    <a:moveTo>
                      <a:pt x="252413" y="1277795"/>
                    </a:moveTo>
                    <a:lnTo>
                      <a:pt x="596901" y="1277795"/>
                    </a:lnTo>
                    <a:lnTo>
                      <a:pt x="596901" y="1295083"/>
                    </a:lnTo>
                    <a:lnTo>
                      <a:pt x="252413" y="1295083"/>
                    </a:lnTo>
                    <a:close/>
                    <a:moveTo>
                      <a:pt x="252413" y="1187653"/>
                    </a:moveTo>
                    <a:lnTo>
                      <a:pt x="596901" y="1187653"/>
                    </a:lnTo>
                    <a:lnTo>
                      <a:pt x="596901" y="1204941"/>
                    </a:lnTo>
                    <a:lnTo>
                      <a:pt x="252413" y="1204941"/>
                    </a:lnTo>
                    <a:close/>
                    <a:moveTo>
                      <a:pt x="252413" y="1098745"/>
                    </a:moveTo>
                    <a:lnTo>
                      <a:pt x="596901" y="1098745"/>
                    </a:lnTo>
                    <a:lnTo>
                      <a:pt x="596901" y="1116033"/>
                    </a:lnTo>
                    <a:lnTo>
                      <a:pt x="252413" y="1116033"/>
                    </a:lnTo>
                    <a:close/>
                    <a:moveTo>
                      <a:pt x="252413" y="1008603"/>
                    </a:moveTo>
                    <a:lnTo>
                      <a:pt x="596901" y="1008603"/>
                    </a:lnTo>
                    <a:lnTo>
                      <a:pt x="596901" y="1025891"/>
                    </a:lnTo>
                    <a:lnTo>
                      <a:pt x="252413" y="1025891"/>
                    </a:lnTo>
                    <a:close/>
                    <a:moveTo>
                      <a:pt x="252413" y="919696"/>
                    </a:moveTo>
                    <a:lnTo>
                      <a:pt x="596901" y="919696"/>
                    </a:lnTo>
                    <a:lnTo>
                      <a:pt x="596901" y="936984"/>
                    </a:lnTo>
                    <a:lnTo>
                      <a:pt x="252413" y="936984"/>
                    </a:lnTo>
                    <a:close/>
                    <a:moveTo>
                      <a:pt x="252413" y="829553"/>
                    </a:moveTo>
                    <a:lnTo>
                      <a:pt x="596901" y="829553"/>
                    </a:lnTo>
                    <a:lnTo>
                      <a:pt x="596901" y="846841"/>
                    </a:lnTo>
                    <a:lnTo>
                      <a:pt x="252413" y="846841"/>
                    </a:lnTo>
                    <a:close/>
                    <a:moveTo>
                      <a:pt x="252413" y="739411"/>
                    </a:moveTo>
                    <a:lnTo>
                      <a:pt x="596901" y="739411"/>
                    </a:lnTo>
                    <a:lnTo>
                      <a:pt x="596901" y="756699"/>
                    </a:lnTo>
                    <a:lnTo>
                      <a:pt x="252413" y="756699"/>
                    </a:lnTo>
                    <a:close/>
                    <a:moveTo>
                      <a:pt x="252413" y="650504"/>
                    </a:moveTo>
                    <a:lnTo>
                      <a:pt x="596901" y="650504"/>
                    </a:lnTo>
                    <a:lnTo>
                      <a:pt x="596901" y="667792"/>
                    </a:lnTo>
                    <a:lnTo>
                      <a:pt x="252413" y="667792"/>
                    </a:lnTo>
                    <a:close/>
                    <a:moveTo>
                      <a:pt x="252413" y="560361"/>
                    </a:moveTo>
                    <a:lnTo>
                      <a:pt x="596901" y="560361"/>
                    </a:lnTo>
                    <a:lnTo>
                      <a:pt x="596901" y="577649"/>
                    </a:lnTo>
                    <a:lnTo>
                      <a:pt x="252413" y="577649"/>
                    </a:lnTo>
                    <a:close/>
                    <a:moveTo>
                      <a:pt x="252413" y="471454"/>
                    </a:moveTo>
                    <a:lnTo>
                      <a:pt x="596901" y="471454"/>
                    </a:lnTo>
                    <a:lnTo>
                      <a:pt x="596901" y="488742"/>
                    </a:lnTo>
                    <a:lnTo>
                      <a:pt x="252413" y="488742"/>
                    </a:lnTo>
                    <a:close/>
                    <a:moveTo>
                      <a:pt x="252413" y="381312"/>
                    </a:moveTo>
                    <a:lnTo>
                      <a:pt x="596901" y="381312"/>
                    </a:lnTo>
                    <a:lnTo>
                      <a:pt x="596901" y="398600"/>
                    </a:lnTo>
                    <a:lnTo>
                      <a:pt x="252413" y="398600"/>
                    </a:lnTo>
                    <a:close/>
                    <a:moveTo>
                      <a:pt x="252413" y="292405"/>
                    </a:moveTo>
                    <a:lnTo>
                      <a:pt x="596901" y="292405"/>
                    </a:lnTo>
                    <a:lnTo>
                      <a:pt x="596901" y="309693"/>
                    </a:lnTo>
                    <a:lnTo>
                      <a:pt x="252413" y="309693"/>
                    </a:lnTo>
                    <a:close/>
                    <a:moveTo>
                      <a:pt x="252413" y="202262"/>
                    </a:moveTo>
                    <a:lnTo>
                      <a:pt x="596901" y="202262"/>
                    </a:lnTo>
                    <a:lnTo>
                      <a:pt x="596901" y="219550"/>
                    </a:lnTo>
                    <a:lnTo>
                      <a:pt x="252413" y="219550"/>
                    </a:lnTo>
                    <a:close/>
                    <a:moveTo>
                      <a:pt x="252413" y="113355"/>
                    </a:moveTo>
                    <a:lnTo>
                      <a:pt x="596901" y="113355"/>
                    </a:lnTo>
                    <a:lnTo>
                      <a:pt x="596901" y="130643"/>
                    </a:lnTo>
                    <a:lnTo>
                      <a:pt x="252413" y="130643"/>
                    </a:lnTo>
                    <a:close/>
                    <a:moveTo>
                      <a:pt x="252413" y="23213"/>
                    </a:moveTo>
                    <a:lnTo>
                      <a:pt x="596901" y="23213"/>
                    </a:lnTo>
                    <a:lnTo>
                      <a:pt x="596901" y="40501"/>
                    </a:lnTo>
                    <a:lnTo>
                      <a:pt x="252413" y="40501"/>
                    </a:lnTo>
                    <a:close/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848076"/>
                    </a:lnTo>
                    <a:lnTo>
                      <a:pt x="114300" y="3176957"/>
                    </a:lnTo>
                    <a:lnTo>
                      <a:pt x="0" y="3176957"/>
                    </a:lnTo>
                    <a:lnTo>
                      <a:pt x="0" y="848076"/>
                    </a:lnTo>
                    <a:close/>
                  </a:path>
                </a:pathLst>
              </a:custGeom>
              <a:noFill/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23" name="SorbShape">
                <a:extLst>
                  <a:ext uri="{FF2B5EF4-FFF2-40B4-BE49-F238E27FC236}">
                    <a16:creationId xmlns:a16="http://schemas.microsoft.com/office/drawing/2014/main" xmlns="" id="{234F7529-1C83-4568-8BC5-F460F323F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9928" y="2196621"/>
                <a:ext cx="357188" cy="192633"/>
              </a:xfrm>
              <a:custGeom>
                <a:avLst/>
                <a:gdLst>
                  <a:gd name="T0" fmla="*/ 13 w 62"/>
                  <a:gd name="T1" fmla="*/ 2 h 43"/>
                  <a:gd name="T2" fmla="*/ 27 w 62"/>
                  <a:gd name="T3" fmla="*/ 2 h 43"/>
                  <a:gd name="T4" fmla="*/ 58 w 62"/>
                  <a:gd name="T5" fmla="*/ 19 h 43"/>
                  <a:gd name="T6" fmla="*/ 58 w 62"/>
                  <a:gd name="T7" fmla="*/ 24 h 43"/>
                  <a:gd name="T8" fmla="*/ 27 w 62"/>
                  <a:gd name="T9" fmla="*/ 41 h 43"/>
                  <a:gd name="T10" fmla="*/ 13 w 62"/>
                  <a:gd name="T11" fmla="*/ 41 h 43"/>
                  <a:gd name="T12" fmla="*/ 0 w 62"/>
                  <a:gd name="T13" fmla="*/ 21 h 43"/>
                  <a:gd name="T14" fmla="*/ 13 w 62"/>
                  <a:gd name="T15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3">
                    <a:moveTo>
                      <a:pt x="13" y="2"/>
                    </a:moveTo>
                    <a:cubicBezTo>
                      <a:pt x="17" y="0"/>
                      <a:pt x="23" y="0"/>
                      <a:pt x="27" y="2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62" y="20"/>
                      <a:pt x="62" y="22"/>
                      <a:pt x="58" y="24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3" y="43"/>
                      <a:pt x="17" y="43"/>
                      <a:pt x="13" y="41"/>
                    </a:cubicBezTo>
                    <a:cubicBezTo>
                      <a:pt x="13" y="41"/>
                      <a:pt x="0" y="34"/>
                      <a:pt x="0" y="21"/>
                    </a:cubicBezTo>
                    <a:cubicBezTo>
                      <a:pt x="0" y="9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24" name="RelativeShape">
                <a:extLst>
                  <a:ext uri="{FF2B5EF4-FFF2-40B4-BE49-F238E27FC236}">
                    <a16:creationId xmlns:a16="http://schemas.microsoft.com/office/drawing/2014/main" xmlns="" id="{44A21860-8F4E-4E58-B8A9-005979F9C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2835" y="1339850"/>
                <a:ext cx="598488" cy="3176957"/>
              </a:xfrm>
              <a:custGeom>
                <a:avLst/>
                <a:gdLst>
                  <a:gd name="connsiteX0" fmla="*/ 254000 w 598488"/>
                  <a:gd name="connsiteY0" fmla="*/ 3159669 h 3176957"/>
                  <a:gd name="connsiteX1" fmla="*/ 598488 w 598488"/>
                  <a:gd name="connsiteY1" fmla="*/ 3159669 h 3176957"/>
                  <a:gd name="connsiteX2" fmla="*/ 598488 w 598488"/>
                  <a:gd name="connsiteY2" fmla="*/ 3176957 h 3176957"/>
                  <a:gd name="connsiteX3" fmla="*/ 254000 w 598488"/>
                  <a:gd name="connsiteY3" fmla="*/ 3176957 h 3176957"/>
                  <a:gd name="connsiteX4" fmla="*/ 254000 w 598488"/>
                  <a:gd name="connsiteY4" fmla="*/ 3069527 h 3176957"/>
                  <a:gd name="connsiteX5" fmla="*/ 598488 w 598488"/>
                  <a:gd name="connsiteY5" fmla="*/ 3069527 h 3176957"/>
                  <a:gd name="connsiteX6" fmla="*/ 598488 w 598488"/>
                  <a:gd name="connsiteY6" fmla="*/ 3086815 h 3176957"/>
                  <a:gd name="connsiteX7" fmla="*/ 254000 w 598488"/>
                  <a:gd name="connsiteY7" fmla="*/ 3086815 h 3176957"/>
                  <a:gd name="connsiteX8" fmla="*/ 254000 w 598488"/>
                  <a:gd name="connsiteY8" fmla="*/ 2980619 h 3176957"/>
                  <a:gd name="connsiteX9" fmla="*/ 598488 w 598488"/>
                  <a:gd name="connsiteY9" fmla="*/ 2980619 h 3176957"/>
                  <a:gd name="connsiteX10" fmla="*/ 598488 w 598488"/>
                  <a:gd name="connsiteY10" fmla="*/ 2997907 h 3176957"/>
                  <a:gd name="connsiteX11" fmla="*/ 254000 w 598488"/>
                  <a:gd name="connsiteY11" fmla="*/ 2997907 h 3176957"/>
                  <a:gd name="connsiteX12" fmla="*/ 254000 w 598488"/>
                  <a:gd name="connsiteY12" fmla="*/ 2890477 h 3176957"/>
                  <a:gd name="connsiteX13" fmla="*/ 598488 w 598488"/>
                  <a:gd name="connsiteY13" fmla="*/ 2890477 h 3176957"/>
                  <a:gd name="connsiteX14" fmla="*/ 598488 w 598488"/>
                  <a:gd name="connsiteY14" fmla="*/ 2907765 h 3176957"/>
                  <a:gd name="connsiteX15" fmla="*/ 254000 w 598488"/>
                  <a:gd name="connsiteY15" fmla="*/ 2907765 h 3176957"/>
                  <a:gd name="connsiteX16" fmla="*/ 254000 w 598488"/>
                  <a:gd name="connsiteY16" fmla="*/ 2800335 h 3176957"/>
                  <a:gd name="connsiteX17" fmla="*/ 598488 w 598488"/>
                  <a:gd name="connsiteY17" fmla="*/ 2800335 h 3176957"/>
                  <a:gd name="connsiteX18" fmla="*/ 598488 w 598488"/>
                  <a:gd name="connsiteY18" fmla="*/ 2817623 h 3176957"/>
                  <a:gd name="connsiteX19" fmla="*/ 254000 w 598488"/>
                  <a:gd name="connsiteY19" fmla="*/ 2817623 h 3176957"/>
                  <a:gd name="connsiteX20" fmla="*/ 254000 w 598488"/>
                  <a:gd name="connsiteY20" fmla="*/ 2711427 h 3176957"/>
                  <a:gd name="connsiteX21" fmla="*/ 598488 w 598488"/>
                  <a:gd name="connsiteY21" fmla="*/ 2711427 h 3176957"/>
                  <a:gd name="connsiteX22" fmla="*/ 598488 w 598488"/>
                  <a:gd name="connsiteY22" fmla="*/ 2728715 h 3176957"/>
                  <a:gd name="connsiteX23" fmla="*/ 254000 w 598488"/>
                  <a:gd name="connsiteY23" fmla="*/ 2728715 h 3176957"/>
                  <a:gd name="connsiteX24" fmla="*/ 254000 w 598488"/>
                  <a:gd name="connsiteY24" fmla="*/ 2621286 h 3176957"/>
                  <a:gd name="connsiteX25" fmla="*/ 598488 w 598488"/>
                  <a:gd name="connsiteY25" fmla="*/ 2621286 h 3176957"/>
                  <a:gd name="connsiteX26" fmla="*/ 598488 w 598488"/>
                  <a:gd name="connsiteY26" fmla="*/ 2638574 h 3176957"/>
                  <a:gd name="connsiteX27" fmla="*/ 254000 w 598488"/>
                  <a:gd name="connsiteY27" fmla="*/ 2638574 h 3176957"/>
                  <a:gd name="connsiteX28" fmla="*/ 254000 w 598488"/>
                  <a:gd name="connsiteY28" fmla="*/ 2532378 h 3176957"/>
                  <a:gd name="connsiteX29" fmla="*/ 598488 w 598488"/>
                  <a:gd name="connsiteY29" fmla="*/ 2532378 h 3176957"/>
                  <a:gd name="connsiteX30" fmla="*/ 598488 w 598488"/>
                  <a:gd name="connsiteY30" fmla="*/ 2549666 h 3176957"/>
                  <a:gd name="connsiteX31" fmla="*/ 254000 w 598488"/>
                  <a:gd name="connsiteY31" fmla="*/ 2549666 h 3176957"/>
                  <a:gd name="connsiteX32" fmla="*/ 254000 w 598488"/>
                  <a:gd name="connsiteY32" fmla="*/ 2442235 h 3176957"/>
                  <a:gd name="connsiteX33" fmla="*/ 598488 w 598488"/>
                  <a:gd name="connsiteY33" fmla="*/ 2442235 h 3176957"/>
                  <a:gd name="connsiteX34" fmla="*/ 598488 w 598488"/>
                  <a:gd name="connsiteY34" fmla="*/ 2459523 h 3176957"/>
                  <a:gd name="connsiteX35" fmla="*/ 254000 w 598488"/>
                  <a:gd name="connsiteY35" fmla="*/ 2459523 h 3176957"/>
                  <a:gd name="connsiteX36" fmla="*/ 254000 w 598488"/>
                  <a:gd name="connsiteY36" fmla="*/ 2353328 h 3176957"/>
                  <a:gd name="connsiteX37" fmla="*/ 598488 w 598488"/>
                  <a:gd name="connsiteY37" fmla="*/ 2353328 h 3176957"/>
                  <a:gd name="connsiteX38" fmla="*/ 598488 w 598488"/>
                  <a:gd name="connsiteY38" fmla="*/ 2370616 h 3176957"/>
                  <a:gd name="connsiteX39" fmla="*/ 254000 w 598488"/>
                  <a:gd name="connsiteY39" fmla="*/ 2370616 h 3176957"/>
                  <a:gd name="connsiteX40" fmla="*/ 254000 w 598488"/>
                  <a:gd name="connsiteY40" fmla="*/ 2263186 h 3176957"/>
                  <a:gd name="connsiteX41" fmla="*/ 598488 w 598488"/>
                  <a:gd name="connsiteY41" fmla="*/ 2263186 h 3176957"/>
                  <a:gd name="connsiteX42" fmla="*/ 598488 w 598488"/>
                  <a:gd name="connsiteY42" fmla="*/ 2280474 h 3176957"/>
                  <a:gd name="connsiteX43" fmla="*/ 254000 w 598488"/>
                  <a:gd name="connsiteY43" fmla="*/ 2280474 h 3176957"/>
                  <a:gd name="connsiteX44" fmla="*/ 254000 w 598488"/>
                  <a:gd name="connsiteY44" fmla="*/ 2173043 h 3176957"/>
                  <a:gd name="connsiteX45" fmla="*/ 598488 w 598488"/>
                  <a:gd name="connsiteY45" fmla="*/ 2173043 h 3176957"/>
                  <a:gd name="connsiteX46" fmla="*/ 598488 w 598488"/>
                  <a:gd name="connsiteY46" fmla="*/ 2190331 h 3176957"/>
                  <a:gd name="connsiteX47" fmla="*/ 254000 w 598488"/>
                  <a:gd name="connsiteY47" fmla="*/ 2190331 h 3176957"/>
                  <a:gd name="connsiteX48" fmla="*/ 254000 w 598488"/>
                  <a:gd name="connsiteY48" fmla="*/ 2084136 h 3176957"/>
                  <a:gd name="connsiteX49" fmla="*/ 598488 w 598488"/>
                  <a:gd name="connsiteY49" fmla="*/ 2084136 h 3176957"/>
                  <a:gd name="connsiteX50" fmla="*/ 598488 w 598488"/>
                  <a:gd name="connsiteY50" fmla="*/ 2101424 h 3176957"/>
                  <a:gd name="connsiteX51" fmla="*/ 254000 w 598488"/>
                  <a:gd name="connsiteY51" fmla="*/ 2101424 h 3176957"/>
                  <a:gd name="connsiteX52" fmla="*/ 254000 w 598488"/>
                  <a:gd name="connsiteY52" fmla="*/ 1993994 h 3176957"/>
                  <a:gd name="connsiteX53" fmla="*/ 598488 w 598488"/>
                  <a:gd name="connsiteY53" fmla="*/ 1993994 h 3176957"/>
                  <a:gd name="connsiteX54" fmla="*/ 598488 w 598488"/>
                  <a:gd name="connsiteY54" fmla="*/ 2011282 h 3176957"/>
                  <a:gd name="connsiteX55" fmla="*/ 254000 w 598488"/>
                  <a:gd name="connsiteY55" fmla="*/ 2011282 h 3176957"/>
                  <a:gd name="connsiteX56" fmla="*/ 254000 w 598488"/>
                  <a:gd name="connsiteY56" fmla="*/ 1905087 h 3176957"/>
                  <a:gd name="connsiteX57" fmla="*/ 598488 w 598488"/>
                  <a:gd name="connsiteY57" fmla="*/ 1905087 h 3176957"/>
                  <a:gd name="connsiteX58" fmla="*/ 598488 w 598488"/>
                  <a:gd name="connsiteY58" fmla="*/ 1922375 h 3176957"/>
                  <a:gd name="connsiteX59" fmla="*/ 254000 w 598488"/>
                  <a:gd name="connsiteY59" fmla="*/ 1922375 h 3176957"/>
                  <a:gd name="connsiteX60" fmla="*/ 254000 w 598488"/>
                  <a:gd name="connsiteY60" fmla="*/ 1814944 h 3176957"/>
                  <a:gd name="connsiteX61" fmla="*/ 598488 w 598488"/>
                  <a:gd name="connsiteY61" fmla="*/ 1814944 h 3176957"/>
                  <a:gd name="connsiteX62" fmla="*/ 598488 w 598488"/>
                  <a:gd name="connsiteY62" fmla="*/ 1832232 h 3176957"/>
                  <a:gd name="connsiteX63" fmla="*/ 254000 w 598488"/>
                  <a:gd name="connsiteY63" fmla="*/ 1832232 h 3176957"/>
                  <a:gd name="connsiteX64" fmla="*/ 254000 w 598488"/>
                  <a:gd name="connsiteY64" fmla="*/ 1726037 h 3176957"/>
                  <a:gd name="connsiteX65" fmla="*/ 598488 w 598488"/>
                  <a:gd name="connsiteY65" fmla="*/ 1726037 h 3176957"/>
                  <a:gd name="connsiteX66" fmla="*/ 598488 w 598488"/>
                  <a:gd name="connsiteY66" fmla="*/ 1743325 h 3176957"/>
                  <a:gd name="connsiteX67" fmla="*/ 254000 w 598488"/>
                  <a:gd name="connsiteY67" fmla="*/ 1743325 h 3176957"/>
                  <a:gd name="connsiteX68" fmla="*/ 254000 w 598488"/>
                  <a:gd name="connsiteY68" fmla="*/ 1635895 h 3176957"/>
                  <a:gd name="connsiteX69" fmla="*/ 598488 w 598488"/>
                  <a:gd name="connsiteY69" fmla="*/ 1635895 h 3176957"/>
                  <a:gd name="connsiteX70" fmla="*/ 598488 w 598488"/>
                  <a:gd name="connsiteY70" fmla="*/ 1653183 h 3176957"/>
                  <a:gd name="connsiteX71" fmla="*/ 254000 w 598488"/>
                  <a:gd name="connsiteY71" fmla="*/ 1653183 h 3176957"/>
                  <a:gd name="connsiteX72" fmla="*/ 254000 w 598488"/>
                  <a:gd name="connsiteY72" fmla="*/ 1546987 h 3176957"/>
                  <a:gd name="connsiteX73" fmla="*/ 598488 w 598488"/>
                  <a:gd name="connsiteY73" fmla="*/ 1546987 h 3176957"/>
                  <a:gd name="connsiteX74" fmla="*/ 598488 w 598488"/>
                  <a:gd name="connsiteY74" fmla="*/ 1564275 h 3176957"/>
                  <a:gd name="connsiteX75" fmla="*/ 254000 w 598488"/>
                  <a:gd name="connsiteY75" fmla="*/ 1564275 h 3176957"/>
                  <a:gd name="connsiteX76" fmla="*/ 254000 w 598488"/>
                  <a:gd name="connsiteY76" fmla="*/ 1456845 h 3176957"/>
                  <a:gd name="connsiteX77" fmla="*/ 598488 w 598488"/>
                  <a:gd name="connsiteY77" fmla="*/ 1456845 h 3176957"/>
                  <a:gd name="connsiteX78" fmla="*/ 598488 w 598488"/>
                  <a:gd name="connsiteY78" fmla="*/ 1474133 h 3176957"/>
                  <a:gd name="connsiteX79" fmla="*/ 254000 w 598488"/>
                  <a:gd name="connsiteY79" fmla="*/ 1474133 h 3176957"/>
                  <a:gd name="connsiteX80" fmla="*/ 254000 w 598488"/>
                  <a:gd name="connsiteY80" fmla="*/ 1366703 h 3176957"/>
                  <a:gd name="connsiteX81" fmla="*/ 598488 w 598488"/>
                  <a:gd name="connsiteY81" fmla="*/ 1366703 h 3176957"/>
                  <a:gd name="connsiteX82" fmla="*/ 598488 w 598488"/>
                  <a:gd name="connsiteY82" fmla="*/ 1383991 h 3176957"/>
                  <a:gd name="connsiteX83" fmla="*/ 254000 w 598488"/>
                  <a:gd name="connsiteY83" fmla="*/ 1383991 h 3176957"/>
                  <a:gd name="connsiteX84" fmla="*/ 254000 w 598488"/>
                  <a:gd name="connsiteY84" fmla="*/ 1277795 h 3176957"/>
                  <a:gd name="connsiteX85" fmla="*/ 598488 w 598488"/>
                  <a:gd name="connsiteY85" fmla="*/ 1277795 h 3176957"/>
                  <a:gd name="connsiteX86" fmla="*/ 598488 w 598488"/>
                  <a:gd name="connsiteY86" fmla="*/ 1295083 h 3176957"/>
                  <a:gd name="connsiteX87" fmla="*/ 254000 w 598488"/>
                  <a:gd name="connsiteY87" fmla="*/ 1295083 h 3176957"/>
                  <a:gd name="connsiteX88" fmla="*/ 254000 w 598488"/>
                  <a:gd name="connsiteY88" fmla="*/ 1187653 h 3176957"/>
                  <a:gd name="connsiteX89" fmla="*/ 598488 w 598488"/>
                  <a:gd name="connsiteY89" fmla="*/ 1187653 h 3176957"/>
                  <a:gd name="connsiteX90" fmla="*/ 598488 w 598488"/>
                  <a:gd name="connsiteY90" fmla="*/ 1204941 h 3176957"/>
                  <a:gd name="connsiteX91" fmla="*/ 254000 w 598488"/>
                  <a:gd name="connsiteY91" fmla="*/ 1204941 h 3176957"/>
                  <a:gd name="connsiteX92" fmla="*/ 254000 w 598488"/>
                  <a:gd name="connsiteY92" fmla="*/ 1098745 h 3176957"/>
                  <a:gd name="connsiteX93" fmla="*/ 598488 w 598488"/>
                  <a:gd name="connsiteY93" fmla="*/ 1098745 h 3176957"/>
                  <a:gd name="connsiteX94" fmla="*/ 598488 w 598488"/>
                  <a:gd name="connsiteY94" fmla="*/ 1116033 h 3176957"/>
                  <a:gd name="connsiteX95" fmla="*/ 254000 w 598488"/>
                  <a:gd name="connsiteY95" fmla="*/ 1116033 h 3176957"/>
                  <a:gd name="connsiteX96" fmla="*/ 254000 w 598488"/>
                  <a:gd name="connsiteY96" fmla="*/ 1008603 h 3176957"/>
                  <a:gd name="connsiteX97" fmla="*/ 598488 w 598488"/>
                  <a:gd name="connsiteY97" fmla="*/ 1008603 h 3176957"/>
                  <a:gd name="connsiteX98" fmla="*/ 598488 w 598488"/>
                  <a:gd name="connsiteY98" fmla="*/ 1025891 h 3176957"/>
                  <a:gd name="connsiteX99" fmla="*/ 254000 w 598488"/>
                  <a:gd name="connsiteY99" fmla="*/ 1025891 h 3176957"/>
                  <a:gd name="connsiteX100" fmla="*/ 254000 w 598488"/>
                  <a:gd name="connsiteY100" fmla="*/ 919696 h 3176957"/>
                  <a:gd name="connsiteX101" fmla="*/ 598488 w 598488"/>
                  <a:gd name="connsiteY101" fmla="*/ 919696 h 3176957"/>
                  <a:gd name="connsiteX102" fmla="*/ 598488 w 598488"/>
                  <a:gd name="connsiteY102" fmla="*/ 936984 h 3176957"/>
                  <a:gd name="connsiteX103" fmla="*/ 254000 w 598488"/>
                  <a:gd name="connsiteY103" fmla="*/ 936984 h 3176957"/>
                  <a:gd name="connsiteX104" fmla="*/ 254000 w 598488"/>
                  <a:gd name="connsiteY104" fmla="*/ 829553 h 3176957"/>
                  <a:gd name="connsiteX105" fmla="*/ 598488 w 598488"/>
                  <a:gd name="connsiteY105" fmla="*/ 829553 h 3176957"/>
                  <a:gd name="connsiteX106" fmla="*/ 598488 w 598488"/>
                  <a:gd name="connsiteY106" fmla="*/ 846841 h 3176957"/>
                  <a:gd name="connsiteX107" fmla="*/ 254000 w 598488"/>
                  <a:gd name="connsiteY107" fmla="*/ 846841 h 3176957"/>
                  <a:gd name="connsiteX108" fmla="*/ 254000 w 598488"/>
                  <a:gd name="connsiteY108" fmla="*/ 739411 h 3176957"/>
                  <a:gd name="connsiteX109" fmla="*/ 598488 w 598488"/>
                  <a:gd name="connsiteY109" fmla="*/ 739411 h 3176957"/>
                  <a:gd name="connsiteX110" fmla="*/ 598488 w 598488"/>
                  <a:gd name="connsiteY110" fmla="*/ 756699 h 3176957"/>
                  <a:gd name="connsiteX111" fmla="*/ 254000 w 598488"/>
                  <a:gd name="connsiteY111" fmla="*/ 756699 h 3176957"/>
                  <a:gd name="connsiteX112" fmla="*/ 254000 w 598488"/>
                  <a:gd name="connsiteY112" fmla="*/ 650504 h 3176957"/>
                  <a:gd name="connsiteX113" fmla="*/ 598488 w 598488"/>
                  <a:gd name="connsiteY113" fmla="*/ 650504 h 3176957"/>
                  <a:gd name="connsiteX114" fmla="*/ 598488 w 598488"/>
                  <a:gd name="connsiteY114" fmla="*/ 667792 h 3176957"/>
                  <a:gd name="connsiteX115" fmla="*/ 254000 w 598488"/>
                  <a:gd name="connsiteY115" fmla="*/ 667792 h 3176957"/>
                  <a:gd name="connsiteX116" fmla="*/ 254000 w 598488"/>
                  <a:gd name="connsiteY116" fmla="*/ 560361 h 3176957"/>
                  <a:gd name="connsiteX117" fmla="*/ 598488 w 598488"/>
                  <a:gd name="connsiteY117" fmla="*/ 560361 h 3176957"/>
                  <a:gd name="connsiteX118" fmla="*/ 598488 w 598488"/>
                  <a:gd name="connsiteY118" fmla="*/ 577649 h 3176957"/>
                  <a:gd name="connsiteX119" fmla="*/ 254000 w 598488"/>
                  <a:gd name="connsiteY119" fmla="*/ 577649 h 3176957"/>
                  <a:gd name="connsiteX120" fmla="*/ 254000 w 598488"/>
                  <a:gd name="connsiteY120" fmla="*/ 471454 h 3176957"/>
                  <a:gd name="connsiteX121" fmla="*/ 598488 w 598488"/>
                  <a:gd name="connsiteY121" fmla="*/ 471454 h 3176957"/>
                  <a:gd name="connsiteX122" fmla="*/ 598488 w 598488"/>
                  <a:gd name="connsiteY122" fmla="*/ 488742 h 3176957"/>
                  <a:gd name="connsiteX123" fmla="*/ 254000 w 598488"/>
                  <a:gd name="connsiteY123" fmla="*/ 488742 h 3176957"/>
                  <a:gd name="connsiteX124" fmla="*/ 254000 w 598488"/>
                  <a:gd name="connsiteY124" fmla="*/ 381312 h 3176957"/>
                  <a:gd name="connsiteX125" fmla="*/ 598488 w 598488"/>
                  <a:gd name="connsiteY125" fmla="*/ 381312 h 3176957"/>
                  <a:gd name="connsiteX126" fmla="*/ 598488 w 598488"/>
                  <a:gd name="connsiteY126" fmla="*/ 398600 h 3176957"/>
                  <a:gd name="connsiteX127" fmla="*/ 254000 w 598488"/>
                  <a:gd name="connsiteY127" fmla="*/ 398600 h 3176957"/>
                  <a:gd name="connsiteX128" fmla="*/ 254000 w 598488"/>
                  <a:gd name="connsiteY128" fmla="*/ 292405 h 3176957"/>
                  <a:gd name="connsiteX129" fmla="*/ 598488 w 598488"/>
                  <a:gd name="connsiteY129" fmla="*/ 292405 h 3176957"/>
                  <a:gd name="connsiteX130" fmla="*/ 598488 w 598488"/>
                  <a:gd name="connsiteY130" fmla="*/ 309693 h 3176957"/>
                  <a:gd name="connsiteX131" fmla="*/ 254000 w 598488"/>
                  <a:gd name="connsiteY131" fmla="*/ 309693 h 3176957"/>
                  <a:gd name="connsiteX132" fmla="*/ 254000 w 598488"/>
                  <a:gd name="connsiteY132" fmla="*/ 202262 h 3176957"/>
                  <a:gd name="connsiteX133" fmla="*/ 598488 w 598488"/>
                  <a:gd name="connsiteY133" fmla="*/ 202262 h 3176957"/>
                  <a:gd name="connsiteX134" fmla="*/ 598488 w 598488"/>
                  <a:gd name="connsiteY134" fmla="*/ 219550 h 3176957"/>
                  <a:gd name="connsiteX135" fmla="*/ 254000 w 598488"/>
                  <a:gd name="connsiteY135" fmla="*/ 219550 h 3176957"/>
                  <a:gd name="connsiteX136" fmla="*/ 254000 w 598488"/>
                  <a:gd name="connsiteY136" fmla="*/ 113355 h 3176957"/>
                  <a:gd name="connsiteX137" fmla="*/ 598488 w 598488"/>
                  <a:gd name="connsiteY137" fmla="*/ 113355 h 3176957"/>
                  <a:gd name="connsiteX138" fmla="*/ 598488 w 598488"/>
                  <a:gd name="connsiteY138" fmla="*/ 130643 h 3176957"/>
                  <a:gd name="connsiteX139" fmla="*/ 254000 w 598488"/>
                  <a:gd name="connsiteY139" fmla="*/ 130643 h 3176957"/>
                  <a:gd name="connsiteX140" fmla="*/ 254000 w 598488"/>
                  <a:gd name="connsiteY140" fmla="*/ 23213 h 3176957"/>
                  <a:gd name="connsiteX141" fmla="*/ 598488 w 598488"/>
                  <a:gd name="connsiteY141" fmla="*/ 23213 h 3176957"/>
                  <a:gd name="connsiteX142" fmla="*/ 598488 w 598488"/>
                  <a:gd name="connsiteY142" fmla="*/ 40501 h 3176957"/>
                  <a:gd name="connsiteX143" fmla="*/ 254000 w 598488"/>
                  <a:gd name="connsiteY143" fmla="*/ 40501 h 3176957"/>
                  <a:gd name="connsiteX144" fmla="*/ 0 w 598488"/>
                  <a:gd name="connsiteY144" fmla="*/ 0 h 3176957"/>
                  <a:gd name="connsiteX145" fmla="*/ 115888 w 598488"/>
                  <a:gd name="connsiteY145" fmla="*/ 0 h 3176957"/>
                  <a:gd name="connsiteX146" fmla="*/ 115888 w 598488"/>
                  <a:gd name="connsiteY146" fmla="*/ 2244663 h 3176957"/>
                  <a:gd name="connsiteX147" fmla="*/ 115888 w 598488"/>
                  <a:gd name="connsiteY147" fmla="*/ 3176957 h 3176957"/>
                  <a:gd name="connsiteX148" fmla="*/ 0 w 598488"/>
                  <a:gd name="connsiteY148" fmla="*/ 3176957 h 3176957"/>
                  <a:gd name="connsiteX149" fmla="*/ 0 w 598488"/>
                  <a:gd name="connsiteY149" fmla="*/ 2244663 h 31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598488" h="3176957">
                    <a:moveTo>
                      <a:pt x="254000" y="3159669"/>
                    </a:moveTo>
                    <a:lnTo>
                      <a:pt x="598488" y="3159669"/>
                    </a:lnTo>
                    <a:lnTo>
                      <a:pt x="598488" y="3176957"/>
                    </a:lnTo>
                    <a:lnTo>
                      <a:pt x="254000" y="3176957"/>
                    </a:lnTo>
                    <a:close/>
                    <a:moveTo>
                      <a:pt x="254000" y="3069527"/>
                    </a:moveTo>
                    <a:lnTo>
                      <a:pt x="598488" y="3069527"/>
                    </a:lnTo>
                    <a:lnTo>
                      <a:pt x="598488" y="3086815"/>
                    </a:lnTo>
                    <a:lnTo>
                      <a:pt x="254000" y="3086815"/>
                    </a:lnTo>
                    <a:close/>
                    <a:moveTo>
                      <a:pt x="254000" y="2980619"/>
                    </a:moveTo>
                    <a:lnTo>
                      <a:pt x="598488" y="2980619"/>
                    </a:lnTo>
                    <a:lnTo>
                      <a:pt x="598488" y="2997907"/>
                    </a:lnTo>
                    <a:lnTo>
                      <a:pt x="254000" y="2997907"/>
                    </a:lnTo>
                    <a:close/>
                    <a:moveTo>
                      <a:pt x="254000" y="2890477"/>
                    </a:moveTo>
                    <a:lnTo>
                      <a:pt x="598488" y="2890477"/>
                    </a:lnTo>
                    <a:lnTo>
                      <a:pt x="598488" y="2907765"/>
                    </a:lnTo>
                    <a:lnTo>
                      <a:pt x="254000" y="2907765"/>
                    </a:lnTo>
                    <a:close/>
                    <a:moveTo>
                      <a:pt x="254000" y="2800335"/>
                    </a:moveTo>
                    <a:lnTo>
                      <a:pt x="598488" y="2800335"/>
                    </a:lnTo>
                    <a:lnTo>
                      <a:pt x="598488" y="2817623"/>
                    </a:lnTo>
                    <a:lnTo>
                      <a:pt x="254000" y="2817623"/>
                    </a:lnTo>
                    <a:close/>
                    <a:moveTo>
                      <a:pt x="254000" y="2711427"/>
                    </a:moveTo>
                    <a:lnTo>
                      <a:pt x="598488" y="2711427"/>
                    </a:lnTo>
                    <a:lnTo>
                      <a:pt x="598488" y="2728715"/>
                    </a:lnTo>
                    <a:lnTo>
                      <a:pt x="254000" y="2728715"/>
                    </a:lnTo>
                    <a:close/>
                    <a:moveTo>
                      <a:pt x="254000" y="2621286"/>
                    </a:moveTo>
                    <a:lnTo>
                      <a:pt x="598488" y="2621286"/>
                    </a:lnTo>
                    <a:lnTo>
                      <a:pt x="598488" y="2638574"/>
                    </a:lnTo>
                    <a:lnTo>
                      <a:pt x="254000" y="2638574"/>
                    </a:lnTo>
                    <a:close/>
                    <a:moveTo>
                      <a:pt x="254000" y="2532378"/>
                    </a:moveTo>
                    <a:lnTo>
                      <a:pt x="598488" y="2532378"/>
                    </a:lnTo>
                    <a:lnTo>
                      <a:pt x="598488" y="2549666"/>
                    </a:lnTo>
                    <a:lnTo>
                      <a:pt x="254000" y="2549666"/>
                    </a:lnTo>
                    <a:close/>
                    <a:moveTo>
                      <a:pt x="254000" y="2442235"/>
                    </a:moveTo>
                    <a:lnTo>
                      <a:pt x="598488" y="2442235"/>
                    </a:lnTo>
                    <a:lnTo>
                      <a:pt x="598488" y="2459523"/>
                    </a:lnTo>
                    <a:lnTo>
                      <a:pt x="254000" y="2459523"/>
                    </a:lnTo>
                    <a:close/>
                    <a:moveTo>
                      <a:pt x="254000" y="2353328"/>
                    </a:moveTo>
                    <a:lnTo>
                      <a:pt x="598488" y="2353328"/>
                    </a:lnTo>
                    <a:lnTo>
                      <a:pt x="598488" y="2370616"/>
                    </a:lnTo>
                    <a:lnTo>
                      <a:pt x="254000" y="2370616"/>
                    </a:lnTo>
                    <a:close/>
                    <a:moveTo>
                      <a:pt x="254000" y="2263186"/>
                    </a:moveTo>
                    <a:lnTo>
                      <a:pt x="598488" y="2263186"/>
                    </a:lnTo>
                    <a:lnTo>
                      <a:pt x="598488" y="2280474"/>
                    </a:lnTo>
                    <a:lnTo>
                      <a:pt x="254000" y="2280474"/>
                    </a:lnTo>
                    <a:close/>
                    <a:moveTo>
                      <a:pt x="254000" y="2173043"/>
                    </a:moveTo>
                    <a:lnTo>
                      <a:pt x="598488" y="2173043"/>
                    </a:lnTo>
                    <a:lnTo>
                      <a:pt x="598488" y="2190331"/>
                    </a:lnTo>
                    <a:lnTo>
                      <a:pt x="254000" y="2190331"/>
                    </a:lnTo>
                    <a:close/>
                    <a:moveTo>
                      <a:pt x="254000" y="2084136"/>
                    </a:moveTo>
                    <a:lnTo>
                      <a:pt x="598488" y="2084136"/>
                    </a:lnTo>
                    <a:lnTo>
                      <a:pt x="598488" y="2101424"/>
                    </a:lnTo>
                    <a:lnTo>
                      <a:pt x="254000" y="2101424"/>
                    </a:lnTo>
                    <a:close/>
                    <a:moveTo>
                      <a:pt x="254000" y="1993994"/>
                    </a:moveTo>
                    <a:lnTo>
                      <a:pt x="598488" y="1993994"/>
                    </a:lnTo>
                    <a:lnTo>
                      <a:pt x="598488" y="2011282"/>
                    </a:lnTo>
                    <a:lnTo>
                      <a:pt x="254000" y="2011282"/>
                    </a:lnTo>
                    <a:close/>
                    <a:moveTo>
                      <a:pt x="254000" y="1905087"/>
                    </a:moveTo>
                    <a:lnTo>
                      <a:pt x="598488" y="1905087"/>
                    </a:lnTo>
                    <a:lnTo>
                      <a:pt x="598488" y="1922375"/>
                    </a:lnTo>
                    <a:lnTo>
                      <a:pt x="254000" y="1922375"/>
                    </a:lnTo>
                    <a:close/>
                    <a:moveTo>
                      <a:pt x="254000" y="1814944"/>
                    </a:moveTo>
                    <a:lnTo>
                      <a:pt x="598488" y="1814944"/>
                    </a:lnTo>
                    <a:lnTo>
                      <a:pt x="598488" y="1832232"/>
                    </a:lnTo>
                    <a:lnTo>
                      <a:pt x="254000" y="1832232"/>
                    </a:lnTo>
                    <a:close/>
                    <a:moveTo>
                      <a:pt x="254000" y="1726037"/>
                    </a:moveTo>
                    <a:lnTo>
                      <a:pt x="598488" y="1726037"/>
                    </a:lnTo>
                    <a:lnTo>
                      <a:pt x="598488" y="1743325"/>
                    </a:lnTo>
                    <a:lnTo>
                      <a:pt x="254000" y="1743325"/>
                    </a:lnTo>
                    <a:close/>
                    <a:moveTo>
                      <a:pt x="254000" y="1635895"/>
                    </a:moveTo>
                    <a:lnTo>
                      <a:pt x="598488" y="1635895"/>
                    </a:lnTo>
                    <a:lnTo>
                      <a:pt x="598488" y="1653183"/>
                    </a:lnTo>
                    <a:lnTo>
                      <a:pt x="254000" y="1653183"/>
                    </a:lnTo>
                    <a:close/>
                    <a:moveTo>
                      <a:pt x="254000" y="1546987"/>
                    </a:moveTo>
                    <a:lnTo>
                      <a:pt x="598488" y="1546987"/>
                    </a:lnTo>
                    <a:lnTo>
                      <a:pt x="598488" y="1564275"/>
                    </a:lnTo>
                    <a:lnTo>
                      <a:pt x="254000" y="1564275"/>
                    </a:lnTo>
                    <a:close/>
                    <a:moveTo>
                      <a:pt x="254000" y="1456845"/>
                    </a:moveTo>
                    <a:lnTo>
                      <a:pt x="598488" y="1456845"/>
                    </a:lnTo>
                    <a:lnTo>
                      <a:pt x="598488" y="1474133"/>
                    </a:lnTo>
                    <a:lnTo>
                      <a:pt x="254000" y="1474133"/>
                    </a:lnTo>
                    <a:close/>
                    <a:moveTo>
                      <a:pt x="254000" y="1366703"/>
                    </a:moveTo>
                    <a:lnTo>
                      <a:pt x="598488" y="1366703"/>
                    </a:lnTo>
                    <a:lnTo>
                      <a:pt x="598488" y="1383991"/>
                    </a:lnTo>
                    <a:lnTo>
                      <a:pt x="254000" y="1383991"/>
                    </a:lnTo>
                    <a:close/>
                    <a:moveTo>
                      <a:pt x="254000" y="1277795"/>
                    </a:moveTo>
                    <a:lnTo>
                      <a:pt x="598488" y="1277795"/>
                    </a:lnTo>
                    <a:lnTo>
                      <a:pt x="598488" y="1295083"/>
                    </a:lnTo>
                    <a:lnTo>
                      <a:pt x="254000" y="1295083"/>
                    </a:lnTo>
                    <a:close/>
                    <a:moveTo>
                      <a:pt x="254000" y="1187653"/>
                    </a:moveTo>
                    <a:lnTo>
                      <a:pt x="598488" y="1187653"/>
                    </a:lnTo>
                    <a:lnTo>
                      <a:pt x="598488" y="1204941"/>
                    </a:lnTo>
                    <a:lnTo>
                      <a:pt x="254000" y="1204941"/>
                    </a:lnTo>
                    <a:close/>
                    <a:moveTo>
                      <a:pt x="254000" y="1098745"/>
                    </a:moveTo>
                    <a:lnTo>
                      <a:pt x="598488" y="1098745"/>
                    </a:lnTo>
                    <a:lnTo>
                      <a:pt x="598488" y="1116033"/>
                    </a:lnTo>
                    <a:lnTo>
                      <a:pt x="254000" y="1116033"/>
                    </a:lnTo>
                    <a:close/>
                    <a:moveTo>
                      <a:pt x="254000" y="1008603"/>
                    </a:moveTo>
                    <a:lnTo>
                      <a:pt x="598488" y="1008603"/>
                    </a:lnTo>
                    <a:lnTo>
                      <a:pt x="598488" y="1025891"/>
                    </a:lnTo>
                    <a:lnTo>
                      <a:pt x="254000" y="1025891"/>
                    </a:lnTo>
                    <a:close/>
                    <a:moveTo>
                      <a:pt x="254000" y="919696"/>
                    </a:moveTo>
                    <a:lnTo>
                      <a:pt x="598488" y="919696"/>
                    </a:lnTo>
                    <a:lnTo>
                      <a:pt x="598488" y="936984"/>
                    </a:lnTo>
                    <a:lnTo>
                      <a:pt x="254000" y="936984"/>
                    </a:lnTo>
                    <a:close/>
                    <a:moveTo>
                      <a:pt x="254000" y="829553"/>
                    </a:moveTo>
                    <a:lnTo>
                      <a:pt x="598488" y="829553"/>
                    </a:lnTo>
                    <a:lnTo>
                      <a:pt x="598488" y="846841"/>
                    </a:lnTo>
                    <a:lnTo>
                      <a:pt x="254000" y="846841"/>
                    </a:lnTo>
                    <a:close/>
                    <a:moveTo>
                      <a:pt x="254000" y="739411"/>
                    </a:moveTo>
                    <a:lnTo>
                      <a:pt x="598488" y="739411"/>
                    </a:lnTo>
                    <a:lnTo>
                      <a:pt x="598488" y="756699"/>
                    </a:lnTo>
                    <a:lnTo>
                      <a:pt x="254000" y="756699"/>
                    </a:lnTo>
                    <a:close/>
                    <a:moveTo>
                      <a:pt x="254000" y="650504"/>
                    </a:moveTo>
                    <a:lnTo>
                      <a:pt x="598488" y="650504"/>
                    </a:lnTo>
                    <a:lnTo>
                      <a:pt x="598488" y="667792"/>
                    </a:lnTo>
                    <a:lnTo>
                      <a:pt x="254000" y="667792"/>
                    </a:lnTo>
                    <a:close/>
                    <a:moveTo>
                      <a:pt x="254000" y="560361"/>
                    </a:moveTo>
                    <a:lnTo>
                      <a:pt x="598488" y="560361"/>
                    </a:lnTo>
                    <a:lnTo>
                      <a:pt x="598488" y="577649"/>
                    </a:lnTo>
                    <a:lnTo>
                      <a:pt x="254000" y="577649"/>
                    </a:lnTo>
                    <a:close/>
                    <a:moveTo>
                      <a:pt x="254000" y="471454"/>
                    </a:moveTo>
                    <a:lnTo>
                      <a:pt x="598488" y="471454"/>
                    </a:lnTo>
                    <a:lnTo>
                      <a:pt x="598488" y="488742"/>
                    </a:lnTo>
                    <a:lnTo>
                      <a:pt x="254000" y="488742"/>
                    </a:lnTo>
                    <a:close/>
                    <a:moveTo>
                      <a:pt x="254000" y="381312"/>
                    </a:moveTo>
                    <a:lnTo>
                      <a:pt x="598488" y="381312"/>
                    </a:lnTo>
                    <a:lnTo>
                      <a:pt x="598488" y="398600"/>
                    </a:lnTo>
                    <a:lnTo>
                      <a:pt x="254000" y="398600"/>
                    </a:lnTo>
                    <a:close/>
                    <a:moveTo>
                      <a:pt x="254000" y="292405"/>
                    </a:moveTo>
                    <a:lnTo>
                      <a:pt x="598488" y="292405"/>
                    </a:lnTo>
                    <a:lnTo>
                      <a:pt x="598488" y="309693"/>
                    </a:lnTo>
                    <a:lnTo>
                      <a:pt x="254000" y="309693"/>
                    </a:lnTo>
                    <a:close/>
                    <a:moveTo>
                      <a:pt x="254000" y="202262"/>
                    </a:moveTo>
                    <a:lnTo>
                      <a:pt x="598488" y="202262"/>
                    </a:lnTo>
                    <a:lnTo>
                      <a:pt x="598488" y="219550"/>
                    </a:lnTo>
                    <a:lnTo>
                      <a:pt x="254000" y="219550"/>
                    </a:lnTo>
                    <a:close/>
                    <a:moveTo>
                      <a:pt x="254000" y="113355"/>
                    </a:moveTo>
                    <a:lnTo>
                      <a:pt x="598488" y="113355"/>
                    </a:lnTo>
                    <a:lnTo>
                      <a:pt x="598488" y="130643"/>
                    </a:lnTo>
                    <a:lnTo>
                      <a:pt x="254000" y="130643"/>
                    </a:lnTo>
                    <a:close/>
                    <a:moveTo>
                      <a:pt x="254000" y="23213"/>
                    </a:moveTo>
                    <a:lnTo>
                      <a:pt x="598488" y="23213"/>
                    </a:lnTo>
                    <a:lnTo>
                      <a:pt x="598488" y="40501"/>
                    </a:lnTo>
                    <a:lnTo>
                      <a:pt x="254000" y="40501"/>
                    </a:lnTo>
                    <a:close/>
                    <a:moveTo>
                      <a:pt x="0" y="0"/>
                    </a:moveTo>
                    <a:lnTo>
                      <a:pt x="115888" y="0"/>
                    </a:lnTo>
                    <a:lnTo>
                      <a:pt x="115888" y="2244663"/>
                    </a:lnTo>
                    <a:lnTo>
                      <a:pt x="115888" y="3176957"/>
                    </a:lnTo>
                    <a:lnTo>
                      <a:pt x="0" y="3176957"/>
                    </a:lnTo>
                    <a:lnTo>
                      <a:pt x="0" y="224466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  <a:gs pos="70000">
                    <a:schemeClr val="accent1">
                      <a:lumMod val="100000"/>
                    </a:schemeClr>
                  </a:gs>
                  <a:gs pos="70100">
                    <a:schemeClr val="accent1">
                      <a:lumMod val="40000"/>
                      <a:lumOff val="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25" name="ValueText">
                <a:extLst>
                  <a:ext uri="{FF2B5EF4-FFF2-40B4-BE49-F238E27FC236}">
                    <a16:creationId xmlns:a16="http://schemas.microsoft.com/office/drawing/2014/main" xmlns="" id="{A4DB6967-AB87-4831-A905-8E4E8A1B9E7A}"/>
                  </a:ext>
                </a:extLst>
              </p:cNvPr>
              <p:cNvSpPr txBox="1"/>
              <p:nvPr/>
            </p:nvSpPr>
            <p:spPr>
              <a:xfrm>
                <a:off x="7314359" y="4804817"/>
                <a:ext cx="629331" cy="393168"/>
              </a:xfrm>
              <a:prstGeom prst="rect">
                <a:avLst/>
              </a:prstGeom>
            </p:spPr>
            <p:txBody>
              <a:bodyPr wrap="none" lIns="0" tIns="0" rIns="0" bIns="0" numCol="1">
                <a:prstTxWarp prst="textPlain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70%</a:t>
                </a:r>
              </a:p>
            </p:txBody>
          </p:sp>
          <p:sp>
            <p:nvSpPr>
              <p:cNvPr id="326" name="CustomText">
                <a:extLst>
                  <a:ext uri="{FF2B5EF4-FFF2-40B4-BE49-F238E27FC236}">
                    <a16:creationId xmlns:a16="http://schemas.microsoft.com/office/drawing/2014/main" xmlns="" id="{D4B68185-815B-4C40-8FA6-355BFE3CF3B6}"/>
                  </a:ext>
                </a:extLst>
              </p:cNvPr>
              <p:cNvSpPr/>
              <p:nvPr/>
            </p:nvSpPr>
            <p:spPr>
              <a:xfrm>
                <a:off x="7314360" y="4581082"/>
                <a:ext cx="629331" cy="1983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 sz="1600" b="0" i="0" u="none" strike="noStrike" kern="1200" baseline="0">
                    <a:solidFill>
                      <a:prstClr val="black"/>
                    </a:solidFill>
                  </a:defRPr>
                </a:pPr>
                <a:r>
                  <a:rPr lang="en-US" altLang="zh-CN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Illustrator</a:t>
                </a:r>
              </a:p>
            </p:txBody>
          </p:sp>
          <p:cxnSp>
            <p:nvCxnSpPr>
              <p:cNvPr id="327" name="ExtraShape">
                <a:extLst>
                  <a:ext uri="{FF2B5EF4-FFF2-40B4-BE49-F238E27FC236}">
                    <a16:creationId xmlns:a16="http://schemas.microsoft.com/office/drawing/2014/main" xmlns="" id="{90B6132A-896B-40CA-8DDB-E51EC468EF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49173" y="4516808"/>
                <a:ext cx="771525" cy="0"/>
              </a:xfrm>
              <a:prstGeom prst="line">
                <a:avLst/>
              </a:prstGeom>
              <a:noFill/>
              <a:ln w="12700" cap="flat" cmpd="sng">
                <a:solidFill>
                  <a:srgbClr val="D8D8D8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sp>
          <p:nvSpPr>
            <p:cNvPr id="293" name="矩形: 圆角 292">
              <a:extLst>
                <a:ext uri="{FF2B5EF4-FFF2-40B4-BE49-F238E27FC236}">
                  <a16:creationId xmlns:a16="http://schemas.microsoft.com/office/drawing/2014/main" xmlns="" id="{977C0250-9605-4A9D-ACB8-3F9DB1CE877A}"/>
                </a:ext>
              </a:extLst>
            </p:cNvPr>
            <p:cNvSpPr/>
            <p:nvPr/>
          </p:nvSpPr>
          <p:spPr>
            <a:xfrm>
              <a:off x="3735000" y="4965254"/>
              <a:ext cx="598488" cy="597600"/>
            </a:xfrm>
            <a:prstGeom prst="roundRect">
              <a:avLst>
                <a:gd name="adj" fmla="val 608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椭圆 11">
              <a:extLst>
                <a:ext uri="{FF2B5EF4-FFF2-40B4-BE49-F238E27FC236}">
                  <a16:creationId xmlns:a16="http://schemas.microsoft.com/office/drawing/2014/main" xmlns="" id="{265E3E55-4753-47D0-B161-F40A28831D2E}"/>
                </a:ext>
              </a:extLst>
            </p:cNvPr>
            <p:cNvSpPr/>
            <p:nvPr/>
          </p:nvSpPr>
          <p:spPr>
            <a:xfrm>
              <a:off x="3812562" y="5042733"/>
              <a:ext cx="443364" cy="442641"/>
            </a:xfrm>
            <a:custGeom>
              <a:avLst/>
              <a:gdLst>
                <a:gd name="connsiteX0" fmla="*/ 407692 w 606580"/>
                <a:gd name="connsiteY0" fmla="*/ 269277 h 605592"/>
                <a:gd name="connsiteX1" fmla="*/ 426286 w 606580"/>
                <a:gd name="connsiteY1" fmla="*/ 287816 h 605592"/>
                <a:gd name="connsiteX2" fmla="*/ 426286 w 606580"/>
                <a:gd name="connsiteY2" fmla="*/ 388482 h 605592"/>
                <a:gd name="connsiteX3" fmla="*/ 407692 w 606580"/>
                <a:gd name="connsiteY3" fmla="*/ 407021 h 605592"/>
                <a:gd name="connsiteX4" fmla="*/ 389098 w 606580"/>
                <a:gd name="connsiteY4" fmla="*/ 388482 h 605592"/>
                <a:gd name="connsiteX5" fmla="*/ 389098 w 606580"/>
                <a:gd name="connsiteY5" fmla="*/ 287816 h 605592"/>
                <a:gd name="connsiteX6" fmla="*/ 407692 w 606580"/>
                <a:gd name="connsiteY6" fmla="*/ 269277 h 605592"/>
                <a:gd name="connsiteX7" fmla="*/ 273725 w 606580"/>
                <a:gd name="connsiteY7" fmla="*/ 263518 h 605592"/>
                <a:gd name="connsiteX8" fmla="*/ 248467 w 606580"/>
                <a:gd name="connsiteY8" fmla="*/ 321370 h 605592"/>
                <a:gd name="connsiteX9" fmla="*/ 298982 w 606580"/>
                <a:gd name="connsiteY9" fmla="*/ 321370 h 605592"/>
                <a:gd name="connsiteX10" fmla="*/ 407692 w 606580"/>
                <a:gd name="connsiteY10" fmla="*/ 205698 h 605592"/>
                <a:gd name="connsiteX11" fmla="*/ 426286 w 606580"/>
                <a:gd name="connsiteY11" fmla="*/ 224235 h 605592"/>
                <a:gd name="connsiteX12" fmla="*/ 426286 w 606580"/>
                <a:gd name="connsiteY12" fmla="*/ 229147 h 605592"/>
                <a:gd name="connsiteX13" fmla="*/ 407692 w 606580"/>
                <a:gd name="connsiteY13" fmla="*/ 247684 h 605592"/>
                <a:gd name="connsiteX14" fmla="*/ 389098 w 606580"/>
                <a:gd name="connsiteY14" fmla="*/ 229147 h 605592"/>
                <a:gd name="connsiteX15" fmla="*/ 389098 w 606580"/>
                <a:gd name="connsiteY15" fmla="*/ 224235 h 605592"/>
                <a:gd name="connsiteX16" fmla="*/ 407692 w 606580"/>
                <a:gd name="connsiteY16" fmla="*/ 205698 h 605592"/>
                <a:gd name="connsiteX17" fmla="*/ 273632 w 606580"/>
                <a:gd name="connsiteY17" fmla="*/ 198712 h 605592"/>
                <a:gd name="connsiteX18" fmla="*/ 290718 w 606580"/>
                <a:gd name="connsiteY18" fmla="*/ 209837 h 605592"/>
                <a:gd name="connsiteX19" fmla="*/ 365747 w 606580"/>
                <a:gd name="connsiteY19" fmla="*/ 381169 h 605592"/>
                <a:gd name="connsiteX20" fmla="*/ 356090 w 606580"/>
                <a:gd name="connsiteY20" fmla="*/ 405553 h 605592"/>
                <a:gd name="connsiteX21" fmla="*/ 331668 w 606580"/>
                <a:gd name="connsiteY21" fmla="*/ 395911 h 605592"/>
                <a:gd name="connsiteX22" fmla="*/ 315325 w 606580"/>
                <a:gd name="connsiteY22" fmla="*/ 358548 h 605592"/>
                <a:gd name="connsiteX23" fmla="*/ 232496 w 606580"/>
                <a:gd name="connsiteY23" fmla="*/ 358548 h 605592"/>
                <a:gd name="connsiteX24" fmla="*/ 216152 w 606580"/>
                <a:gd name="connsiteY24" fmla="*/ 395911 h 605592"/>
                <a:gd name="connsiteX25" fmla="*/ 199067 w 606580"/>
                <a:gd name="connsiteY25" fmla="*/ 407036 h 605592"/>
                <a:gd name="connsiteX26" fmla="*/ 191638 w 606580"/>
                <a:gd name="connsiteY26" fmla="*/ 405367 h 605592"/>
                <a:gd name="connsiteX27" fmla="*/ 181981 w 606580"/>
                <a:gd name="connsiteY27" fmla="*/ 381077 h 605592"/>
                <a:gd name="connsiteX28" fmla="*/ 256546 w 606580"/>
                <a:gd name="connsiteY28" fmla="*/ 209837 h 605592"/>
                <a:gd name="connsiteX29" fmla="*/ 273632 w 606580"/>
                <a:gd name="connsiteY29" fmla="*/ 198712 h 605592"/>
                <a:gd name="connsiteX30" fmla="*/ 91641 w 606580"/>
                <a:gd name="connsiteY30" fmla="*/ 50149 h 605592"/>
                <a:gd name="connsiteX31" fmla="*/ 50231 w 606580"/>
                <a:gd name="connsiteY31" fmla="*/ 91492 h 605592"/>
                <a:gd name="connsiteX32" fmla="*/ 50231 w 606580"/>
                <a:gd name="connsiteY32" fmla="*/ 514192 h 605592"/>
                <a:gd name="connsiteX33" fmla="*/ 91641 w 606580"/>
                <a:gd name="connsiteY33" fmla="*/ 555443 h 605592"/>
                <a:gd name="connsiteX34" fmla="*/ 514846 w 606580"/>
                <a:gd name="connsiteY34" fmla="*/ 555443 h 605592"/>
                <a:gd name="connsiteX35" fmla="*/ 556256 w 606580"/>
                <a:gd name="connsiteY35" fmla="*/ 514192 h 605592"/>
                <a:gd name="connsiteX36" fmla="*/ 556349 w 606580"/>
                <a:gd name="connsiteY36" fmla="*/ 514192 h 605592"/>
                <a:gd name="connsiteX37" fmla="*/ 556349 w 606580"/>
                <a:gd name="connsiteY37" fmla="*/ 91492 h 605592"/>
                <a:gd name="connsiteX38" fmla="*/ 515031 w 606580"/>
                <a:gd name="connsiteY38" fmla="*/ 50149 h 605592"/>
                <a:gd name="connsiteX39" fmla="*/ 91641 w 606580"/>
                <a:gd name="connsiteY39" fmla="*/ 0 h 605592"/>
                <a:gd name="connsiteX40" fmla="*/ 515031 w 606580"/>
                <a:gd name="connsiteY40" fmla="*/ 0 h 605592"/>
                <a:gd name="connsiteX41" fmla="*/ 606580 w 606580"/>
                <a:gd name="connsiteY41" fmla="*/ 91492 h 605592"/>
                <a:gd name="connsiteX42" fmla="*/ 606580 w 606580"/>
                <a:gd name="connsiteY42" fmla="*/ 514192 h 605592"/>
                <a:gd name="connsiteX43" fmla="*/ 515031 w 606580"/>
                <a:gd name="connsiteY43" fmla="*/ 605592 h 605592"/>
                <a:gd name="connsiteX44" fmla="*/ 91641 w 606580"/>
                <a:gd name="connsiteY44" fmla="*/ 605592 h 605592"/>
                <a:gd name="connsiteX45" fmla="*/ 0 w 606580"/>
                <a:gd name="connsiteY45" fmla="*/ 514192 h 605592"/>
                <a:gd name="connsiteX46" fmla="*/ 0 w 606580"/>
                <a:gd name="connsiteY46" fmla="*/ 91492 h 605592"/>
                <a:gd name="connsiteX47" fmla="*/ 91641 w 606580"/>
                <a:gd name="connsiteY47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6580" h="605592">
                  <a:moveTo>
                    <a:pt x="407692" y="269277"/>
                  </a:moveTo>
                  <a:cubicBezTo>
                    <a:pt x="417919" y="269277"/>
                    <a:pt x="426286" y="277620"/>
                    <a:pt x="426286" y="287816"/>
                  </a:cubicBezTo>
                  <a:lnTo>
                    <a:pt x="426286" y="388482"/>
                  </a:lnTo>
                  <a:cubicBezTo>
                    <a:pt x="426286" y="398679"/>
                    <a:pt x="417919" y="407021"/>
                    <a:pt x="407692" y="407021"/>
                  </a:cubicBezTo>
                  <a:cubicBezTo>
                    <a:pt x="397372" y="407021"/>
                    <a:pt x="389098" y="398679"/>
                    <a:pt x="389098" y="388482"/>
                  </a:cubicBezTo>
                  <a:lnTo>
                    <a:pt x="389098" y="287816"/>
                  </a:lnTo>
                  <a:cubicBezTo>
                    <a:pt x="389098" y="277620"/>
                    <a:pt x="397372" y="269277"/>
                    <a:pt x="407692" y="269277"/>
                  </a:cubicBezTo>
                  <a:close/>
                  <a:moveTo>
                    <a:pt x="273725" y="263518"/>
                  </a:moveTo>
                  <a:lnTo>
                    <a:pt x="248467" y="321370"/>
                  </a:lnTo>
                  <a:lnTo>
                    <a:pt x="298982" y="321370"/>
                  </a:lnTo>
                  <a:close/>
                  <a:moveTo>
                    <a:pt x="407692" y="205698"/>
                  </a:moveTo>
                  <a:cubicBezTo>
                    <a:pt x="417919" y="205698"/>
                    <a:pt x="426286" y="213947"/>
                    <a:pt x="426286" y="224235"/>
                  </a:cubicBezTo>
                  <a:lnTo>
                    <a:pt x="426286" y="229147"/>
                  </a:lnTo>
                  <a:cubicBezTo>
                    <a:pt x="426286" y="239435"/>
                    <a:pt x="417919" y="247684"/>
                    <a:pt x="407692" y="247684"/>
                  </a:cubicBezTo>
                  <a:cubicBezTo>
                    <a:pt x="397372" y="247684"/>
                    <a:pt x="389098" y="239435"/>
                    <a:pt x="389098" y="229147"/>
                  </a:cubicBezTo>
                  <a:lnTo>
                    <a:pt x="389098" y="224235"/>
                  </a:lnTo>
                  <a:cubicBezTo>
                    <a:pt x="389098" y="213947"/>
                    <a:pt x="397372" y="205698"/>
                    <a:pt x="407692" y="205698"/>
                  </a:cubicBezTo>
                  <a:close/>
                  <a:moveTo>
                    <a:pt x="273632" y="198712"/>
                  </a:moveTo>
                  <a:cubicBezTo>
                    <a:pt x="281060" y="198712"/>
                    <a:pt x="287746" y="203069"/>
                    <a:pt x="290718" y="209837"/>
                  </a:cubicBezTo>
                  <a:lnTo>
                    <a:pt x="365747" y="381169"/>
                  </a:lnTo>
                  <a:cubicBezTo>
                    <a:pt x="369833" y="390441"/>
                    <a:pt x="365469" y="401473"/>
                    <a:pt x="356090" y="405553"/>
                  </a:cubicBezTo>
                  <a:cubicBezTo>
                    <a:pt x="346618" y="409632"/>
                    <a:pt x="335754" y="405275"/>
                    <a:pt x="331668" y="395911"/>
                  </a:cubicBezTo>
                  <a:lnTo>
                    <a:pt x="315325" y="358548"/>
                  </a:lnTo>
                  <a:lnTo>
                    <a:pt x="232496" y="358548"/>
                  </a:lnTo>
                  <a:lnTo>
                    <a:pt x="216152" y="395911"/>
                  </a:lnTo>
                  <a:cubicBezTo>
                    <a:pt x="213088" y="402771"/>
                    <a:pt x="206217" y="407036"/>
                    <a:pt x="199067" y="407036"/>
                  </a:cubicBezTo>
                  <a:cubicBezTo>
                    <a:pt x="196559" y="407036"/>
                    <a:pt x="194145" y="406480"/>
                    <a:pt x="191638" y="405367"/>
                  </a:cubicBezTo>
                  <a:cubicBezTo>
                    <a:pt x="182259" y="401288"/>
                    <a:pt x="177895" y="390441"/>
                    <a:pt x="181981" y="381077"/>
                  </a:cubicBezTo>
                  <a:lnTo>
                    <a:pt x="256546" y="209837"/>
                  </a:lnTo>
                  <a:cubicBezTo>
                    <a:pt x="259517" y="203069"/>
                    <a:pt x="266203" y="198712"/>
                    <a:pt x="273632" y="198712"/>
                  </a:cubicBezTo>
                  <a:close/>
                  <a:moveTo>
                    <a:pt x="91641" y="50149"/>
                  </a:moveTo>
                  <a:cubicBezTo>
                    <a:pt x="68336" y="50149"/>
                    <a:pt x="50231" y="68225"/>
                    <a:pt x="50231" y="91492"/>
                  </a:cubicBezTo>
                  <a:lnTo>
                    <a:pt x="50231" y="514192"/>
                  </a:lnTo>
                  <a:cubicBezTo>
                    <a:pt x="50231" y="537367"/>
                    <a:pt x="68336" y="555443"/>
                    <a:pt x="91641" y="555443"/>
                  </a:cubicBezTo>
                  <a:lnTo>
                    <a:pt x="514846" y="555443"/>
                  </a:lnTo>
                  <a:cubicBezTo>
                    <a:pt x="538151" y="555443"/>
                    <a:pt x="556256" y="537367"/>
                    <a:pt x="556256" y="514192"/>
                  </a:cubicBezTo>
                  <a:lnTo>
                    <a:pt x="556349" y="514192"/>
                  </a:lnTo>
                  <a:lnTo>
                    <a:pt x="556349" y="91492"/>
                  </a:lnTo>
                  <a:cubicBezTo>
                    <a:pt x="556349" y="68225"/>
                    <a:pt x="538244" y="50149"/>
                    <a:pt x="515031" y="50149"/>
                  </a:cubicBezTo>
                  <a:close/>
                  <a:moveTo>
                    <a:pt x="91641" y="0"/>
                  </a:moveTo>
                  <a:lnTo>
                    <a:pt x="515031" y="0"/>
                  </a:lnTo>
                  <a:cubicBezTo>
                    <a:pt x="565263" y="0"/>
                    <a:pt x="606580" y="41250"/>
                    <a:pt x="606580" y="91492"/>
                  </a:cubicBezTo>
                  <a:lnTo>
                    <a:pt x="606580" y="514192"/>
                  </a:lnTo>
                  <a:cubicBezTo>
                    <a:pt x="606580" y="564342"/>
                    <a:pt x="565355" y="605592"/>
                    <a:pt x="515031" y="605592"/>
                  </a:cubicBezTo>
                  <a:lnTo>
                    <a:pt x="91641" y="605592"/>
                  </a:lnTo>
                  <a:cubicBezTo>
                    <a:pt x="41318" y="605592"/>
                    <a:pt x="0" y="564434"/>
                    <a:pt x="0" y="514192"/>
                  </a:cubicBezTo>
                  <a:lnTo>
                    <a:pt x="0" y="91492"/>
                  </a:lnTo>
                  <a:cubicBezTo>
                    <a:pt x="0" y="41250"/>
                    <a:pt x="41225" y="0"/>
                    <a:pt x="916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grpSp>
          <p:nvGrpSpPr>
            <p:cNvPr id="295" name="24cdbb12-2d62-4ae5-9846-d4ab959ac260" descr="BwgAAB+LCAAAAAAABAC9VcFu2kAQ/Zdte6PIpCKlvkEpLarSoBqliaIcNvaAt1rvovUQQZD/vbOOjdfYlNBDxQXPvpl58956vGNvcbsC5rMg4QbHgi8NT6YICeuwacR8tZayw0ZCRUItvxq9XqXMv9/t09yTXwLjz1pqc8PlGmwBJVBw+fLoN5Jq2JkRxGCbx45hCdaodb1YiBDmMSRQYuZC4VBFQcwjQnhdjwYwYhmjgjQtAtePvyFEJ83vW9Q6janmm8mkNxiMBxe2WN7Gy7IOCyDUKvpfJC9Pkxx9mnz4Mq6TPCZ2qfOVUCJZJwUs73vFN06o570ERRRJcGFThWCe9nb2bCz/H6ChBhNtEo7UcOdl7yoRLvvdnNdURbChSiVZVnO/IGkvXuv9sgf765VftippxunKAnFrmbqZV6E7bKiWksAXH/P5ShH3hcmbFfwgtKXEfoLkKJ4gj7KH+hwlJaoOCpsTZp2j1GY6RaHVefMUSe4wN2BQhFwOpViqhFjYLI2o7av8TRvxrBXWj8k4wDCm8+8Aq+JmBOKZGi64TKH0t9SBUqoAZdUkKQB1mV4nptvHUbZSpibrSUXL4v+k7EGyqzC9xSng7QxMSGxG2/oQxV45wDiD+e973V6JuHtFlbv2Kl63v+9TxxdPDdMCbR7/5plT/phhbolWs5qin2faHDZ4nlM2w7WnbQ0dGyenk7esJigYnEe7XOfn7qLmvRqG1utizzuuNj5dJ/ZU5dTBjmpdTyx7oN8fPMbdUgcIAAA=">
              <a:extLst>
                <a:ext uri="{FF2B5EF4-FFF2-40B4-BE49-F238E27FC236}">
                  <a16:creationId xmlns:a16="http://schemas.microsoft.com/office/drawing/2014/main" xmlns="" id="{9B844636-A39A-49F2-8B76-83931E991C0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98325" y="1704719"/>
              <a:ext cx="1793763" cy="3858135"/>
              <a:chOff x="6149928" y="1339850"/>
              <a:chExt cx="1793763" cy="3858135"/>
            </a:xfrm>
          </p:grpSpPr>
          <p:sp>
            <p:nvSpPr>
              <p:cNvPr id="316" name="ValueShape">
                <a:extLst>
                  <a:ext uri="{FF2B5EF4-FFF2-40B4-BE49-F238E27FC236}">
                    <a16:creationId xmlns:a16="http://schemas.microsoft.com/office/drawing/2014/main" xmlns="" id="{E68C2F9A-9C75-4F65-B1A3-9881A66BA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2835" y="2451785"/>
                <a:ext cx="598488" cy="2065022"/>
              </a:xfrm>
              <a:custGeom>
                <a:avLst/>
                <a:gdLst>
                  <a:gd name="connsiteX0" fmla="*/ 252413 w 596901"/>
                  <a:gd name="connsiteY0" fmla="*/ 3159669 h 3176957"/>
                  <a:gd name="connsiteX1" fmla="*/ 596901 w 596901"/>
                  <a:gd name="connsiteY1" fmla="*/ 3159669 h 3176957"/>
                  <a:gd name="connsiteX2" fmla="*/ 596901 w 596901"/>
                  <a:gd name="connsiteY2" fmla="*/ 3176957 h 3176957"/>
                  <a:gd name="connsiteX3" fmla="*/ 252413 w 596901"/>
                  <a:gd name="connsiteY3" fmla="*/ 3176957 h 3176957"/>
                  <a:gd name="connsiteX4" fmla="*/ 252413 w 596901"/>
                  <a:gd name="connsiteY4" fmla="*/ 3069527 h 3176957"/>
                  <a:gd name="connsiteX5" fmla="*/ 596901 w 596901"/>
                  <a:gd name="connsiteY5" fmla="*/ 3069527 h 3176957"/>
                  <a:gd name="connsiteX6" fmla="*/ 596901 w 596901"/>
                  <a:gd name="connsiteY6" fmla="*/ 3086815 h 3176957"/>
                  <a:gd name="connsiteX7" fmla="*/ 252413 w 596901"/>
                  <a:gd name="connsiteY7" fmla="*/ 3086815 h 3176957"/>
                  <a:gd name="connsiteX8" fmla="*/ 252413 w 596901"/>
                  <a:gd name="connsiteY8" fmla="*/ 2980619 h 3176957"/>
                  <a:gd name="connsiteX9" fmla="*/ 596901 w 596901"/>
                  <a:gd name="connsiteY9" fmla="*/ 2980619 h 3176957"/>
                  <a:gd name="connsiteX10" fmla="*/ 596901 w 596901"/>
                  <a:gd name="connsiteY10" fmla="*/ 2997907 h 3176957"/>
                  <a:gd name="connsiteX11" fmla="*/ 252413 w 596901"/>
                  <a:gd name="connsiteY11" fmla="*/ 2997907 h 3176957"/>
                  <a:gd name="connsiteX12" fmla="*/ 252413 w 596901"/>
                  <a:gd name="connsiteY12" fmla="*/ 2890477 h 3176957"/>
                  <a:gd name="connsiteX13" fmla="*/ 596901 w 596901"/>
                  <a:gd name="connsiteY13" fmla="*/ 2890477 h 3176957"/>
                  <a:gd name="connsiteX14" fmla="*/ 596901 w 596901"/>
                  <a:gd name="connsiteY14" fmla="*/ 2907765 h 3176957"/>
                  <a:gd name="connsiteX15" fmla="*/ 252413 w 596901"/>
                  <a:gd name="connsiteY15" fmla="*/ 2907765 h 3176957"/>
                  <a:gd name="connsiteX16" fmla="*/ 252413 w 596901"/>
                  <a:gd name="connsiteY16" fmla="*/ 2800335 h 3176957"/>
                  <a:gd name="connsiteX17" fmla="*/ 596901 w 596901"/>
                  <a:gd name="connsiteY17" fmla="*/ 2800335 h 3176957"/>
                  <a:gd name="connsiteX18" fmla="*/ 596901 w 596901"/>
                  <a:gd name="connsiteY18" fmla="*/ 2817623 h 3176957"/>
                  <a:gd name="connsiteX19" fmla="*/ 252413 w 596901"/>
                  <a:gd name="connsiteY19" fmla="*/ 2817623 h 3176957"/>
                  <a:gd name="connsiteX20" fmla="*/ 252413 w 596901"/>
                  <a:gd name="connsiteY20" fmla="*/ 2711427 h 3176957"/>
                  <a:gd name="connsiteX21" fmla="*/ 596901 w 596901"/>
                  <a:gd name="connsiteY21" fmla="*/ 2711427 h 3176957"/>
                  <a:gd name="connsiteX22" fmla="*/ 596901 w 596901"/>
                  <a:gd name="connsiteY22" fmla="*/ 2728715 h 3176957"/>
                  <a:gd name="connsiteX23" fmla="*/ 252413 w 596901"/>
                  <a:gd name="connsiteY23" fmla="*/ 2728715 h 3176957"/>
                  <a:gd name="connsiteX24" fmla="*/ 252413 w 596901"/>
                  <a:gd name="connsiteY24" fmla="*/ 2621286 h 3176957"/>
                  <a:gd name="connsiteX25" fmla="*/ 596901 w 596901"/>
                  <a:gd name="connsiteY25" fmla="*/ 2621286 h 3176957"/>
                  <a:gd name="connsiteX26" fmla="*/ 596901 w 596901"/>
                  <a:gd name="connsiteY26" fmla="*/ 2638574 h 3176957"/>
                  <a:gd name="connsiteX27" fmla="*/ 252413 w 596901"/>
                  <a:gd name="connsiteY27" fmla="*/ 2638574 h 3176957"/>
                  <a:gd name="connsiteX28" fmla="*/ 252413 w 596901"/>
                  <a:gd name="connsiteY28" fmla="*/ 2532378 h 3176957"/>
                  <a:gd name="connsiteX29" fmla="*/ 596901 w 596901"/>
                  <a:gd name="connsiteY29" fmla="*/ 2532378 h 3176957"/>
                  <a:gd name="connsiteX30" fmla="*/ 596901 w 596901"/>
                  <a:gd name="connsiteY30" fmla="*/ 2549666 h 3176957"/>
                  <a:gd name="connsiteX31" fmla="*/ 252413 w 596901"/>
                  <a:gd name="connsiteY31" fmla="*/ 2549666 h 3176957"/>
                  <a:gd name="connsiteX32" fmla="*/ 252413 w 596901"/>
                  <a:gd name="connsiteY32" fmla="*/ 2442235 h 3176957"/>
                  <a:gd name="connsiteX33" fmla="*/ 596901 w 596901"/>
                  <a:gd name="connsiteY33" fmla="*/ 2442235 h 3176957"/>
                  <a:gd name="connsiteX34" fmla="*/ 596901 w 596901"/>
                  <a:gd name="connsiteY34" fmla="*/ 2459523 h 3176957"/>
                  <a:gd name="connsiteX35" fmla="*/ 252413 w 596901"/>
                  <a:gd name="connsiteY35" fmla="*/ 2459523 h 3176957"/>
                  <a:gd name="connsiteX36" fmla="*/ 252413 w 596901"/>
                  <a:gd name="connsiteY36" fmla="*/ 2353328 h 3176957"/>
                  <a:gd name="connsiteX37" fmla="*/ 596901 w 596901"/>
                  <a:gd name="connsiteY37" fmla="*/ 2353328 h 3176957"/>
                  <a:gd name="connsiteX38" fmla="*/ 596901 w 596901"/>
                  <a:gd name="connsiteY38" fmla="*/ 2370616 h 3176957"/>
                  <a:gd name="connsiteX39" fmla="*/ 252413 w 596901"/>
                  <a:gd name="connsiteY39" fmla="*/ 2370616 h 3176957"/>
                  <a:gd name="connsiteX40" fmla="*/ 252413 w 596901"/>
                  <a:gd name="connsiteY40" fmla="*/ 2263186 h 3176957"/>
                  <a:gd name="connsiteX41" fmla="*/ 596901 w 596901"/>
                  <a:gd name="connsiteY41" fmla="*/ 2263186 h 3176957"/>
                  <a:gd name="connsiteX42" fmla="*/ 596901 w 596901"/>
                  <a:gd name="connsiteY42" fmla="*/ 2280474 h 3176957"/>
                  <a:gd name="connsiteX43" fmla="*/ 252413 w 596901"/>
                  <a:gd name="connsiteY43" fmla="*/ 2280474 h 3176957"/>
                  <a:gd name="connsiteX44" fmla="*/ 252413 w 596901"/>
                  <a:gd name="connsiteY44" fmla="*/ 2173043 h 3176957"/>
                  <a:gd name="connsiteX45" fmla="*/ 596901 w 596901"/>
                  <a:gd name="connsiteY45" fmla="*/ 2173043 h 3176957"/>
                  <a:gd name="connsiteX46" fmla="*/ 596901 w 596901"/>
                  <a:gd name="connsiteY46" fmla="*/ 2190331 h 3176957"/>
                  <a:gd name="connsiteX47" fmla="*/ 252413 w 596901"/>
                  <a:gd name="connsiteY47" fmla="*/ 2190331 h 3176957"/>
                  <a:gd name="connsiteX48" fmla="*/ 252413 w 596901"/>
                  <a:gd name="connsiteY48" fmla="*/ 2084136 h 3176957"/>
                  <a:gd name="connsiteX49" fmla="*/ 596901 w 596901"/>
                  <a:gd name="connsiteY49" fmla="*/ 2084136 h 3176957"/>
                  <a:gd name="connsiteX50" fmla="*/ 596901 w 596901"/>
                  <a:gd name="connsiteY50" fmla="*/ 2101424 h 3176957"/>
                  <a:gd name="connsiteX51" fmla="*/ 252413 w 596901"/>
                  <a:gd name="connsiteY51" fmla="*/ 2101424 h 3176957"/>
                  <a:gd name="connsiteX52" fmla="*/ 252413 w 596901"/>
                  <a:gd name="connsiteY52" fmla="*/ 1993994 h 3176957"/>
                  <a:gd name="connsiteX53" fmla="*/ 596901 w 596901"/>
                  <a:gd name="connsiteY53" fmla="*/ 1993994 h 3176957"/>
                  <a:gd name="connsiteX54" fmla="*/ 596901 w 596901"/>
                  <a:gd name="connsiteY54" fmla="*/ 2011282 h 3176957"/>
                  <a:gd name="connsiteX55" fmla="*/ 252413 w 596901"/>
                  <a:gd name="connsiteY55" fmla="*/ 2011282 h 3176957"/>
                  <a:gd name="connsiteX56" fmla="*/ 252413 w 596901"/>
                  <a:gd name="connsiteY56" fmla="*/ 1905087 h 3176957"/>
                  <a:gd name="connsiteX57" fmla="*/ 596901 w 596901"/>
                  <a:gd name="connsiteY57" fmla="*/ 1905087 h 3176957"/>
                  <a:gd name="connsiteX58" fmla="*/ 596901 w 596901"/>
                  <a:gd name="connsiteY58" fmla="*/ 1922375 h 3176957"/>
                  <a:gd name="connsiteX59" fmla="*/ 252413 w 596901"/>
                  <a:gd name="connsiteY59" fmla="*/ 1922375 h 3176957"/>
                  <a:gd name="connsiteX60" fmla="*/ 252413 w 596901"/>
                  <a:gd name="connsiteY60" fmla="*/ 1814944 h 3176957"/>
                  <a:gd name="connsiteX61" fmla="*/ 596901 w 596901"/>
                  <a:gd name="connsiteY61" fmla="*/ 1814944 h 3176957"/>
                  <a:gd name="connsiteX62" fmla="*/ 596901 w 596901"/>
                  <a:gd name="connsiteY62" fmla="*/ 1832232 h 3176957"/>
                  <a:gd name="connsiteX63" fmla="*/ 252413 w 596901"/>
                  <a:gd name="connsiteY63" fmla="*/ 1832232 h 3176957"/>
                  <a:gd name="connsiteX64" fmla="*/ 252413 w 596901"/>
                  <a:gd name="connsiteY64" fmla="*/ 1726037 h 3176957"/>
                  <a:gd name="connsiteX65" fmla="*/ 596901 w 596901"/>
                  <a:gd name="connsiteY65" fmla="*/ 1726037 h 3176957"/>
                  <a:gd name="connsiteX66" fmla="*/ 596901 w 596901"/>
                  <a:gd name="connsiteY66" fmla="*/ 1743325 h 3176957"/>
                  <a:gd name="connsiteX67" fmla="*/ 252413 w 596901"/>
                  <a:gd name="connsiteY67" fmla="*/ 1743325 h 3176957"/>
                  <a:gd name="connsiteX68" fmla="*/ 252413 w 596901"/>
                  <a:gd name="connsiteY68" fmla="*/ 1635895 h 3176957"/>
                  <a:gd name="connsiteX69" fmla="*/ 596901 w 596901"/>
                  <a:gd name="connsiteY69" fmla="*/ 1635895 h 3176957"/>
                  <a:gd name="connsiteX70" fmla="*/ 596901 w 596901"/>
                  <a:gd name="connsiteY70" fmla="*/ 1653183 h 3176957"/>
                  <a:gd name="connsiteX71" fmla="*/ 252413 w 596901"/>
                  <a:gd name="connsiteY71" fmla="*/ 1653183 h 3176957"/>
                  <a:gd name="connsiteX72" fmla="*/ 252413 w 596901"/>
                  <a:gd name="connsiteY72" fmla="*/ 1546987 h 3176957"/>
                  <a:gd name="connsiteX73" fmla="*/ 596901 w 596901"/>
                  <a:gd name="connsiteY73" fmla="*/ 1546987 h 3176957"/>
                  <a:gd name="connsiteX74" fmla="*/ 596901 w 596901"/>
                  <a:gd name="connsiteY74" fmla="*/ 1564275 h 3176957"/>
                  <a:gd name="connsiteX75" fmla="*/ 252413 w 596901"/>
                  <a:gd name="connsiteY75" fmla="*/ 1564275 h 3176957"/>
                  <a:gd name="connsiteX76" fmla="*/ 252413 w 596901"/>
                  <a:gd name="connsiteY76" fmla="*/ 1456845 h 3176957"/>
                  <a:gd name="connsiteX77" fmla="*/ 596901 w 596901"/>
                  <a:gd name="connsiteY77" fmla="*/ 1456845 h 3176957"/>
                  <a:gd name="connsiteX78" fmla="*/ 596901 w 596901"/>
                  <a:gd name="connsiteY78" fmla="*/ 1474133 h 3176957"/>
                  <a:gd name="connsiteX79" fmla="*/ 252413 w 596901"/>
                  <a:gd name="connsiteY79" fmla="*/ 1474133 h 3176957"/>
                  <a:gd name="connsiteX80" fmla="*/ 252413 w 596901"/>
                  <a:gd name="connsiteY80" fmla="*/ 1366703 h 3176957"/>
                  <a:gd name="connsiteX81" fmla="*/ 596901 w 596901"/>
                  <a:gd name="connsiteY81" fmla="*/ 1366703 h 3176957"/>
                  <a:gd name="connsiteX82" fmla="*/ 596901 w 596901"/>
                  <a:gd name="connsiteY82" fmla="*/ 1383991 h 3176957"/>
                  <a:gd name="connsiteX83" fmla="*/ 252413 w 596901"/>
                  <a:gd name="connsiteY83" fmla="*/ 1383991 h 3176957"/>
                  <a:gd name="connsiteX84" fmla="*/ 252413 w 596901"/>
                  <a:gd name="connsiteY84" fmla="*/ 1277795 h 3176957"/>
                  <a:gd name="connsiteX85" fmla="*/ 596901 w 596901"/>
                  <a:gd name="connsiteY85" fmla="*/ 1277795 h 3176957"/>
                  <a:gd name="connsiteX86" fmla="*/ 596901 w 596901"/>
                  <a:gd name="connsiteY86" fmla="*/ 1295083 h 3176957"/>
                  <a:gd name="connsiteX87" fmla="*/ 252413 w 596901"/>
                  <a:gd name="connsiteY87" fmla="*/ 1295083 h 3176957"/>
                  <a:gd name="connsiteX88" fmla="*/ 252413 w 596901"/>
                  <a:gd name="connsiteY88" fmla="*/ 1187653 h 3176957"/>
                  <a:gd name="connsiteX89" fmla="*/ 596901 w 596901"/>
                  <a:gd name="connsiteY89" fmla="*/ 1187653 h 3176957"/>
                  <a:gd name="connsiteX90" fmla="*/ 596901 w 596901"/>
                  <a:gd name="connsiteY90" fmla="*/ 1204941 h 3176957"/>
                  <a:gd name="connsiteX91" fmla="*/ 252413 w 596901"/>
                  <a:gd name="connsiteY91" fmla="*/ 1204941 h 3176957"/>
                  <a:gd name="connsiteX92" fmla="*/ 252413 w 596901"/>
                  <a:gd name="connsiteY92" fmla="*/ 1098745 h 3176957"/>
                  <a:gd name="connsiteX93" fmla="*/ 596901 w 596901"/>
                  <a:gd name="connsiteY93" fmla="*/ 1098745 h 3176957"/>
                  <a:gd name="connsiteX94" fmla="*/ 596901 w 596901"/>
                  <a:gd name="connsiteY94" fmla="*/ 1116033 h 3176957"/>
                  <a:gd name="connsiteX95" fmla="*/ 252413 w 596901"/>
                  <a:gd name="connsiteY95" fmla="*/ 1116033 h 3176957"/>
                  <a:gd name="connsiteX96" fmla="*/ 252413 w 596901"/>
                  <a:gd name="connsiteY96" fmla="*/ 1008603 h 3176957"/>
                  <a:gd name="connsiteX97" fmla="*/ 596901 w 596901"/>
                  <a:gd name="connsiteY97" fmla="*/ 1008603 h 3176957"/>
                  <a:gd name="connsiteX98" fmla="*/ 596901 w 596901"/>
                  <a:gd name="connsiteY98" fmla="*/ 1025891 h 3176957"/>
                  <a:gd name="connsiteX99" fmla="*/ 252413 w 596901"/>
                  <a:gd name="connsiteY99" fmla="*/ 1025891 h 3176957"/>
                  <a:gd name="connsiteX100" fmla="*/ 252413 w 596901"/>
                  <a:gd name="connsiteY100" fmla="*/ 919696 h 3176957"/>
                  <a:gd name="connsiteX101" fmla="*/ 596901 w 596901"/>
                  <a:gd name="connsiteY101" fmla="*/ 919696 h 3176957"/>
                  <a:gd name="connsiteX102" fmla="*/ 596901 w 596901"/>
                  <a:gd name="connsiteY102" fmla="*/ 936984 h 3176957"/>
                  <a:gd name="connsiteX103" fmla="*/ 252413 w 596901"/>
                  <a:gd name="connsiteY103" fmla="*/ 936984 h 3176957"/>
                  <a:gd name="connsiteX104" fmla="*/ 252413 w 596901"/>
                  <a:gd name="connsiteY104" fmla="*/ 829553 h 3176957"/>
                  <a:gd name="connsiteX105" fmla="*/ 596901 w 596901"/>
                  <a:gd name="connsiteY105" fmla="*/ 829553 h 3176957"/>
                  <a:gd name="connsiteX106" fmla="*/ 596901 w 596901"/>
                  <a:gd name="connsiteY106" fmla="*/ 846841 h 3176957"/>
                  <a:gd name="connsiteX107" fmla="*/ 252413 w 596901"/>
                  <a:gd name="connsiteY107" fmla="*/ 846841 h 3176957"/>
                  <a:gd name="connsiteX108" fmla="*/ 252413 w 596901"/>
                  <a:gd name="connsiteY108" fmla="*/ 739411 h 3176957"/>
                  <a:gd name="connsiteX109" fmla="*/ 596901 w 596901"/>
                  <a:gd name="connsiteY109" fmla="*/ 739411 h 3176957"/>
                  <a:gd name="connsiteX110" fmla="*/ 596901 w 596901"/>
                  <a:gd name="connsiteY110" fmla="*/ 756699 h 3176957"/>
                  <a:gd name="connsiteX111" fmla="*/ 252413 w 596901"/>
                  <a:gd name="connsiteY111" fmla="*/ 756699 h 3176957"/>
                  <a:gd name="connsiteX112" fmla="*/ 252413 w 596901"/>
                  <a:gd name="connsiteY112" fmla="*/ 650504 h 3176957"/>
                  <a:gd name="connsiteX113" fmla="*/ 596901 w 596901"/>
                  <a:gd name="connsiteY113" fmla="*/ 650504 h 3176957"/>
                  <a:gd name="connsiteX114" fmla="*/ 596901 w 596901"/>
                  <a:gd name="connsiteY114" fmla="*/ 667792 h 3176957"/>
                  <a:gd name="connsiteX115" fmla="*/ 252413 w 596901"/>
                  <a:gd name="connsiteY115" fmla="*/ 667792 h 3176957"/>
                  <a:gd name="connsiteX116" fmla="*/ 252413 w 596901"/>
                  <a:gd name="connsiteY116" fmla="*/ 560361 h 3176957"/>
                  <a:gd name="connsiteX117" fmla="*/ 596901 w 596901"/>
                  <a:gd name="connsiteY117" fmla="*/ 560361 h 3176957"/>
                  <a:gd name="connsiteX118" fmla="*/ 596901 w 596901"/>
                  <a:gd name="connsiteY118" fmla="*/ 577649 h 3176957"/>
                  <a:gd name="connsiteX119" fmla="*/ 252413 w 596901"/>
                  <a:gd name="connsiteY119" fmla="*/ 577649 h 3176957"/>
                  <a:gd name="connsiteX120" fmla="*/ 252413 w 596901"/>
                  <a:gd name="connsiteY120" fmla="*/ 471454 h 3176957"/>
                  <a:gd name="connsiteX121" fmla="*/ 596901 w 596901"/>
                  <a:gd name="connsiteY121" fmla="*/ 471454 h 3176957"/>
                  <a:gd name="connsiteX122" fmla="*/ 596901 w 596901"/>
                  <a:gd name="connsiteY122" fmla="*/ 488742 h 3176957"/>
                  <a:gd name="connsiteX123" fmla="*/ 252413 w 596901"/>
                  <a:gd name="connsiteY123" fmla="*/ 488742 h 3176957"/>
                  <a:gd name="connsiteX124" fmla="*/ 252413 w 596901"/>
                  <a:gd name="connsiteY124" fmla="*/ 381312 h 3176957"/>
                  <a:gd name="connsiteX125" fmla="*/ 596901 w 596901"/>
                  <a:gd name="connsiteY125" fmla="*/ 381312 h 3176957"/>
                  <a:gd name="connsiteX126" fmla="*/ 596901 w 596901"/>
                  <a:gd name="connsiteY126" fmla="*/ 398600 h 3176957"/>
                  <a:gd name="connsiteX127" fmla="*/ 252413 w 596901"/>
                  <a:gd name="connsiteY127" fmla="*/ 398600 h 3176957"/>
                  <a:gd name="connsiteX128" fmla="*/ 252413 w 596901"/>
                  <a:gd name="connsiteY128" fmla="*/ 292405 h 3176957"/>
                  <a:gd name="connsiteX129" fmla="*/ 596901 w 596901"/>
                  <a:gd name="connsiteY129" fmla="*/ 292405 h 3176957"/>
                  <a:gd name="connsiteX130" fmla="*/ 596901 w 596901"/>
                  <a:gd name="connsiteY130" fmla="*/ 309693 h 3176957"/>
                  <a:gd name="connsiteX131" fmla="*/ 252413 w 596901"/>
                  <a:gd name="connsiteY131" fmla="*/ 309693 h 3176957"/>
                  <a:gd name="connsiteX132" fmla="*/ 252413 w 596901"/>
                  <a:gd name="connsiteY132" fmla="*/ 202262 h 3176957"/>
                  <a:gd name="connsiteX133" fmla="*/ 596901 w 596901"/>
                  <a:gd name="connsiteY133" fmla="*/ 202262 h 3176957"/>
                  <a:gd name="connsiteX134" fmla="*/ 596901 w 596901"/>
                  <a:gd name="connsiteY134" fmla="*/ 219550 h 3176957"/>
                  <a:gd name="connsiteX135" fmla="*/ 252413 w 596901"/>
                  <a:gd name="connsiteY135" fmla="*/ 219550 h 3176957"/>
                  <a:gd name="connsiteX136" fmla="*/ 252413 w 596901"/>
                  <a:gd name="connsiteY136" fmla="*/ 113355 h 3176957"/>
                  <a:gd name="connsiteX137" fmla="*/ 596901 w 596901"/>
                  <a:gd name="connsiteY137" fmla="*/ 113355 h 3176957"/>
                  <a:gd name="connsiteX138" fmla="*/ 596901 w 596901"/>
                  <a:gd name="connsiteY138" fmla="*/ 130643 h 3176957"/>
                  <a:gd name="connsiteX139" fmla="*/ 252413 w 596901"/>
                  <a:gd name="connsiteY139" fmla="*/ 130643 h 3176957"/>
                  <a:gd name="connsiteX140" fmla="*/ 252413 w 596901"/>
                  <a:gd name="connsiteY140" fmla="*/ 23213 h 3176957"/>
                  <a:gd name="connsiteX141" fmla="*/ 596901 w 596901"/>
                  <a:gd name="connsiteY141" fmla="*/ 23213 h 3176957"/>
                  <a:gd name="connsiteX142" fmla="*/ 596901 w 596901"/>
                  <a:gd name="connsiteY142" fmla="*/ 40501 h 3176957"/>
                  <a:gd name="connsiteX143" fmla="*/ 252413 w 596901"/>
                  <a:gd name="connsiteY143" fmla="*/ 40501 h 3176957"/>
                  <a:gd name="connsiteX144" fmla="*/ 0 w 596901"/>
                  <a:gd name="connsiteY144" fmla="*/ 0 h 3176957"/>
                  <a:gd name="connsiteX145" fmla="*/ 114300 w 596901"/>
                  <a:gd name="connsiteY145" fmla="*/ 0 h 3176957"/>
                  <a:gd name="connsiteX146" fmla="*/ 114300 w 596901"/>
                  <a:gd name="connsiteY146" fmla="*/ 848076 h 3176957"/>
                  <a:gd name="connsiteX147" fmla="*/ 114300 w 596901"/>
                  <a:gd name="connsiteY147" fmla="*/ 3176957 h 3176957"/>
                  <a:gd name="connsiteX148" fmla="*/ 0 w 596901"/>
                  <a:gd name="connsiteY148" fmla="*/ 3176957 h 3176957"/>
                  <a:gd name="connsiteX149" fmla="*/ 0 w 596901"/>
                  <a:gd name="connsiteY149" fmla="*/ 848076 h 31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596901" h="3176957">
                    <a:moveTo>
                      <a:pt x="252413" y="3159669"/>
                    </a:moveTo>
                    <a:lnTo>
                      <a:pt x="596901" y="3159669"/>
                    </a:lnTo>
                    <a:lnTo>
                      <a:pt x="596901" y="3176957"/>
                    </a:lnTo>
                    <a:lnTo>
                      <a:pt x="252413" y="3176957"/>
                    </a:lnTo>
                    <a:close/>
                    <a:moveTo>
                      <a:pt x="252413" y="3069527"/>
                    </a:moveTo>
                    <a:lnTo>
                      <a:pt x="596901" y="3069527"/>
                    </a:lnTo>
                    <a:lnTo>
                      <a:pt x="596901" y="3086815"/>
                    </a:lnTo>
                    <a:lnTo>
                      <a:pt x="252413" y="3086815"/>
                    </a:lnTo>
                    <a:close/>
                    <a:moveTo>
                      <a:pt x="252413" y="2980619"/>
                    </a:moveTo>
                    <a:lnTo>
                      <a:pt x="596901" y="2980619"/>
                    </a:lnTo>
                    <a:lnTo>
                      <a:pt x="596901" y="2997907"/>
                    </a:lnTo>
                    <a:lnTo>
                      <a:pt x="252413" y="2997907"/>
                    </a:lnTo>
                    <a:close/>
                    <a:moveTo>
                      <a:pt x="252413" y="2890477"/>
                    </a:moveTo>
                    <a:lnTo>
                      <a:pt x="596901" y="2890477"/>
                    </a:lnTo>
                    <a:lnTo>
                      <a:pt x="596901" y="2907765"/>
                    </a:lnTo>
                    <a:lnTo>
                      <a:pt x="252413" y="2907765"/>
                    </a:lnTo>
                    <a:close/>
                    <a:moveTo>
                      <a:pt x="252413" y="2800335"/>
                    </a:moveTo>
                    <a:lnTo>
                      <a:pt x="596901" y="2800335"/>
                    </a:lnTo>
                    <a:lnTo>
                      <a:pt x="596901" y="2817623"/>
                    </a:lnTo>
                    <a:lnTo>
                      <a:pt x="252413" y="2817623"/>
                    </a:lnTo>
                    <a:close/>
                    <a:moveTo>
                      <a:pt x="252413" y="2711427"/>
                    </a:moveTo>
                    <a:lnTo>
                      <a:pt x="596901" y="2711427"/>
                    </a:lnTo>
                    <a:lnTo>
                      <a:pt x="596901" y="2728715"/>
                    </a:lnTo>
                    <a:lnTo>
                      <a:pt x="252413" y="2728715"/>
                    </a:lnTo>
                    <a:close/>
                    <a:moveTo>
                      <a:pt x="252413" y="2621286"/>
                    </a:moveTo>
                    <a:lnTo>
                      <a:pt x="596901" y="2621286"/>
                    </a:lnTo>
                    <a:lnTo>
                      <a:pt x="596901" y="2638574"/>
                    </a:lnTo>
                    <a:lnTo>
                      <a:pt x="252413" y="2638574"/>
                    </a:lnTo>
                    <a:close/>
                    <a:moveTo>
                      <a:pt x="252413" y="2532378"/>
                    </a:moveTo>
                    <a:lnTo>
                      <a:pt x="596901" y="2532378"/>
                    </a:lnTo>
                    <a:lnTo>
                      <a:pt x="596901" y="2549666"/>
                    </a:lnTo>
                    <a:lnTo>
                      <a:pt x="252413" y="2549666"/>
                    </a:lnTo>
                    <a:close/>
                    <a:moveTo>
                      <a:pt x="252413" y="2442235"/>
                    </a:moveTo>
                    <a:lnTo>
                      <a:pt x="596901" y="2442235"/>
                    </a:lnTo>
                    <a:lnTo>
                      <a:pt x="596901" y="2459523"/>
                    </a:lnTo>
                    <a:lnTo>
                      <a:pt x="252413" y="2459523"/>
                    </a:lnTo>
                    <a:close/>
                    <a:moveTo>
                      <a:pt x="252413" y="2353328"/>
                    </a:moveTo>
                    <a:lnTo>
                      <a:pt x="596901" y="2353328"/>
                    </a:lnTo>
                    <a:lnTo>
                      <a:pt x="596901" y="2370616"/>
                    </a:lnTo>
                    <a:lnTo>
                      <a:pt x="252413" y="2370616"/>
                    </a:lnTo>
                    <a:close/>
                    <a:moveTo>
                      <a:pt x="252413" y="2263186"/>
                    </a:moveTo>
                    <a:lnTo>
                      <a:pt x="596901" y="2263186"/>
                    </a:lnTo>
                    <a:lnTo>
                      <a:pt x="596901" y="2280474"/>
                    </a:lnTo>
                    <a:lnTo>
                      <a:pt x="252413" y="2280474"/>
                    </a:lnTo>
                    <a:close/>
                    <a:moveTo>
                      <a:pt x="252413" y="2173043"/>
                    </a:moveTo>
                    <a:lnTo>
                      <a:pt x="596901" y="2173043"/>
                    </a:lnTo>
                    <a:lnTo>
                      <a:pt x="596901" y="2190331"/>
                    </a:lnTo>
                    <a:lnTo>
                      <a:pt x="252413" y="2190331"/>
                    </a:lnTo>
                    <a:close/>
                    <a:moveTo>
                      <a:pt x="252413" y="2084136"/>
                    </a:moveTo>
                    <a:lnTo>
                      <a:pt x="596901" y="2084136"/>
                    </a:lnTo>
                    <a:lnTo>
                      <a:pt x="596901" y="2101424"/>
                    </a:lnTo>
                    <a:lnTo>
                      <a:pt x="252413" y="2101424"/>
                    </a:lnTo>
                    <a:close/>
                    <a:moveTo>
                      <a:pt x="252413" y="1993994"/>
                    </a:moveTo>
                    <a:lnTo>
                      <a:pt x="596901" y="1993994"/>
                    </a:lnTo>
                    <a:lnTo>
                      <a:pt x="596901" y="2011282"/>
                    </a:lnTo>
                    <a:lnTo>
                      <a:pt x="252413" y="2011282"/>
                    </a:lnTo>
                    <a:close/>
                    <a:moveTo>
                      <a:pt x="252413" y="1905087"/>
                    </a:moveTo>
                    <a:lnTo>
                      <a:pt x="596901" y="1905087"/>
                    </a:lnTo>
                    <a:lnTo>
                      <a:pt x="596901" y="1922375"/>
                    </a:lnTo>
                    <a:lnTo>
                      <a:pt x="252413" y="1922375"/>
                    </a:lnTo>
                    <a:close/>
                    <a:moveTo>
                      <a:pt x="252413" y="1814944"/>
                    </a:moveTo>
                    <a:lnTo>
                      <a:pt x="596901" y="1814944"/>
                    </a:lnTo>
                    <a:lnTo>
                      <a:pt x="596901" y="1832232"/>
                    </a:lnTo>
                    <a:lnTo>
                      <a:pt x="252413" y="1832232"/>
                    </a:lnTo>
                    <a:close/>
                    <a:moveTo>
                      <a:pt x="252413" y="1726037"/>
                    </a:moveTo>
                    <a:lnTo>
                      <a:pt x="596901" y="1726037"/>
                    </a:lnTo>
                    <a:lnTo>
                      <a:pt x="596901" y="1743325"/>
                    </a:lnTo>
                    <a:lnTo>
                      <a:pt x="252413" y="1743325"/>
                    </a:lnTo>
                    <a:close/>
                    <a:moveTo>
                      <a:pt x="252413" y="1635895"/>
                    </a:moveTo>
                    <a:lnTo>
                      <a:pt x="596901" y="1635895"/>
                    </a:lnTo>
                    <a:lnTo>
                      <a:pt x="596901" y="1653183"/>
                    </a:lnTo>
                    <a:lnTo>
                      <a:pt x="252413" y="1653183"/>
                    </a:lnTo>
                    <a:close/>
                    <a:moveTo>
                      <a:pt x="252413" y="1546987"/>
                    </a:moveTo>
                    <a:lnTo>
                      <a:pt x="596901" y="1546987"/>
                    </a:lnTo>
                    <a:lnTo>
                      <a:pt x="596901" y="1564275"/>
                    </a:lnTo>
                    <a:lnTo>
                      <a:pt x="252413" y="1564275"/>
                    </a:lnTo>
                    <a:close/>
                    <a:moveTo>
                      <a:pt x="252413" y="1456845"/>
                    </a:moveTo>
                    <a:lnTo>
                      <a:pt x="596901" y="1456845"/>
                    </a:lnTo>
                    <a:lnTo>
                      <a:pt x="596901" y="1474133"/>
                    </a:lnTo>
                    <a:lnTo>
                      <a:pt x="252413" y="1474133"/>
                    </a:lnTo>
                    <a:close/>
                    <a:moveTo>
                      <a:pt x="252413" y="1366703"/>
                    </a:moveTo>
                    <a:lnTo>
                      <a:pt x="596901" y="1366703"/>
                    </a:lnTo>
                    <a:lnTo>
                      <a:pt x="596901" y="1383991"/>
                    </a:lnTo>
                    <a:lnTo>
                      <a:pt x="252413" y="1383991"/>
                    </a:lnTo>
                    <a:close/>
                    <a:moveTo>
                      <a:pt x="252413" y="1277795"/>
                    </a:moveTo>
                    <a:lnTo>
                      <a:pt x="596901" y="1277795"/>
                    </a:lnTo>
                    <a:lnTo>
                      <a:pt x="596901" y="1295083"/>
                    </a:lnTo>
                    <a:lnTo>
                      <a:pt x="252413" y="1295083"/>
                    </a:lnTo>
                    <a:close/>
                    <a:moveTo>
                      <a:pt x="252413" y="1187653"/>
                    </a:moveTo>
                    <a:lnTo>
                      <a:pt x="596901" y="1187653"/>
                    </a:lnTo>
                    <a:lnTo>
                      <a:pt x="596901" y="1204941"/>
                    </a:lnTo>
                    <a:lnTo>
                      <a:pt x="252413" y="1204941"/>
                    </a:lnTo>
                    <a:close/>
                    <a:moveTo>
                      <a:pt x="252413" y="1098745"/>
                    </a:moveTo>
                    <a:lnTo>
                      <a:pt x="596901" y="1098745"/>
                    </a:lnTo>
                    <a:lnTo>
                      <a:pt x="596901" y="1116033"/>
                    </a:lnTo>
                    <a:lnTo>
                      <a:pt x="252413" y="1116033"/>
                    </a:lnTo>
                    <a:close/>
                    <a:moveTo>
                      <a:pt x="252413" y="1008603"/>
                    </a:moveTo>
                    <a:lnTo>
                      <a:pt x="596901" y="1008603"/>
                    </a:lnTo>
                    <a:lnTo>
                      <a:pt x="596901" y="1025891"/>
                    </a:lnTo>
                    <a:lnTo>
                      <a:pt x="252413" y="1025891"/>
                    </a:lnTo>
                    <a:close/>
                    <a:moveTo>
                      <a:pt x="252413" y="919696"/>
                    </a:moveTo>
                    <a:lnTo>
                      <a:pt x="596901" y="919696"/>
                    </a:lnTo>
                    <a:lnTo>
                      <a:pt x="596901" y="936984"/>
                    </a:lnTo>
                    <a:lnTo>
                      <a:pt x="252413" y="936984"/>
                    </a:lnTo>
                    <a:close/>
                    <a:moveTo>
                      <a:pt x="252413" y="829553"/>
                    </a:moveTo>
                    <a:lnTo>
                      <a:pt x="596901" y="829553"/>
                    </a:lnTo>
                    <a:lnTo>
                      <a:pt x="596901" y="846841"/>
                    </a:lnTo>
                    <a:lnTo>
                      <a:pt x="252413" y="846841"/>
                    </a:lnTo>
                    <a:close/>
                    <a:moveTo>
                      <a:pt x="252413" y="739411"/>
                    </a:moveTo>
                    <a:lnTo>
                      <a:pt x="596901" y="739411"/>
                    </a:lnTo>
                    <a:lnTo>
                      <a:pt x="596901" y="756699"/>
                    </a:lnTo>
                    <a:lnTo>
                      <a:pt x="252413" y="756699"/>
                    </a:lnTo>
                    <a:close/>
                    <a:moveTo>
                      <a:pt x="252413" y="650504"/>
                    </a:moveTo>
                    <a:lnTo>
                      <a:pt x="596901" y="650504"/>
                    </a:lnTo>
                    <a:lnTo>
                      <a:pt x="596901" y="667792"/>
                    </a:lnTo>
                    <a:lnTo>
                      <a:pt x="252413" y="667792"/>
                    </a:lnTo>
                    <a:close/>
                    <a:moveTo>
                      <a:pt x="252413" y="560361"/>
                    </a:moveTo>
                    <a:lnTo>
                      <a:pt x="596901" y="560361"/>
                    </a:lnTo>
                    <a:lnTo>
                      <a:pt x="596901" y="577649"/>
                    </a:lnTo>
                    <a:lnTo>
                      <a:pt x="252413" y="577649"/>
                    </a:lnTo>
                    <a:close/>
                    <a:moveTo>
                      <a:pt x="252413" y="471454"/>
                    </a:moveTo>
                    <a:lnTo>
                      <a:pt x="596901" y="471454"/>
                    </a:lnTo>
                    <a:lnTo>
                      <a:pt x="596901" y="488742"/>
                    </a:lnTo>
                    <a:lnTo>
                      <a:pt x="252413" y="488742"/>
                    </a:lnTo>
                    <a:close/>
                    <a:moveTo>
                      <a:pt x="252413" y="381312"/>
                    </a:moveTo>
                    <a:lnTo>
                      <a:pt x="596901" y="381312"/>
                    </a:lnTo>
                    <a:lnTo>
                      <a:pt x="596901" y="398600"/>
                    </a:lnTo>
                    <a:lnTo>
                      <a:pt x="252413" y="398600"/>
                    </a:lnTo>
                    <a:close/>
                    <a:moveTo>
                      <a:pt x="252413" y="292405"/>
                    </a:moveTo>
                    <a:lnTo>
                      <a:pt x="596901" y="292405"/>
                    </a:lnTo>
                    <a:lnTo>
                      <a:pt x="596901" y="309693"/>
                    </a:lnTo>
                    <a:lnTo>
                      <a:pt x="252413" y="309693"/>
                    </a:lnTo>
                    <a:close/>
                    <a:moveTo>
                      <a:pt x="252413" y="202262"/>
                    </a:moveTo>
                    <a:lnTo>
                      <a:pt x="596901" y="202262"/>
                    </a:lnTo>
                    <a:lnTo>
                      <a:pt x="596901" y="219550"/>
                    </a:lnTo>
                    <a:lnTo>
                      <a:pt x="252413" y="219550"/>
                    </a:lnTo>
                    <a:close/>
                    <a:moveTo>
                      <a:pt x="252413" y="113355"/>
                    </a:moveTo>
                    <a:lnTo>
                      <a:pt x="596901" y="113355"/>
                    </a:lnTo>
                    <a:lnTo>
                      <a:pt x="596901" y="130643"/>
                    </a:lnTo>
                    <a:lnTo>
                      <a:pt x="252413" y="130643"/>
                    </a:lnTo>
                    <a:close/>
                    <a:moveTo>
                      <a:pt x="252413" y="23213"/>
                    </a:moveTo>
                    <a:lnTo>
                      <a:pt x="596901" y="23213"/>
                    </a:lnTo>
                    <a:lnTo>
                      <a:pt x="596901" y="40501"/>
                    </a:lnTo>
                    <a:lnTo>
                      <a:pt x="252413" y="40501"/>
                    </a:lnTo>
                    <a:close/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848076"/>
                    </a:lnTo>
                    <a:lnTo>
                      <a:pt x="114300" y="3176957"/>
                    </a:lnTo>
                    <a:lnTo>
                      <a:pt x="0" y="3176957"/>
                    </a:lnTo>
                    <a:lnTo>
                      <a:pt x="0" y="848076"/>
                    </a:lnTo>
                    <a:close/>
                  </a:path>
                </a:pathLst>
              </a:custGeom>
              <a:noFill/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7" name="SorbShape">
                <a:extLst>
                  <a:ext uri="{FF2B5EF4-FFF2-40B4-BE49-F238E27FC236}">
                    <a16:creationId xmlns:a16="http://schemas.microsoft.com/office/drawing/2014/main" xmlns="" id="{11D97534-EBA4-4C66-A9DD-0C4FF9954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9928" y="2355469"/>
                <a:ext cx="357188" cy="192633"/>
              </a:xfrm>
              <a:custGeom>
                <a:avLst/>
                <a:gdLst>
                  <a:gd name="T0" fmla="*/ 13 w 62"/>
                  <a:gd name="T1" fmla="*/ 2 h 43"/>
                  <a:gd name="T2" fmla="*/ 27 w 62"/>
                  <a:gd name="T3" fmla="*/ 2 h 43"/>
                  <a:gd name="T4" fmla="*/ 58 w 62"/>
                  <a:gd name="T5" fmla="*/ 19 h 43"/>
                  <a:gd name="T6" fmla="*/ 58 w 62"/>
                  <a:gd name="T7" fmla="*/ 24 h 43"/>
                  <a:gd name="T8" fmla="*/ 27 w 62"/>
                  <a:gd name="T9" fmla="*/ 41 h 43"/>
                  <a:gd name="T10" fmla="*/ 13 w 62"/>
                  <a:gd name="T11" fmla="*/ 41 h 43"/>
                  <a:gd name="T12" fmla="*/ 0 w 62"/>
                  <a:gd name="T13" fmla="*/ 21 h 43"/>
                  <a:gd name="T14" fmla="*/ 13 w 62"/>
                  <a:gd name="T15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3">
                    <a:moveTo>
                      <a:pt x="13" y="2"/>
                    </a:moveTo>
                    <a:cubicBezTo>
                      <a:pt x="17" y="0"/>
                      <a:pt x="23" y="0"/>
                      <a:pt x="27" y="2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62" y="20"/>
                      <a:pt x="62" y="22"/>
                      <a:pt x="58" y="24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3" y="43"/>
                      <a:pt x="17" y="43"/>
                      <a:pt x="13" y="41"/>
                    </a:cubicBezTo>
                    <a:cubicBezTo>
                      <a:pt x="13" y="41"/>
                      <a:pt x="0" y="34"/>
                      <a:pt x="0" y="21"/>
                    </a:cubicBezTo>
                    <a:cubicBezTo>
                      <a:pt x="0" y="9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8" name="RelativeShape">
                <a:extLst>
                  <a:ext uri="{FF2B5EF4-FFF2-40B4-BE49-F238E27FC236}">
                    <a16:creationId xmlns:a16="http://schemas.microsoft.com/office/drawing/2014/main" xmlns="" id="{71369570-2439-4A70-9C6A-3B79D863E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2835" y="1339850"/>
                <a:ext cx="598488" cy="3176957"/>
              </a:xfrm>
              <a:custGeom>
                <a:avLst/>
                <a:gdLst>
                  <a:gd name="connsiteX0" fmla="*/ 254000 w 598488"/>
                  <a:gd name="connsiteY0" fmla="*/ 3159669 h 3176957"/>
                  <a:gd name="connsiteX1" fmla="*/ 598488 w 598488"/>
                  <a:gd name="connsiteY1" fmla="*/ 3159669 h 3176957"/>
                  <a:gd name="connsiteX2" fmla="*/ 598488 w 598488"/>
                  <a:gd name="connsiteY2" fmla="*/ 3176957 h 3176957"/>
                  <a:gd name="connsiteX3" fmla="*/ 254000 w 598488"/>
                  <a:gd name="connsiteY3" fmla="*/ 3176957 h 3176957"/>
                  <a:gd name="connsiteX4" fmla="*/ 254000 w 598488"/>
                  <a:gd name="connsiteY4" fmla="*/ 3069527 h 3176957"/>
                  <a:gd name="connsiteX5" fmla="*/ 598488 w 598488"/>
                  <a:gd name="connsiteY5" fmla="*/ 3069527 h 3176957"/>
                  <a:gd name="connsiteX6" fmla="*/ 598488 w 598488"/>
                  <a:gd name="connsiteY6" fmla="*/ 3086815 h 3176957"/>
                  <a:gd name="connsiteX7" fmla="*/ 254000 w 598488"/>
                  <a:gd name="connsiteY7" fmla="*/ 3086815 h 3176957"/>
                  <a:gd name="connsiteX8" fmla="*/ 254000 w 598488"/>
                  <a:gd name="connsiteY8" fmla="*/ 2980619 h 3176957"/>
                  <a:gd name="connsiteX9" fmla="*/ 598488 w 598488"/>
                  <a:gd name="connsiteY9" fmla="*/ 2980619 h 3176957"/>
                  <a:gd name="connsiteX10" fmla="*/ 598488 w 598488"/>
                  <a:gd name="connsiteY10" fmla="*/ 2997907 h 3176957"/>
                  <a:gd name="connsiteX11" fmla="*/ 254000 w 598488"/>
                  <a:gd name="connsiteY11" fmla="*/ 2997907 h 3176957"/>
                  <a:gd name="connsiteX12" fmla="*/ 254000 w 598488"/>
                  <a:gd name="connsiteY12" fmla="*/ 2890477 h 3176957"/>
                  <a:gd name="connsiteX13" fmla="*/ 598488 w 598488"/>
                  <a:gd name="connsiteY13" fmla="*/ 2890477 h 3176957"/>
                  <a:gd name="connsiteX14" fmla="*/ 598488 w 598488"/>
                  <a:gd name="connsiteY14" fmla="*/ 2907765 h 3176957"/>
                  <a:gd name="connsiteX15" fmla="*/ 254000 w 598488"/>
                  <a:gd name="connsiteY15" fmla="*/ 2907765 h 3176957"/>
                  <a:gd name="connsiteX16" fmla="*/ 254000 w 598488"/>
                  <a:gd name="connsiteY16" fmla="*/ 2800335 h 3176957"/>
                  <a:gd name="connsiteX17" fmla="*/ 598488 w 598488"/>
                  <a:gd name="connsiteY17" fmla="*/ 2800335 h 3176957"/>
                  <a:gd name="connsiteX18" fmla="*/ 598488 w 598488"/>
                  <a:gd name="connsiteY18" fmla="*/ 2817623 h 3176957"/>
                  <a:gd name="connsiteX19" fmla="*/ 254000 w 598488"/>
                  <a:gd name="connsiteY19" fmla="*/ 2817623 h 3176957"/>
                  <a:gd name="connsiteX20" fmla="*/ 254000 w 598488"/>
                  <a:gd name="connsiteY20" fmla="*/ 2711427 h 3176957"/>
                  <a:gd name="connsiteX21" fmla="*/ 598488 w 598488"/>
                  <a:gd name="connsiteY21" fmla="*/ 2711427 h 3176957"/>
                  <a:gd name="connsiteX22" fmla="*/ 598488 w 598488"/>
                  <a:gd name="connsiteY22" fmla="*/ 2728715 h 3176957"/>
                  <a:gd name="connsiteX23" fmla="*/ 254000 w 598488"/>
                  <a:gd name="connsiteY23" fmla="*/ 2728715 h 3176957"/>
                  <a:gd name="connsiteX24" fmla="*/ 254000 w 598488"/>
                  <a:gd name="connsiteY24" fmla="*/ 2621286 h 3176957"/>
                  <a:gd name="connsiteX25" fmla="*/ 598488 w 598488"/>
                  <a:gd name="connsiteY25" fmla="*/ 2621286 h 3176957"/>
                  <a:gd name="connsiteX26" fmla="*/ 598488 w 598488"/>
                  <a:gd name="connsiteY26" fmla="*/ 2638574 h 3176957"/>
                  <a:gd name="connsiteX27" fmla="*/ 254000 w 598488"/>
                  <a:gd name="connsiteY27" fmla="*/ 2638574 h 3176957"/>
                  <a:gd name="connsiteX28" fmla="*/ 254000 w 598488"/>
                  <a:gd name="connsiteY28" fmla="*/ 2532378 h 3176957"/>
                  <a:gd name="connsiteX29" fmla="*/ 598488 w 598488"/>
                  <a:gd name="connsiteY29" fmla="*/ 2532378 h 3176957"/>
                  <a:gd name="connsiteX30" fmla="*/ 598488 w 598488"/>
                  <a:gd name="connsiteY30" fmla="*/ 2549666 h 3176957"/>
                  <a:gd name="connsiteX31" fmla="*/ 254000 w 598488"/>
                  <a:gd name="connsiteY31" fmla="*/ 2549666 h 3176957"/>
                  <a:gd name="connsiteX32" fmla="*/ 254000 w 598488"/>
                  <a:gd name="connsiteY32" fmla="*/ 2442235 h 3176957"/>
                  <a:gd name="connsiteX33" fmla="*/ 598488 w 598488"/>
                  <a:gd name="connsiteY33" fmla="*/ 2442235 h 3176957"/>
                  <a:gd name="connsiteX34" fmla="*/ 598488 w 598488"/>
                  <a:gd name="connsiteY34" fmla="*/ 2459523 h 3176957"/>
                  <a:gd name="connsiteX35" fmla="*/ 254000 w 598488"/>
                  <a:gd name="connsiteY35" fmla="*/ 2459523 h 3176957"/>
                  <a:gd name="connsiteX36" fmla="*/ 254000 w 598488"/>
                  <a:gd name="connsiteY36" fmla="*/ 2353328 h 3176957"/>
                  <a:gd name="connsiteX37" fmla="*/ 598488 w 598488"/>
                  <a:gd name="connsiteY37" fmla="*/ 2353328 h 3176957"/>
                  <a:gd name="connsiteX38" fmla="*/ 598488 w 598488"/>
                  <a:gd name="connsiteY38" fmla="*/ 2370616 h 3176957"/>
                  <a:gd name="connsiteX39" fmla="*/ 254000 w 598488"/>
                  <a:gd name="connsiteY39" fmla="*/ 2370616 h 3176957"/>
                  <a:gd name="connsiteX40" fmla="*/ 254000 w 598488"/>
                  <a:gd name="connsiteY40" fmla="*/ 2263186 h 3176957"/>
                  <a:gd name="connsiteX41" fmla="*/ 598488 w 598488"/>
                  <a:gd name="connsiteY41" fmla="*/ 2263186 h 3176957"/>
                  <a:gd name="connsiteX42" fmla="*/ 598488 w 598488"/>
                  <a:gd name="connsiteY42" fmla="*/ 2280474 h 3176957"/>
                  <a:gd name="connsiteX43" fmla="*/ 254000 w 598488"/>
                  <a:gd name="connsiteY43" fmla="*/ 2280474 h 3176957"/>
                  <a:gd name="connsiteX44" fmla="*/ 254000 w 598488"/>
                  <a:gd name="connsiteY44" fmla="*/ 2173043 h 3176957"/>
                  <a:gd name="connsiteX45" fmla="*/ 598488 w 598488"/>
                  <a:gd name="connsiteY45" fmla="*/ 2173043 h 3176957"/>
                  <a:gd name="connsiteX46" fmla="*/ 598488 w 598488"/>
                  <a:gd name="connsiteY46" fmla="*/ 2190331 h 3176957"/>
                  <a:gd name="connsiteX47" fmla="*/ 254000 w 598488"/>
                  <a:gd name="connsiteY47" fmla="*/ 2190331 h 3176957"/>
                  <a:gd name="connsiteX48" fmla="*/ 254000 w 598488"/>
                  <a:gd name="connsiteY48" fmla="*/ 2084136 h 3176957"/>
                  <a:gd name="connsiteX49" fmla="*/ 598488 w 598488"/>
                  <a:gd name="connsiteY49" fmla="*/ 2084136 h 3176957"/>
                  <a:gd name="connsiteX50" fmla="*/ 598488 w 598488"/>
                  <a:gd name="connsiteY50" fmla="*/ 2101424 h 3176957"/>
                  <a:gd name="connsiteX51" fmla="*/ 254000 w 598488"/>
                  <a:gd name="connsiteY51" fmla="*/ 2101424 h 3176957"/>
                  <a:gd name="connsiteX52" fmla="*/ 254000 w 598488"/>
                  <a:gd name="connsiteY52" fmla="*/ 1993994 h 3176957"/>
                  <a:gd name="connsiteX53" fmla="*/ 598488 w 598488"/>
                  <a:gd name="connsiteY53" fmla="*/ 1993994 h 3176957"/>
                  <a:gd name="connsiteX54" fmla="*/ 598488 w 598488"/>
                  <a:gd name="connsiteY54" fmla="*/ 2011282 h 3176957"/>
                  <a:gd name="connsiteX55" fmla="*/ 254000 w 598488"/>
                  <a:gd name="connsiteY55" fmla="*/ 2011282 h 3176957"/>
                  <a:gd name="connsiteX56" fmla="*/ 254000 w 598488"/>
                  <a:gd name="connsiteY56" fmla="*/ 1905087 h 3176957"/>
                  <a:gd name="connsiteX57" fmla="*/ 598488 w 598488"/>
                  <a:gd name="connsiteY57" fmla="*/ 1905087 h 3176957"/>
                  <a:gd name="connsiteX58" fmla="*/ 598488 w 598488"/>
                  <a:gd name="connsiteY58" fmla="*/ 1922375 h 3176957"/>
                  <a:gd name="connsiteX59" fmla="*/ 254000 w 598488"/>
                  <a:gd name="connsiteY59" fmla="*/ 1922375 h 3176957"/>
                  <a:gd name="connsiteX60" fmla="*/ 254000 w 598488"/>
                  <a:gd name="connsiteY60" fmla="*/ 1814944 h 3176957"/>
                  <a:gd name="connsiteX61" fmla="*/ 598488 w 598488"/>
                  <a:gd name="connsiteY61" fmla="*/ 1814944 h 3176957"/>
                  <a:gd name="connsiteX62" fmla="*/ 598488 w 598488"/>
                  <a:gd name="connsiteY62" fmla="*/ 1832232 h 3176957"/>
                  <a:gd name="connsiteX63" fmla="*/ 254000 w 598488"/>
                  <a:gd name="connsiteY63" fmla="*/ 1832232 h 3176957"/>
                  <a:gd name="connsiteX64" fmla="*/ 254000 w 598488"/>
                  <a:gd name="connsiteY64" fmla="*/ 1726037 h 3176957"/>
                  <a:gd name="connsiteX65" fmla="*/ 598488 w 598488"/>
                  <a:gd name="connsiteY65" fmla="*/ 1726037 h 3176957"/>
                  <a:gd name="connsiteX66" fmla="*/ 598488 w 598488"/>
                  <a:gd name="connsiteY66" fmla="*/ 1743325 h 3176957"/>
                  <a:gd name="connsiteX67" fmla="*/ 254000 w 598488"/>
                  <a:gd name="connsiteY67" fmla="*/ 1743325 h 3176957"/>
                  <a:gd name="connsiteX68" fmla="*/ 254000 w 598488"/>
                  <a:gd name="connsiteY68" fmla="*/ 1635895 h 3176957"/>
                  <a:gd name="connsiteX69" fmla="*/ 598488 w 598488"/>
                  <a:gd name="connsiteY69" fmla="*/ 1635895 h 3176957"/>
                  <a:gd name="connsiteX70" fmla="*/ 598488 w 598488"/>
                  <a:gd name="connsiteY70" fmla="*/ 1653183 h 3176957"/>
                  <a:gd name="connsiteX71" fmla="*/ 254000 w 598488"/>
                  <a:gd name="connsiteY71" fmla="*/ 1653183 h 3176957"/>
                  <a:gd name="connsiteX72" fmla="*/ 254000 w 598488"/>
                  <a:gd name="connsiteY72" fmla="*/ 1546987 h 3176957"/>
                  <a:gd name="connsiteX73" fmla="*/ 598488 w 598488"/>
                  <a:gd name="connsiteY73" fmla="*/ 1546987 h 3176957"/>
                  <a:gd name="connsiteX74" fmla="*/ 598488 w 598488"/>
                  <a:gd name="connsiteY74" fmla="*/ 1564275 h 3176957"/>
                  <a:gd name="connsiteX75" fmla="*/ 254000 w 598488"/>
                  <a:gd name="connsiteY75" fmla="*/ 1564275 h 3176957"/>
                  <a:gd name="connsiteX76" fmla="*/ 254000 w 598488"/>
                  <a:gd name="connsiteY76" fmla="*/ 1456845 h 3176957"/>
                  <a:gd name="connsiteX77" fmla="*/ 598488 w 598488"/>
                  <a:gd name="connsiteY77" fmla="*/ 1456845 h 3176957"/>
                  <a:gd name="connsiteX78" fmla="*/ 598488 w 598488"/>
                  <a:gd name="connsiteY78" fmla="*/ 1474133 h 3176957"/>
                  <a:gd name="connsiteX79" fmla="*/ 254000 w 598488"/>
                  <a:gd name="connsiteY79" fmla="*/ 1474133 h 3176957"/>
                  <a:gd name="connsiteX80" fmla="*/ 254000 w 598488"/>
                  <a:gd name="connsiteY80" fmla="*/ 1366703 h 3176957"/>
                  <a:gd name="connsiteX81" fmla="*/ 598488 w 598488"/>
                  <a:gd name="connsiteY81" fmla="*/ 1366703 h 3176957"/>
                  <a:gd name="connsiteX82" fmla="*/ 598488 w 598488"/>
                  <a:gd name="connsiteY82" fmla="*/ 1383991 h 3176957"/>
                  <a:gd name="connsiteX83" fmla="*/ 254000 w 598488"/>
                  <a:gd name="connsiteY83" fmla="*/ 1383991 h 3176957"/>
                  <a:gd name="connsiteX84" fmla="*/ 254000 w 598488"/>
                  <a:gd name="connsiteY84" fmla="*/ 1277795 h 3176957"/>
                  <a:gd name="connsiteX85" fmla="*/ 598488 w 598488"/>
                  <a:gd name="connsiteY85" fmla="*/ 1277795 h 3176957"/>
                  <a:gd name="connsiteX86" fmla="*/ 598488 w 598488"/>
                  <a:gd name="connsiteY86" fmla="*/ 1295083 h 3176957"/>
                  <a:gd name="connsiteX87" fmla="*/ 254000 w 598488"/>
                  <a:gd name="connsiteY87" fmla="*/ 1295083 h 3176957"/>
                  <a:gd name="connsiteX88" fmla="*/ 254000 w 598488"/>
                  <a:gd name="connsiteY88" fmla="*/ 1187653 h 3176957"/>
                  <a:gd name="connsiteX89" fmla="*/ 598488 w 598488"/>
                  <a:gd name="connsiteY89" fmla="*/ 1187653 h 3176957"/>
                  <a:gd name="connsiteX90" fmla="*/ 598488 w 598488"/>
                  <a:gd name="connsiteY90" fmla="*/ 1204941 h 3176957"/>
                  <a:gd name="connsiteX91" fmla="*/ 254000 w 598488"/>
                  <a:gd name="connsiteY91" fmla="*/ 1204941 h 3176957"/>
                  <a:gd name="connsiteX92" fmla="*/ 254000 w 598488"/>
                  <a:gd name="connsiteY92" fmla="*/ 1098745 h 3176957"/>
                  <a:gd name="connsiteX93" fmla="*/ 598488 w 598488"/>
                  <a:gd name="connsiteY93" fmla="*/ 1098745 h 3176957"/>
                  <a:gd name="connsiteX94" fmla="*/ 598488 w 598488"/>
                  <a:gd name="connsiteY94" fmla="*/ 1116033 h 3176957"/>
                  <a:gd name="connsiteX95" fmla="*/ 254000 w 598488"/>
                  <a:gd name="connsiteY95" fmla="*/ 1116033 h 3176957"/>
                  <a:gd name="connsiteX96" fmla="*/ 254000 w 598488"/>
                  <a:gd name="connsiteY96" fmla="*/ 1008603 h 3176957"/>
                  <a:gd name="connsiteX97" fmla="*/ 598488 w 598488"/>
                  <a:gd name="connsiteY97" fmla="*/ 1008603 h 3176957"/>
                  <a:gd name="connsiteX98" fmla="*/ 598488 w 598488"/>
                  <a:gd name="connsiteY98" fmla="*/ 1025891 h 3176957"/>
                  <a:gd name="connsiteX99" fmla="*/ 254000 w 598488"/>
                  <a:gd name="connsiteY99" fmla="*/ 1025891 h 3176957"/>
                  <a:gd name="connsiteX100" fmla="*/ 254000 w 598488"/>
                  <a:gd name="connsiteY100" fmla="*/ 919696 h 3176957"/>
                  <a:gd name="connsiteX101" fmla="*/ 598488 w 598488"/>
                  <a:gd name="connsiteY101" fmla="*/ 919696 h 3176957"/>
                  <a:gd name="connsiteX102" fmla="*/ 598488 w 598488"/>
                  <a:gd name="connsiteY102" fmla="*/ 936984 h 3176957"/>
                  <a:gd name="connsiteX103" fmla="*/ 254000 w 598488"/>
                  <a:gd name="connsiteY103" fmla="*/ 936984 h 3176957"/>
                  <a:gd name="connsiteX104" fmla="*/ 254000 w 598488"/>
                  <a:gd name="connsiteY104" fmla="*/ 829553 h 3176957"/>
                  <a:gd name="connsiteX105" fmla="*/ 598488 w 598488"/>
                  <a:gd name="connsiteY105" fmla="*/ 829553 h 3176957"/>
                  <a:gd name="connsiteX106" fmla="*/ 598488 w 598488"/>
                  <a:gd name="connsiteY106" fmla="*/ 846841 h 3176957"/>
                  <a:gd name="connsiteX107" fmla="*/ 254000 w 598488"/>
                  <a:gd name="connsiteY107" fmla="*/ 846841 h 3176957"/>
                  <a:gd name="connsiteX108" fmla="*/ 254000 w 598488"/>
                  <a:gd name="connsiteY108" fmla="*/ 739411 h 3176957"/>
                  <a:gd name="connsiteX109" fmla="*/ 598488 w 598488"/>
                  <a:gd name="connsiteY109" fmla="*/ 739411 h 3176957"/>
                  <a:gd name="connsiteX110" fmla="*/ 598488 w 598488"/>
                  <a:gd name="connsiteY110" fmla="*/ 756699 h 3176957"/>
                  <a:gd name="connsiteX111" fmla="*/ 254000 w 598488"/>
                  <a:gd name="connsiteY111" fmla="*/ 756699 h 3176957"/>
                  <a:gd name="connsiteX112" fmla="*/ 254000 w 598488"/>
                  <a:gd name="connsiteY112" fmla="*/ 650504 h 3176957"/>
                  <a:gd name="connsiteX113" fmla="*/ 598488 w 598488"/>
                  <a:gd name="connsiteY113" fmla="*/ 650504 h 3176957"/>
                  <a:gd name="connsiteX114" fmla="*/ 598488 w 598488"/>
                  <a:gd name="connsiteY114" fmla="*/ 667792 h 3176957"/>
                  <a:gd name="connsiteX115" fmla="*/ 254000 w 598488"/>
                  <a:gd name="connsiteY115" fmla="*/ 667792 h 3176957"/>
                  <a:gd name="connsiteX116" fmla="*/ 254000 w 598488"/>
                  <a:gd name="connsiteY116" fmla="*/ 560361 h 3176957"/>
                  <a:gd name="connsiteX117" fmla="*/ 598488 w 598488"/>
                  <a:gd name="connsiteY117" fmla="*/ 560361 h 3176957"/>
                  <a:gd name="connsiteX118" fmla="*/ 598488 w 598488"/>
                  <a:gd name="connsiteY118" fmla="*/ 577649 h 3176957"/>
                  <a:gd name="connsiteX119" fmla="*/ 254000 w 598488"/>
                  <a:gd name="connsiteY119" fmla="*/ 577649 h 3176957"/>
                  <a:gd name="connsiteX120" fmla="*/ 254000 w 598488"/>
                  <a:gd name="connsiteY120" fmla="*/ 471454 h 3176957"/>
                  <a:gd name="connsiteX121" fmla="*/ 598488 w 598488"/>
                  <a:gd name="connsiteY121" fmla="*/ 471454 h 3176957"/>
                  <a:gd name="connsiteX122" fmla="*/ 598488 w 598488"/>
                  <a:gd name="connsiteY122" fmla="*/ 488742 h 3176957"/>
                  <a:gd name="connsiteX123" fmla="*/ 254000 w 598488"/>
                  <a:gd name="connsiteY123" fmla="*/ 488742 h 3176957"/>
                  <a:gd name="connsiteX124" fmla="*/ 254000 w 598488"/>
                  <a:gd name="connsiteY124" fmla="*/ 381312 h 3176957"/>
                  <a:gd name="connsiteX125" fmla="*/ 598488 w 598488"/>
                  <a:gd name="connsiteY125" fmla="*/ 381312 h 3176957"/>
                  <a:gd name="connsiteX126" fmla="*/ 598488 w 598488"/>
                  <a:gd name="connsiteY126" fmla="*/ 398600 h 3176957"/>
                  <a:gd name="connsiteX127" fmla="*/ 254000 w 598488"/>
                  <a:gd name="connsiteY127" fmla="*/ 398600 h 3176957"/>
                  <a:gd name="connsiteX128" fmla="*/ 254000 w 598488"/>
                  <a:gd name="connsiteY128" fmla="*/ 292405 h 3176957"/>
                  <a:gd name="connsiteX129" fmla="*/ 598488 w 598488"/>
                  <a:gd name="connsiteY129" fmla="*/ 292405 h 3176957"/>
                  <a:gd name="connsiteX130" fmla="*/ 598488 w 598488"/>
                  <a:gd name="connsiteY130" fmla="*/ 309693 h 3176957"/>
                  <a:gd name="connsiteX131" fmla="*/ 254000 w 598488"/>
                  <a:gd name="connsiteY131" fmla="*/ 309693 h 3176957"/>
                  <a:gd name="connsiteX132" fmla="*/ 254000 w 598488"/>
                  <a:gd name="connsiteY132" fmla="*/ 202262 h 3176957"/>
                  <a:gd name="connsiteX133" fmla="*/ 598488 w 598488"/>
                  <a:gd name="connsiteY133" fmla="*/ 202262 h 3176957"/>
                  <a:gd name="connsiteX134" fmla="*/ 598488 w 598488"/>
                  <a:gd name="connsiteY134" fmla="*/ 219550 h 3176957"/>
                  <a:gd name="connsiteX135" fmla="*/ 254000 w 598488"/>
                  <a:gd name="connsiteY135" fmla="*/ 219550 h 3176957"/>
                  <a:gd name="connsiteX136" fmla="*/ 254000 w 598488"/>
                  <a:gd name="connsiteY136" fmla="*/ 113355 h 3176957"/>
                  <a:gd name="connsiteX137" fmla="*/ 598488 w 598488"/>
                  <a:gd name="connsiteY137" fmla="*/ 113355 h 3176957"/>
                  <a:gd name="connsiteX138" fmla="*/ 598488 w 598488"/>
                  <a:gd name="connsiteY138" fmla="*/ 130643 h 3176957"/>
                  <a:gd name="connsiteX139" fmla="*/ 254000 w 598488"/>
                  <a:gd name="connsiteY139" fmla="*/ 130643 h 3176957"/>
                  <a:gd name="connsiteX140" fmla="*/ 254000 w 598488"/>
                  <a:gd name="connsiteY140" fmla="*/ 23213 h 3176957"/>
                  <a:gd name="connsiteX141" fmla="*/ 598488 w 598488"/>
                  <a:gd name="connsiteY141" fmla="*/ 23213 h 3176957"/>
                  <a:gd name="connsiteX142" fmla="*/ 598488 w 598488"/>
                  <a:gd name="connsiteY142" fmla="*/ 40501 h 3176957"/>
                  <a:gd name="connsiteX143" fmla="*/ 254000 w 598488"/>
                  <a:gd name="connsiteY143" fmla="*/ 40501 h 3176957"/>
                  <a:gd name="connsiteX144" fmla="*/ 0 w 598488"/>
                  <a:gd name="connsiteY144" fmla="*/ 0 h 3176957"/>
                  <a:gd name="connsiteX145" fmla="*/ 115888 w 598488"/>
                  <a:gd name="connsiteY145" fmla="*/ 0 h 3176957"/>
                  <a:gd name="connsiteX146" fmla="*/ 115888 w 598488"/>
                  <a:gd name="connsiteY146" fmla="*/ 2244663 h 3176957"/>
                  <a:gd name="connsiteX147" fmla="*/ 115888 w 598488"/>
                  <a:gd name="connsiteY147" fmla="*/ 3176957 h 3176957"/>
                  <a:gd name="connsiteX148" fmla="*/ 0 w 598488"/>
                  <a:gd name="connsiteY148" fmla="*/ 3176957 h 3176957"/>
                  <a:gd name="connsiteX149" fmla="*/ 0 w 598488"/>
                  <a:gd name="connsiteY149" fmla="*/ 2244663 h 31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598488" h="3176957">
                    <a:moveTo>
                      <a:pt x="254000" y="3159669"/>
                    </a:moveTo>
                    <a:lnTo>
                      <a:pt x="598488" y="3159669"/>
                    </a:lnTo>
                    <a:lnTo>
                      <a:pt x="598488" y="3176957"/>
                    </a:lnTo>
                    <a:lnTo>
                      <a:pt x="254000" y="3176957"/>
                    </a:lnTo>
                    <a:close/>
                    <a:moveTo>
                      <a:pt x="254000" y="3069527"/>
                    </a:moveTo>
                    <a:lnTo>
                      <a:pt x="598488" y="3069527"/>
                    </a:lnTo>
                    <a:lnTo>
                      <a:pt x="598488" y="3086815"/>
                    </a:lnTo>
                    <a:lnTo>
                      <a:pt x="254000" y="3086815"/>
                    </a:lnTo>
                    <a:close/>
                    <a:moveTo>
                      <a:pt x="254000" y="2980619"/>
                    </a:moveTo>
                    <a:lnTo>
                      <a:pt x="598488" y="2980619"/>
                    </a:lnTo>
                    <a:lnTo>
                      <a:pt x="598488" y="2997907"/>
                    </a:lnTo>
                    <a:lnTo>
                      <a:pt x="254000" y="2997907"/>
                    </a:lnTo>
                    <a:close/>
                    <a:moveTo>
                      <a:pt x="254000" y="2890477"/>
                    </a:moveTo>
                    <a:lnTo>
                      <a:pt x="598488" y="2890477"/>
                    </a:lnTo>
                    <a:lnTo>
                      <a:pt x="598488" y="2907765"/>
                    </a:lnTo>
                    <a:lnTo>
                      <a:pt x="254000" y="2907765"/>
                    </a:lnTo>
                    <a:close/>
                    <a:moveTo>
                      <a:pt x="254000" y="2800335"/>
                    </a:moveTo>
                    <a:lnTo>
                      <a:pt x="598488" y="2800335"/>
                    </a:lnTo>
                    <a:lnTo>
                      <a:pt x="598488" y="2817623"/>
                    </a:lnTo>
                    <a:lnTo>
                      <a:pt x="254000" y="2817623"/>
                    </a:lnTo>
                    <a:close/>
                    <a:moveTo>
                      <a:pt x="254000" y="2711427"/>
                    </a:moveTo>
                    <a:lnTo>
                      <a:pt x="598488" y="2711427"/>
                    </a:lnTo>
                    <a:lnTo>
                      <a:pt x="598488" y="2728715"/>
                    </a:lnTo>
                    <a:lnTo>
                      <a:pt x="254000" y="2728715"/>
                    </a:lnTo>
                    <a:close/>
                    <a:moveTo>
                      <a:pt x="254000" y="2621286"/>
                    </a:moveTo>
                    <a:lnTo>
                      <a:pt x="598488" y="2621286"/>
                    </a:lnTo>
                    <a:lnTo>
                      <a:pt x="598488" y="2638574"/>
                    </a:lnTo>
                    <a:lnTo>
                      <a:pt x="254000" y="2638574"/>
                    </a:lnTo>
                    <a:close/>
                    <a:moveTo>
                      <a:pt x="254000" y="2532378"/>
                    </a:moveTo>
                    <a:lnTo>
                      <a:pt x="598488" y="2532378"/>
                    </a:lnTo>
                    <a:lnTo>
                      <a:pt x="598488" y="2549666"/>
                    </a:lnTo>
                    <a:lnTo>
                      <a:pt x="254000" y="2549666"/>
                    </a:lnTo>
                    <a:close/>
                    <a:moveTo>
                      <a:pt x="254000" y="2442235"/>
                    </a:moveTo>
                    <a:lnTo>
                      <a:pt x="598488" y="2442235"/>
                    </a:lnTo>
                    <a:lnTo>
                      <a:pt x="598488" y="2459523"/>
                    </a:lnTo>
                    <a:lnTo>
                      <a:pt x="254000" y="2459523"/>
                    </a:lnTo>
                    <a:close/>
                    <a:moveTo>
                      <a:pt x="254000" y="2353328"/>
                    </a:moveTo>
                    <a:lnTo>
                      <a:pt x="598488" y="2353328"/>
                    </a:lnTo>
                    <a:lnTo>
                      <a:pt x="598488" y="2370616"/>
                    </a:lnTo>
                    <a:lnTo>
                      <a:pt x="254000" y="2370616"/>
                    </a:lnTo>
                    <a:close/>
                    <a:moveTo>
                      <a:pt x="254000" y="2263186"/>
                    </a:moveTo>
                    <a:lnTo>
                      <a:pt x="598488" y="2263186"/>
                    </a:lnTo>
                    <a:lnTo>
                      <a:pt x="598488" y="2280474"/>
                    </a:lnTo>
                    <a:lnTo>
                      <a:pt x="254000" y="2280474"/>
                    </a:lnTo>
                    <a:close/>
                    <a:moveTo>
                      <a:pt x="254000" y="2173043"/>
                    </a:moveTo>
                    <a:lnTo>
                      <a:pt x="598488" y="2173043"/>
                    </a:lnTo>
                    <a:lnTo>
                      <a:pt x="598488" y="2190331"/>
                    </a:lnTo>
                    <a:lnTo>
                      <a:pt x="254000" y="2190331"/>
                    </a:lnTo>
                    <a:close/>
                    <a:moveTo>
                      <a:pt x="254000" y="2084136"/>
                    </a:moveTo>
                    <a:lnTo>
                      <a:pt x="598488" y="2084136"/>
                    </a:lnTo>
                    <a:lnTo>
                      <a:pt x="598488" y="2101424"/>
                    </a:lnTo>
                    <a:lnTo>
                      <a:pt x="254000" y="2101424"/>
                    </a:lnTo>
                    <a:close/>
                    <a:moveTo>
                      <a:pt x="254000" y="1993994"/>
                    </a:moveTo>
                    <a:lnTo>
                      <a:pt x="598488" y="1993994"/>
                    </a:lnTo>
                    <a:lnTo>
                      <a:pt x="598488" y="2011282"/>
                    </a:lnTo>
                    <a:lnTo>
                      <a:pt x="254000" y="2011282"/>
                    </a:lnTo>
                    <a:close/>
                    <a:moveTo>
                      <a:pt x="254000" y="1905087"/>
                    </a:moveTo>
                    <a:lnTo>
                      <a:pt x="598488" y="1905087"/>
                    </a:lnTo>
                    <a:lnTo>
                      <a:pt x="598488" y="1922375"/>
                    </a:lnTo>
                    <a:lnTo>
                      <a:pt x="254000" y="1922375"/>
                    </a:lnTo>
                    <a:close/>
                    <a:moveTo>
                      <a:pt x="254000" y="1814944"/>
                    </a:moveTo>
                    <a:lnTo>
                      <a:pt x="598488" y="1814944"/>
                    </a:lnTo>
                    <a:lnTo>
                      <a:pt x="598488" y="1832232"/>
                    </a:lnTo>
                    <a:lnTo>
                      <a:pt x="254000" y="1832232"/>
                    </a:lnTo>
                    <a:close/>
                    <a:moveTo>
                      <a:pt x="254000" y="1726037"/>
                    </a:moveTo>
                    <a:lnTo>
                      <a:pt x="598488" y="1726037"/>
                    </a:lnTo>
                    <a:lnTo>
                      <a:pt x="598488" y="1743325"/>
                    </a:lnTo>
                    <a:lnTo>
                      <a:pt x="254000" y="1743325"/>
                    </a:lnTo>
                    <a:close/>
                    <a:moveTo>
                      <a:pt x="254000" y="1635895"/>
                    </a:moveTo>
                    <a:lnTo>
                      <a:pt x="598488" y="1635895"/>
                    </a:lnTo>
                    <a:lnTo>
                      <a:pt x="598488" y="1653183"/>
                    </a:lnTo>
                    <a:lnTo>
                      <a:pt x="254000" y="1653183"/>
                    </a:lnTo>
                    <a:close/>
                    <a:moveTo>
                      <a:pt x="254000" y="1546987"/>
                    </a:moveTo>
                    <a:lnTo>
                      <a:pt x="598488" y="1546987"/>
                    </a:lnTo>
                    <a:lnTo>
                      <a:pt x="598488" y="1564275"/>
                    </a:lnTo>
                    <a:lnTo>
                      <a:pt x="254000" y="1564275"/>
                    </a:lnTo>
                    <a:close/>
                    <a:moveTo>
                      <a:pt x="254000" y="1456845"/>
                    </a:moveTo>
                    <a:lnTo>
                      <a:pt x="598488" y="1456845"/>
                    </a:lnTo>
                    <a:lnTo>
                      <a:pt x="598488" y="1474133"/>
                    </a:lnTo>
                    <a:lnTo>
                      <a:pt x="254000" y="1474133"/>
                    </a:lnTo>
                    <a:close/>
                    <a:moveTo>
                      <a:pt x="254000" y="1366703"/>
                    </a:moveTo>
                    <a:lnTo>
                      <a:pt x="598488" y="1366703"/>
                    </a:lnTo>
                    <a:lnTo>
                      <a:pt x="598488" y="1383991"/>
                    </a:lnTo>
                    <a:lnTo>
                      <a:pt x="254000" y="1383991"/>
                    </a:lnTo>
                    <a:close/>
                    <a:moveTo>
                      <a:pt x="254000" y="1277795"/>
                    </a:moveTo>
                    <a:lnTo>
                      <a:pt x="598488" y="1277795"/>
                    </a:lnTo>
                    <a:lnTo>
                      <a:pt x="598488" y="1295083"/>
                    </a:lnTo>
                    <a:lnTo>
                      <a:pt x="254000" y="1295083"/>
                    </a:lnTo>
                    <a:close/>
                    <a:moveTo>
                      <a:pt x="254000" y="1187653"/>
                    </a:moveTo>
                    <a:lnTo>
                      <a:pt x="598488" y="1187653"/>
                    </a:lnTo>
                    <a:lnTo>
                      <a:pt x="598488" y="1204941"/>
                    </a:lnTo>
                    <a:lnTo>
                      <a:pt x="254000" y="1204941"/>
                    </a:lnTo>
                    <a:close/>
                    <a:moveTo>
                      <a:pt x="254000" y="1098745"/>
                    </a:moveTo>
                    <a:lnTo>
                      <a:pt x="598488" y="1098745"/>
                    </a:lnTo>
                    <a:lnTo>
                      <a:pt x="598488" y="1116033"/>
                    </a:lnTo>
                    <a:lnTo>
                      <a:pt x="254000" y="1116033"/>
                    </a:lnTo>
                    <a:close/>
                    <a:moveTo>
                      <a:pt x="254000" y="1008603"/>
                    </a:moveTo>
                    <a:lnTo>
                      <a:pt x="598488" y="1008603"/>
                    </a:lnTo>
                    <a:lnTo>
                      <a:pt x="598488" y="1025891"/>
                    </a:lnTo>
                    <a:lnTo>
                      <a:pt x="254000" y="1025891"/>
                    </a:lnTo>
                    <a:close/>
                    <a:moveTo>
                      <a:pt x="254000" y="919696"/>
                    </a:moveTo>
                    <a:lnTo>
                      <a:pt x="598488" y="919696"/>
                    </a:lnTo>
                    <a:lnTo>
                      <a:pt x="598488" y="936984"/>
                    </a:lnTo>
                    <a:lnTo>
                      <a:pt x="254000" y="936984"/>
                    </a:lnTo>
                    <a:close/>
                    <a:moveTo>
                      <a:pt x="254000" y="829553"/>
                    </a:moveTo>
                    <a:lnTo>
                      <a:pt x="598488" y="829553"/>
                    </a:lnTo>
                    <a:lnTo>
                      <a:pt x="598488" y="846841"/>
                    </a:lnTo>
                    <a:lnTo>
                      <a:pt x="254000" y="846841"/>
                    </a:lnTo>
                    <a:close/>
                    <a:moveTo>
                      <a:pt x="254000" y="739411"/>
                    </a:moveTo>
                    <a:lnTo>
                      <a:pt x="598488" y="739411"/>
                    </a:lnTo>
                    <a:lnTo>
                      <a:pt x="598488" y="756699"/>
                    </a:lnTo>
                    <a:lnTo>
                      <a:pt x="254000" y="756699"/>
                    </a:lnTo>
                    <a:close/>
                    <a:moveTo>
                      <a:pt x="254000" y="650504"/>
                    </a:moveTo>
                    <a:lnTo>
                      <a:pt x="598488" y="650504"/>
                    </a:lnTo>
                    <a:lnTo>
                      <a:pt x="598488" y="667792"/>
                    </a:lnTo>
                    <a:lnTo>
                      <a:pt x="254000" y="667792"/>
                    </a:lnTo>
                    <a:close/>
                    <a:moveTo>
                      <a:pt x="254000" y="560361"/>
                    </a:moveTo>
                    <a:lnTo>
                      <a:pt x="598488" y="560361"/>
                    </a:lnTo>
                    <a:lnTo>
                      <a:pt x="598488" y="577649"/>
                    </a:lnTo>
                    <a:lnTo>
                      <a:pt x="254000" y="577649"/>
                    </a:lnTo>
                    <a:close/>
                    <a:moveTo>
                      <a:pt x="254000" y="471454"/>
                    </a:moveTo>
                    <a:lnTo>
                      <a:pt x="598488" y="471454"/>
                    </a:lnTo>
                    <a:lnTo>
                      <a:pt x="598488" y="488742"/>
                    </a:lnTo>
                    <a:lnTo>
                      <a:pt x="254000" y="488742"/>
                    </a:lnTo>
                    <a:close/>
                    <a:moveTo>
                      <a:pt x="254000" y="381312"/>
                    </a:moveTo>
                    <a:lnTo>
                      <a:pt x="598488" y="381312"/>
                    </a:lnTo>
                    <a:lnTo>
                      <a:pt x="598488" y="398600"/>
                    </a:lnTo>
                    <a:lnTo>
                      <a:pt x="254000" y="398600"/>
                    </a:lnTo>
                    <a:close/>
                    <a:moveTo>
                      <a:pt x="254000" y="292405"/>
                    </a:moveTo>
                    <a:lnTo>
                      <a:pt x="598488" y="292405"/>
                    </a:lnTo>
                    <a:lnTo>
                      <a:pt x="598488" y="309693"/>
                    </a:lnTo>
                    <a:lnTo>
                      <a:pt x="254000" y="309693"/>
                    </a:lnTo>
                    <a:close/>
                    <a:moveTo>
                      <a:pt x="254000" y="202262"/>
                    </a:moveTo>
                    <a:lnTo>
                      <a:pt x="598488" y="202262"/>
                    </a:lnTo>
                    <a:lnTo>
                      <a:pt x="598488" y="219550"/>
                    </a:lnTo>
                    <a:lnTo>
                      <a:pt x="254000" y="219550"/>
                    </a:lnTo>
                    <a:close/>
                    <a:moveTo>
                      <a:pt x="254000" y="113355"/>
                    </a:moveTo>
                    <a:lnTo>
                      <a:pt x="598488" y="113355"/>
                    </a:lnTo>
                    <a:lnTo>
                      <a:pt x="598488" y="130643"/>
                    </a:lnTo>
                    <a:lnTo>
                      <a:pt x="254000" y="130643"/>
                    </a:lnTo>
                    <a:close/>
                    <a:moveTo>
                      <a:pt x="254000" y="23213"/>
                    </a:moveTo>
                    <a:lnTo>
                      <a:pt x="598488" y="23213"/>
                    </a:lnTo>
                    <a:lnTo>
                      <a:pt x="598488" y="40501"/>
                    </a:lnTo>
                    <a:lnTo>
                      <a:pt x="254000" y="40501"/>
                    </a:lnTo>
                    <a:close/>
                    <a:moveTo>
                      <a:pt x="0" y="0"/>
                    </a:moveTo>
                    <a:lnTo>
                      <a:pt x="115888" y="0"/>
                    </a:lnTo>
                    <a:lnTo>
                      <a:pt x="115888" y="2244663"/>
                    </a:lnTo>
                    <a:lnTo>
                      <a:pt x="115888" y="3176957"/>
                    </a:lnTo>
                    <a:lnTo>
                      <a:pt x="0" y="3176957"/>
                    </a:lnTo>
                    <a:lnTo>
                      <a:pt x="0" y="224466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  <a:gs pos="65000">
                    <a:schemeClr val="accent1">
                      <a:lumMod val="100000"/>
                    </a:schemeClr>
                  </a:gs>
                  <a:gs pos="65100">
                    <a:schemeClr val="accent1">
                      <a:lumMod val="40000"/>
                      <a:lumOff val="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9" name="ValueText">
                <a:extLst>
                  <a:ext uri="{FF2B5EF4-FFF2-40B4-BE49-F238E27FC236}">
                    <a16:creationId xmlns:a16="http://schemas.microsoft.com/office/drawing/2014/main" xmlns="" id="{F983A2B4-2C17-40F4-A47A-53CB4ABB47A2}"/>
                  </a:ext>
                </a:extLst>
              </p:cNvPr>
              <p:cNvSpPr txBox="1"/>
              <p:nvPr/>
            </p:nvSpPr>
            <p:spPr>
              <a:xfrm>
                <a:off x="7314359" y="4804817"/>
                <a:ext cx="629331" cy="393168"/>
              </a:xfrm>
              <a:prstGeom prst="rect">
                <a:avLst/>
              </a:prstGeom>
            </p:spPr>
            <p:txBody>
              <a:bodyPr wrap="none" lIns="0" tIns="0" rIns="0" bIns="0" numCol="1">
                <a:prstTxWarp prst="textPlain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65%</a:t>
                </a:r>
                <a:endParaRPr lang="en-US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20" name="CustomText">
                <a:extLst>
                  <a:ext uri="{FF2B5EF4-FFF2-40B4-BE49-F238E27FC236}">
                    <a16:creationId xmlns:a16="http://schemas.microsoft.com/office/drawing/2014/main" xmlns="" id="{83C8FBF6-F961-4A45-9C2B-A2DAD530AFC9}"/>
                  </a:ext>
                </a:extLst>
              </p:cNvPr>
              <p:cNvSpPr/>
              <p:nvPr/>
            </p:nvSpPr>
            <p:spPr>
              <a:xfrm>
                <a:off x="7314360" y="4581082"/>
                <a:ext cx="629331" cy="1983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 sz="1600" b="0" i="0" u="none" strike="noStrike" kern="1200" baseline="0">
                    <a:solidFill>
                      <a:prstClr val="black"/>
                    </a:solidFill>
                  </a:defRPr>
                </a:pPr>
                <a:r>
                  <a:rPr lang="en-US" altLang="zh-CN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PowerPoint</a:t>
                </a:r>
              </a:p>
            </p:txBody>
          </p:sp>
          <p:cxnSp>
            <p:nvCxnSpPr>
              <p:cNvPr id="321" name="ExtraShape">
                <a:extLst>
                  <a:ext uri="{FF2B5EF4-FFF2-40B4-BE49-F238E27FC236}">
                    <a16:creationId xmlns:a16="http://schemas.microsoft.com/office/drawing/2014/main" xmlns="" id="{9F7C5406-AB38-44FC-95F3-9D9C42A88C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49173" y="4516808"/>
                <a:ext cx="771525" cy="0"/>
              </a:xfrm>
              <a:prstGeom prst="line">
                <a:avLst/>
              </a:prstGeom>
              <a:noFill/>
              <a:ln w="12700" cap="flat" cmpd="sng">
                <a:solidFill>
                  <a:srgbClr val="D8D8D8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sp>
          <p:nvSpPr>
            <p:cNvPr id="296" name="矩形: 圆角 295">
              <a:extLst>
                <a:ext uri="{FF2B5EF4-FFF2-40B4-BE49-F238E27FC236}">
                  <a16:creationId xmlns:a16="http://schemas.microsoft.com/office/drawing/2014/main" xmlns="" id="{65C040AA-AD3F-461C-A5D4-D2EF80F72BC0}"/>
                </a:ext>
              </a:extLst>
            </p:cNvPr>
            <p:cNvSpPr/>
            <p:nvPr/>
          </p:nvSpPr>
          <p:spPr>
            <a:xfrm>
              <a:off x="5591232" y="4965254"/>
              <a:ext cx="598488" cy="597600"/>
            </a:xfrm>
            <a:prstGeom prst="roundRect">
              <a:avLst>
                <a:gd name="adj" fmla="val 608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椭圆 11">
              <a:extLst>
                <a:ext uri="{FF2B5EF4-FFF2-40B4-BE49-F238E27FC236}">
                  <a16:creationId xmlns:a16="http://schemas.microsoft.com/office/drawing/2014/main" xmlns="" id="{623DB1CC-B738-436A-834F-C59493C89984}"/>
                </a:ext>
              </a:extLst>
            </p:cNvPr>
            <p:cNvSpPr/>
            <p:nvPr/>
          </p:nvSpPr>
          <p:spPr>
            <a:xfrm>
              <a:off x="5676919" y="5042372"/>
              <a:ext cx="427113" cy="44336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grpSp>
          <p:nvGrpSpPr>
            <p:cNvPr id="298" name="24cdbb12-2d62-4ae5-9846-d4ab959ac260" descr="BwgAAB+LCAAAAAAABAC9VcFu2kAQ/Zdte3ORSZWW+galtKhKg2KUNqpy2NgD3mq9i9ZDBEH8e2cdG6+xXUIPFRc8+2bmzXvr8Y69xu0KWMDClBscC740PJ0ipMxj05gFai2lx0ZCxUItvxi9XmUs+LU7pLknPwQmn7TU5pbLNdgCSqDg8vkxaCTVsDMjiME2j3VhCdaodb1YiAjmCaRQYuZC4VDFYcJjQvg9nwYwYpmggiwrAtcPvyFCJy24tKh1llDNV5NJfzAYDy5ssbyNv997LIRIq/h/kXx/muTo4+Td53GdZJfYpc5XQol0nRawvO8V3zihvv8cFHEswYVNFYJ5PNjZt7H8f4iGGky0STlSw52/f1OJMKBcy2uqYthQpZIsq7lfkLQXr/V+2YPD9covW5U043Rlgbi1TN3Mq9AeG6qlJPDFh3y+UsRDYfJmBd8JbSmxG5AcxSPkUXZfn6OkRNVBYXPCvddJbaYzFFqdN0+R5A5zCwZFxOVQiqVKiYXN0ojavspftRFPWmH9mIwDjBI6/wawKm5GKJ6o4YLLDEp/Sx0opQpQVk2SAlCX6WViun0cZStlarKeVLQs/k/KHiW7CtNbnAH+nIGJiM1oWx+i2CtHGGew4G2/1y8Rdy+octdexe9dHvrU8cVTw7RQm4e/eeaU7zLMLdFqVlP080ybwwbPc8pmuPa0raGucXI6ectqgoLBebTLdX7uLmreq2FkvS72vONq49N1Yk9VTh3tqNb1xPb39PsDfWScfQcIAAA=">
              <a:extLst>
                <a:ext uri="{FF2B5EF4-FFF2-40B4-BE49-F238E27FC236}">
                  <a16:creationId xmlns:a16="http://schemas.microsoft.com/office/drawing/2014/main" xmlns="" id="{592DFA6B-6949-45B2-97B5-C684E2D0C9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054557" y="1704719"/>
              <a:ext cx="1793763" cy="3858135"/>
              <a:chOff x="6149928" y="1339850"/>
              <a:chExt cx="1793763" cy="3858135"/>
            </a:xfrm>
          </p:grpSpPr>
          <p:sp>
            <p:nvSpPr>
              <p:cNvPr id="310" name="ValueShape">
                <a:extLst>
                  <a:ext uri="{FF2B5EF4-FFF2-40B4-BE49-F238E27FC236}">
                    <a16:creationId xmlns:a16="http://schemas.microsoft.com/office/drawing/2014/main" xmlns="" id="{B967FE8E-679B-40F8-ACE8-36E8DF81B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2835" y="1975241"/>
                <a:ext cx="598488" cy="2541566"/>
              </a:xfrm>
              <a:custGeom>
                <a:avLst/>
                <a:gdLst>
                  <a:gd name="connsiteX0" fmla="*/ 252413 w 596901"/>
                  <a:gd name="connsiteY0" fmla="*/ 3159669 h 3176957"/>
                  <a:gd name="connsiteX1" fmla="*/ 596901 w 596901"/>
                  <a:gd name="connsiteY1" fmla="*/ 3159669 h 3176957"/>
                  <a:gd name="connsiteX2" fmla="*/ 596901 w 596901"/>
                  <a:gd name="connsiteY2" fmla="*/ 3176957 h 3176957"/>
                  <a:gd name="connsiteX3" fmla="*/ 252413 w 596901"/>
                  <a:gd name="connsiteY3" fmla="*/ 3176957 h 3176957"/>
                  <a:gd name="connsiteX4" fmla="*/ 252413 w 596901"/>
                  <a:gd name="connsiteY4" fmla="*/ 3069527 h 3176957"/>
                  <a:gd name="connsiteX5" fmla="*/ 596901 w 596901"/>
                  <a:gd name="connsiteY5" fmla="*/ 3069527 h 3176957"/>
                  <a:gd name="connsiteX6" fmla="*/ 596901 w 596901"/>
                  <a:gd name="connsiteY6" fmla="*/ 3086815 h 3176957"/>
                  <a:gd name="connsiteX7" fmla="*/ 252413 w 596901"/>
                  <a:gd name="connsiteY7" fmla="*/ 3086815 h 3176957"/>
                  <a:gd name="connsiteX8" fmla="*/ 252413 w 596901"/>
                  <a:gd name="connsiteY8" fmla="*/ 2980619 h 3176957"/>
                  <a:gd name="connsiteX9" fmla="*/ 596901 w 596901"/>
                  <a:gd name="connsiteY9" fmla="*/ 2980619 h 3176957"/>
                  <a:gd name="connsiteX10" fmla="*/ 596901 w 596901"/>
                  <a:gd name="connsiteY10" fmla="*/ 2997907 h 3176957"/>
                  <a:gd name="connsiteX11" fmla="*/ 252413 w 596901"/>
                  <a:gd name="connsiteY11" fmla="*/ 2997907 h 3176957"/>
                  <a:gd name="connsiteX12" fmla="*/ 252413 w 596901"/>
                  <a:gd name="connsiteY12" fmla="*/ 2890477 h 3176957"/>
                  <a:gd name="connsiteX13" fmla="*/ 596901 w 596901"/>
                  <a:gd name="connsiteY13" fmla="*/ 2890477 h 3176957"/>
                  <a:gd name="connsiteX14" fmla="*/ 596901 w 596901"/>
                  <a:gd name="connsiteY14" fmla="*/ 2907765 h 3176957"/>
                  <a:gd name="connsiteX15" fmla="*/ 252413 w 596901"/>
                  <a:gd name="connsiteY15" fmla="*/ 2907765 h 3176957"/>
                  <a:gd name="connsiteX16" fmla="*/ 252413 w 596901"/>
                  <a:gd name="connsiteY16" fmla="*/ 2800335 h 3176957"/>
                  <a:gd name="connsiteX17" fmla="*/ 596901 w 596901"/>
                  <a:gd name="connsiteY17" fmla="*/ 2800335 h 3176957"/>
                  <a:gd name="connsiteX18" fmla="*/ 596901 w 596901"/>
                  <a:gd name="connsiteY18" fmla="*/ 2817623 h 3176957"/>
                  <a:gd name="connsiteX19" fmla="*/ 252413 w 596901"/>
                  <a:gd name="connsiteY19" fmla="*/ 2817623 h 3176957"/>
                  <a:gd name="connsiteX20" fmla="*/ 252413 w 596901"/>
                  <a:gd name="connsiteY20" fmla="*/ 2711427 h 3176957"/>
                  <a:gd name="connsiteX21" fmla="*/ 596901 w 596901"/>
                  <a:gd name="connsiteY21" fmla="*/ 2711427 h 3176957"/>
                  <a:gd name="connsiteX22" fmla="*/ 596901 w 596901"/>
                  <a:gd name="connsiteY22" fmla="*/ 2728715 h 3176957"/>
                  <a:gd name="connsiteX23" fmla="*/ 252413 w 596901"/>
                  <a:gd name="connsiteY23" fmla="*/ 2728715 h 3176957"/>
                  <a:gd name="connsiteX24" fmla="*/ 252413 w 596901"/>
                  <a:gd name="connsiteY24" fmla="*/ 2621286 h 3176957"/>
                  <a:gd name="connsiteX25" fmla="*/ 596901 w 596901"/>
                  <a:gd name="connsiteY25" fmla="*/ 2621286 h 3176957"/>
                  <a:gd name="connsiteX26" fmla="*/ 596901 w 596901"/>
                  <a:gd name="connsiteY26" fmla="*/ 2638574 h 3176957"/>
                  <a:gd name="connsiteX27" fmla="*/ 252413 w 596901"/>
                  <a:gd name="connsiteY27" fmla="*/ 2638574 h 3176957"/>
                  <a:gd name="connsiteX28" fmla="*/ 252413 w 596901"/>
                  <a:gd name="connsiteY28" fmla="*/ 2532378 h 3176957"/>
                  <a:gd name="connsiteX29" fmla="*/ 596901 w 596901"/>
                  <a:gd name="connsiteY29" fmla="*/ 2532378 h 3176957"/>
                  <a:gd name="connsiteX30" fmla="*/ 596901 w 596901"/>
                  <a:gd name="connsiteY30" fmla="*/ 2549666 h 3176957"/>
                  <a:gd name="connsiteX31" fmla="*/ 252413 w 596901"/>
                  <a:gd name="connsiteY31" fmla="*/ 2549666 h 3176957"/>
                  <a:gd name="connsiteX32" fmla="*/ 252413 w 596901"/>
                  <a:gd name="connsiteY32" fmla="*/ 2442235 h 3176957"/>
                  <a:gd name="connsiteX33" fmla="*/ 596901 w 596901"/>
                  <a:gd name="connsiteY33" fmla="*/ 2442235 h 3176957"/>
                  <a:gd name="connsiteX34" fmla="*/ 596901 w 596901"/>
                  <a:gd name="connsiteY34" fmla="*/ 2459523 h 3176957"/>
                  <a:gd name="connsiteX35" fmla="*/ 252413 w 596901"/>
                  <a:gd name="connsiteY35" fmla="*/ 2459523 h 3176957"/>
                  <a:gd name="connsiteX36" fmla="*/ 252413 w 596901"/>
                  <a:gd name="connsiteY36" fmla="*/ 2353328 h 3176957"/>
                  <a:gd name="connsiteX37" fmla="*/ 596901 w 596901"/>
                  <a:gd name="connsiteY37" fmla="*/ 2353328 h 3176957"/>
                  <a:gd name="connsiteX38" fmla="*/ 596901 w 596901"/>
                  <a:gd name="connsiteY38" fmla="*/ 2370616 h 3176957"/>
                  <a:gd name="connsiteX39" fmla="*/ 252413 w 596901"/>
                  <a:gd name="connsiteY39" fmla="*/ 2370616 h 3176957"/>
                  <a:gd name="connsiteX40" fmla="*/ 252413 w 596901"/>
                  <a:gd name="connsiteY40" fmla="*/ 2263186 h 3176957"/>
                  <a:gd name="connsiteX41" fmla="*/ 596901 w 596901"/>
                  <a:gd name="connsiteY41" fmla="*/ 2263186 h 3176957"/>
                  <a:gd name="connsiteX42" fmla="*/ 596901 w 596901"/>
                  <a:gd name="connsiteY42" fmla="*/ 2280474 h 3176957"/>
                  <a:gd name="connsiteX43" fmla="*/ 252413 w 596901"/>
                  <a:gd name="connsiteY43" fmla="*/ 2280474 h 3176957"/>
                  <a:gd name="connsiteX44" fmla="*/ 252413 w 596901"/>
                  <a:gd name="connsiteY44" fmla="*/ 2173043 h 3176957"/>
                  <a:gd name="connsiteX45" fmla="*/ 596901 w 596901"/>
                  <a:gd name="connsiteY45" fmla="*/ 2173043 h 3176957"/>
                  <a:gd name="connsiteX46" fmla="*/ 596901 w 596901"/>
                  <a:gd name="connsiteY46" fmla="*/ 2190331 h 3176957"/>
                  <a:gd name="connsiteX47" fmla="*/ 252413 w 596901"/>
                  <a:gd name="connsiteY47" fmla="*/ 2190331 h 3176957"/>
                  <a:gd name="connsiteX48" fmla="*/ 252413 w 596901"/>
                  <a:gd name="connsiteY48" fmla="*/ 2084136 h 3176957"/>
                  <a:gd name="connsiteX49" fmla="*/ 596901 w 596901"/>
                  <a:gd name="connsiteY49" fmla="*/ 2084136 h 3176957"/>
                  <a:gd name="connsiteX50" fmla="*/ 596901 w 596901"/>
                  <a:gd name="connsiteY50" fmla="*/ 2101424 h 3176957"/>
                  <a:gd name="connsiteX51" fmla="*/ 252413 w 596901"/>
                  <a:gd name="connsiteY51" fmla="*/ 2101424 h 3176957"/>
                  <a:gd name="connsiteX52" fmla="*/ 252413 w 596901"/>
                  <a:gd name="connsiteY52" fmla="*/ 1993994 h 3176957"/>
                  <a:gd name="connsiteX53" fmla="*/ 596901 w 596901"/>
                  <a:gd name="connsiteY53" fmla="*/ 1993994 h 3176957"/>
                  <a:gd name="connsiteX54" fmla="*/ 596901 w 596901"/>
                  <a:gd name="connsiteY54" fmla="*/ 2011282 h 3176957"/>
                  <a:gd name="connsiteX55" fmla="*/ 252413 w 596901"/>
                  <a:gd name="connsiteY55" fmla="*/ 2011282 h 3176957"/>
                  <a:gd name="connsiteX56" fmla="*/ 252413 w 596901"/>
                  <a:gd name="connsiteY56" fmla="*/ 1905087 h 3176957"/>
                  <a:gd name="connsiteX57" fmla="*/ 596901 w 596901"/>
                  <a:gd name="connsiteY57" fmla="*/ 1905087 h 3176957"/>
                  <a:gd name="connsiteX58" fmla="*/ 596901 w 596901"/>
                  <a:gd name="connsiteY58" fmla="*/ 1922375 h 3176957"/>
                  <a:gd name="connsiteX59" fmla="*/ 252413 w 596901"/>
                  <a:gd name="connsiteY59" fmla="*/ 1922375 h 3176957"/>
                  <a:gd name="connsiteX60" fmla="*/ 252413 w 596901"/>
                  <a:gd name="connsiteY60" fmla="*/ 1814944 h 3176957"/>
                  <a:gd name="connsiteX61" fmla="*/ 596901 w 596901"/>
                  <a:gd name="connsiteY61" fmla="*/ 1814944 h 3176957"/>
                  <a:gd name="connsiteX62" fmla="*/ 596901 w 596901"/>
                  <a:gd name="connsiteY62" fmla="*/ 1832232 h 3176957"/>
                  <a:gd name="connsiteX63" fmla="*/ 252413 w 596901"/>
                  <a:gd name="connsiteY63" fmla="*/ 1832232 h 3176957"/>
                  <a:gd name="connsiteX64" fmla="*/ 252413 w 596901"/>
                  <a:gd name="connsiteY64" fmla="*/ 1726037 h 3176957"/>
                  <a:gd name="connsiteX65" fmla="*/ 596901 w 596901"/>
                  <a:gd name="connsiteY65" fmla="*/ 1726037 h 3176957"/>
                  <a:gd name="connsiteX66" fmla="*/ 596901 w 596901"/>
                  <a:gd name="connsiteY66" fmla="*/ 1743325 h 3176957"/>
                  <a:gd name="connsiteX67" fmla="*/ 252413 w 596901"/>
                  <a:gd name="connsiteY67" fmla="*/ 1743325 h 3176957"/>
                  <a:gd name="connsiteX68" fmla="*/ 252413 w 596901"/>
                  <a:gd name="connsiteY68" fmla="*/ 1635895 h 3176957"/>
                  <a:gd name="connsiteX69" fmla="*/ 596901 w 596901"/>
                  <a:gd name="connsiteY69" fmla="*/ 1635895 h 3176957"/>
                  <a:gd name="connsiteX70" fmla="*/ 596901 w 596901"/>
                  <a:gd name="connsiteY70" fmla="*/ 1653183 h 3176957"/>
                  <a:gd name="connsiteX71" fmla="*/ 252413 w 596901"/>
                  <a:gd name="connsiteY71" fmla="*/ 1653183 h 3176957"/>
                  <a:gd name="connsiteX72" fmla="*/ 252413 w 596901"/>
                  <a:gd name="connsiteY72" fmla="*/ 1546987 h 3176957"/>
                  <a:gd name="connsiteX73" fmla="*/ 596901 w 596901"/>
                  <a:gd name="connsiteY73" fmla="*/ 1546987 h 3176957"/>
                  <a:gd name="connsiteX74" fmla="*/ 596901 w 596901"/>
                  <a:gd name="connsiteY74" fmla="*/ 1564275 h 3176957"/>
                  <a:gd name="connsiteX75" fmla="*/ 252413 w 596901"/>
                  <a:gd name="connsiteY75" fmla="*/ 1564275 h 3176957"/>
                  <a:gd name="connsiteX76" fmla="*/ 252413 w 596901"/>
                  <a:gd name="connsiteY76" fmla="*/ 1456845 h 3176957"/>
                  <a:gd name="connsiteX77" fmla="*/ 596901 w 596901"/>
                  <a:gd name="connsiteY77" fmla="*/ 1456845 h 3176957"/>
                  <a:gd name="connsiteX78" fmla="*/ 596901 w 596901"/>
                  <a:gd name="connsiteY78" fmla="*/ 1474133 h 3176957"/>
                  <a:gd name="connsiteX79" fmla="*/ 252413 w 596901"/>
                  <a:gd name="connsiteY79" fmla="*/ 1474133 h 3176957"/>
                  <a:gd name="connsiteX80" fmla="*/ 252413 w 596901"/>
                  <a:gd name="connsiteY80" fmla="*/ 1366703 h 3176957"/>
                  <a:gd name="connsiteX81" fmla="*/ 596901 w 596901"/>
                  <a:gd name="connsiteY81" fmla="*/ 1366703 h 3176957"/>
                  <a:gd name="connsiteX82" fmla="*/ 596901 w 596901"/>
                  <a:gd name="connsiteY82" fmla="*/ 1383991 h 3176957"/>
                  <a:gd name="connsiteX83" fmla="*/ 252413 w 596901"/>
                  <a:gd name="connsiteY83" fmla="*/ 1383991 h 3176957"/>
                  <a:gd name="connsiteX84" fmla="*/ 252413 w 596901"/>
                  <a:gd name="connsiteY84" fmla="*/ 1277795 h 3176957"/>
                  <a:gd name="connsiteX85" fmla="*/ 596901 w 596901"/>
                  <a:gd name="connsiteY85" fmla="*/ 1277795 h 3176957"/>
                  <a:gd name="connsiteX86" fmla="*/ 596901 w 596901"/>
                  <a:gd name="connsiteY86" fmla="*/ 1295083 h 3176957"/>
                  <a:gd name="connsiteX87" fmla="*/ 252413 w 596901"/>
                  <a:gd name="connsiteY87" fmla="*/ 1295083 h 3176957"/>
                  <a:gd name="connsiteX88" fmla="*/ 252413 w 596901"/>
                  <a:gd name="connsiteY88" fmla="*/ 1187653 h 3176957"/>
                  <a:gd name="connsiteX89" fmla="*/ 596901 w 596901"/>
                  <a:gd name="connsiteY89" fmla="*/ 1187653 h 3176957"/>
                  <a:gd name="connsiteX90" fmla="*/ 596901 w 596901"/>
                  <a:gd name="connsiteY90" fmla="*/ 1204941 h 3176957"/>
                  <a:gd name="connsiteX91" fmla="*/ 252413 w 596901"/>
                  <a:gd name="connsiteY91" fmla="*/ 1204941 h 3176957"/>
                  <a:gd name="connsiteX92" fmla="*/ 252413 w 596901"/>
                  <a:gd name="connsiteY92" fmla="*/ 1098745 h 3176957"/>
                  <a:gd name="connsiteX93" fmla="*/ 596901 w 596901"/>
                  <a:gd name="connsiteY93" fmla="*/ 1098745 h 3176957"/>
                  <a:gd name="connsiteX94" fmla="*/ 596901 w 596901"/>
                  <a:gd name="connsiteY94" fmla="*/ 1116033 h 3176957"/>
                  <a:gd name="connsiteX95" fmla="*/ 252413 w 596901"/>
                  <a:gd name="connsiteY95" fmla="*/ 1116033 h 3176957"/>
                  <a:gd name="connsiteX96" fmla="*/ 252413 w 596901"/>
                  <a:gd name="connsiteY96" fmla="*/ 1008603 h 3176957"/>
                  <a:gd name="connsiteX97" fmla="*/ 596901 w 596901"/>
                  <a:gd name="connsiteY97" fmla="*/ 1008603 h 3176957"/>
                  <a:gd name="connsiteX98" fmla="*/ 596901 w 596901"/>
                  <a:gd name="connsiteY98" fmla="*/ 1025891 h 3176957"/>
                  <a:gd name="connsiteX99" fmla="*/ 252413 w 596901"/>
                  <a:gd name="connsiteY99" fmla="*/ 1025891 h 3176957"/>
                  <a:gd name="connsiteX100" fmla="*/ 252413 w 596901"/>
                  <a:gd name="connsiteY100" fmla="*/ 919696 h 3176957"/>
                  <a:gd name="connsiteX101" fmla="*/ 596901 w 596901"/>
                  <a:gd name="connsiteY101" fmla="*/ 919696 h 3176957"/>
                  <a:gd name="connsiteX102" fmla="*/ 596901 w 596901"/>
                  <a:gd name="connsiteY102" fmla="*/ 936984 h 3176957"/>
                  <a:gd name="connsiteX103" fmla="*/ 252413 w 596901"/>
                  <a:gd name="connsiteY103" fmla="*/ 936984 h 3176957"/>
                  <a:gd name="connsiteX104" fmla="*/ 252413 w 596901"/>
                  <a:gd name="connsiteY104" fmla="*/ 829553 h 3176957"/>
                  <a:gd name="connsiteX105" fmla="*/ 596901 w 596901"/>
                  <a:gd name="connsiteY105" fmla="*/ 829553 h 3176957"/>
                  <a:gd name="connsiteX106" fmla="*/ 596901 w 596901"/>
                  <a:gd name="connsiteY106" fmla="*/ 846841 h 3176957"/>
                  <a:gd name="connsiteX107" fmla="*/ 252413 w 596901"/>
                  <a:gd name="connsiteY107" fmla="*/ 846841 h 3176957"/>
                  <a:gd name="connsiteX108" fmla="*/ 252413 w 596901"/>
                  <a:gd name="connsiteY108" fmla="*/ 739411 h 3176957"/>
                  <a:gd name="connsiteX109" fmla="*/ 596901 w 596901"/>
                  <a:gd name="connsiteY109" fmla="*/ 739411 h 3176957"/>
                  <a:gd name="connsiteX110" fmla="*/ 596901 w 596901"/>
                  <a:gd name="connsiteY110" fmla="*/ 756699 h 3176957"/>
                  <a:gd name="connsiteX111" fmla="*/ 252413 w 596901"/>
                  <a:gd name="connsiteY111" fmla="*/ 756699 h 3176957"/>
                  <a:gd name="connsiteX112" fmla="*/ 252413 w 596901"/>
                  <a:gd name="connsiteY112" fmla="*/ 650504 h 3176957"/>
                  <a:gd name="connsiteX113" fmla="*/ 596901 w 596901"/>
                  <a:gd name="connsiteY113" fmla="*/ 650504 h 3176957"/>
                  <a:gd name="connsiteX114" fmla="*/ 596901 w 596901"/>
                  <a:gd name="connsiteY114" fmla="*/ 667792 h 3176957"/>
                  <a:gd name="connsiteX115" fmla="*/ 252413 w 596901"/>
                  <a:gd name="connsiteY115" fmla="*/ 667792 h 3176957"/>
                  <a:gd name="connsiteX116" fmla="*/ 252413 w 596901"/>
                  <a:gd name="connsiteY116" fmla="*/ 560361 h 3176957"/>
                  <a:gd name="connsiteX117" fmla="*/ 596901 w 596901"/>
                  <a:gd name="connsiteY117" fmla="*/ 560361 h 3176957"/>
                  <a:gd name="connsiteX118" fmla="*/ 596901 w 596901"/>
                  <a:gd name="connsiteY118" fmla="*/ 577649 h 3176957"/>
                  <a:gd name="connsiteX119" fmla="*/ 252413 w 596901"/>
                  <a:gd name="connsiteY119" fmla="*/ 577649 h 3176957"/>
                  <a:gd name="connsiteX120" fmla="*/ 252413 w 596901"/>
                  <a:gd name="connsiteY120" fmla="*/ 471454 h 3176957"/>
                  <a:gd name="connsiteX121" fmla="*/ 596901 w 596901"/>
                  <a:gd name="connsiteY121" fmla="*/ 471454 h 3176957"/>
                  <a:gd name="connsiteX122" fmla="*/ 596901 w 596901"/>
                  <a:gd name="connsiteY122" fmla="*/ 488742 h 3176957"/>
                  <a:gd name="connsiteX123" fmla="*/ 252413 w 596901"/>
                  <a:gd name="connsiteY123" fmla="*/ 488742 h 3176957"/>
                  <a:gd name="connsiteX124" fmla="*/ 252413 w 596901"/>
                  <a:gd name="connsiteY124" fmla="*/ 381312 h 3176957"/>
                  <a:gd name="connsiteX125" fmla="*/ 596901 w 596901"/>
                  <a:gd name="connsiteY125" fmla="*/ 381312 h 3176957"/>
                  <a:gd name="connsiteX126" fmla="*/ 596901 w 596901"/>
                  <a:gd name="connsiteY126" fmla="*/ 398600 h 3176957"/>
                  <a:gd name="connsiteX127" fmla="*/ 252413 w 596901"/>
                  <a:gd name="connsiteY127" fmla="*/ 398600 h 3176957"/>
                  <a:gd name="connsiteX128" fmla="*/ 252413 w 596901"/>
                  <a:gd name="connsiteY128" fmla="*/ 292405 h 3176957"/>
                  <a:gd name="connsiteX129" fmla="*/ 596901 w 596901"/>
                  <a:gd name="connsiteY129" fmla="*/ 292405 h 3176957"/>
                  <a:gd name="connsiteX130" fmla="*/ 596901 w 596901"/>
                  <a:gd name="connsiteY130" fmla="*/ 309693 h 3176957"/>
                  <a:gd name="connsiteX131" fmla="*/ 252413 w 596901"/>
                  <a:gd name="connsiteY131" fmla="*/ 309693 h 3176957"/>
                  <a:gd name="connsiteX132" fmla="*/ 252413 w 596901"/>
                  <a:gd name="connsiteY132" fmla="*/ 202262 h 3176957"/>
                  <a:gd name="connsiteX133" fmla="*/ 596901 w 596901"/>
                  <a:gd name="connsiteY133" fmla="*/ 202262 h 3176957"/>
                  <a:gd name="connsiteX134" fmla="*/ 596901 w 596901"/>
                  <a:gd name="connsiteY134" fmla="*/ 219550 h 3176957"/>
                  <a:gd name="connsiteX135" fmla="*/ 252413 w 596901"/>
                  <a:gd name="connsiteY135" fmla="*/ 219550 h 3176957"/>
                  <a:gd name="connsiteX136" fmla="*/ 252413 w 596901"/>
                  <a:gd name="connsiteY136" fmla="*/ 113355 h 3176957"/>
                  <a:gd name="connsiteX137" fmla="*/ 596901 w 596901"/>
                  <a:gd name="connsiteY137" fmla="*/ 113355 h 3176957"/>
                  <a:gd name="connsiteX138" fmla="*/ 596901 w 596901"/>
                  <a:gd name="connsiteY138" fmla="*/ 130643 h 3176957"/>
                  <a:gd name="connsiteX139" fmla="*/ 252413 w 596901"/>
                  <a:gd name="connsiteY139" fmla="*/ 130643 h 3176957"/>
                  <a:gd name="connsiteX140" fmla="*/ 252413 w 596901"/>
                  <a:gd name="connsiteY140" fmla="*/ 23213 h 3176957"/>
                  <a:gd name="connsiteX141" fmla="*/ 596901 w 596901"/>
                  <a:gd name="connsiteY141" fmla="*/ 23213 h 3176957"/>
                  <a:gd name="connsiteX142" fmla="*/ 596901 w 596901"/>
                  <a:gd name="connsiteY142" fmla="*/ 40501 h 3176957"/>
                  <a:gd name="connsiteX143" fmla="*/ 252413 w 596901"/>
                  <a:gd name="connsiteY143" fmla="*/ 40501 h 3176957"/>
                  <a:gd name="connsiteX144" fmla="*/ 0 w 596901"/>
                  <a:gd name="connsiteY144" fmla="*/ 0 h 3176957"/>
                  <a:gd name="connsiteX145" fmla="*/ 114300 w 596901"/>
                  <a:gd name="connsiteY145" fmla="*/ 0 h 3176957"/>
                  <a:gd name="connsiteX146" fmla="*/ 114300 w 596901"/>
                  <a:gd name="connsiteY146" fmla="*/ 848076 h 3176957"/>
                  <a:gd name="connsiteX147" fmla="*/ 114300 w 596901"/>
                  <a:gd name="connsiteY147" fmla="*/ 3176957 h 3176957"/>
                  <a:gd name="connsiteX148" fmla="*/ 0 w 596901"/>
                  <a:gd name="connsiteY148" fmla="*/ 3176957 h 3176957"/>
                  <a:gd name="connsiteX149" fmla="*/ 0 w 596901"/>
                  <a:gd name="connsiteY149" fmla="*/ 848076 h 31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596901" h="3176957">
                    <a:moveTo>
                      <a:pt x="252413" y="3159669"/>
                    </a:moveTo>
                    <a:lnTo>
                      <a:pt x="596901" y="3159669"/>
                    </a:lnTo>
                    <a:lnTo>
                      <a:pt x="596901" y="3176957"/>
                    </a:lnTo>
                    <a:lnTo>
                      <a:pt x="252413" y="3176957"/>
                    </a:lnTo>
                    <a:close/>
                    <a:moveTo>
                      <a:pt x="252413" y="3069527"/>
                    </a:moveTo>
                    <a:lnTo>
                      <a:pt x="596901" y="3069527"/>
                    </a:lnTo>
                    <a:lnTo>
                      <a:pt x="596901" y="3086815"/>
                    </a:lnTo>
                    <a:lnTo>
                      <a:pt x="252413" y="3086815"/>
                    </a:lnTo>
                    <a:close/>
                    <a:moveTo>
                      <a:pt x="252413" y="2980619"/>
                    </a:moveTo>
                    <a:lnTo>
                      <a:pt x="596901" y="2980619"/>
                    </a:lnTo>
                    <a:lnTo>
                      <a:pt x="596901" y="2997907"/>
                    </a:lnTo>
                    <a:lnTo>
                      <a:pt x="252413" y="2997907"/>
                    </a:lnTo>
                    <a:close/>
                    <a:moveTo>
                      <a:pt x="252413" y="2890477"/>
                    </a:moveTo>
                    <a:lnTo>
                      <a:pt x="596901" y="2890477"/>
                    </a:lnTo>
                    <a:lnTo>
                      <a:pt x="596901" y="2907765"/>
                    </a:lnTo>
                    <a:lnTo>
                      <a:pt x="252413" y="2907765"/>
                    </a:lnTo>
                    <a:close/>
                    <a:moveTo>
                      <a:pt x="252413" y="2800335"/>
                    </a:moveTo>
                    <a:lnTo>
                      <a:pt x="596901" y="2800335"/>
                    </a:lnTo>
                    <a:lnTo>
                      <a:pt x="596901" y="2817623"/>
                    </a:lnTo>
                    <a:lnTo>
                      <a:pt x="252413" y="2817623"/>
                    </a:lnTo>
                    <a:close/>
                    <a:moveTo>
                      <a:pt x="252413" y="2711427"/>
                    </a:moveTo>
                    <a:lnTo>
                      <a:pt x="596901" y="2711427"/>
                    </a:lnTo>
                    <a:lnTo>
                      <a:pt x="596901" y="2728715"/>
                    </a:lnTo>
                    <a:lnTo>
                      <a:pt x="252413" y="2728715"/>
                    </a:lnTo>
                    <a:close/>
                    <a:moveTo>
                      <a:pt x="252413" y="2621286"/>
                    </a:moveTo>
                    <a:lnTo>
                      <a:pt x="596901" y="2621286"/>
                    </a:lnTo>
                    <a:lnTo>
                      <a:pt x="596901" y="2638574"/>
                    </a:lnTo>
                    <a:lnTo>
                      <a:pt x="252413" y="2638574"/>
                    </a:lnTo>
                    <a:close/>
                    <a:moveTo>
                      <a:pt x="252413" y="2532378"/>
                    </a:moveTo>
                    <a:lnTo>
                      <a:pt x="596901" y="2532378"/>
                    </a:lnTo>
                    <a:lnTo>
                      <a:pt x="596901" y="2549666"/>
                    </a:lnTo>
                    <a:lnTo>
                      <a:pt x="252413" y="2549666"/>
                    </a:lnTo>
                    <a:close/>
                    <a:moveTo>
                      <a:pt x="252413" y="2442235"/>
                    </a:moveTo>
                    <a:lnTo>
                      <a:pt x="596901" y="2442235"/>
                    </a:lnTo>
                    <a:lnTo>
                      <a:pt x="596901" y="2459523"/>
                    </a:lnTo>
                    <a:lnTo>
                      <a:pt x="252413" y="2459523"/>
                    </a:lnTo>
                    <a:close/>
                    <a:moveTo>
                      <a:pt x="252413" y="2353328"/>
                    </a:moveTo>
                    <a:lnTo>
                      <a:pt x="596901" y="2353328"/>
                    </a:lnTo>
                    <a:lnTo>
                      <a:pt x="596901" y="2370616"/>
                    </a:lnTo>
                    <a:lnTo>
                      <a:pt x="252413" y="2370616"/>
                    </a:lnTo>
                    <a:close/>
                    <a:moveTo>
                      <a:pt x="252413" y="2263186"/>
                    </a:moveTo>
                    <a:lnTo>
                      <a:pt x="596901" y="2263186"/>
                    </a:lnTo>
                    <a:lnTo>
                      <a:pt x="596901" y="2280474"/>
                    </a:lnTo>
                    <a:lnTo>
                      <a:pt x="252413" y="2280474"/>
                    </a:lnTo>
                    <a:close/>
                    <a:moveTo>
                      <a:pt x="252413" y="2173043"/>
                    </a:moveTo>
                    <a:lnTo>
                      <a:pt x="596901" y="2173043"/>
                    </a:lnTo>
                    <a:lnTo>
                      <a:pt x="596901" y="2190331"/>
                    </a:lnTo>
                    <a:lnTo>
                      <a:pt x="252413" y="2190331"/>
                    </a:lnTo>
                    <a:close/>
                    <a:moveTo>
                      <a:pt x="252413" y="2084136"/>
                    </a:moveTo>
                    <a:lnTo>
                      <a:pt x="596901" y="2084136"/>
                    </a:lnTo>
                    <a:lnTo>
                      <a:pt x="596901" y="2101424"/>
                    </a:lnTo>
                    <a:lnTo>
                      <a:pt x="252413" y="2101424"/>
                    </a:lnTo>
                    <a:close/>
                    <a:moveTo>
                      <a:pt x="252413" y="1993994"/>
                    </a:moveTo>
                    <a:lnTo>
                      <a:pt x="596901" y="1993994"/>
                    </a:lnTo>
                    <a:lnTo>
                      <a:pt x="596901" y="2011282"/>
                    </a:lnTo>
                    <a:lnTo>
                      <a:pt x="252413" y="2011282"/>
                    </a:lnTo>
                    <a:close/>
                    <a:moveTo>
                      <a:pt x="252413" y="1905087"/>
                    </a:moveTo>
                    <a:lnTo>
                      <a:pt x="596901" y="1905087"/>
                    </a:lnTo>
                    <a:lnTo>
                      <a:pt x="596901" y="1922375"/>
                    </a:lnTo>
                    <a:lnTo>
                      <a:pt x="252413" y="1922375"/>
                    </a:lnTo>
                    <a:close/>
                    <a:moveTo>
                      <a:pt x="252413" y="1814944"/>
                    </a:moveTo>
                    <a:lnTo>
                      <a:pt x="596901" y="1814944"/>
                    </a:lnTo>
                    <a:lnTo>
                      <a:pt x="596901" y="1832232"/>
                    </a:lnTo>
                    <a:lnTo>
                      <a:pt x="252413" y="1832232"/>
                    </a:lnTo>
                    <a:close/>
                    <a:moveTo>
                      <a:pt x="252413" y="1726037"/>
                    </a:moveTo>
                    <a:lnTo>
                      <a:pt x="596901" y="1726037"/>
                    </a:lnTo>
                    <a:lnTo>
                      <a:pt x="596901" y="1743325"/>
                    </a:lnTo>
                    <a:lnTo>
                      <a:pt x="252413" y="1743325"/>
                    </a:lnTo>
                    <a:close/>
                    <a:moveTo>
                      <a:pt x="252413" y="1635895"/>
                    </a:moveTo>
                    <a:lnTo>
                      <a:pt x="596901" y="1635895"/>
                    </a:lnTo>
                    <a:lnTo>
                      <a:pt x="596901" y="1653183"/>
                    </a:lnTo>
                    <a:lnTo>
                      <a:pt x="252413" y="1653183"/>
                    </a:lnTo>
                    <a:close/>
                    <a:moveTo>
                      <a:pt x="252413" y="1546987"/>
                    </a:moveTo>
                    <a:lnTo>
                      <a:pt x="596901" y="1546987"/>
                    </a:lnTo>
                    <a:lnTo>
                      <a:pt x="596901" y="1564275"/>
                    </a:lnTo>
                    <a:lnTo>
                      <a:pt x="252413" y="1564275"/>
                    </a:lnTo>
                    <a:close/>
                    <a:moveTo>
                      <a:pt x="252413" y="1456845"/>
                    </a:moveTo>
                    <a:lnTo>
                      <a:pt x="596901" y="1456845"/>
                    </a:lnTo>
                    <a:lnTo>
                      <a:pt x="596901" y="1474133"/>
                    </a:lnTo>
                    <a:lnTo>
                      <a:pt x="252413" y="1474133"/>
                    </a:lnTo>
                    <a:close/>
                    <a:moveTo>
                      <a:pt x="252413" y="1366703"/>
                    </a:moveTo>
                    <a:lnTo>
                      <a:pt x="596901" y="1366703"/>
                    </a:lnTo>
                    <a:lnTo>
                      <a:pt x="596901" y="1383991"/>
                    </a:lnTo>
                    <a:lnTo>
                      <a:pt x="252413" y="1383991"/>
                    </a:lnTo>
                    <a:close/>
                    <a:moveTo>
                      <a:pt x="252413" y="1277795"/>
                    </a:moveTo>
                    <a:lnTo>
                      <a:pt x="596901" y="1277795"/>
                    </a:lnTo>
                    <a:lnTo>
                      <a:pt x="596901" y="1295083"/>
                    </a:lnTo>
                    <a:lnTo>
                      <a:pt x="252413" y="1295083"/>
                    </a:lnTo>
                    <a:close/>
                    <a:moveTo>
                      <a:pt x="252413" y="1187653"/>
                    </a:moveTo>
                    <a:lnTo>
                      <a:pt x="596901" y="1187653"/>
                    </a:lnTo>
                    <a:lnTo>
                      <a:pt x="596901" y="1204941"/>
                    </a:lnTo>
                    <a:lnTo>
                      <a:pt x="252413" y="1204941"/>
                    </a:lnTo>
                    <a:close/>
                    <a:moveTo>
                      <a:pt x="252413" y="1098745"/>
                    </a:moveTo>
                    <a:lnTo>
                      <a:pt x="596901" y="1098745"/>
                    </a:lnTo>
                    <a:lnTo>
                      <a:pt x="596901" y="1116033"/>
                    </a:lnTo>
                    <a:lnTo>
                      <a:pt x="252413" y="1116033"/>
                    </a:lnTo>
                    <a:close/>
                    <a:moveTo>
                      <a:pt x="252413" y="1008603"/>
                    </a:moveTo>
                    <a:lnTo>
                      <a:pt x="596901" y="1008603"/>
                    </a:lnTo>
                    <a:lnTo>
                      <a:pt x="596901" y="1025891"/>
                    </a:lnTo>
                    <a:lnTo>
                      <a:pt x="252413" y="1025891"/>
                    </a:lnTo>
                    <a:close/>
                    <a:moveTo>
                      <a:pt x="252413" y="919696"/>
                    </a:moveTo>
                    <a:lnTo>
                      <a:pt x="596901" y="919696"/>
                    </a:lnTo>
                    <a:lnTo>
                      <a:pt x="596901" y="936984"/>
                    </a:lnTo>
                    <a:lnTo>
                      <a:pt x="252413" y="936984"/>
                    </a:lnTo>
                    <a:close/>
                    <a:moveTo>
                      <a:pt x="252413" y="829553"/>
                    </a:moveTo>
                    <a:lnTo>
                      <a:pt x="596901" y="829553"/>
                    </a:lnTo>
                    <a:lnTo>
                      <a:pt x="596901" y="846841"/>
                    </a:lnTo>
                    <a:lnTo>
                      <a:pt x="252413" y="846841"/>
                    </a:lnTo>
                    <a:close/>
                    <a:moveTo>
                      <a:pt x="252413" y="739411"/>
                    </a:moveTo>
                    <a:lnTo>
                      <a:pt x="596901" y="739411"/>
                    </a:lnTo>
                    <a:lnTo>
                      <a:pt x="596901" y="756699"/>
                    </a:lnTo>
                    <a:lnTo>
                      <a:pt x="252413" y="756699"/>
                    </a:lnTo>
                    <a:close/>
                    <a:moveTo>
                      <a:pt x="252413" y="650504"/>
                    </a:moveTo>
                    <a:lnTo>
                      <a:pt x="596901" y="650504"/>
                    </a:lnTo>
                    <a:lnTo>
                      <a:pt x="596901" y="667792"/>
                    </a:lnTo>
                    <a:lnTo>
                      <a:pt x="252413" y="667792"/>
                    </a:lnTo>
                    <a:close/>
                    <a:moveTo>
                      <a:pt x="252413" y="560361"/>
                    </a:moveTo>
                    <a:lnTo>
                      <a:pt x="596901" y="560361"/>
                    </a:lnTo>
                    <a:lnTo>
                      <a:pt x="596901" y="577649"/>
                    </a:lnTo>
                    <a:lnTo>
                      <a:pt x="252413" y="577649"/>
                    </a:lnTo>
                    <a:close/>
                    <a:moveTo>
                      <a:pt x="252413" y="471454"/>
                    </a:moveTo>
                    <a:lnTo>
                      <a:pt x="596901" y="471454"/>
                    </a:lnTo>
                    <a:lnTo>
                      <a:pt x="596901" y="488742"/>
                    </a:lnTo>
                    <a:lnTo>
                      <a:pt x="252413" y="488742"/>
                    </a:lnTo>
                    <a:close/>
                    <a:moveTo>
                      <a:pt x="252413" y="381312"/>
                    </a:moveTo>
                    <a:lnTo>
                      <a:pt x="596901" y="381312"/>
                    </a:lnTo>
                    <a:lnTo>
                      <a:pt x="596901" y="398600"/>
                    </a:lnTo>
                    <a:lnTo>
                      <a:pt x="252413" y="398600"/>
                    </a:lnTo>
                    <a:close/>
                    <a:moveTo>
                      <a:pt x="252413" y="292405"/>
                    </a:moveTo>
                    <a:lnTo>
                      <a:pt x="596901" y="292405"/>
                    </a:lnTo>
                    <a:lnTo>
                      <a:pt x="596901" y="309693"/>
                    </a:lnTo>
                    <a:lnTo>
                      <a:pt x="252413" y="309693"/>
                    </a:lnTo>
                    <a:close/>
                    <a:moveTo>
                      <a:pt x="252413" y="202262"/>
                    </a:moveTo>
                    <a:lnTo>
                      <a:pt x="596901" y="202262"/>
                    </a:lnTo>
                    <a:lnTo>
                      <a:pt x="596901" y="219550"/>
                    </a:lnTo>
                    <a:lnTo>
                      <a:pt x="252413" y="219550"/>
                    </a:lnTo>
                    <a:close/>
                    <a:moveTo>
                      <a:pt x="252413" y="113355"/>
                    </a:moveTo>
                    <a:lnTo>
                      <a:pt x="596901" y="113355"/>
                    </a:lnTo>
                    <a:lnTo>
                      <a:pt x="596901" y="130643"/>
                    </a:lnTo>
                    <a:lnTo>
                      <a:pt x="252413" y="130643"/>
                    </a:lnTo>
                    <a:close/>
                    <a:moveTo>
                      <a:pt x="252413" y="23213"/>
                    </a:moveTo>
                    <a:lnTo>
                      <a:pt x="596901" y="23213"/>
                    </a:lnTo>
                    <a:lnTo>
                      <a:pt x="596901" y="40501"/>
                    </a:lnTo>
                    <a:lnTo>
                      <a:pt x="252413" y="40501"/>
                    </a:lnTo>
                    <a:close/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848076"/>
                    </a:lnTo>
                    <a:lnTo>
                      <a:pt x="114300" y="3176957"/>
                    </a:lnTo>
                    <a:lnTo>
                      <a:pt x="0" y="3176957"/>
                    </a:lnTo>
                    <a:lnTo>
                      <a:pt x="0" y="848076"/>
                    </a:lnTo>
                    <a:close/>
                  </a:path>
                </a:pathLst>
              </a:custGeom>
              <a:noFill/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1" name="SorbShape">
                <a:extLst>
                  <a:ext uri="{FF2B5EF4-FFF2-40B4-BE49-F238E27FC236}">
                    <a16:creationId xmlns:a16="http://schemas.microsoft.com/office/drawing/2014/main" xmlns="" id="{A7ECF9BE-D6CC-4F97-A142-3677A14C3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9928" y="1878925"/>
                <a:ext cx="357188" cy="192633"/>
              </a:xfrm>
              <a:custGeom>
                <a:avLst/>
                <a:gdLst>
                  <a:gd name="T0" fmla="*/ 13 w 62"/>
                  <a:gd name="T1" fmla="*/ 2 h 43"/>
                  <a:gd name="T2" fmla="*/ 27 w 62"/>
                  <a:gd name="T3" fmla="*/ 2 h 43"/>
                  <a:gd name="T4" fmla="*/ 58 w 62"/>
                  <a:gd name="T5" fmla="*/ 19 h 43"/>
                  <a:gd name="T6" fmla="*/ 58 w 62"/>
                  <a:gd name="T7" fmla="*/ 24 h 43"/>
                  <a:gd name="T8" fmla="*/ 27 w 62"/>
                  <a:gd name="T9" fmla="*/ 41 h 43"/>
                  <a:gd name="T10" fmla="*/ 13 w 62"/>
                  <a:gd name="T11" fmla="*/ 41 h 43"/>
                  <a:gd name="T12" fmla="*/ 0 w 62"/>
                  <a:gd name="T13" fmla="*/ 21 h 43"/>
                  <a:gd name="T14" fmla="*/ 13 w 62"/>
                  <a:gd name="T15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3">
                    <a:moveTo>
                      <a:pt x="13" y="2"/>
                    </a:moveTo>
                    <a:cubicBezTo>
                      <a:pt x="17" y="0"/>
                      <a:pt x="23" y="0"/>
                      <a:pt x="27" y="2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62" y="20"/>
                      <a:pt x="62" y="22"/>
                      <a:pt x="58" y="24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3" y="43"/>
                      <a:pt x="17" y="43"/>
                      <a:pt x="13" y="41"/>
                    </a:cubicBezTo>
                    <a:cubicBezTo>
                      <a:pt x="13" y="41"/>
                      <a:pt x="0" y="34"/>
                      <a:pt x="0" y="21"/>
                    </a:cubicBezTo>
                    <a:cubicBezTo>
                      <a:pt x="0" y="9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2" name="RelativeShape">
                <a:extLst>
                  <a:ext uri="{FF2B5EF4-FFF2-40B4-BE49-F238E27FC236}">
                    <a16:creationId xmlns:a16="http://schemas.microsoft.com/office/drawing/2014/main" xmlns="" id="{FB460A29-2570-420D-895F-21C5DF0E8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2835" y="1339850"/>
                <a:ext cx="598488" cy="3176957"/>
              </a:xfrm>
              <a:custGeom>
                <a:avLst/>
                <a:gdLst>
                  <a:gd name="connsiteX0" fmla="*/ 254000 w 598488"/>
                  <a:gd name="connsiteY0" fmla="*/ 3159669 h 3176957"/>
                  <a:gd name="connsiteX1" fmla="*/ 598488 w 598488"/>
                  <a:gd name="connsiteY1" fmla="*/ 3159669 h 3176957"/>
                  <a:gd name="connsiteX2" fmla="*/ 598488 w 598488"/>
                  <a:gd name="connsiteY2" fmla="*/ 3176957 h 3176957"/>
                  <a:gd name="connsiteX3" fmla="*/ 254000 w 598488"/>
                  <a:gd name="connsiteY3" fmla="*/ 3176957 h 3176957"/>
                  <a:gd name="connsiteX4" fmla="*/ 254000 w 598488"/>
                  <a:gd name="connsiteY4" fmla="*/ 3069527 h 3176957"/>
                  <a:gd name="connsiteX5" fmla="*/ 598488 w 598488"/>
                  <a:gd name="connsiteY5" fmla="*/ 3069527 h 3176957"/>
                  <a:gd name="connsiteX6" fmla="*/ 598488 w 598488"/>
                  <a:gd name="connsiteY6" fmla="*/ 3086815 h 3176957"/>
                  <a:gd name="connsiteX7" fmla="*/ 254000 w 598488"/>
                  <a:gd name="connsiteY7" fmla="*/ 3086815 h 3176957"/>
                  <a:gd name="connsiteX8" fmla="*/ 254000 w 598488"/>
                  <a:gd name="connsiteY8" fmla="*/ 2980619 h 3176957"/>
                  <a:gd name="connsiteX9" fmla="*/ 598488 w 598488"/>
                  <a:gd name="connsiteY9" fmla="*/ 2980619 h 3176957"/>
                  <a:gd name="connsiteX10" fmla="*/ 598488 w 598488"/>
                  <a:gd name="connsiteY10" fmla="*/ 2997907 h 3176957"/>
                  <a:gd name="connsiteX11" fmla="*/ 254000 w 598488"/>
                  <a:gd name="connsiteY11" fmla="*/ 2997907 h 3176957"/>
                  <a:gd name="connsiteX12" fmla="*/ 254000 w 598488"/>
                  <a:gd name="connsiteY12" fmla="*/ 2890477 h 3176957"/>
                  <a:gd name="connsiteX13" fmla="*/ 598488 w 598488"/>
                  <a:gd name="connsiteY13" fmla="*/ 2890477 h 3176957"/>
                  <a:gd name="connsiteX14" fmla="*/ 598488 w 598488"/>
                  <a:gd name="connsiteY14" fmla="*/ 2907765 h 3176957"/>
                  <a:gd name="connsiteX15" fmla="*/ 254000 w 598488"/>
                  <a:gd name="connsiteY15" fmla="*/ 2907765 h 3176957"/>
                  <a:gd name="connsiteX16" fmla="*/ 254000 w 598488"/>
                  <a:gd name="connsiteY16" fmla="*/ 2800335 h 3176957"/>
                  <a:gd name="connsiteX17" fmla="*/ 598488 w 598488"/>
                  <a:gd name="connsiteY17" fmla="*/ 2800335 h 3176957"/>
                  <a:gd name="connsiteX18" fmla="*/ 598488 w 598488"/>
                  <a:gd name="connsiteY18" fmla="*/ 2817623 h 3176957"/>
                  <a:gd name="connsiteX19" fmla="*/ 254000 w 598488"/>
                  <a:gd name="connsiteY19" fmla="*/ 2817623 h 3176957"/>
                  <a:gd name="connsiteX20" fmla="*/ 254000 w 598488"/>
                  <a:gd name="connsiteY20" fmla="*/ 2711427 h 3176957"/>
                  <a:gd name="connsiteX21" fmla="*/ 598488 w 598488"/>
                  <a:gd name="connsiteY21" fmla="*/ 2711427 h 3176957"/>
                  <a:gd name="connsiteX22" fmla="*/ 598488 w 598488"/>
                  <a:gd name="connsiteY22" fmla="*/ 2728715 h 3176957"/>
                  <a:gd name="connsiteX23" fmla="*/ 254000 w 598488"/>
                  <a:gd name="connsiteY23" fmla="*/ 2728715 h 3176957"/>
                  <a:gd name="connsiteX24" fmla="*/ 254000 w 598488"/>
                  <a:gd name="connsiteY24" fmla="*/ 2621286 h 3176957"/>
                  <a:gd name="connsiteX25" fmla="*/ 598488 w 598488"/>
                  <a:gd name="connsiteY25" fmla="*/ 2621286 h 3176957"/>
                  <a:gd name="connsiteX26" fmla="*/ 598488 w 598488"/>
                  <a:gd name="connsiteY26" fmla="*/ 2638574 h 3176957"/>
                  <a:gd name="connsiteX27" fmla="*/ 254000 w 598488"/>
                  <a:gd name="connsiteY27" fmla="*/ 2638574 h 3176957"/>
                  <a:gd name="connsiteX28" fmla="*/ 254000 w 598488"/>
                  <a:gd name="connsiteY28" fmla="*/ 2532378 h 3176957"/>
                  <a:gd name="connsiteX29" fmla="*/ 598488 w 598488"/>
                  <a:gd name="connsiteY29" fmla="*/ 2532378 h 3176957"/>
                  <a:gd name="connsiteX30" fmla="*/ 598488 w 598488"/>
                  <a:gd name="connsiteY30" fmla="*/ 2549666 h 3176957"/>
                  <a:gd name="connsiteX31" fmla="*/ 254000 w 598488"/>
                  <a:gd name="connsiteY31" fmla="*/ 2549666 h 3176957"/>
                  <a:gd name="connsiteX32" fmla="*/ 254000 w 598488"/>
                  <a:gd name="connsiteY32" fmla="*/ 2442235 h 3176957"/>
                  <a:gd name="connsiteX33" fmla="*/ 598488 w 598488"/>
                  <a:gd name="connsiteY33" fmla="*/ 2442235 h 3176957"/>
                  <a:gd name="connsiteX34" fmla="*/ 598488 w 598488"/>
                  <a:gd name="connsiteY34" fmla="*/ 2459523 h 3176957"/>
                  <a:gd name="connsiteX35" fmla="*/ 254000 w 598488"/>
                  <a:gd name="connsiteY35" fmla="*/ 2459523 h 3176957"/>
                  <a:gd name="connsiteX36" fmla="*/ 254000 w 598488"/>
                  <a:gd name="connsiteY36" fmla="*/ 2353328 h 3176957"/>
                  <a:gd name="connsiteX37" fmla="*/ 598488 w 598488"/>
                  <a:gd name="connsiteY37" fmla="*/ 2353328 h 3176957"/>
                  <a:gd name="connsiteX38" fmla="*/ 598488 w 598488"/>
                  <a:gd name="connsiteY38" fmla="*/ 2370616 h 3176957"/>
                  <a:gd name="connsiteX39" fmla="*/ 254000 w 598488"/>
                  <a:gd name="connsiteY39" fmla="*/ 2370616 h 3176957"/>
                  <a:gd name="connsiteX40" fmla="*/ 254000 w 598488"/>
                  <a:gd name="connsiteY40" fmla="*/ 2263186 h 3176957"/>
                  <a:gd name="connsiteX41" fmla="*/ 598488 w 598488"/>
                  <a:gd name="connsiteY41" fmla="*/ 2263186 h 3176957"/>
                  <a:gd name="connsiteX42" fmla="*/ 598488 w 598488"/>
                  <a:gd name="connsiteY42" fmla="*/ 2280474 h 3176957"/>
                  <a:gd name="connsiteX43" fmla="*/ 254000 w 598488"/>
                  <a:gd name="connsiteY43" fmla="*/ 2280474 h 3176957"/>
                  <a:gd name="connsiteX44" fmla="*/ 254000 w 598488"/>
                  <a:gd name="connsiteY44" fmla="*/ 2173043 h 3176957"/>
                  <a:gd name="connsiteX45" fmla="*/ 598488 w 598488"/>
                  <a:gd name="connsiteY45" fmla="*/ 2173043 h 3176957"/>
                  <a:gd name="connsiteX46" fmla="*/ 598488 w 598488"/>
                  <a:gd name="connsiteY46" fmla="*/ 2190331 h 3176957"/>
                  <a:gd name="connsiteX47" fmla="*/ 254000 w 598488"/>
                  <a:gd name="connsiteY47" fmla="*/ 2190331 h 3176957"/>
                  <a:gd name="connsiteX48" fmla="*/ 254000 w 598488"/>
                  <a:gd name="connsiteY48" fmla="*/ 2084136 h 3176957"/>
                  <a:gd name="connsiteX49" fmla="*/ 598488 w 598488"/>
                  <a:gd name="connsiteY49" fmla="*/ 2084136 h 3176957"/>
                  <a:gd name="connsiteX50" fmla="*/ 598488 w 598488"/>
                  <a:gd name="connsiteY50" fmla="*/ 2101424 h 3176957"/>
                  <a:gd name="connsiteX51" fmla="*/ 254000 w 598488"/>
                  <a:gd name="connsiteY51" fmla="*/ 2101424 h 3176957"/>
                  <a:gd name="connsiteX52" fmla="*/ 254000 w 598488"/>
                  <a:gd name="connsiteY52" fmla="*/ 1993994 h 3176957"/>
                  <a:gd name="connsiteX53" fmla="*/ 598488 w 598488"/>
                  <a:gd name="connsiteY53" fmla="*/ 1993994 h 3176957"/>
                  <a:gd name="connsiteX54" fmla="*/ 598488 w 598488"/>
                  <a:gd name="connsiteY54" fmla="*/ 2011282 h 3176957"/>
                  <a:gd name="connsiteX55" fmla="*/ 254000 w 598488"/>
                  <a:gd name="connsiteY55" fmla="*/ 2011282 h 3176957"/>
                  <a:gd name="connsiteX56" fmla="*/ 254000 w 598488"/>
                  <a:gd name="connsiteY56" fmla="*/ 1905087 h 3176957"/>
                  <a:gd name="connsiteX57" fmla="*/ 598488 w 598488"/>
                  <a:gd name="connsiteY57" fmla="*/ 1905087 h 3176957"/>
                  <a:gd name="connsiteX58" fmla="*/ 598488 w 598488"/>
                  <a:gd name="connsiteY58" fmla="*/ 1922375 h 3176957"/>
                  <a:gd name="connsiteX59" fmla="*/ 254000 w 598488"/>
                  <a:gd name="connsiteY59" fmla="*/ 1922375 h 3176957"/>
                  <a:gd name="connsiteX60" fmla="*/ 254000 w 598488"/>
                  <a:gd name="connsiteY60" fmla="*/ 1814944 h 3176957"/>
                  <a:gd name="connsiteX61" fmla="*/ 598488 w 598488"/>
                  <a:gd name="connsiteY61" fmla="*/ 1814944 h 3176957"/>
                  <a:gd name="connsiteX62" fmla="*/ 598488 w 598488"/>
                  <a:gd name="connsiteY62" fmla="*/ 1832232 h 3176957"/>
                  <a:gd name="connsiteX63" fmla="*/ 254000 w 598488"/>
                  <a:gd name="connsiteY63" fmla="*/ 1832232 h 3176957"/>
                  <a:gd name="connsiteX64" fmla="*/ 254000 w 598488"/>
                  <a:gd name="connsiteY64" fmla="*/ 1726037 h 3176957"/>
                  <a:gd name="connsiteX65" fmla="*/ 598488 w 598488"/>
                  <a:gd name="connsiteY65" fmla="*/ 1726037 h 3176957"/>
                  <a:gd name="connsiteX66" fmla="*/ 598488 w 598488"/>
                  <a:gd name="connsiteY66" fmla="*/ 1743325 h 3176957"/>
                  <a:gd name="connsiteX67" fmla="*/ 254000 w 598488"/>
                  <a:gd name="connsiteY67" fmla="*/ 1743325 h 3176957"/>
                  <a:gd name="connsiteX68" fmla="*/ 254000 w 598488"/>
                  <a:gd name="connsiteY68" fmla="*/ 1635895 h 3176957"/>
                  <a:gd name="connsiteX69" fmla="*/ 598488 w 598488"/>
                  <a:gd name="connsiteY69" fmla="*/ 1635895 h 3176957"/>
                  <a:gd name="connsiteX70" fmla="*/ 598488 w 598488"/>
                  <a:gd name="connsiteY70" fmla="*/ 1653183 h 3176957"/>
                  <a:gd name="connsiteX71" fmla="*/ 254000 w 598488"/>
                  <a:gd name="connsiteY71" fmla="*/ 1653183 h 3176957"/>
                  <a:gd name="connsiteX72" fmla="*/ 254000 w 598488"/>
                  <a:gd name="connsiteY72" fmla="*/ 1546987 h 3176957"/>
                  <a:gd name="connsiteX73" fmla="*/ 598488 w 598488"/>
                  <a:gd name="connsiteY73" fmla="*/ 1546987 h 3176957"/>
                  <a:gd name="connsiteX74" fmla="*/ 598488 w 598488"/>
                  <a:gd name="connsiteY74" fmla="*/ 1564275 h 3176957"/>
                  <a:gd name="connsiteX75" fmla="*/ 254000 w 598488"/>
                  <a:gd name="connsiteY75" fmla="*/ 1564275 h 3176957"/>
                  <a:gd name="connsiteX76" fmla="*/ 254000 w 598488"/>
                  <a:gd name="connsiteY76" fmla="*/ 1456845 h 3176957"/>
                  <a:gd name="connsiteX77" fmla="*/ 598488 w 598488"/>
                  <a:gd name="connsiteY77" fmla="*/ 1456845 h 3176957"/>
                  <a:gd name="connsiteX78" fmla="*/ 598488 w 598488"/>
                  <a:gd name="connsiteY78" fmla="*/ 1474133 h 3176957"/>
                  <a:gd name="connsiteX79" fmla="*/ 254000 w 598488"/>
                  <a:gd name="connsiteY79" fmla="*/ 1474133 h 3176957"/>
                  <a:gd name="connsiteX80" fmla="*/ 254000 w 598488"/>
                  <a:gd name="connsiteY80" fmla="*/ 1366703 h 3176957"/>
                  <a:gd name="connsiteX81" fmla="*/ 598488 w 598488"/>
                  <a:gd name="connsiteY81" fmla="*/ 1366703 h 3176957"/>
                  <a:gd name="connsiteX82" fmla="*/ 598488 w 598488"/>
                  <a:gd name="connsiteY82" fmla="*/ 1383991 h 3176957"/>
                  <a:gd name="connsiteX83" fmla="*/ 254000 w 598488"/>
                  <a:gd name="connsiteY83" fmla="*/ 1383991 h 3176957"/>
                  <a:gd name="connsiteX84" fmla="*/ 254000 w 598488"/>
                  <a:gd name="connsiteY84" fmla="*/ 1277795 h 3176957"/>
                  <a:gd name="connsiteX85" fmla="*/ 598488 w 598488"/>
                  <a:gd name="connsiteY85" fmla="*/ 1277795 h 3176957"/>
                  <a:gd name="connsiteX86" fmla="*/ 598488 w 598488"/>
                  <a:gd name="connsiteY86" fmla="*/ 1295083 h 3176957"/>
                  <a:gd name="connsiteX87" fmla="*/ 254000 w 598488"/>
                  <a:gd name="connsiteY87" fmla="*/ 1295083 h 3176957"/>
                  <a:gd name="connsiteX88" fmla="*/ 254000 w 598488"/>
                  <a:gd name="connsiteY88" fmla="*/ 1187653 h 3176957"/>
                  <a:gd name="connsiteX89" fmla="*/ 598488 w 598488"/>
                  <a:gd name="connsiteY89" fmla="*/ 1187653 h 3176957"/>
                  <a:gd name="connsiteX90" fmla="*/ 598488 w 598488"/>
                  <a:gd name="connsiteY90" fmla="*/ 1204941 h 3176957"/>
                  <a:gd name="connsiteX91" fmla="*/ 254000 w 598488"/>
                  <a:gd name="connsiteY91" fmla="*/ 1204941 h 3176957"/>
                  <a:gd name="connsiteX92" fmla="*/ 254000 w 598488"/>
                  <a:gd name="connsiteY92" fmla="*/ 1098745 h 3176957"/>
                  <a:gd name="connsiteX93" fmla="*/ 598488 w 598488"/>
                  <a:gd name="connsiteY93" fmla="*/ 1098745 h 3176957"/>
                  <a:gd name="connsiteX94" fmla="*/ 598488 w 598488"/>
                  <a:gd name="connsiteY94" fmla="*/ 1116033 h 3176957"/>
                  <a:gd name="connsiteX95" fmla="*/ 254000 w 598488"/>
                  <a:gd name="connsiteY95" fmla="*/ 1116033 h 3176957"/>
                  <a:gd name="connsiteX96" fmla="*/ 254000 w 598488"/>
                  <a:gd name="connsiteY96" fmla="*/ 1008603 h 3176957"/>
                  <a:gd name="connsiteX97" fmla="*/ 598488 w 598488"/>
                  <a:gd name="connsiteY97" fmla="*/ 1008603 h 3176957"/>
                  <a:gd name="connsiteX98" fmla="*/ 598488 w 598488"/>
                  <a:gd name="connsiteY98" fmla="*/ 1025891 h 3176957"/>
                  <a:gd name="connsiteX99" fmla="*/ 254000 w 598488"/>
                  <a:gd name="connsiteY99" fmla="*/ 1025891 h 3176957"/>
                  <a:gd name="connsiteX100" fmla="*/ 254000 w 598488"/>
                  <a:gd name="connsiteY100" fmla="*/ 919696 h 3176957"/>
                  <a:gd name="connsiteX101" fmla="*/ 598488 w 598488"/>
                  <a:gd name="connsiteY101" fmla="*/ 919696 h 3176957"/>
                  <a:gd name="connsiteX102" fmla="*/ 598488 w 598488"/>
                  <a:gd name="connsiteY102" fmla="*/ 936984 h 3176957"/>
                  <a:gd name="connsiteX103" fmla="*/ 254000 w 598488"/>
                  <a:gd name="connsiteY103" fmla="*/ 936984 h 3176957"/>
                  <a:gd name="connsiteX104" fmla="*/ 254000 w 598488"/>
                  <a:gd name="connsiteY104" fmla="*/ 829553 h 3176957"/>
                  <a:gd name="connsiteX105" fmla="*/ 598488 w 598488"/>
                  <a:gd name="connsiteY105" fmla="*/ 829553 h 3176957"/>
                  <a:gd name="connsiteX106" fmla="*/ 598488 w 598488"/>
                  <a:gd name="connsiteY106" fmla="*/ 846841 h 3176957"/>
                  <a:gd name="connsiteX107" fmla="*/ 254000 w 598488"/>
                  <a:gd name="connsiteY107" fmla="*/ 846841 h 3176957"/>
                  <a:gd name="connsiteX108" fmla="*/ 254000 w 598488"/>
                  <a:gd name="connsiteY108" fmla="*/ 739411 h 3176957"/>
                  <a:gd name="connsiteX109" fmla="*/ 598488 w 598488"/>
                  <a:gd name="connsiteY109" fmla="*/ 739411 h 3176957"/>
                  <a:gd name="connsiteX110" fmla="*/ 598488 w 598488"/>
                  <a:gd name="connsiteY110" fmla="*/ 756699 h 3176957"/>
                  <a:gd name="connsiteX111" fmla="*/ 254000 w 598488"/>
                  <a:gd name="connsiteY111" fmla="*/ 756699 h 3176957"/>
                  <a:gd name="connsiteX112" fmla="*/ 254000 w 598488"/>
                  <a:gd name="connsiteY112" fmla="*/ 650504 h 3176957"/>
                  <a:gd name="connsiteX113" fmla="*/ 598488 w 598488"/>
                  <a:gd name="connsiteY113" fmla="*/ 650504 h 3176957"/>
                  <a:gd name="connsiteX114" fmla="*/ 598488 w 598488"/>
                  <a:gd name="connsiteY114" fmla="*/ 667792 h 3176957"/>
                  <a:gd name="connsiteX115" fmla="*/ 254000 w 598488"/>
                  <a:gd name="connsiteY115" fmla="*/ 667792 h 3176957"/>
                  <a:gd name="connsiteX116" fmla="*/ 254000 w 598488"/>
                  <a:gd name="connsiteY116" fmla="*/ 560361 h 3176957"/>
                  <a:gd name="connsiteX117" fmla="*/ 598488 w 598488"/>
                  <a:gd name="connsiteY117" fmla="*/ 560361 h 3176957"/>
                  <a:gd name="connsiteX118" fmla="*/ 598488 w 598488"/>
                  <a:gd name="connsiteY118" fmla="*/ 577649 h 3176957"/>
                  <a:gd name="connsiteX119" fmla="*/ 254000 w 598488"/>
                  <a:gd name="connsiteY119" fmla="*/ 577649 h 3176957"/>
                  <a:gd name="connsiteX120" fmla="*/ 254000 w 598488"/>
                  <a:gd name="connsiteY120" fmla="*/ 471454 h 3176957"/>
                  <a:gd name="connsiteX121" fmla="*/ 598488 w 598488"/>
                  <a:gd name="connsiteY121" fmla="*/ 471454 h 3176957"/>
                  <a:gd name="connsiteX122" fmla="*/ 598488 w 598488"/>
                  <a:gd name="connsiteY122" fmla="*/ 488742 h 3176957"/>
                  <a:gd name="connsiteX123" fmla="*/ 254000 w 598488"/>
                  <a:gd name="connsiteY123" fmla="*/ 488742 h 3176957"/>
                  <a:gd name="connsiteX124" fmla="*/ 254000 w 598488"/>
                  <a:gd name="connsiteY124" fmla="*/ 381312 h 3176957"/>
                  <a:gd name="connsiteX125" fmla="*/ 598488 w 598488"/>
                  <a:gd name="connsiteY125" fmla="*/ 381312 h 3176957"/>
                  <a:gd name="connsiteX126" fmla="*/ 598488 w 598488"/>
                  <a:gd name="connsiteY126" fmla="*/ 398600 h 3176957"/>
                  <a:gd name="connsiteX127" fmla="*/ 254000 w 598488"/>
                  <a:gd name="connsiteY127" fmla="*/ 398600 h 3176957"/>
                  <a:gd name="connsiteX128" fmla="*/ 254000 w 598488"/>
                  <a:gd name="connsiteY128" fmla="*/ 292405 h 3176957"/>
                  <a:gd name="connsiteX129" fmla="*/ 598488 w 598488"/>
                  <a:gd name="connsiteY129" fmla="*/ 292405 h 3176957"/>
                  <a:gd name="connsiteX130" fmla="*/ 598488 w 598488"/>
                  <a:gd name="connsiteY130" fmla="*/ 309693 h 3176957"/>
                  <a:gd name="connsiteX131" fmla="*/ 254000 w 598488"/>
                  <a:gd name="connsiteY131" fmla="*/ 309693 h 3176957"/>
                  <a:gd name="connsiteX132" fmla="*/ 254000 w 598488"/>
                  <a:gd name="connsiteY132" fmla="*/ 202262 h 3176957"/>
                  <a:gd name="connsiteX133" fmla="*/ 598488 w 598488"/>
                  <a:gd name="connsiteY133" fmla="*/ 202262 h 3176957"/>
                  <a:gd name="connsiteX134" fmla="*/ 598488 w 598488"/>
                  <a:gd name="connsiteY134" fmla="*/ 219550 h 3176957"/>
                  <a:gd name="connsiteX135" fmla="*/ 254000 w 598488"/>
                  <a:gd name="connsiteY135" fmla="*/ 219550 h 3176957"/>
                  <a:gd name="connsiteX136" fmla="*/ 254000 w 598488"/>
                  <a:gd name="connsiteY136" fmla="*/ 113355 h 3176957"/>
                  <a:gd name="connsiteX137" fmla="*/ 598488 w 598488"/>
                  <a:gd name="connsiteY137" fmla="*/ 113355 h 3176957"/>
                  <a:gd name="connsiteX138" fmla="*/ 598488 w 598488"/>
                  <a:gd name="connsiteY138" fmla="*/ 130643 h 3176957"/>
                  <a:gd name="connsiteX139" fmla="*/ 254000 w 598488"/>
                  <a:gd name="connsiteY139" fmla="*/ 130643 h 3176957"/>
                  <a:gd name="connsiteX140" fmla="*/ 254000 w 598488"/>
                  <a:gd name="connsiteY140" fmla="*/ 23213 h 3176957"/>
                  <a:gd name="connsiteX141" fmla="*/ 598488 w 598488"/>
                  <a:gd name="connsiteY141" fmla="*/ 23213 h 3176957"/>
                  <a:gd name="connsiteX142" fmla="*/ 598488 w 598488"/>
                  <a:gd name="connsiteY142" fmla="*/ 40501 h 3176957"/>
                  <a:gd name="connsiteX143" fmla="*/ 254000 w 598488"/>
                  <a:gd name="connsiteY143" fmla="*/ 40501 h 3176957"/>
                  <a:gd name="connsiteX144" fmla="*/ 0 w 598488"/>
                  <a:gd name="connsiteY144" fmla="*/ 0 h 3176957"/>
                  <a:gd name="connsiteX145" fmla="*/ 115888 w 598488"/>
                  <a:gd name="connsiteY145" fmla="*/ 0 h 3176957"/>
                  <a:gd name="connsiteX146" fmla="*/ 115888 w 598488"/>
                  <a:gd name="connsiteY146" fmla="*/ 2244663 h 3176957"/>
                  <a:gd name="connsiteX147" fmla="*/ 115888 w 598488"/>
                  <a:gd name="connsiteY147" fmla="*/ 3176957 h 3176957"/>
                  <a:gd name="connsiteX148" fmla="*/ 0 w 598488"/>
                  <a:gd name="connsiteY148" fmla="*/ 3176957 h 3176957"/>
                  <a:gd name="connsiteX149" fmla="*/ 0 w 598488"/>
                  <a:gd name="connsiteY149" fmla="*/ 2244663 h 31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598488" h="3176957">
                    <a:moveTo>
                      <a:pt x="254000" y="3159669"/>
                    </a:moveTo>
                    <a:lnTo>
                      <a:pt x="598488" y="3159669"/>
                    </a:lnTo>
                    <a:lnTo>
                      <a:pt x="598488" y="3176957"/>
                    </a:lnTo>
                    <a:lnTo>
                      <a:pt x="254000" y="3176957"/>
                    </a:lnTo>
                    <a:close/>
                    <a:moveTo>
                      <a:pt x="254000" y="3069527"/>
                    </a:moveTo>
                    <a:lnTo>
                      <a:pt x="598488" y="3069527"/>
                    </a:lnTo>
                    <a:lnTo>
                      <a:pt x="598488" y="3086815"/>
                    </a:lnTo>
                    <a:lnTo>
                      <a:pt x="254000" y="3086815"/>
                    </a:lnTo>
                    <a:close/>
                    <a:moveTo>
                      <a:pt x="254000" y="2980619"/>
                    </a:moveTo>
                    <a:lnTo>
                      <a:pt x="598488" y="2980619"/>
                    </a:lnTo>
                    <a:lnTo>
                      <a:pt x="598488" y="2997907"/>
                    </a:lnTo>
                    <a:lnTo>
                      <a:pt x="254000" y="2997907"/>
                    </a:lnTo>
                    <a:close/>
                    <a:moveTo>
                      <a:pt x="254000" y="2890477"/>
                    </a:moveTo>
                    <a:lnTo>
                      <a:pt x="598488" y="2890477"/>
                    </a:lnTo>
                    <a:lnTo>
                      <a:pt x="598488" y="2907765"/>
                    </a:lnTo>
                    <a:lnTo>
                      <a:pt x="254000" y="2907765"/>
                    </a:lnTo>
                    <a:close/>
                    <a:moveTo>
                      <a:pt x="254000" y="2800335"/>
                    </a:moveTo>
                    <a:lnTo>
                      <a:pt x="598488" y="2800335"/>
                    </a:lnTo>
                    <a:lnTo>
                      <a:pt x="598488" y="2817623"/>
                    </a:lnTo>
                    <a:lnTo>
                      <a:pt x="254000" y="2817623"/>
                    </a:lnTo>
                    <a:close/>
                    <a:moveTo>
                      <a:pt x="254000" y="2711427"/>
                    </a:moveTo>
                    <a:lnTo>
                      <a:pt x="598488" y="2711427"/>
                    </a:lnTo>
                    <a:lnTo>
                      <a:pt x="598488" y="2728715"/>
                    </a:lnTo>
                    <a:lnTo>
                      <a:pt x="254000" y="2728715"/>
                    </a:lnTo>
                    <a:close/>
                    <a:moveTo>
                      <a:pt x="254000" y="2621286"/>
                    </a:moveTo>
                    <a:lnTo>
                      <a:pt x="598488" y="2621286"/>
                    </a:lnTo>
                    <a:lnTo>
                      <a:pt x="598488" y="2638574"/>
                    </a:lnTo>
                    <a:lnTo>
                      <a:pt x="254000" y="2638574"/>
                    </a:lnTo>
                    <a:close/>
                    <a:moveTo>
                      <a:pt x="254000" y="2532378"/>
                    </a:moveTo>
                    <a:lnTo>
                      <a:pt x="598488" y="2532378"/>
                    </a:lnTo>
                    <a:lnTo>
                      <a:pt x="598488" y="2549666"/>
                    </a:lnTo>
                    <a:lnTo>
                      <a:pt x="254000" y="2549666"/>
                    </a:lnTo>
                    <a:close/>
                    <a:moveTo>
                      <a:pt x="254000" y="2442235"/>
                    </a:moveTo>
                    <a:lnTo>
                      <a:pt x="598488" y="2442235"/>
                    </a:lnTo>
                    <a:lnTo>
                      <a:pt x="598488" y="2459523"/>
                    </a:lnTo>
                    <a:lnTo>
                      <a:pt x="254000" y="2459523"/>
                    </a:lnTo>
                    <a:close/>
                    <a:moveTo>
                      <a:pt x="254000" y="2353328"/>
                    </a:moveTo>
                    <a:lnTo>
                      <a:pt x="598488" y="2353328"/>
                    </a:lnTo>
                    <a:lnTo>
                      <a:pt x="598488" y="2370616"/>
                    </a:lnTo>
                    <a:lnTo>
                      <a:pt x="254000" y="2370616"/>
                    </a:lnTo>
                    <a:close/>
                    <a:moveTo>
                      <a:pt x="254000" y="2263186"/>
                    </a:moveTo>
                    <a:lnTo>
                      <a:pt x="598488" y="2263186"/>
                    </a:lnTo>
                    <a:lnTo>
                      <a:pt x="598488" y="2280474"/>
                    </a:lnTo>
                    <a:lnTo>
                      <a:pt x="254000" y="2280474"/>
                    </a:lnTo>
                    <a:close/>
                    <a:moveTo>
                      <a:pt x="254000" y="2173043"/>
                    </a:moveTo>
                    <a:lnTo>
                      <a:pt x="598488" y="2173043"/>
                    </a:lnTo>
                    <a:lnTo>
                      <a:pt x="598488" y="2190331"/>
                    </a:lnTo>
                    <a:lnTo>
                      <a:pt x="254000" y="2190331"/>
                    </a:lnTo>
                    <a:close/>
                    <a:moveTo>
                      <a:pt x="254000" y="2084136"/>
                    </a:moveTo>
                    <a:lnTo>
                      <a:pt x="598488" y="2084136"/>
                    </a:lnTo>
                    <a:lnTo>
                      <a:pt x="598488" y="2101424"/>
                    </a:lnTo>
                    <a:lnTo>
                      <a:pt x="254000" y="2101424"/>
                    </a:lnTo>
                    <a:close/>
                    <a:moveTo>
                      <a:pt x="254000" y="1993994"/>
                    </a:moveTo>
                    <a:lnTo>
                      <a:pt x="598488" y="1993994"/>
                    </a:lnTo>
                    <a:lnTo>
                      <a:pt x="598488" y="2011282"/>
                    </a:lnTo>
                    <a:lnTo>
                      <a:pt x="254000" y="2011282"/>
                    </a:lnTo>
                    <a:close/>
                    <a:moveTo>
                      <a:pt x="254000" y="1905087"/>
                    </a:moveTo>
                    <a:lnTo>
                      <a:pt x="598488" y="1905087"/>
                    </a:lnTo>
                    <a:lnTo>
                      <a:pt x="598488" y="1922375"/>
                    </a:lnTo>
                    <a:lnTo>
                      <a:pt x="254000" y="1922375"/>
                    </a:lnTo>
                    <a:close/>
                    <a:moveTo>
                      <a:pt x="254000" y="1814944"/>
                    </a:moveTo>
                    <a:lnTo>
                      <a:pt x="598488" y="1814944"/>
                    </a:lnTo>
                    <a:lnTo>
                      <a:pt x="598488" y="1832232"/>
                    </a:lnTo>
                    <a:lnTo>
                      <a:pt x="254000" y="1832232"/>
                    </a:lnTo>
                    <a:close/>
                    <a:moveTo>
                      <a:pt x="254000" y="1726037"/>
                    </a:moveTo>
                    <a:lnTo>
                      <a:pt x="598488" y="1726037"/>
                    </a:lnTo>
                    <a:lnTo>
                      <a:pt x="598488" y="1743325"/>
                    </a:lnTo>
                    <a:lnTo>
                      <a:pt x="254000" y="1743325"/>
                    </a:lnTo>
                    <a:close/>
                    <a:moveTo>
                      <a:pt x="254000" y="1635895"/>
                    </a:moveTo>
                    <a:lnTo>
                      <a:pt x="598488" y="1635895"/>
                    </a:lnTo>
                    <a:lnTo>
                      <a:pt x="598488" y="1653183"/>
                    </a:lnTo>
                    <a:lnTo>
                      <a:pt x="254000" y="1653183"/>
                    </a:lnTo>
                    <a:close/>
                    <a:moveTo>
                      <a:pt x="254000" y="1546987"/>
                    </a:moveTo>
                    <a:lnTo>
                      <a:pt x="598488" y="1546987"/>
                    </a:lnTo>
                    <a:lnTo>
                      <a:pt x="598488" y="1564275"/>
                    </a:lnTo>
                    <a:lnTo>
                      <a:pt x="254000" y="1564275"/>
                    </a:lnTo>
                    <a:close/>
                    <a:moveTo>
                      <a:pt x="254000" y="1456845"/>
                    </a:moveTo>
                    <a:lnTo>
                      <a:pt x="598488" y="1456845"/>
                    </a:lnTo>
                    <a:lnTo>
                      <a:pt x="598488" y="1474133"/>
                    </a:lnTo>
                    <a:lnTo>
                      <a:pt x="254000" y="1474133"/>
                    </a:lnTo>
                    <a:close/>
                    <a:moveTo>
                      <a:pt x="254000" y="1366703"/>
                    </a:moveTo>
                    <a:lnTo>
                      <a:pt x="598488" y="1366703"/>
                    </a:lnTo>
                    <a:lnTo>
                      <a:pt x="598488" y="1383991"/>
                    </a:lnTo>
                    <a:lnTo>
                      <a:pt x="254000" y="1383991"/>
                    </a:lnTo>
                    <a:close/>
                    <a:moveTo>
                      <a:pt x="254000" y="1277795"/>
                    </a:moveTo>
                    <a:lnTo>
                      <a:pt x="598488" y="1277795"/>
                    </a:lnTo>
                    <a:lnTo>
                      <a:pt x="598488" y="1295083"/>
                    </a:lnTo>
                    <a:lnTo>
                      <a:pt x="254000" y="1295083"/>
                    </a:lnTo>
                    <a:close/>
                    <a:moveTo>
                      <a:pt x="254000" y="1187653"/>
                    </a:moveTo>
                    <a:lnTo>
                      <a:pt x="598488" y="1187653"/>
                    </a:lnTo>
                    <a:lnTo>
                      <a:pt x="598488" y="1204941"/>
                    </a:lnTo>
                    <a:lnTo>
                      <a:pt x="254000" y="1204941"/>
                    </a:lnTo>
                    <a:close/>
                    <a:moveTo>
                      <a:pt x="254000" y="1098745"/>
                    </a:moveTo>
                    <a:lnTo>
                      <a:pt x="598488" y="1098745"/>
                    </a:lnTo>
                    <a:lnTo>
                      <a:pt x="598488" y="1116033"/>
                    </a:lnTo>
                    <a:lnTo>
                      <a:pt x="254000" y="1116033"/>
                    </a:lnTo>
                    <a:close/>
                    <a:moveTo>
                      <a:pt x="254000" y="1008603"/>
                    </a:moveTo>
                    <a:lnTo>
                      <a:pt x="598488" y="1008603"/>
                    </a:lnTo>
                    <a:lnTo>
                      <a:pt x="598488" y="1025891"/>
                    </a:lnTo>
                    <a:lnTo>
                      <a:pt x="254000" y="1025891"/>
                    </a:lnTo>
                    <a:close/>
                    <a:moveTo>
                      <a:pt x="254000" y="919696"/>
                    </a:moveTo>
                    <a:lnTo>
                      <a:pt x="598488" y="919696"/>
                    </a:lnTo>
                    <a:lnTo>
                      <a:pt x="598488" y="936984"/>
                    </a:lnTo>
                    <a:lnTo>
                      <a:pt x="254000" y="936984"/>
                    </a:lnTo>
                    <a:close/>
                    <a:moveTo>
                      <a:pt x="254000" y="829553"/>
                    </a:moveTo>
                    <a:lnTo>
                      <a:pt x="598488" y="829553"/>
                    </a:lnTo>
                    <a:lnTo>
                      <a:pt x="598488" y="846841"/>
                    </a:lnTo>
                    <a:lnTo>
                      <a:pt x="254000" y="846841"/>
                    </a:lnTo>
                    <a:close/>
                    <a:moveTo>
                      <a:pt x="254000" y="739411"/>
                    </a:moveTo>
                    <a:lnTo>
                      <a:pt x="598488" y="739411"/>
                    </a:lnTo>
                    <a:lnTo>
                      <a:pt x="598488" y="756699"/>
                    </a:lnTo>
                    <a:lnTo>
                      <a:pt x="254000" y="756699"/>
                    </a:lnTo>
                    <a:close/>
                    <a:moveTo>
                      <a:pt x="254000" y="650504"/>
                    </a:moveTo>
                    <a:lnTo>
                      <a:pt x="598488" y="650504"/>
                    </a:lnTo>
                    <a:lnTo>
                      <a:pt x="598488" y="667792"/>
                    </a:lnTo>
                    <a:lnTo>
                      <a:pt x="254000" y="667792"/>
                    </a:lnTo>
                    <a:close/>
                    <a:moveTo>
                      <a:pt x="254000" y="560361"/>
                    </a:moveTo>
                    <a:lnTo>
                      <a:pt x="598488" y="560361"/>
                    </a:lnTo>
                    <a:lnTo>
                      <a:pt x="598488" y="577649"/>
                    </a:lnTo>
                    <a:lnTo>
                      <a:pt x="254000" y="577649"/>
                    </a:lnTo>
                    <a:close/>
                    <a:moveTo>
                      <a:pt x="254000" y="471454"/>
                    </a:moveTo>
                    <a:lnTo>
                      <a:pt x="598488" y="471454"/>
                    </a:lnTo>
                    <a:lnTo>
                      <a:pt x="598488" y="488742"/>
                    </a:lnTo>
                    <a:lnTo>
                      <a:pt x="254000" y="488742"/>
                    </a:lnTo>
                    <a:close/>
                    <a:moveTo>
                      <a:pt x="254000" y="381312"/>
                    </a:moveTo>
                    <a:lnTo>
                      <a:pt x="598488" y="381312"/>
                    </a:lnTo>
                    <a:lnTo>
                      <a:pt x="598488" y="398600"/>
                    </a:lnTo>
                    <a:lnTo>
                      <a:pt x="254000" y="398600"/>
                    </a:lnTo>
                    <a:close/>
                    <a:moveTo>
                      <a:pt x="254000" y="292405"/>
                    </a:moveTo>
                    <a:lnTo>
                      <a:pt x="598488" y="292405"/>
                    </a:lnTo>
                    <a:lnTo>
                      <a:pt x="598488" y="309693"/>
                    </a:lnTo>
                    <a:lnTo>
                      <a:pt x="254000" y="309693"/>
                    </a:lnTo>
                    <a:close/>
                    <a:moveTo>
                      <a:pt x="254000" y="202262"/>
                    </a:moveTo>
                    <a:lnTo>
                      <a:pt x="598488" y="202262"/>
                    </a:lnTo>
                    <a:lnTo>
                      <a:pt x="598488" y="219550"/>
                    </a:lnTo>
                    <a:lnTo>
                      <a:pt x="254000" y="219550"/>
                    </a:lnTo>
                    <a:close/>
                    <a:moveTo>
                      <a:pt x="254000" y="113355"/>
                    </a:moveTo>
                    <a:lnTo>
                      <a:pt x="598488" y="113355"/>
                    </a:lnTo>
                    <a:lnTo>
                      <a:pt x="598488" y="130643"/>
                    </a:lnTo>
                    <a:lnTo>
                      <a:pt x="254000" y="130643"/>
                    </a:lnTo>
                    <a:close/>
                    <a:moveTo>
                      <a:pt x="254000" y="23213"/>
                    </a:moveTo>
                    <a:lnTo>
                      <a:pt x="598488" y="23213"/>
                    </a:lnTo>
                    <a:lnTo>
                      <a:pt x="598488" y="40501"/>
                    </a:lnTo>
                    <a:lnTo>
                      <a:pt x="254000" y="40501"/>
                    </a:lnTo>
                    <a:close/>
                    <a:moveTo>
                      <a:pt x="0" y="0"/>
                    </a:moveTo>
                    <a:lnTo>
                      <a:pt x="115888" y="0"/>
                    </a:lnTo>
                    <a:lnTo>
                      <a:pt x="115888" y="2244663"/>
                    </a:lnTo>
                    <a:lnTo>
                      <a:pt x="115888" y="3176957"/>
                    </a:lnTo>
                    <a:lnTo>
                      <a:pt x="0" y="3176957"/>
                    </a:lnTo>
                    <a:lnTo>
                      <a:pt x="0" y="224466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  <a:gs pos="80000">
                    <a:schemeClr val="accent1">
                      <a:lumMod val="100000"/>
                    </a:schemeClr>
                  </a:gs>
                  <a:gs pos="80100">
                    <a:schemeClr val="accent1">
                      <a:lumMod val="40000"/>
                      <a:lumOff val="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3" name="ValueText">
                <a:extLst>
                  <a:ext uri="{FF2B5EF4-FFF2-40B4-BE49-F238E27FC236}">
                    <a16:creationId xmlns:a16="http://schemas.microsoft.com/office/drawing/2014/main" xmlns="" id="{9EC54C18-8202-422C-A078-03A8BD4DC333}"/>
                  </a:ext>
                </a:extLst>
              </p:cNvPr>
              <p:cNvSpPr txBox="1"/>
              <p:nvPr/>
            </p:nvSpPr>
            <p:spPr>
              <a:xfrm>
                <a:off x="7314359" y="4804817"/>
                <a:ext cx="629331" cy="393168"/>
              </a:xfrm>
              <a:prstGeom prst="rect">
                <a:avLst/>
              </a:prstGeom>
            </p:spPr>
            <p:txBody>
              <a:bodyPr wrap="none" lIns="0" tIns="0" rIns="0" bIns="0" numCol="1">
                <a:prstTxWarp prst="textPlain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80%</a:t>
                </a:r>
                <a:endParaRPr lang="en-US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14" name="CustomText">
                <a:extLst>
                  <a:ext uri="{FF2B5EF4-FFF2-40B4-BE49-F238E27FC236}">
                    <a16:creationId xmlns:a16="http://schemas.microsoft.com/office/drawing/2014/main" xmlns="" id="{55B6C385-DFA9-4147-9EBA-5B33FD01FB60}"/>
                  </a:ext>
                </a:extLst>
              </p:cNvPr>
              <p:cNvSpPr/>
              <p:nvPr/>
            </p:nvSpPr>
            <p:spPr>
              <a:xfrm>
                <a:off x="7314360" y="4581082"/>
                <a:ext cx="629331" cy="1983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 sz="1600" b="0" i="0" u="none" strike="noStrike" kern="1200" baseline="0">
                    <a:solidFill>
                      <a:prstClr val="black"/>
                    </a:solidFill>
                  </a:defRPr>
                </a:pPr>
                <a:r>
                  <a:rPr lang="en-US" altLang="zh-CN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Word</a:t>
                </a:r>
              </a:p>
            </p:txBody>
          </p:sp>
          <p:cxnSp>
            <p:nvCxnSpPr>
              <p:cNvPr id="315" name="ExtraShape">
                <a:extLst>
                  <a:ext uri="{FF2B5EF4-FFF2-40B4-BE49-F238E27FC236}">
                    <a16:creationId xmlns:a16="http://schemas.microsoft.com/office/drawing/2014/main" xmlns="" id="{F721B6F0-F9A0-4155-8B86-BC8D4658AE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49173" y="4516808"/>
                <a:ext cx="771525" cy="0"/>
              </a:xfrm>
              <a:prstGeom prst="line">
                <a:avLst/>
              </a:prstGeom>
              <a:noFill/>
              <a:ln w="12700" cap="flat" cmpd="sng">
                <a:solidFill>
                  <a:srgbClr val="D8D8D8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sp>
          <p:nvSpPr>
            <p:cNvPr id="299" name="矩形: 圆角 298">
              <a:extLst>
                <a:ext uri="{FF2B5EF4-FFF2-40B4-BE49-F238E27FC236}">
                  <a16:creationId xmlns:a16="http://schemas.microsoft.com/office/drawing/2014/main" xmlns="" id="{DFFC28C9-62D3-4EF0-9C47-4E05B6ADFA8B}"/>
                </a:ext>
              </a:extLst>
            </p:cNvPr>
            <p:cNvSpPr/>
            <p:nvPr/>
          </p:nvSpPr>
          <p:spPr>
            <a:xfrm>
              <a:off x="7447464" y="4965254"/>
              <a:ext cx="598488" cy="597600"/>
            </a:xfrm>
            <a:prstGeom prst="roundRect">
              <a:avLst>
                <a:gd name="adj" fmla="val 608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椭圆 11">
              <a:extLst>
                <a:ext uri="{FF2B5EF4-FFF2-40B4-BE49-F238E27FC236}">
                  <a16:creationId xmlns:a16="http://schemas.microsoft.com/office/drawing/2014/main" xmlns="" id="{71B1B4FF-CFA3-488B-95A5-BA6148BF6962}"/>
                </a:ext>
              </a:extLst>
            </p:cNvPr>
            <p:cNvSpPr/>
            <p:nvPr/>
          </p:nvSpPr>
          <p:spPr>
            <a:xfrm>
              <a:off x="7533150" y="5042372"/>
              <a:ext cx="427113" cy="443364"/>
            </a:xfrm>
            <a:custGeom>
              <a:avLst/>
              <a:gdLst>
                <a:gd name="connsiteX0" fmla="*/ 358892 w 584211"/>
                <a:gd name="connsiteY0" fmla="*/ 389077 h 606439"/>
                <a:gd name="connsiteX1" fmla="*/ 358892 w 584211"/>
                <a:gd name="connsiteY1" fmla="*/ 531682 h 606439"/>
                <a:gd name="connsiteX2" fmla="*/ 361303 w 584211"/>
                <a:gd name="connsiteY2" fmla="*/ 531993 h 606439"/>
                <a:gd name="connsiteX3" fmla="*/ 545259 w 584211"/>
                <a:gd name="connsiteY3" fmla="*/ 531993 h 606439"/>
                <a:gd name="connsiteX4" fmla="*/ 561975 w 584211"/>
                <a:gd name="connsiteY4" fmla="*/ 515302 h 606439"/>
                <a:gd name="connsiteX5" fmla="*/ 561975 w 584211"/>
                <a:gd name="connsiteY5" fmla="*/ 389077 h 606439"/>
                <a:gd name="connsiteX6" fmla="*/ 408221 w 584211"/>
                <a:gd name="connsiteY6" fmla="*/ 350357 h 606439"/>
                <a:gd name="connsiteX7" fmla="*/ 521620 w 584211"/>
                <a:gd name="connsiteY7" fmla="*/ 350357 h 606439"/>
                <a:gd name="connsiteX8" fmla="*/ 521620 w 584211"/>
                <a:gd name="connsiteY8" fmla="*/ 355932 h 606439"/>
                <a:gd name="connsiteX9" fmla="*/ 408221 w 584211"/>
                <a:gd name="connsiteY9" fmla="*/ 355932 h 606439"/>
                <a:gd name="connsiteX10" fmla="*/ 389451 w 584211"/>
                <a:gd name="connsiteY10" fmla="*/ 345700 h 606439"/>
                <a:gd name="connsiteX11" fmla="*/ 396861 w 584211"/>
                <a:gd name="connsiteY11" fmla="*/ 353110 h 606439"/>
                <a:gd name="connsiteX12" fmla="*/ 389451 w 584211"/>
                <a:gd name="connsiteY12" fmla="*/ 360520 h 606439"/>
                <a:gd name="connsiteX13" fmla="*/ 382041 w 584211"/>
                <a:gd name="connsiteY13" fmla="*/ 353110 h 606439"/>
                <a:gd name="connsiteX14" fmla="*/ 389451 w 584211"/>
                <a:gd name="connsiteY14" fmla="*/ 345700 h 606439"/>
                <a:gd name="connsiteX15" fmla="*/ 408221 w 584211"/>
                <a:gd name="connsiteY15" fmla="*/ 323048 h 606439"/>
                <a:gd name="connsiteX16" fmla="*/ 521620 w 584211"/>
                <a:gd name="connsiteY16" fmla="*/ 323048 h 606439"/>
                <a:gd name="connsiteX17" fmla="*/ 521620 w 584211"/>
                <a:gd name="connsiteY17" fmla="*/ 328552 h 606439"/>
                <a:gd name="connsiteX18" fmla="*/ 408221 w 584211"/>
                <a:gd name="connsiteY18" fmla="*/ 328552 h 606439"/>
                <a:gd name="connsiteX19" fmla="*/ 389451 w 584211"/>
                <a:gd name="connsiteY19" fmla="*/ 318391 h 606439"/>
                <a:gd name="connsiteX20" fmla="*/ 396861 w 584211"/>
                <a:gd name="connsiteY20" fmla="*/ 325801 h 606439"/>
                <a:gd name="connsiteX21" fmla="*/ 389451 w 584211"/>
                <a:gd name="connsiteY21" fmla="*/ 333211 h 606439"/>
                <a:gd name="connsiteX22" fmla="*/ 382041 w 584211"/>
                <a:gd name="connsiteY22" fmla="*/ 325801 h 606439"/>
                <a:gd name="connsiteX23" fmla="*/ 389451 w 584211"/>
                <a:gd name="connsiteY23" fmla="*/ 318391 h 606439"/>
                <a:gd name="connsiteX24" fmla="*/ 408221 w 584211"/>
                <a:gd name="connsiteY24" fmla="*/ 294046 h 606439"/>
                <a:gd name="connsiteX25" fmla="*/ 521620 w 584211"/>
                <a:gd name="connsiteY25" fmla="*/ 294046 h 606439"/>
                <a:gd name="connsiteX26" fmla="*/ 521620 w 584211"/>
                <a:gd name="connsiteY26" fmla="*/ 299550 h 606439"/>
                <a:gd name="connsiteX27" fmla="*/ 408221 w 584211"/>
                <a:gd name="connsiteY27" fmla="*/ 299550 h 606439"/>
                <a:gd name="connsiteX28" fmla="*/ 389451 w 584211"/>
                <a:gd name="connsiteY28" fmla="*/ 289389 h 606439"/>
                <a:gd name="connsiteX29" fmla="*/ 396861 w 584211"/>
                <a:gd name="connsiteY29" fmla="*/ 296799 h 606439"/>
                <a:gd name="connsiteX30" fmla="*/ 389451 w 584211"/>
                <a:gd name="connsiteY30" fmla="*/ 304209 h 606439"/>
                <a:gd name="connsiteX31" fmla="*/ 382041 w 584211"/>
                <a:gd name="connsiteY31" fmla="*/ 296799 h 606439"/>
                <a:gd name="connsiteX32" fmla="*/ 389451 w 584211"/>
                <a:gd name="connsiteY32" fmla="*/ 289389 h 606439"/>
                <a:gd name="connsiteX33" fmla="*/ 53063 w 584211"/>
                <a:gd name="connsiteY33" fmla="*/ 284110 h 606439"/>
                <a:gd name="connsiteX34" fmla="*/ 74368 w 584211"/>
                <a:gd name="connsiteY34" fmla="*/ 307552 h 606439"/>
                <a:gd name="connsiteX35" fmla="*/ 51507 w 584211"/>
                <a:gd name="connsiteY35" fmla="*/ 333245 h 606439"/>
                <a:gd name="connsiteX36" fmla="*/ 46220 w 584211"/>
                <a:gd name="connsiteY36" fmla="*/ 332857 h 606439"/>
                <a:gd name="connsiteX37" fmla="*/ 46220 w 584211"/>
                <a:gd name="connsiteY37" fmla="*/ 284886 h 606439"/>
                <a:gd name="connsiteX38" fmla="*/ 53063 w 584211"/>
                <a:gd name="connsiteY38" fmla="*/ 284110 h 606439"/>
                <a:gd name="connsiteX39" fmla="*/ 133100 w 584211"/>
                <a:gd name="connsiteY39" fmla="*/ 282628 h 606439"/>
                <a:gd name="connsiteX40" fmla="*/ 151292 w 584211"/>
                <a:gd name="connsiteY40" fmla="*/ 308632 h 606439"/>
                <a:gd name="connsiteX41" fmla="*/ 133255 w 584211"/>
                <a:gd name="connsiteY41" fmla="*/ 335023 h 606439"/>
                <a:gd name="connsiteX42" fmla="*/ 115374 w 584211"/>
                <a:gd name="connsiteY42" fmla="*/ 309020 h 606439"/>
                <a:gd name="connsiteX43" fmla="*/ 133100 w 584211"/>
                <a:gd name="connsiteY43" fmla="*/ 282628 h 606439"/>
                <a:gd name="connsiteX44" fmla="*/ 51470 w 584211"/>
                <a:gd name="connsiteY44" fmla="*/ 271392 h 606439"/>
                <a:gd name="connsiteX45" fmla="*/ 31411 w 584211"/>
                <a:gd name="connsiteY45" fmla="*/ 273410 h 606439"/>
                <a:gd name="connsiteX46" fmla="*/ 31411 w 584211"/>
                <a:gd name="connsiteY46" fmla="*/ 344673 h 606439"/>
                <a:gd name="connsiteX47" fmla="*/ 48205 w 584211"/>
                <a:gd name="connsiteY47" fmla="*/ 346148 h 606439"/>
                <a:gd name="connsiteX48" fmla="*/ 79382 w 584211"/>
                <a:gd name="connsiteY48" fmla="*/ 337376 h 606439"/>
                <a:gd name="connsiteX49" fmla="*/ 90967 w 584211"/>
                <a:gd name="connsiteY49" fmla="*/ 307023 h 606439"/>
                <a:gd name="connsiteX50" fmla="*/ 79227 w 584211"/>
                <a:gd name="connsiteY50" fmla="*/ 278766 h 606439"/>
                <a:gd name="connsiteX51" fmla="*/ 51470 w 584211"/>
                <a:gd name="connsiteY51" fmla="*/ 271392 h 606439"/>
                <a:gd name="connsiteX52" fmla="*/ 133574 w 584211"/>
                <a:gd name="connsiteY52" fmla="*/ 268675 h 606439"/>
                <a:gd name="connsiteX53" fmla="*/ 98198 w 584211"/>
                <a:gd name="connsiteY53" fmla="*/ 309352 h 606439"/>
                <a:gd name="connsiteX54" fmla="*/ 132330 w 584211"/>
                <a:gd name="connsiteY54" fmla="*/ 348943 h 606439"/>
                <a:gd name="connsiteX55" fmla="*/ 169727 w 584211"/>
                <a:gd name="connsiteY55" fmla="*/ 308110 h 606439"/>
                <a:gd name="connsiteX56" fmla="*/ 133574 w 584211"/>
                <a:gd name="connsiteY56" fmla="*/ 268675 h 606439"/>
                <a:gd name="connsiteX57" fmla="*/ 408221 w 584211"/>
                <a:gd name="connsiteY57" fmla="*/ 267090 h 606439"/>
                <a:gd name="connsiteX58" fmla="*/ 521620 w 584211"/>
                <a:gd name="connsiteY58" fmla="*/ 267090 h 606439"/>
                <a:gd name="connsiteX59" fmla="*/ 521620 w 584211"/>
                <a:gd name="connsiteY59" fmla="*/ 272735 h 606439"/>
                <a:gd name="connsiteX60" fmla="*/ 408221 w 584211"/>
                <a:gd name="connsiteY60" fmla="*/ 272735 h 606439"/>
                <a:gd name="connsiteX61" fmla="*/ 221975 w 584211"/>
                <a:gd name="connsiteY61" fmla="*/ 266501 h 606439"/>
                <a:gd name="connsiteX62" fmla="*/ 177736 w 584211"/>
                <a:gd name="connsiteY62" fmla="*/ 310128 h 606439"/>
                <a:gd name="connsiteX63" fmla="*/ 220109 w 584211"/>
                <a:gd name="connsiteY63" fmla="*/ 351350 h 606439"/>
                <a:gd name="connsiteX64" fmla="*/ 241724 w 584211"/>
                <a:gd name="connsiteY64" fmla="*/ 348322 h 606439"/>
                <a:gd name="connsiteX65" fmla="*/ 238847 w 584211"/>
                <a:gd name="connsiteY65" fmla="*/ 333572 h 606439"/>
                <a:gd name="connsiteX66" fmla="*/ 222986 w 584211"/>
                <a:gd name="connsiteY66" fmla="*/ 335979 h 606439"/>
                <a:gd name="connsiteX67" fmla="*/ 196707 w 584211"/>
                <a:gd name="connsiteY67" fmla="*/ 309042 h 606439"/>
                <a:gd name="connsiteX68" fmla="*/ 222830 w 584211"/>
                <a:gd name="connsiteY68" fmla="*/ 281871 h 606439"/>
                <a:gd name="connsiteX69" fmla="*/ 238847 w 584211"/>
                <a:gd name="connsiteY69" fmla="*/ 284744 h 606439"/>
                <a:gd name="connsiteX70" fmla="*/ 242812 w 584211"/>
                <a:gd name="connsiteY70" fmla="*/ 269684 h 606439"/>
                <a:gd name="connsiteX71" fmla="*/ 221975 w 584211"/>
                <a:gd name="connsiteY71" fmla="*/ 266501 h 606439"/>
                <a:gd name="connsiteX72" fmla="*/ 324838 w 584211"/>
                <a:gd name="connsiteY72" fmla="*/ 265336 h 606439"/>
                <a:gd name="connsiteX73" fmla="*/ 300891 w 584211"/>
                <a:gd name="connsiteY73" fmla="*/ 265957 h 606439"/>
                <a:gd name="connsiteX74" fmla="*/ 293116 w 584211"/>
                <a:gd name="connsiteY74" fmla="*/ 281794 h 606439"/>
                <a:gd name="connsiteX75" fmla="*/ 286974 w 584211"/>
                <a:gd name="connsiteY75" fmla="*/ 296155 h 606439"/>
                <a:gd name="connsiteX76" fmla="*/ 286663 w 584211"/>
                <a:gd name="connsiteY76" fmla="*/ 296155 h 606439"/>
                <a:gd name="connsiteX77" fmla="*/ 279899 w 584211"/>
                <a:gd name="connsiteY77" fmla="*/ 282027 h 606439"/>
                <a:gd name="connsiteX78" fmla="*/ 272124 w 584211"/>
                <a:gd name="connsiteY78" fmla="*/ 266656 h 606439"/>
                <a:gd name="connsiteX79" fmla="*/ 249421 w 584211"/>
                <a:gd name="connsiteY79" fmla="*/ 267200 h 606439"/>
                <a:gd name="connsiteX80" fmla="*/ 273834 w 584211"/>
                <a:gd name="connsiteY80" fmla="*/ 308576 h 606439"/>
                <a:gd name="connsiteX81" fmla="*/ 248488 w 584211"/>
                <a:gd name="connsiteY81" fmla="*/ 350884 h 606439"/>
                <a:gd name="connsiteX82" fmla="*/ 271035 w 584211"/>
                <a:gd name="connsiteY82" fmla="*/ 351505 h 606439"/>
                <a:gd name="connsiteX83" fmla="*/ 278421 w 584211"/>
                <a:gd name="connsiteY83" fmla="*/ 336290 h 606439"/>
                <a:gd name="connsiteX84" fmla="*/ 285341 w 584211"/>
                <a:gd name="connsiteY84" fmla="*/ 321074 h 606439"/>
                <a:gd name="connsiteX85" fmla="*/ 285652 w 584211"/>
                <a:gd name="connsiteY85" fmla="*/ 321074 h 606439"/>
                <a:gd name="connsiteX86" fmla="*/ 293660 w 584211"/>
                <a:gd name="connsiteY86" fmla="*/ 336522 h 606439"/>
                <a:gd name="connsiteX87" fmla="*/ 301980 w 584211"/>
                <a:gd name="connsiteY87" fmla="*/ 352359 h 606439"/>
                <a:gd name="connsiteX88" fmla="*/ 326238 w 584211"/>
                <a:gd name="connsiteY88" fmla="*/ 352980 h 606439"/>
                <a:gd name="connsiteX89" fmla="*/ 298714 w 584211"/>
                <a:gd name="connsiteY89" fmla="*/ 308110 h 606439"/>
                <a:gd name="connsiteX90" fmla="*/ 389451 w 584211"/>
                <a:gd name="connsiteY90" fmla="*/ 262574 h 606439"/>
                <a:gd name="connsiteX91" fmla="*/ 396861 w 584211"/>
                <a:gd name="connsiteY91" fmla="*/ 269984 h 606439"/>
                <a:gd name="connsiteX92" fmla="*/ 389451 w 584211"/>
                <a:gd name="connsiteY92" fmla="*/ 277394 h 606439"/>
                <a:gd name="connsiteX93" fmla="*/ 382041 w 584211"/>
                <a:gd name="connsiteY93" fmla="*/ 269984 h 606439"/>
                <a:gd name="connsiteX94" fmla="*/ 389451 w 584211"/>
                <a:gd name="connsiteY94" fmla="*/ 262574 h 606439"/>
                <a:gd name="connsiteX95" fmla="*/ 358892 w 584211"/>
                <a:gd name="connsiteY95" fmla="*/ 246317 h 606439"/>
                <a:gd name="connsiteX96" fmla="*/ 358892 w 584211"/>
                <a:gd name="connsiteY96" fmla="*/ 377976 h 606439"/>
                <a:gd name="connsiteX97" fmla="*/ 552800 w 584211"/>
                <a:gd name="connsiteY97" fmla="*/ 377976 h 606439"/>
                <a:gd name="connsiteX98" fmla="*/ 552800 w 584211"/>
                <a:gd name="connsiteY98" fmla="*/ 246317 h 606439"/>
                <a:gd name="connsiteX99" fmla="*/ 358892 w 584211"/>
                <a:gd name="connsiteY99" fmla="*/ 183127 h 606439"/>
                <a:gd name="connsiteX100" fmla="*/ 358892 w 584211"/>
                <a:gd name="connsiteY100" fmla="*/ 235139 h 606439"/>
                <a:gd name="connsiteX101" fmla="*/ 489512 w 584211"/>
                <a:gd name="connsiteY101" fmla="*/ 235139 h 606439"/>
                <a:gd name="connsiteX102" fmla="*/ 489512 w 584211"/>
                <a:gd name="connsiteY102" fmla="*/ 183127 h 606439"/>
                <a:gd name="connsiteX103" fmla="*/ 361303 w 584211"/>
                <a:gd name="connsiteY103" fmla="*/ 72971 h 606439"/>
                <a:gd name="connsiteX104" fmla="*/ 358892 w 584211"/>
                <a:gd name="connsiteY104" fmla="*/ 73204 h 606439"/>
                <a:gd name="connsiteX105" fmla="*/ 358892 w 584211"/>
                <a:gd name="connsiteY105" fmla="*/ 171949 h 606439"/>
                <a:gd name="connsiteX106" fmla="*/ 500630 w 584211"/>
                <a:gd name="connsiteY106" fmla="*/ 171949 h 606439"/>
                <a:gd name="connsiteX107" fmla="*/ 500630 w 584211"/>
                <a:gd name="connsiteY107" fmla="*/ 235139 h 606439"/>
                <a:gd name="connsiteX108" fmla="*/ 561975 w 584211"/>
                <a:gd name="connsiteY108" fmla="*/ 235139 h 606439"/>
                <a:gd name="connsiteX109" fmla="*/ 561975 w 584211"/>
                <a:gd name="connsiteY109" fmla="*/ 89662 h 606439"/>
                <a:gd name="connsiteX110" fmla="*/ 545259 w 584211"/>
                <a:gd name="connsiteY110" fmla="*/ 72971 h 606439"/>
                <a:gd name="connsiteX111" fmla="*/ 358892 w 584211"/>
                <a:gd name="connsiteY111" fmla="*/ 0 h 606439"/>
                <a:gd name="connsiteX112" fmla="*/ 358892 w 584211"/>
                <a:gd name="connsiteY112" fmla="*/ 50769 h 606439"/>
                <a:gd name="connsiteX113" fmla="*/ 361303 w 584211"/>
                <a:gd name="connsiteY113" fmla="*/ 50692 h 606439"/>
                <a:gd name="connsiteX114" fmla="*/ 545259 w 584211"/>
                <a:gd name="connsiteY114" fmla="*/ 50692 h 606439"/>
                <a:gd name="connsiteX115" fmla="*/ 584211 w 584211"/>
                <a:gd name="connsiteY115" fmla="*/ 89662 h 606439"/>
                <a:gd name="connsiteX116" fmla="*/ 584211 w 584211"/>
                <a:gd name="connsiteY116" fmla="*/ 515225 h 606439"/>
                <a:gd name="connsiteX117" fmla="*/ 545259 w 584211"/>
                <a:gd name="connsiteY117" fmla="*/ 554195 h 606439"/>
                <a:gd name="connsiteX118" fmla="*/ 361303 w 584211"/>
                <a:gd name="connsiteY118" fmla="*/ 554195 h 606439"/>
                <a:gd name="connsiteX119" fmla="*/ 358892 w 584211"/>
                <a:gd name="connsiteY119" fmla="*/ 554117 h 606439"/>
                <a:gd name="connsiteX120" fmla="*/ 358892 w 584211"/>
                <a:gd name="connsiteY120" fmla="*/ 606439 h 606439"/>
                <a:gd name="connsiteX121" fmla="*/ 0 w 584211"/>
                <a:gd name="connsiteY121" fmla="*/ 557377 h 606439"/>
                <a:gd name="connsiteX122" fmla="*/ 0 w 584211"/>
                <a:gd name="connsiteY122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84211" h="606439">
                  <a:moveTo>
                    <a:pt x="358892" y="389077"/>
                  </a:moveTo>
                  <a:lnTo>
                    <a:pt x="358892" y="531682"/>
                  </a:lnTo>
                  <a:cubicBezTo>
                    <a:pt x="359670" y="531837"/>
                    <a:pt x="360525" y="531993"/>
                    <a:pt x="361303" y="531993"/>
                  </a:cubicBezTo>
                  <a:lnTo>
                    <a:pt x="545259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389077"/>
                  </a:lnTo>
                  <a:close/>
                  <a:moveTo>
                    <a:pt x="408221" y="350357"/>
                  </a:moveTo>
                  <a:lnTo>
                    <a:pt x="521620" y="350357"/>
                  </a:lnTo>
                  <a:lnTo>
                    <a:pt x="521620" y="355932"/>
                  </a:lnTo>
                  <a:lnTo>
                    <a:pt x="408221" y="355932"/>
                  </a:lnTo>
                  <a:close/>
                  <a:moveTo>
                    <a:pt x="389451" y="345700"/>
                  </a:moveTo>
                  <a:cubicBezTo>
                    <a:pt x="393543" y="345700"/>
                    <a:pt x="396861" y="349018"/>
                    <a:pt x="396861" y="353110"/>
                  </a:cubicBezTo>
                  <a:cubicBezTo>
                    <a:pt x="396861" y="357202"/>
                    <a:pt x="393543" y="360520"/>
                    <a:pt x="389451" y="360520"/>
                  </a:cubicBezTo>
                  <a:cubicBezTo>
                    <a:pt x="385359" y="360520"/>
                    <a:pt x="382041" y="357202"/>
                    <a:pt x="382041" y="353110"/>
                  </a:cubicBezTo>
                  <a:cubicBezTo>
                    <a:pt x="382041" y="349018"/>
                    <a:pt x="385359" y="345700"/>
                    <a:pt x="389451" y="345700"/>
                  </a:cubicBezTo>
                  <a:close/>
                  <a:moveTo>
                    <a:pt x="408221" y="323048"/>
                  </a:moveTo>
                  <a:lnTo>
                    <a:pt x="521620" y="323048"/>
                  </a:lnTo>
                  <a:lnTo>
                    <a:pt x="521620" y="328552"/>
                  </a:lnTo>
                  <a:lnTo>
                    <a:pt x="408221" y="328552"/>
                  </a:lnTo>
                  <a:close/>
                  <a:moveTo>
                    <a:pt x="389451" y="318391"/>
                  </a:moveTo>
                  <a:cubicBezTo>
                    <a:pt x="393543" y="318391"/>
                    <a:pt x="396861" y="321709"/>
                    <a:pt x="396861" y="325801"/>
                  </a:cubicBezTo>
                  <a:cubicBezTo>
                    <a:pt x="396861" y="329893"/>
                    <a:pt x="393543" y="333211"/>
                    <a:pt x="389451" y="333211"/>
                  </a:cubicBezTo>
                  <a:cubicBezTo>
                    <a:pt x="385359" y="333211"/>
                    <a:pt x="382041" y="329893"/>
                    <a:pt x="382041" y="325801"/>
                  </a:cubicBezTo>
                  <a:cubicBezTo>
                    <a:pt x="382041" y="321709"/>
                    <a:pt x="385359" y="318391"/>
                    <a:pt x="389451" y="318391"/>
                  </a:cubicBezTo>
                  <a:close/>
                  <a:moveTo>
                    <a:pt x="408221" y="294046"/>
                  </a:moveTo>
                  <a:lnTo>
                    <a:pt x="521620" y="294046"/>
                  </a:lnTo>
                  <a:lnTo>
                    <a:pt x="521620" y="299550"/>
                  </a:lnTo>
                  <a:lnTo>
                    <a:pt x="408221" y="299550"/>
                  </a:lnTo>
                  <a:close/>
                  <a:moveTo>
                    <a:pt x="389451" y="289389"/>
                  </a:moveTo>
                  <a:cubicBezTo>
                    <a:pt x="393543" y="289389"/>
                    <a:pt x="396861" y="292707"/>
                    <a:pt x="396861" y="296799"/>
                  </a:cubicBezTo>
                  <a:cubicBezTo>
                    <a:pt x="396861" y="300891"/>
                    <a:pt x="393543" y="304209"/>
                    <a:pt x="389451" y="304209"/>
                  </a:cubicBezTo>
                  <a:cubicBezTo>
                    <a:pt x="385359" y="304209"/>
                    <a:pt x="382041" y="300891"/>
                    <a:pt x="382041" y="296799"/>
                  </a:cubicBezTo>
                  <a:cubicBezTo>
                    <a:pt x="382041" y="292707"/>
                    <a:pt x="385359" y="289389"/>
                    <a:pt x="389451" y="289389"/>
                  </a:cubicBezTo>
                  <a:close/>
                  <a:moveTo>
                    <a:pt x="53063" y="284110"/>
                  </a:moveTo>
                  <a:cubicBezTo>
                    <a:pt x="66126" y="283955"/>
                    <a:pt x="74446" y="292028"/>
                    <a:pt x="74368" y="307552"/>
                  </a:cubicBezTo>
                  <a:cubicBezTo>
                    <a:pt x="74368" y="325405"/>
                    <a:pt x="65193" y="333633"/>
                    <a:pt x="51507" y="333245"/>
                  </a:cubicBezTo>
                  <a:cubicBezTo>
                    <a:pt x="49641" y="333245"/>
                    <a:pt x="47542" y="333167"/>
                    <a:pt x="46220" y="332857"/>
                  </a:cubicBezTo>
                  <a:lnTo>
                    <a:pt x="46220" y="284886"/>
                  </a:lnTo>
                  <a:cubicBezTo>
                    <a:pt x="47542" y="284576"/>
                    <a:pt x="49719" y="284188"/>
                    <a:pt x="53063" y="284110"/>
                  </a:cubicBezTo>
                  <a:close/>
                  <a:moveTo>
                    <a:pt x="133100" y="282628"/>
                  </a:moveTo>
                  <a:cubicBezTo>
                    <a:pt x="144839" y="282473"/>
                    <a:pt x="151292" y="294504"/>
                    <a:pt x="151292" y="308632"/>
                  </a:cubicBezTo>
                  <a:cubicBezTo>
                    <a:pt x="151292" y="323923"/>
                    <a:pt x="144684" y="335256"/>
                    <a:pt x="133255" y="335023"/>
                  </a:cubicBezTo>
                  <a:cubicBezTo>
                    <a:pt x="122060" y="334790"/>
                    <a:pt x="115374" y="324078"/>
                    <a:pt x="115374" y="309020"/>
                  </a:cubicBezTo>
                  <a:cubicBezTo>
                    <a:pt x="115374" y="294116"/>
                    <a:pt x="121827" y="282861"/>
                    <a:pt x="133100" y="282628"/>
                  </a:cubicBezTo>
                  <a:close/>
                  <a:moveTo>
                    <a:pt x="51470" y="271392"/>
                  </a:moveTo>
                  <a:cubicBezTo>
                    <a:pt x="43851" y="271624"/>
                    <a:pt x="36776" y="272323"/>
                    <a:pt x="31411" y="273410"/>
                  </a:cubicBezTo>
                  <a:lnTo>
                    <a:pt x="31411" y="344673"/>
                  </a:lnTo>
                  <a:cubicBezTo>
                    <a:pt x="35065" y="345294"/>
                    <a:pt x="40430" y="345993"/>
                    <a:pt x="48205" y="346148"/>
                  </a:cubicBezTo>
                  <a:cubicBezTo>
                    <a:pt x="61267" y="346537"/>
                    <a:pt x="72152" y="343742"/>
                    <a:pt x="79382" y="337376"/>
                  </a:cubicBezTo>
                  <a:cubicBezTo>
                    <a:pt x="86069" y="331399"/>
                    <a:pt x="90967" y="321462"/>
                    <a:pt x="90967" y="307023"/>
                  </a:cubicBezTo>
                  <a:cubicBezTo>
                    <a:pt x="90967" y="293671"/>
                    <a:pt x="86458" y="284433"/>
                    <a:pt x="79227" y="278766"/>
                  </a:cubicBezTo>
                  <a:cubicBezTo>
                    <a:pt x="72540" y="273410"/>
                    <a:pt x="64143" y="271081"/>
                    <a:pt x="51470" y="271392"/>
                  </a:cubicBezTo>
                  <a:close/>
                  <a:moveTo>
                    <a:pt x="133574" y="268675"/>
                  </a:moveTo>
                  <a:cubicBezTo>
                    <a:pt x="111959" y="269218"/>
                    <a:pt x="98198" y="286607"/>
                    <a:pt x="98198" y="309352"/>
                  </a:cubicBezTo>
                  <a:cubicBezTo>
                    <a:pt x="98198" y="331011"/>
                    <a:pt x="110638" y="348400"/>
                    <a:pt x="132330" y="348943"/>
                  </a:cubicBezTo>
                  <a:cubicBezTo>
                    <a:pt x="154411" y="349564"/>
                    <a:pt x="169727" y="334194"/>
                    <a:pt x="169727" y="308110"/>
                  </a:cubicBezTo>
                  <a:cubicBezTo>
                    <a:pt x="169727" y="286141"/>
                    <a:pt x="156743" y="268131"/>
                    <a:pt x="133574" y="268675"/>
                  </a:cubicBezTo>
                  <a:close/>
                  <a:moveTo>
                    <a:pt x="408221" y="267090"/>
                  </a:moveTo>
                  <a:lnTo>
                    <a:pt x="521620" y="267090"/>
                  </a:lnTo>
                  <a:lnTo>
                    <a:pt x="521620" y="272735"/>
                  </a:lnTo>
                  <a:lnTo>
                    <a:pt x="408221" y="272735"/>
                  </a:lnTo>
                  <a:close/>
                  <a:moveTo>
                    <a:pt x="221975" y="266501"/>
                  </a:moveTo>
                  <a:cubicBezTo>
                    <a:pt x="197173" y="267122"/>
                    <a:pt x="177736" y="282803"/>
                    <a:pt x="177736" y="310128"/>
                  </a:cubicBezTo>
                  <a:cubicBezTo>
                    <a:pt x="177736" y="332874"/>
                    <a:pt x="191886" y="350496"/>
                    <a:pt x="220109" y="351350"/>
                  </a:cubicBezTo>
                  <a:cubicBezTo>
                    <a:pt x="230294" y="351582"/>
                    <a:pt x="238225" y="349952"/>
                    <a:pt x="241724" y="348322"/>
                  </a:cubicBezTo>
                  <a:lnTo>
                    <a:pt x="238847" y="333572"/>
                  </a:lnTo>
                  <a:cubicBezTo>
                    <a:pt x="235037" y="334970"/>
                    <a:pt x="228662" y="336134"/>
                    <a:pt x="222986" y="335979"/>
                  </a:cubicBezTo>
                  <a:cubicBezTo>
                    <a:pt x="206348" y="335668"/>
                    <a:pt x="196707" y="325344"/>
                    <a:pt x="196707" y="309042"/>
                  </a:cubicBezTo>
                  <a:cubicBezTo>
                    <a:pt x="196707" y="291032"/>
                    <a:pt x="208058" y="282104"/>
                    <a:pt x="222830" y="281871"/>
                  </a:cubicBezTo>
                  <a:cubicBezTo>
                    <a:pt x="229595" y="281794"/>
                    <a:pt x="234959" y="283191"/>
                    <a:pt x="238847" y="284744"/>
                  </a:cubicBezTo>
                  <a:lnTo>
                    <a:pt x="242812" y="269684"/>
                  </a:lnTo>
                  <a:cubicBezTo>
                    <a:pt x="239391" y="268053"/>
                    <a:pt x="231849" y="266268"/>
                    <a:pt x="221975" y="266501"/>
                  </a:cubicBezTo>
                  <a:close/>
                  <a:moveTo>
                    <a:pt x="324838" y="265336"/>
                  </a:moveTo>
                  <a:lnTo>
                    <a:pt x="300891" y="265957"/>
                  </a:lnTo>
                  <a:lnTo>
                    <a:pt x="293116" y="281794"/>
                  </a:lnTo>
                  <a:cubicBezTo>
                    <a:pt x="290861" y="286840"/>
                    <a:pt x="289073" y="290644"/>
                    <a:pt x="286974" y="296155"/>
                  </a:cubicBezTo>
                  <a:lnTo>
                    <a:pt x="286663" y="296155"/>
                  </a:lnTo>
                  <a:cubicBezTo>
                    <a:pt x="284564" y="291342"/>
                    <a:pt x="282542" y="287150"/>
                    <a:pt x="279899" y="282027"/>
                  </a:cubicBezTo>
                  <a:lnTo>
                    <a:pt x="272124" y="266656"/>
                  </a:lnTo>
                  <a:lnTo>
                    <a:pt x="249421" y="267200"/>
                  </a:lnTo>
                  <a:lnTo>
                    <a:pt x="273834" y="308576"/>
                  </a:lnTo>
                  <a:lnTo>
                    <a:pt x="248488" y="350884"/>
                  </a:lnTo>
                  <a:lnTo>
                    <a:pt x="271035" y="351505"/>
                  </a:lnTo>
                  <a:lnTo>
                    <a:pt x="278421" y="336290"/>
                  </a:lnTo>
                  <a:cubicBezTo>
                    <a:pt x="281220" y="330390"/>
                    <a:pt x="283475" y="325965"/>
                    <a:pt x="285341" y="321074"/>
                  </a:cubicBezTo>
                  <a:lnTo>
                    <a:pt x="285652" y="321074"/>
                  </a:lnTo>
                  <a:cubicBezTo>
                    <a:pt x="288140" y="326042"/>
                    <a:pt x="290317" y="330467"/>
                    <a:pt x="293660" y="336522"/>
                  </a:cubicBezTo>
                  <a:lnTo>
                    <a:pt x="301980" y="352359"/>
                  </a:lnTo>
                  <a:lnTo>
                    <a:pt x="326238" y="352980"/>
                  </a:lnTo>
                  <a:lnTo>
                    <a:pt x="298714" y="308110"/>
                  </a:lnTo>
                  <a:close/>
                  <a:moveTo>
                    <a:pt x="389451" y="262574"/>
                  </a:moveTo>
                  <a:cubicBezTo>
                    <a:pt x="393543" y="262574"/>
                    <a:pt x="396861" y="265892"/>
                    <a:pt x="396861" y="269984"/>
                  </a:cubicBezTo>
                  <a:cubicBezTo>
                    <a:pt x="396861" y="274076"/>
                    <a:pt x="393543" y="277394"/>
                    <a:pt x="389451" y="277394"/>
                  </a:cubicBezTo>
                  <a:cubicBezTo>
                    <a:pt x="385359" y="277394"/>
                    <a:pt x="382041" y="274076"/>
                    <a:pt x="382041" y="269984"/>
                  </a:cubicBezTo>
                  <a:cubicBezTo>
                    <a:pt x="382041" y="265892"/>
                    <a:pt x="385359" y="262574"/>
                    <a:pt x="389451" y="262574"/>
                  </a:cubicBezTo>
                  <a:close/>
                  <a:moveTo>
                    <a:pt x="358892" y="246317"/>
                  </a:moveTo>
                  <a:lnTo>
                    <a:pt x="358892" y="377976"/>
                  </a:lnTo>
                  <a:lnTo>
                    <a:pt x="552800" y="377976"/>
                  </a:lnTo>
                  <a:lnTo>
                    <a:pt x="552800" y="246317"/>
                  </a:lnTo>
                  <a:close/>
                  <a:moveTo>
                    <a:pt x="358892" y="183127"/>
                  </a:moveTo>
                  <a:lnTo>
                    <a:pt x="358892" y="235139"/>
                  </a:lnTo>
                  <a:lnTo>
                    <a:pt x="489512" y="235139"/>
                  </a:lnTo>
                  <a:lnTo>
                    <a:pt x="489512" y="183127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171949"/>
                  </a:lnTo>
                  <a:lnTo>
                    <a:pt x="500630" y="171949"/>
                  </a:lnTo>
                  <a:lnTo>
                    <a:pt x="500630" y="235139"/>
                  </a:lnTo>
                  <a:lnTo>
                    <a:pt x="561975" y="235139"/>
                  </a:lnTo>
                  <a:lnTo>
                    <a:pt x="561975" y="89662"/>
                  </a:lnTo>
                  <a:cubicBezTo>
                    <a:pt x="561975" y="80424"/>
                    <a:pt x="554433" y="72971"/>
                    <a:pt x="545259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9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9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grpSp>
          <p:nvGrpSpPr>
            <p:cNvPr id="301" name="24cdbb12-2d62-4ae5-9846-d4ab959ac260" descr="BwgAAB+LCAAAAAAABAC9VcFu2kAQ/Zdte6PIpEpKfYNSWlSlQTVKG1U5bOwBb7XeRetxBEH8e2cdG6+xKXEPFRc8+2bmzXvr8Y69xu0amM+ChBucCL4yPJkhJKzHZhHzVSZlj42FioRafTY6W6fM/7U7pLknPwTGH7XU5pbLDGwBJVBw+fzoN5Jq2LkRxGCbx05hCdaodbNcihAWMSRQYhZC4UhFQcwjQnh9jwYwYhWjgjQtAjcPvyFEJ82/tKgsjanmq+l0MBxOhhe2WN7G2+97LIBQq+h/kbw6T3L8Yfru06RO8pTYpc7XQokkSwpY3veab5zQwHsOiiiS4MJmCsE8Huwc2Fj+P0BDDabaJByp4c7bv6lEuKJcy2umIthQpZIsq7lfkLQXr/V+2YPD9covW5U053Rlgbi1TN3Mq9A9NlIrSeCL9/l8pYiHwuTNGr4R2lJi30FyFI+QR9l9fY6SElUHhc0J972T1OY6RaFVt3mKJHeYWzAoQi5HUqxUQixslkbU9lX+oo140grrx2QcYBjT+VeAdXEzAvFEDZdcplD6W+pAKVWAsmqSFIC6TC8T0+3jKFspU5P1rKJl8X9S9ijZVZje4hTw5xxMSGzG2/oQxV45wjiD+W8H/UGJuHtBlbv2Kl7/8tCnji+eGqYF2jz8zTOn/CnD3BKtZjVF72baAjbYzSmb4drTtoZOjZPTyVtWExQMutEu13nXXdS8V6PQel3secfVxqfrzJ6qnDraUa3rie3v6fcHuNHIrwcIAAA=">
              <a:extLst>
                <a:ext uri="{FF2B5EF4-FFF2-40B4-BE49-F238E27FC236}">
                  <a16:creationId xmlns:a16="http://schemas.microsoft.com/office/drawing/2014/main" xmlns="" id="{24C3048A-907E-4B55-A0FB-E92B32BAD78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10789" y="1704719"/>
              <a:ext cx="1793763" cy="3858135"/>
              <a:chOff x="6149928" y="1339850"/>
              <a:chExt cx="1793763" cy="3858135"/>
            </a:xfrm>
          </p:grpSpPr>
          <p:sp>
            <p:nvSpPr>
              <p:cNvPr id="304" name="ValueShape">
                <a:extLst>
                  <a:ext uri="{FF2B5EF4-FFF2-40B4-BE49-F238E27FC236}">
                    <a16:creationId xmlns:a16="http://schemas.microsoft.com/office/drawing/2014/main" xmlns="" id="{813906D9-1056-48E2-974A-8BDF31E9B6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2835" y="2610633"/>
                <a:ext cx="598488" cy="1906174"/>
              </a:xfrm>
              <a:custGeom>
                <a:avLst/>
                <a:gdLst>
                  <a:gd name="connsiteX0" fmla="*/ 252413 w 596901"/>
                  <a:gd name="connsiteY0" fmla="*/ 3159669 h 3176957"/>
                  <a:gd name="connsiteX1" fmla="*/ 596901 w 596901"/>
                  <a:gd name="connsiteY1" fmla="*/ 3159669 h 3176957"/>
                  <a:gd name="connsiteX2" fmla="*/ 596901 w 596901"/>
                  <a:gd name="connsiteY2" fmla="*/ 3176957 h 3176957"/>
                  <a:gd name="connsiteX3" fmla="*/ 252413 w 596901"/>
                  <a:gd name="connsiteY3" fmla="*/ 3176957 h 3176957"/>
                  <a:gd name="connsiteX4" fmla="*/ 252413 w 596901"/>
                  <a:gd name="connsiteY4" fmla="*/ 3069527 h 3176957"/>
                  <a:gd name="connsiteX5" fmla="*/ 596901 w 596901"/>
                  <a:gd name="connsiteY5" fmla="*/ 3069527 h 3176957"/>
                  <a:gd name="connsiteX6" fmla="*/ 596901 w 596901"/>
                  <a:gd name="connsiteY6" fmla="*/ 3086815 h 3176957"/>
                  <a:gd name="connsiteX7" fmla="*/ 252413 w 596901"/>
                  <a:gd name="connsiteY7" fmla="*/ 3086815 h 3176957"/>
                  <a:gd name="connsiteX8" fmla="*/ 252413 w 596901"/>
                  <a:gd name="connsiteY8" fmla="*/ 2980619 h 3176957"/>
                  <a:gd name="connsiteX9" fmla="*/ 596901 w 596901"/>
                  <a:gd name="connsiteY9" fmla="*/ 2980619 h 3176957"/>
                  <a:gd name="connsiteX10" fmla="*/ 596901 w 596901"/>
                  <a:gd name="connsiteY10" fmla="*/ 2997907 h 3176957"/>
                  <a:gd name="connsiteX11" fmla="*/ 252413 w 596901"/>
                  <a:gd name="connsiteY11" fmla="*/ 2997907 h 3176957"/>
                  <a:gd name="connsiteX12" fmla="*/ 252413 w 596901"/>
                  <a:gd name="connsiteY12" fmla="*/ 2890477 h 3176957"/>
                  <a:gd name="connsiteX13" fmla="*/ 596901 w 596901"/>
                  <a:gd name="connsiteY13" fmla="*/ 2890477 h 3176957"/>
                  <a:gd name="connsiteX14" fmla="*/ 596901 w 596901"/>
                  <a:gd name="connsiteY14" fmla="*/ 2907765 h 3176957"/>
                  <a:gd name="connsiteX15" fmla="*/ 252413 w 596901"/>
                  <a:gd name="connsiteY15" fmla="*/ 2907765 h 3176957"/>
                  <a:gd name="connsiteX16" fmla="*/ 252413 w 596901"/>
                  <a:gd name="connsiteY16" fmla="*/ 2800335 h 3176957"/>
                  <a:gd name="connsiteX17" fmla="*/ 596901 w 596901"/>
                  <a:gd name="connsiteY17" fmla="*/ 2800335 h 3176957"/>
                  <a:gd name="connsiteX18" fmla="*/ 596901 w 596901"/>
                  <a:gd name="connsiteY18" fmla="*/ 2817623 h 3176957"/>
                  <a:gd name="connsiteX19" fmla="*/ 252413 w 596901"/>
                  <a:gd name="connsiteY19" fmla="*/ 2817623 h 3176957"/>
                  <a:gd name="connsiteX20" fmla="*/ 252413 w 596901"/>
                  <a:gd name="connsiteY20" fmla="*/ 2711427 h 3176957"/>
                  <a:gd name="connsiteX21" fmla="*/ 596901 w 596901"/>
                  <a:gd name="connsiteY21" fmla="*/ 2711427 h 3176957"/>
                  <a:gd name="connsiteX22" fmla="*/ 596901 w 596901"/>
                  <a:gd name="connsiteY22" fmla="*/ 2728715 h 3176957"/>
                  <a:gd name="connsiteX23" fmla="*/ 252413 w 596901"/>
                  <a:gd name="connsiteY23" fmla="*/ 2728715 h 3176957"/>
                  <a:gd name="connsiteX24" fmla="*/ 252413 w 596901"/>
                  <a:gd name="connsiteY24" fmla="*/ 2621286 h 3176957"/>
                  <a:gd name="connsiteX25" fmla="*/ 596901 w 596901"/>
                  <a:gd name="connsiteY25" fmla="*/ 2621286 h 3176957"/>
                  <a:gd name="connsiteX26" fmla="*/ 596901 w 596901"/>
                  <a:gd name="connsiteY26" fmla="*/ 2638574 h 3176957"/>
                  <a:gd name="connsiteX27" fmla="*/ 252413 w 596901"/>
                  <a:gd name="connsiteY27" fmla="*/ 2638574 h 3176957"/>
                  <a:gd name="connsiteX28" fmla="*/ 252413 w 596901"/>
                  <a:gd name="connsiteY28" fmla="*/ 2532378 h 3176957"/>
                  <a:gd name="connsiteX29" fmla="*/ 596901 w 596901"/>
                  <a:gd name="connsiteY29" fmla="*/ 2532378 h 3176957"/>
                  <a:gd name="connsiteX30" fmla="*/ 596901 w 596901"/>
                  <a:gd name="connsiteY30" fmla="*/ 2549666 h 3176957"/>
                  <a:gd name="connsiteX31" fmla="*/ 252413 w 596901"/>
                  <a:gd name="connsiteY31" fmla="*/ 2549666 h 3176957"/>
                  <a:gd name="connsiteX32" fmla="*/ 252413 w 596901"/>
                  <a:gd name="connsiteY32" fmla="*/ 2442235 h 3176957"/>
                  <a:gd name="connsiteX33" fmla="*/ 596901 w 596901"/>
                  <a:gd name="connsiteY33" fmla="*/ 2442235 h 3176957"/>
                  <a:gd name="connsiteX34" fmla="*/ 596901 w 596901"/>
                  <a:gd name="connsiteY34" fmla="*/ 2459523 h 3176957"/>
                  <a:gd name="connsiteX35" fmla="*/ 252413 w 596901"/>
                  <a:gd name="connsiteY35" fmla="*/ 2459523 h 3176957"/>
                  <a:gd name="connsiteX36" fmla="*/ 252413 w 596901"/>
                  <a:gd name="connsiteY36" fmla="*/ 2353328 h 3176957"/>
                  <a:gd name="connsiteX37" fmla="*/ 596901 w 596901"/>
                  <a:gd name="connsiteY37" fmla="*/ 2353328 h 3176957"/>
                  <a:gd name="connsiteX38" fmla="*/ 596901 w 596901"/>
                  <a:gd name="connsiteY38" fmla="*/ 2370616 h 3176957"/>
                  <a:gd name="connsiteX39" fmla="*/ 252413 w 596901"/>
                  <a:gd name="connsiteY39" fmla="*/ 2370616 h 3176957"/>
                  <a:gd name="connsiteX40" fmla="*/ 252413 w 596901"/>
                  <a:gd name="connsiteY40" fmla="*/ 2263186 h 3176957"/>
                  <a:gd name="connsiteX41" fmla="*/ 596901 w 596901"/>
                  <a:gd name="connsiteY41" fmla="*/ 2263186 h 3176957"/>
                  <a:gd name="connsiteX42" fmla="*/ 596901 w 596901"/>
                  <a:gd name="connsiteY42" fmla="*/ 2280474 h 3176957"/>
                  <a:gd name="connsiteX43" fmla="*/ 252413 w 596901"/>
                  <a:gd name="connsiteY43" fmla="*/ 2280474 h 3176957"/>
                  <a:gd name="connsiteX44" fmla="*/ 252413 w 596901"/>
                  <a:gd name="connsiteY44" fmla="*/ 2173043 h 3176957"/>
                  <a:gd name="connsiteX45" fmla="*/ 596901 w 596901"/>
                  <a:gd name="connsiteY45" fmla="*/ 2173043 h 3176957"/>
                  <a:gd name="connsiteX46" fmla="*/ 596901 w 596901"/>
                  <a:gd name="connsiteY46" fmla="*/ 2190331 h 3176957"/>
                  <a:gd name="connsiteX47" fmla="*/ 252413 w 596901"/>
                  <a:gd name="connsiteY47" fmla="*/ 2190331 h 3176957"/>
                  <a:gd name="connsiteX48" fmla="*/ 252413 w 596901"/>
                  <a:gd name="connsiteY48" fmla="*/ 2084136 h 3176957"/>
                  <a:gd name="connsiteX49" fmla="*/ 596901 w 596901"/>
                  <a:gd name="connsiteY49" fmla="*/ 2084136 h 3176957"/>
                  <a:gd name="connsiteX50" fmla="*/ 596901 w 596901"/>
                  <a:gd name="connsiteY50" fmla="*/ 2101424 h 3176957"/>
                  <a:gd name="connsiteX51" fmla="*/ 252413 w 596901"/>
                  <a:gd name="connsiteY51" fmla="*/ 2101424 h 3176957"/>
                  <a:gd name="connsiteX52" fmla="*/ 252413 w 596901"/>
                  <a:gd name="connsiteY52" fmla="*/ 1993994 h 3176957"/>
                  <a:gd name="connsiteX53" fmla="*/ 596901 w 596901"/>
                  <a:gd name="connsiteY53" fmla="*/ 1993994 h 3176957"/>
                  <a:gd name="connsiteX54" fmla="*/ 596901 w 596901"/>
                  <a:gd name="connsiteY54" fmla="*/ 2011282 h 3176957"/>
                  <a:gd name="connsiteX55" fmla="*/ 252413 w 596901"/>
                  <a:gd name="connsiteY55" fmla="*/ 2011282 h 3176957"/>
                  <a:gd name="connsiteX56" fmla="*/ 252413 w 596901"/>
                  <a:gd name="connsiteY56" fmla="*/ 1905087 h 3176957"/>
                  <a:gd name="connsiteX57" fmla="*/ 596901 w 596901"/>
                  <a:gd name="connsiteY57" fmla="*/ 1905087 h 3176957"/>
                  <a:gd name="connsiteX58" fmla="*/ 596901 w 596901"/>
                  <a:gd name="connsiteY58" fmla="*/ 1922375 h 3176957"/>
                  <a:gd name="connsiteX59" fmla="*/ 252413 w 596901"/>
                  <a:gd name="connsiteY59" fmla="*/ 1922375 h 3176957"/>
                  <a:gd name="connsiteX60" fmla="*/ 252413 w 596901"/>
                  <a:gd name="connsiteY60" fmla="*/ 1814944 h 3176957"/>
                  <a:gd name="connsiteX61" fmla="*/ 596901 w 596901"/>
                  <a:gd name="connsiteY61" fmla="*/ 1814944 h 3176957"/>
                  <a:gd name="connsiteX62" fmla="*/ 596901 w 596901"/>
                  <a:gd name="connsiteY62" fmla="*/ 1832232 h 3176957"/>
                  <a:gd name="connsiteX63" fmla="*/ 252413 w 596901"/>
                  <a:gd name="connsiteY63" fmla="*/ 1832232 h 3176957"/>
                  <a:gd name="connsiteX64" fmla="*/ 252413 w 596901"/>
                  <a:gd name="connsiteY64" fmla="*/ 1726037 h 3176957"/>
                  <a:gd name="connsiteX65" fmla="*/ 596901 w 596901"/>
                  <a:gd name="connsiteY65" fmla="*/ 1726037 h 3176957"/>
                  <a:gd name="connsiteX66" fmla="*/ 596901 w 596901"/>
                  <a:gd name="connsiteY66" fmla="*/ 1743325 h 3176957"/>
                  <a:gd name="connsiteX67" fmla="*/ 252413 w 596901"/>
                  <a:gd name="connsiteY67" fmla="*/ 1743325 h 3176957"/>
                  <a:gd name="connsiteX68" fmla="*/ 252413 w 596901"/>
                  <a:gd name="connsiteY68" fmla="*/ 1635895 h 3176957"/>
                  <a:gd name="connsiteX69" fmla="*/ 596901 w 596901"/>
                  <a:gd name="connsiteY69" fmla="*/ 1635895 h 3176957"/>
                  <a:gd name="connsiteX70" fmla="*/ 596901 w 596901"/>
                  <a:gd name="connsiteY70" fmla="*/ 1653183 h 3176957"/>
                  <a:gd name="connsiteX71" fmla="*/ 252413 w 596901"/>
                  <a:gd name="connsiteY71" fmla="*/ 1653183 h 3176957"/>
                  <a:gd name="connsiteX72" fmla="*/ 252413 w 596901"/>
                  <a:gd name="connsiteY72" fmla="*/ 1546987 h 3176957"/>
                  <a:gd name="connsiteX73" fmla="*/ 596901 w 596901"/>
                  <a:gd name="connsiteY73" fmla="*/ 1546987 h 3176957"/>
                  <a:gd name="connsiteX74" fmla="*/ 596901 w 596901"/>
                  <a:gd name="connsiteY74" fmla="*/ 1564275 h 3176957"/>
                  <a:gd name="connsiteX75" fmla="*/ 252413 w 596901"/>
                  <a:gd name="connsiteY75" fmla="*/ 1564275 h 3176957"/>
                  <a:gd name="connsiteX76" fmla="*/ 252413 w 596901"/>
                  <a:gd name="connsiteY76" fmla="*/ 1456845 h 3176957"/>
                  <a:gd name="connsiteX77" fmla="*/ 596901 w 596901"/>
                  <a:gd name="connsiteY77" fmla="*/ 1456845 h 3176957"/>
                  <a:gd name="connsiteX78" fmla="*/ 596901 w 596901"/>
                  <a:gd name="connsiteY78" fmla="*/ 1474133 h 3176957"/>
                  <a:gd name="connsiteX79" fmla="*/ 252413 w 596901"/>
                  <a:gd name="connsiteY79" fmla="*/ 1474133 h 3176957"/>
                  <a:gd name="connsiteX80" fmla="*/ 252413 w 596901"/>
                  <a:gd name="connsiteY80" fmla="*/ 1366703 h 3176957"/>
                  <a:gd name="connsiteX81" fmla="*/ 596901 w 596901"/>
                  <a:gd name="connsiteY81" fmla="*/ 1366703 h 3176957"/>
                  <a:gd name="connsiteX82" fmla="*/ 596901 w 596901"/>
                  <a:gd name="connsiteY82" fmla="*/ 1383991 h 3176957"/>
                  <a:gd name="connsiteX83" fmla="*/ 252413 w 596901"/>
                  <a:gd name="connsiteY83" fmla="*/ 1383991 h 3176957"/>
                  <a:gd name="connsiteX84" fmla="*/ 252413 w 596901"/>
                  <a:gd name="connsiteY84" fmla="*/ 1277795 h 3176957"/>
                  <a:gd name="connsiteX85" fmla="*/ 596901 w 596901"/>
                  <a:gd name="connsiteY85" fmla="*/ 1277795 h 3176957"/>
                  <a:gd name="connsiteX86" fmla="*/ 596901 w 596901"/>
                  <a:gd name="connsiteY86" fmla="*/ 1295083 h 3176957"/>
                  <a:gd name="connsiteX87" fmla="*/ 252413 w 596901"/>
                  <a:gd name="connsiteY87" fmla="*/ 1295083 h 3176957"/>
                  <a:gd name="connsiteX88" fmla="*/ 252413 w 596901"/>
                  <a:gd name="connsiteY88" fmla="*/ 1187653 h 3176957"/>
                  <a:gd name="connsiteX89" fmla="*/ 596901 w 596901"/>
                  <a:gd name="connsiteY89" fmla="*/ 1187653 h 3176957"/>
                  <a:gd name="connsiteX90" fmla="*/ 596901 w 596901"/>
                  <a:gd name="connsiteY90" fmla="*/ 1204941 h 3176957"/>
                  <a:gd name="connsiteX91" fmla="*/ 252413 w 596901"/>
                  <a:gd name="connsiteY91" fmla="*/ 1204941 h 3176957"/>
                  <a:gd name="connsiteX92" fmla="*/ 252413 w 596901"/>
                  <a:gd name="connsiteY92" fmla="*/ 1098745 h 3176957"/>
                  <a:gd name="connsiteX93" fmla="*/ 596901 w 596901"/>
                  <a:gd name="connsiteY93" fmla="*/ 1098745 h 3176957"/>
                  <a:gd name="connsiteX94" fmla="*/ 596901 w 596901"/>
                  <a:gd name="connsiteY94" fmla="*/ 1116033 h 3176957"/>
                  <a:gd name="connsiteX95" fmla="*/ 252413 w 596901"/>
                  <a:gd name="connsiteY95" fmla="*/ 1116033 h 3176957"/>
                  <a:gd name="connsiteX96" fmla="*/ 252413 w 596901"/>
                  <a:gd name="connsiteY96" fmla="*/ 1008603 h 3176957"/>
                  <a:gd name="connsiteX97" fmla="*/ 596901 w 596901"/>
                  <a:gd name="connsiteY97" fmla="*/ 1008603 h 3176957"/>
                  <a:gd name="connsiteX98" fmla="*/ 596901 w 596901"/>
                  <a:gd name="connsiteY98" fmla="*/ 1025891 h 3176957"/>
                  <a:gd name="connsiteX99" fmla="*/ 252413 w 596901"/>
                  <a:gd name="connsiteY99" fmla="*/ 1025891 h 3176957"/>
                  <a:gd name="connsiteX100" fmla="*/ 252413 w 596901"/>
                  <a:gd name="connsiteY100" fmla="*/ 919696 h 3176957"/>
                  <a:gd name="connsiteX101" fmla="*/ 596901 w 596901"/>
                  <a:gd name="connsiteY101" fmla="*/ 919696 h 3176957"/>
                  <a:gd name="connsiteX102" fmla="*/ 596901 w 596901"/>
                  <a:gd name="connsiteY102" fmla="*/ 936984 h 3176957"/>
                  <a:gd name="connsiteX103" fmla="*/ 252413 w 596901"/>
                  <a:gd name="connsiteY103" fmla="*/ 936984 h 3176957"/>
                  <a:gd name="connsiteX104" fmla="*/ 252413 w 596901"/>
                  <a:gd name="connsiteY104" fmla="*/ 829553 h 3176957"/>
                  <a:gd name="connsiteX105" fmla="*/ 596901 w 596901"/>
                  <a:gd name="connsiteY105" fmla="*/ 829553 h 3176957"/>
                  <a:gd name="connsiteX106" fmla="*/ 596901 w 596901"/>
                  <a:gd name="connsiteY106" fmla="*/ 846841 h 3176957"/>
                  <a:gd name="connsiteX107" fmla="*/ 252413 w 596901"/>
                  <a:gd name="connsiteY107" fmla="*/ 846841 h 3176957"/>
                  <a:gd name="connsiteX108" fmla="*/ 252413 w 596901"/>
                  <a:gd name="connsiteY108" fmla="*/ 739411 h 3176957"/>
                  <a:gd name="connsiteX109" fmla="*/ 596901 w 596901"/>
                  <a:gd name="connsiteY109" fmla="*/ 739411 h 3176957"/>
                  <a:gd name="connsiteX110" fmla="*/ 596901 w 596901"/>
                  <a:gd name="connsiteY110" fmla="*/ 756699 h 3176957"/>
                  <a:gd name="connsiteX111" fmla="*/ 252413 w 596901"/>
                  <a:gd name="connsiteY111" fmla="*/ 756699 h 3176957"/>
                  <a:gd name="connsiteX112" fmla="*/ 252413 w 596901"/>
                  <a:gd name="connsiteY112" fmla="*/ 650504 h 3176957"/>
                  <a:gd name="connsiteX113" fmla="*/ 596901 w 596901"/>
                  <a:gd name="connsiteY113" fmla="*/ 650504 h 3176957"/>
                  <a:gd name="connsiteX114" fmla="*/ 596901 w 596901"/>
                  <a:gd name="connsiteY114" fmla="*/ 667792 h 3176957"/>
                  <a:gd name="connsiteX115" fmla="*/ 252413 w 596901"/>
                  <a:gd name="connsiteY115" fmla="*/ 667792 h 3176957"/>
                  <a:gd name="connsiteX116" fmla="*/ 252413 w 596901"/>
                  <a:gd name="connsiteY116" fmla="*/ 560361 h 3176957"/>
                  <a:gd name="connsiteX117" fmla="*/ 596901 w 596901"/>
                  <a:gd name="connsiteY117" fmla="*/ 560361 h 3176957"/>
                  <a:gd name="connsiteX118" fmla="*/ 596901 w 596901"/>
                  <a:gd name="connsiteY118" fmla="*/ 577649 h 3176957"/>
                  <a:gd name="connsiteX119" fmla="*/ 252413 w 596901"/>
                  <a:gd name="connsiteY119" fmla="*/ 577649 h 3176957"/>
                  <a:gd name="connsiteX120" fmla="*/ 252413 w 596901"/>
                  <a:gd name="connsiteY120" fmla="*/ 471454 h 3176957"/>
                  <a:gd name="connsiteX121" fmla="*/ 596901 w 596901"/>
                  <a:gd name="connsiteY121" fmla="*/ 471454 h 3176957"/>
                  <a:gd name="connsiteX122" fmla="*/ 596901 w 596901"/>
                  <a:gd name="connsiteY122" fmla="*/ 488742 h 3176957"/>
                  <a:gd name="connsiteX123" fmla="*/ 252413 w 596901"/>
                  <a:gd name="connsiteY123" fmla="*/ 488742 h 3176957"/>
                  <a:gd name="connsiteX124" fmla="*/ 252413 w 596901"/>
                  <a:gd name="connsiteY124" fmla="*/ 381312 h 3176957"/>
                  <a:gd name="connsiteX125" fmla="*/ 596901 w 596901"/>
                  <a:gd name="connsiteY125" fmla="*/ 381312 h 3176957"/>
                  <a:gd name="connsiteX126" fmla="*/ 596901 w 596901"/>
                  <a:gd name="connsiteY126" fmla="*/ 398600 h 3176957"/>
                  <a:gd name="connsiteX127" fmla="*/ 252413 w 596901"/>
                  <a:gd name="connsiteY127" fmla="*/ 398600 h 3176957"/>
                  <a:gd name="connsiteX128" fmla="*/ 252413 w 596901"/>
                  <a:gd name="connsiteY128" fmla="*/ 292405 h 3176957"/>
                  <a:gd name="connsiteX129" fmla="*/ 596901 w 596901"/>
                  <a:gd name="connsiteY129" fmla="*/ 292405 h 3176957"/>
                  <a:gd name="connsiteX130" fmla="*/ 596901 w 596901"/>
                  <a:gd name="connsiteY130" fmla="*/ 309693 h 3176957"/>
                  <a:gd name="connsiteX131" fmla="*/ 252413 w 596901"/>
                  <a:gd name="connsiteY131" fmla="*/ 309693 h 3176957"/>
                  <a:gd name="connsiteX132" fmla="*/ 252413 w 596901"/>
                  <a:gd name="connsiteY132" fmla="*/ 202262 h 3176957"/>
                  <a:gd name="connsiteX133" fmla="*/ 596901 w 596901"/>
                  <a:gd name="connsiteY133" fmla="*/ 202262 h 3176957"/>
                  <a:gd name="connsiteX134" fmla="*/ 596901 w 596901"/>
                  <a:gd name="connsiteY134" fmla="*/ 219550 h 3176957"/>
                  <a:gd name="connsiteX135" fmla="*/ 252413 w 596901"/>
                  <a:gd name="connsiteY135" fmla="*/ 219550 h 3176957"/>
                  <a:gd name="connsiteX136" fmla="*/ 252413 w 596901"/>
                  <a:gd name="connsiteY136" fmla="*/ 113355 h 3176957"/>
                  <a:gd name="connsiteX137" fmla="*/ 596901 w 596901"/>
                  <a:gd name="connsiteY137" fmla="*/ 113355 h 3176957"/>
                  <a:gd name="connsiteX138" fmla="*/ 596901 w 596901"/>
                  <a:gd name="connsiteY138" fmla="*/ 130643 h 3176957"/>
                  <a:gd name="connsiteX139" fmla="*/ 252413 w 596901"/>
                  <a:gd name="connsiteY139" fmla="*/ 130643 h 3176957"/>
                  <a:gd name="connsiteX140" fmla="*/ 252413 w 596901"/>
                  <a:gd name="connsiteY140" fmla="*/ 23213 h 3176957"/>
                  <a:gd name="connsiteX141" fmla="*/ 596901 w 596901"/>
                  <a:gd name="connsiteY141" fmla="*/ 23213 h 3176957"/>
                  <a:gd name="connsiteX142" fmla="*/ 596901 w 596901"/>
                  <a:gd name="connsiteY142" fmla="*/ 40501 h 3176957"/>
                  <a:gd name="connsiteX143" fmla="*/ 252413 w 596901"/>
                  <a:gd name="connsiteY143" fmla="*/ 40501 h 3176957"/>
                  <a:gd name="connsiteX144" fmla="*/ 0 w 596901"/>
                  <a:gd name="connsiteY144" fmla="*/ 0 h 3176957"/>
                  <a:gd name="connsiteX145" fmla="*/ 114300 w 596901"/>
                  <a:gd name="connsiteY145" fmla="*/ 0 h 3176957"/>
                  <a:gd name="connsiteX146" fmla="*/ 114300 w 596901"/>
                  <a:gd name="connsiteY146" fmla="*/ 848076 h 3176957"/>
                  <a:gd name="connsiteX147" fmla="*/ 114300 w 596901"/>
                  <a:gd name="connsiteY147" fmla="*/ 3176957 h 3176957"/>
                  <a:gd name="connsiteX148" fmla="*/ 0 w 596901"/>
                  <a:gd name="connsiteY148" fmla="*/ 3176957 h 3176957"/>
                  <a:gd name="connsiteX149" fmla="*/ 0 w 596901"/>
                  <a:gd name="connsiteY149" fmla="*/ 848076 h 31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596901" h="3176957">
                    <a:moveTo>
                      <a:pt x="252413" y="3159669"/>
                    </a:moveTo>
                    <a:lnTo>
                      <a:pt x="596901" y="3159669"/>
                    </a:lnTo>
                    <a:lnTo>
                      <a:pt x="596901" y="3176957"/>
                    </a:lnTo>
                    <a:lnTo>
                      <a:pt x="252413" y="3176957"/>
                    </a:lnTo>
                    <a:close/>
                    <a:moveTo>
                      <a:pt x="252413" y="3069527"/>
                    </a:moveTo>
                    <a:lnTo>
                      <a:pt x="596901" y="3069527"/>
                    </a:lnTo>
                    <a:lnTo>
                      <a:pt x="596901" y="3086815"/>
                    </a:lnTo>
                    <a:lnTo>
                      <a:pt x="252413" y="3086815"/>
                    </a:lnTo>
                    <a:close/>
                    <a:moveTo>
                      <a:pt x="252413" y="2980619"/>
                    </a:moveTo>
                    <a:lnTo>
                      <a:pt x="596901" y="2980619"/>
                    </a:lnTo>
                    <a:lnTo>
                      <a:pt x="596901" y="2997907"/>
                    </a:lnTo>
                    <a:lnTo>
                      <a:pt x="252413" y="2997907"/>
                    </a:lnTo>
                    <a:close/>
                    <a:moveTo>
                      <a:pt x="252413" y="2890477"/>
                    </a:moveTo>
                    <a:lnTo>
                      <a:pt x="596901" y="2890477"/>
                    </a:lnTo>
                    <a:lnTo>
                      <a:pt x="596901" y="2907765"/>
                    </a:lnTo>
                    <a:lnTo>
                      <a:pt x="252413" y="2907765"/>
                    </a:lnTo>
                    <a:close/>
                    <a:moveTo>
                      <a:pt x="252413" y="2800335"/>
                    </a:moveTo>
                    <a:lnTo>
                      <a:pt x="596901" y="2800335"/>
                    </a:lnTo>
                    <a:lnTo>
                      <a:pt x="596901" y="2817623"/>
                    </a:lnTo>
                    <a:lnTo>
                      <a:pt x="252413" y="2817623"/>
                    </a:lnTo>
                    <a:close/>
                    <a:moveTo>
                      <a:pt x="252413" y="2711427"/>
                    </a:moveTo>
                    <a:lnTo>
                      <a:pt x="596901" y="2711427"/>
                    </a:lnTo>
                    <a:lnTo>
                      <a:pt x="596901" y="2728715"/>
                    </a:lnTo>
                    <a:lnTo>
                      <a:pt x="252413" y="2728715"/>
                    </a:lnTo>
                    <a:close/>
                    <a:moveTo>
                      <a:pt x="252413" y="2621286"/>
                    </a:moveTo>
                    <a:lnTo>
                      <a:pt x="596901" y="2621286"/>
                    </a:lnTo>
                    <a:lnTo>
                      <a:pt x="596901" y="2638574"/>
                    </a:lnTo>
                    <a:lnTo>
                      <a:pt x="252413" y="2638574"/>
                    </a:lnTo>
                    <a:close/>
                    <a:moveTo>
                      <a:pt x="252413" y="2532378"/>
                    </a:moveTo>
                    <a:lnTo>
                      <a:pt x="596901" y="2532378"/>
                    </a:lnTo>
                    <a:lnTo>
                      <a:pt x="596901" y="2549666"/>
                    </a:lnTo>
                    <a:lnTo>
                      <a:pt x="252413" y="2549666"/>
                    </a:lnTo>
                    <a:close/>
                    <a:moveTo>
                      <a:pt x="252413" y="2442235"/>
                    </a:moveTo>
                    <a:lnTo>
                      <a:pt x="596901" y="2442235"/>
                    </a:lnTo>
                    <a:lnTo>
                      <a:pt x="596901" y="2459523"/>
                    </a:lnTo>
                    <a:lnTo>
                      <a:pt x="252413" y="2459523"/>
                    </a:lnTo>
                    <a:close/>
                    <a:moveTo>
                      <a:pt x="252413" y="2353328"/>
                    </a:moveTo>
                    <a:lnTo>
                      <a:pt x="596901" y="2353328"/>
                    </a:lnTo>
                    <a:lnTo>
                      <a:pt x="596901" y="2370616"/>
                    </a:lnTo>
                    <a:lnTo>
                      <a:pt x="252413" y="2370616"/>
                    </a:lnTo>
                    <a:close/>
                    <a:moveTo>
                      <a:pt x="252413" y="2263186"/>
                    </a:moveTo>
                    <a:lnTo>
                      <a:pt x="596901" y="2263186"/>
                    </a:lnTo>
                    <a:lnTo>
                      <a:pt x="596901" y="2280474"/>
                    </a:lnTo>
                    <a:lnTo>
                      <a:pt x="252413" y="2280474"/>
                    </a:lnTo>
                    <a:close/>
                    <a:moveTo>
                      <a:pt x="252413" y="2173043"/>
                    </a:moveTo>
                    <a:lnTo>
                      <a:pt x="596901" y="2173043"/>
                    </a:lnTo>
                    <a:lnTo>
                      <a:pt x="596901" y="2190331"/>
                    </a:lnTo>
                    <a:lnTo>
                      <a:pt x="252413" y="2190331"/>
                    </a:lnTo>
                    <a:close/>
                    <a:moveTo>
                      <a:pt x="252413" y="2084136"/>
                    </a:moveTo>
                    <a:lnTo>
                      <a:pt x="596901" y="2084136"/>
                    </a:lnTo>
                    <a:lnTo>
                      <a:pt x="596901" y="2101424"/>
                    </a:lnTo>
                    <a:lnTo>
                      <a:pt x="252413" y="2101424"/>
                    </a:lnTo>
                    <a:close/>
                    <a:moveTo>
                      <a:pt x="252413" y="1993994"/>
                    </a:moveTo>
                    <a:lnTo>
                      <a:pt x="596901" y="1993994"/>
                    </a:lnTo>
                    <a:lnTo>
                      <a:pt x="596901" y="2011282"/>
                    </a:lnTo>
                    <a:lnTo>
                      <a:pt x="252413" y="2011282"/>
                    </a:lnTo>
                    <a:close/>
                    <a:moveTo>
                      <a:pt x="252413" y="1905087"/>
                    </a:moveTo>
                    <a:lnTo>
                      <a:pt x="596901" y="1905087"/>
                    </a:lnTo>
                    <a:lnTo>
                      <a:pt x="596901" y="1922375"/>
                    </a:lnTo>
                    <a:lnTo>
                      <a:pt x="252413" y="1922375"/>
                    </a:lnTo>
                    <a:close/>
                    <a:moveTo>
                      <a:pt x="252413" y="1814944"/>
                    </a:moveTo>
                    <a:lnTo>
                      <a:pt x="596901" y="1814944"/>
                    </a:lnTo>
                    <a:lnTo>
                      <a:pt x="596901" y="1832232"/>
                    </a:lnTo>
                    <a:lnTo>
                      <a:pt x="252413" y="1832232"/>
                    </a:lnTo>
                    <a:close/>
                    <a:moveTo>
                      <a:pt x="252413" y="1726037"/>
                    </a:moveTo>
                    <a:lnTo>
                      <a:pt x="596901" y="1726037"/>
                    </a:lnTo>
                    <a:lnTo>
                      <a:pt x="596901" y="1743325"/>
                    </a:lnTo>
                    <a:lnTo>
                      <a:pt x="252413" y="1743325"/>
                    </a:lnTo>
                    <a:close/>
                    <a:moveTo>
                      <a:pt x="252413" y="1635895"/>
                    </a:moveTo>
                    <a:lnTo>
                      <a:pt x="596901" y="1635895"/>
                    </a:lnTo>
                    <a:lnTo>
                      <a:pt x="596901" y="1653183"/>
                    </a:lnTo>
                    <a:lnTo>
                      <a:pt x="252413" y="1653183"/>
                    </a:lnTo>
                    <a:close/>
                    <a:moveTo>
                      <a:pt x="252413" y="1546987"/>
                    </a:moveTo>
                    <a:lnTo>
                      <a:pt x="596901" y="1546987"/>
                    </a:lnTo>
                    <a:lnTo>
                      <a:pt x="596901" y="1564275"/>
                    </a:lnTo>
                    <a:lnTo>
                      <a:pt x="252413" y="1564275"/>
                    </a:lnTo>
                    <a:close/>
                    <a:moveTo>
                      <a:pt x="252413" y="1456845"/>
                    </a:moveTo>
                    <a:lnTo>
                      <a:pt x="596901" y="1456845"/>
                    </a:lnTo>
                    <a:lnTo>
                      <a:pt x="596901" y="1474133"/>
                    </a:lnTo>
                    <a:lnTo>
                      <a:pt x="252413" y="1474133"/>
                    </a:lnTo>
                    <a:close/>
                    <a:moveTo>
                      <a:pt x="252413" y="1366703"/>
                    </a:moveTo>
                    <a:lnTo>
                      <a:pt x="596901" y="1366703"/>
                    </a:lnTo>
                    <a:lnTo>
                      <a:pt x="596901" y="1383991"/>
                    </a:lnTo>
                    <a:lnTo>
                      <a:pt x="252413" y="1383991"/>
                    </a:lnTo>
                    <a:close/>
                    <a:moveTo>
                      <a:pt x="252413" y="1277795"/>
                    </a:moveTo>
                    <a:lnTo>
                      <a:pt x="596901" y="1277795"/>
                    </a:lnTo>
                    <a:lnTo>
                      <a:pt x="596901" y="1295083"/>
                    </a:lnTo>
                    <a:lnTo>
                      <a:pt x="252413" y="1295083"/>
                    </a:lnTo>
                    <a:close/>
                    <a:moveTo>
                      <a:pt x="252413" y="1187653"/>
                    </a:moveTo>
                    <a:lnTo>
                      <a:pt x="596901" y="1187653"/>
                    </a:lnTo>
                    <a:lnTo>
                      <a:pt x="596901" y="1204941"/>
                    </a:lnTo>
                    <a:lnTo>
                      <a:pt x="252413" y="1204941"/>
                    </a:lnTo>
                    <a:close/>
                    <a:moveTo>
                      <a:pt x="252413" y="1098745"/>
                    </a:moveTo>
                    <a:lnTo>
                      <a:pt x="596901" y="1098745"/>
                    </a:lnTo>
                    <a:lnTo>
                      <a:pt x="596901" y="1116033"/>
                    </a:lnTo>
                    <a:lnTo>
                      <a:pt x="252413" y="1116033"/>
                    </a:lnTo>
                    <a:close/>
                    <a:moveTo>
                      <a:pt x="252413" y="1008603"/>
                    </a:moveTo>
                    <a:lnTo>
                      <a:pt x="596901" y="1008603"/>
                    </a:lnTo>
                    <a:lnTo>
                      <a:pt x="596901" y="1025891"/>
                    </a:lnTo>
                    <a:lnTo>
                      <a:pt x="252413" y="1025891"/>
                    </a:lnTo>
                    <a:close/>
                    <a:moveTo>
                      <a:pt x="252413" y="919696"/>
                    </a:moveTo>
                    <a:lnTo>
                      <a:pt x="596901" y="919696"/>
                    </a:lnTo>
                    <a:lnTo>
                      <a:pt x="596901" y="936984"/>
                    </a:lnTo>
                    <a:lnTo>
                      <a:pt x="252413" y="936984"/>
                    </a:lnTo>
                    <a:close/>
                    <a:moveTo>
                      <a:pt x="252413" y="829553"/>
                    </a:moveTo>
                    <a:lnTo>
                      <a:pt x="596901" y="829553"/>
                    </a:lnTo>
                    <a:lnTo>
                      <a:pt x="596901" y="846841"/>
                    </a:lnTo>
                    <a:lnTo>
                      <a:pt x="252413" y="846841"/>
                    </a:lnTo>
                    <a:close/>
                    <a:moveTo>
                      <a:pt x="252413" y="739411"/>
                    </a:moveTo>
                    <a:lnTo>
                      <a:pt x="596901" y="739411"/>
                    </a:lnTo>
                    <a:lnTo>
                      <a:pt x="596901" y="756699"/>
                    </a:lnTo>
                    <a:lnTo>
                      <a:pt x="252413" y="756699"/>
                    </a:lnTo>
                    <a:close/>
                    <a:moveTo>
                      <a:pt x="252413" y="650504"/>
                    </a:moveTo>
                    <a:lnTo>
                      <a:pt x="596901" y="650504"/>
                    </a:lnTo>
                    <a:lnTo>
                      <a:pt x="596901" y="667792"/>
                    </a:lnTo>
                    <a:lnTo>
                      <a:pt x="252413" y="667792"/>
                    </a:lnTo>
                    <a:close/>
                    <a:moveTo>
                      <a:pt x="252413" y="560361"/>
                    </a:moveTo>
                    <a:lnTo>
                      <a:pt x="596901" y="560361"/>
                    </a:lnTo>
                    <a:lnTo>
                      <a:pt x="596901" y="577649"/>
                    </a:lnTo>
                    <a:lnTo>
                      <a:pt x="252413" y="577649"/>
                    </a:lnTo>
                    <a:close/>
                    <a:moveTo>
                      <a:pt x="252413" y="471454"/>
                    </a:moveTo>
                    <a:lnTo>
                      <a:pt x="596901" y="471454"/>
                    </a:lnTo>
                    <a:lnTo>
                      <a:pt x="596901" y="488742"/>
                    </a:lnTo>
                    <a:lnTo>
                      <a:pt x="252413" y="488742"/>
                    </a:lnTo>
                    <a:close/>
                    <a:moveTo>
                      <a:pt x="252413" y="381312"/>
                    </a:moveTo>
                    <a:lnTo>
                      <a:pt x="596901" y="381312"/>
                    </a:lnTo>
                    <a:lnTo>
                      <a:pt x="596901" y="398600"/>
                    </a:lnTo>
                    <a:lnTo>
                      <a:pt x="252413" y="398600"/>
                    </a:lnTo>
                    <a:close/>
                    <a:moveTo>
                      <a:pt x="252413" y="292405"/>
                    </a:moveTo>
                    <a:lnTo>
                      <a:pt x="596901" y="292405"/>
                    </a:lnTo>
                    <a:lnTo>
                      <a:pt x="596901" y="309693"/>
                    </a:lnTo>
                    <a:lnTo>
                      <a:pt x="252413" y="309693"/>
                    </a:lnTo>
                    <a:close/>
                    <a:moveTo>
                      <a:pt x="252413" y="202262"/>
                    </a:moveTo>
                    <a:lnTo>
                      <a:pt x="596901" y="202262"/>
                    </a:lnTo>
                    <a:lnTo>
                      <a:pt x="596901" y="219550"/>
                    </a:lnTo>
                    <a:lnTo>
                      <a:pt x="252413" y="219550"/>
                    </a:lnTo>
                    <a:close/>
                    <a:moveTo>
                      <a:pt x="252413" y="113355"/>
                    </a:moveTo>
                    <a:lnTo>
                      <a:pt x="596901" y="113355"/>
                    </a:lnTo>
                    <a:lnTo>
                      <a:pt x="596901" y="130643"/>
                    </a:lnTo>
                    <a:lnTo>
                      <a:pt x="252413" y="130643"/>
                    </a:lnTo>
                    <a:close/>
                    <a:moveTo>
                      <a:pt x="252413" y="23213"/>
                    </a:moveTo>
                    <a:lnTo>
                      <a:pt x="596901" y="23213"/>
                    </a:lnTo>
                    <a:lnTo>
                      <a:pt x="596901" y="40501"/>
                    </a:lnTo>
                    <a:lnTo>
                      <a:pt x="252413" y="40501"/>
                    </a:lnTo>
                    <a:close/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848076"/>
                    </a:lnTo>
                    <a:lnTo>
                      <a:pt x="114300" y="3176957"/>
                    </a:lnTo>
                    <a:lnTo>
                      <a:pt x="0" y="3176957"/>
                    </a:lnTo>
                    <a:lnTo>
                      <a:pt x="0" y="848076"/>
                    </a:lnTo>
                    <a:close/>
                  </a:path>
                </a:pathLst>
              </a:custGeom>
              <a:noFill/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05" name="SorbShape">
                <a:extLst>
                  <a:ext uri="{FF2B5EF4-FFF2-40B4-BE49-F238E27FC236}">
                    <a16:creationId xmlns:a16="http://schemas.microsoft.com/office/drawing/2014/main" xmlns="" id="{0AEDFB0D-C6DE-451D-93C0-6DC807DD1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9928" y="2514316"/>
                <a:ext cx="357188" cy="192633"/>
              </a:xfrm>
              <a:custGeom>
                <a:avLst/>
                <a:gdLst>
                  <a:gd name="T0" fmla="*/ 13 w 62"/>
                  <a:gd name="T1" fmla="*/ 2 h 43"/>
                  <a:gd name="T2" fmla="*/ 27 w 62"/>
                  <a:gd name="T3" fmla="*/ 2 h 43"/>
                  <a:gd name="T4" fmla="*/ 58 w 62"/>
                  <a:gd name="T5" fmla="*/ 19 h 43"/>
                  <a:gd name="T6" fmla="*/ 58 w 62"/>
                  <a:gd name="T7" fmla="*/ 24 h 43"/>
                  <a:gd name="T8" fmla="*/ 27 w 62"/>
                  <a:gd name="T9" fmla="*/ 41 h 43"/>
                  <a:gd name="T10" fmla="*/ 13 w 62"/>
                  <a:gd name="T11" fmla="*/ 41 h 43"/>
                  <a:gd name="T12" fmla="*/ 0 w 62"/>
                  <a:gd name="T13" fmla="*/ 21 h 43"/>
                  <a:gd name="T14" fmla="*/ 13 w 62"/>
                  <a:gd name="T15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3">
                    <a:moveTo>
                      <a:pt x="13" y="2"/>
                    </a:moveTo>
                    <a:cubicBezTo>
                      <a:pt x="17" y="0"/>
                      <a:pt x="23" y="0"/>
                      <a:pt x="27" y="2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62" y="20"/>
                      <a:pt x="62" y="22"/>
                      <a:pt x="58" y="24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3" y="43"/>
                      <a:pt x="17" y="43"/>
                      <a:pt x="13" y="41"/>
                    </a:cubicBezTo>
                    <a:cubicBezTo>
                      <a:pt x="13" y="41"/>
                      <a:pt x="0" y="34"/>
                      <a:pt x="0" y="21"/>
                    </a:cubicBezTo>
                    <a:cubicBezTo>
                      <a:pt x="0" y="9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06" name="RelativeShape">
                <a:extLst>
                  <a:ext uri="{FF2B5EF4-FFF2-40B4-BE49-F238E27FC236}">
                    <a16:creationId xmlns:a16="http://schemas.microsoft.com/office/drawing/2014/main" xmlns="" id="{B2E20D12-7B7B-4B56-89B6-2382B2B70F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2835" y="1339850"/>
                <a:ext cx="598488" cy="3176957"/>
              </a:xfrm>
              <a:custGeom>
                <a:avLst/>
                <a:gdLst>
                  <a:gd name="connsiteX0" fmla="*/ 254000 w 598488"/>
                  <a:gd name="connsiteY0" fmla="*/ 3159669 h 3176957"/>
                  <a:gd name="connsiteX1" fmla="*/ 598488 w 598488"/>
                  <a:gd name="connsiteY1" fmla="*/ 3159669 h 3176957"/>
                  <a:gd name="connsiteX2" fmla="*/ 598488 w 598488"/>
                  <a:gd name="connsiteY2" fmla="*/ 3176957 h 3176957"/>
                  <a:gd name="connsiteX3" fmla="*/ 254000 w 598488"/>
                  <a:gd name="connsiteY3" fmla="*/ 3176957 h 3176957"/>
                  <a:gd name="connsiteX4" fmla="*/ 254000 w 598488"/>
                  <a:gd name="connsiteY4" fmla="*/ 3069527 h 3176957"/>
                  <a:gd name="connsiteX5" fmla="*/ 598488 w 598488"/>
                  <a:gd name="connsiteY5" fmla="*/ 3069527 h 3176957"/>
                  <a:gd name="connsiteX6" fmla="*/ 598488 w 598488"/>
                  <a:gd name="connsiteY6" fmla="*/ 3086815 h 3176957"/>
                  <a:gd name="connsiteX7" fmla="*/ 254000 w 598488"/>
                  <a:gd name="connsiteY7" fmla="*/ 3086815 h 3176957"/>
                  <a:gd name="connsiteX8" fmla="*/ 254000 w 598488"/>
                  <a:gd name="connsiteY8" fmla="*/ 2980619 h 3176957"/>
                  <a:gd name="connsiteX9" fmla="*/ 598488 w 598488"/>
                  <a:gd name="connsiteY9" fmla="*/ 2980619 h 3176957"/>
                  <a:gd name="connsiteX10" fmla="*/ 598488 w 598488"/>
                  <a:gd name="connsiteY10" fmla="*/ 2997907 h 3176957"/>
                  <a:gd name="connsiteX11" fmla="*/ 254000 w 598488"/>
                  <a:gd name="connsiteY11" fmla="*/ 2997907 h 3176957"/>
                  <a:gd name="connsiteX12" fmla="*/ 254000 w 598488"/>
                  <a:gd name="connsiteY12" fmla="*/ 2890477 h 3176957"/>
                  <a:gd name="connsiteX13" fmla="*/ 598488 w 598488"/>
                  <a:gd name="connsiteY13" fmla="*/ 2890477 h 3176957"/>
                  <a:gd name="connsiteX14" fmla="*/ 598488 w 598488"/>
                  <a:gd name="connsiteY14" fmla="*/ 2907765 h 3176957"/>
                  <a:gd name="connsiteX15" fmla="*/ 254000 w 598488"/>
                  <a:gd name="connsiteY15" fmla="*/ 2907765 h 3176957"/>
                  <a:gd name="connsiteX16" fmla="*/ 254000 w 598488"/>
                  <a:gd name="connsiteY16" fmla="*/ 2800335 h 3176957"/>
                  <a:gd name="connsiteX17" fmla="*/ 598488 w 598488"/>
                  <a:gd name="connsiteY17" fmla="*/ 2800335 h 3176957"/>
                  <a:gd name="connsiteX18" fmla="*/ 598488 w 598488"/>
                  <a:gd name="connsiteY18" fmla="*/ 2817623 h 3176957"/>
                  <a:gd name="connsiteX19" fmla="*/ 254000 w 598488"/>
                  <a:gd name="connsiteY19" fmla="*/ 2817623 h 3176957"/>
                  <a:gd name="connsiteX20" fmla="*/ 254000 w 598488"/>
                  <a:gd name="connsiteY20" fmla="*/ 2711427 h 3176957"/>
                  <a:gd name="connsiteX21" fmla="*/ 598488 w 598488"/>
                  <a:gd name="connsiteY21" fmla="*/ 2711427 h 3176957"/>
                  <a:gd name="connsiteX22" fmla="*/ 598488 w 598488"/>
                  <a:gd name="connsiteY22" fmla="*/ 2728715 h 3176957"/>
                  <a:gd name="connsiteX23" fmla="*/ 254000 w 598488"/>
                  <a:gd name="connsiteY23" fmla="*/ 2728715 h 3176957"/>
                  <a:gd name="connsiteX24" fmla="*/ 254000 w 598488"/>
                  <a:gd name="connsiteY24" fmla="*/ 2621286 h 3176957"/>
                  <a:gd name="connsiteX25" fmla="*/ 598488 w 598488"/>
                  <a:gd name="connsiteY25" fmla="*/ 2621286 h 3176957"/>
                  <a:gd name="connsiteX26" fmla="*/ 598488 w 598488"/>
                  <a:gd name="connsiteY26" fmla="*/ 2638574 h 3176957"/>
                  <a:gd name="connsiteX27" fmla="*/ 254000 w 598488"/>
                  <a:gd name="connsiteY27" fmla="*/ 2638574 h 3176957"/>
                  <a:gd name="connsiteX28" fmla="*/ 254000 w 598488"/>
                  <a:gd name="connsiteY28" fmla="*/ 2532378 h 3176957"/>
                  <a:gd name="connsiteX29" fmla="*/ 598488 w 598488"/>
                  <a:gd name="connsiteY29" fmla="*/ 2532378 h 3176957"/>
                  <a:gd name="connsiteX30" fmla="*/ 598488 w 598488"/>
                  <a:gd name="connsiteY30" fmla="*/ 2549666 h 3176957"/>
                  <a:gd name="connsiteX31" fmla="*/ 254000 w 598488"/>
                  <a:gd name="connsiteY31" fmla="*/ 2549666 h 3176957"/>
                  <a:gd name="connsiteX32" fmla="*/ 254000 w 598488"/>
                  <a:gd name="connsiteY32" fmla="*/ 2442235 h 3176957"/>
                  <a:gd name="connsiteX33" fmla="*/ 598488 w 598488"/>
                  <a:gd name="connsiteY33" fmla="*/ 2442235 h 3176957"/>
                  <a:gd name="connsiteX34" fmla="*/ 598488 w 598488"/>
                  <a:gd name="connsiteY34" fmla="*/ 2459523 h 3176957"/>
                  <a:gd name="connsiteX35" fmla="*/ 254000 w 598488"/>
                  <a:gd name="connsiteY35" fmla="*/ 2459523 h 3176957"/>
                  <a:gd name="connsiteX36" fmla="*/ 254000 w 598488"/>
                  <a:gd name="connsiteY36" fmla="*/ 2353328 h 3176957"/>
                  <a:gd name="connsiteX37" fmla="*/ 598488 w 598488"/>
                  <a:gd name="connsiteY37" fmla="*/ 2353328 h 3176957"/>
                  <a:gd name="connsiteX38" fmla="*/ 598488 w 598488"/>
                  <a:gd name="connsiteY38" fmla="*/ 2370616 h 3176957"/>
                  <a:gd name="connsiteX39" fmla="*/ 254000 w 598488"/>
                  <a:gd name="connsiteY39" fmla="*/ 2370616 h 3176957"/>
                  <a:gd name="connsiteX40" fmla="*/ 254000 w 598488"/>
                  <a:gd name="connsiteY40" fmla="*/ 2263186 h 3176957"/>
                  <a:gd name="connsiteX41" fmla="*/ 598488 w 598488"/>
                  <a:gd name="connsiteY41" fmla="*/ 2263186 h 3176957"/>
                  <a:gd name="connsiteX42" fmla="*/ 598488 w 598488"/>
                  <a:gd name="connsiteY42" fmla="*/ 2280474 h 3176957"/>
                  <a:gd name="connsiteX43" fmla="*/ 254000 w 598488"/>
                  <a:gd name="connsiteY43" fmla="*/ 2280474 h 3176957"/>
                  <a:gd name="connsiteX44" fmla="*/ 254000 w 598488"/>
                  <a:gd name="connsiteY44" fmla="*/ 2173043 h 3176957"/>
                  <a:gd name="connsiteX45" fmla="*/ 598488 w 598488"/>
                  <a:gd name="connsiteY45" fmla="*/ 2173043 h 3176957"/>
                  <a:gd name="connsiteX46" fmla="*/ 598488 w 598488"/>
                  <a:gd name="connsiteY46" fmla="*/ 2190331 h 3176957"/>
                  <a:gd name="connsiteX47" fmla="*/ 254000 w 598488"/>
                  <a:gd name="connsiteY47" fmla="*/ 2190331 h 3176957"/>
                  <a:gd name="connsiteX48" fmla="*/ 254000 w 598488"/>
                  <a:gd name="connsiteY48" fmla="*/ 2084136 h 3176957"/>
                  <a:gd name="connsiteX49" fmla="*/ 598488 w 598488"/>
                  <a:gd name="connsiteY49" fmla="*/ 2084136 h 3176957"/>
                  <a:gd name="connsiteX50" fmla="*/ 598488 w 598488"/>
                  <a:gd name="connsiteY50" fmla="*/ 2101424 h 3176957"/>
                  <a:gd name="connsiteX51" fmla="*/ 254000 w 598488"/>
                  <a:gd name="connsiteY51" fmla="*/ 2101424 h 3176957"/>
                  <a:gd name="connsiteX52" fmla="*/ 254000 w 598488"/>
                  <a:gd name="connsiteY52" fmla="*/ 1993994 h 3176957"/>
                  <a:gd name="connsiteX53" fmla="*/ 598488 w 598488"/>
                  <a:gd name="connsiteY53" fmla="*/ 1993994 h 3176957"/>
                  <a:gd name="connsiteX54" fmla="*/ 598488 w 598488"/>
                  <a:gd name="connsiteY54" fmla="*/ 2011282 h 3176957"/>
                  <a:gd name="connsiteX55" fmla="*/ 254000 w 598488"/>
                  <a:gd name="connsiteY55" fmla="*/ 2011282 h 3176957"/>
                  <a:gd name="connsiteX56" fmla="*/ 254000 w 598488"/>
                  <a:gd name="connsiteY56" fmla="*/ 1905087 h 3176957"/>
                  <a:gd name="connsiteX57" fmla="*/ 598488 w 598488"/>
                  <a:gd name="connsiteY57" fmla="*/ 1905087 h 3176957"/>
                  <a:gd name="connsiteX58" fmla="*/ 598488 w 598488"/>
                  <a:gd name="connsiteY58" fmla="*/ 1922375 h 3176957"/>
                  <a:gd name="connsiteX59" fmla="*/ 254000 w 598488"/>
                  <a:gd name="connsiteY59" fmla="*/ 1922375 h 3176957"/>
                  <a:gd name="connsiteX60" fmla="*/ 254000 w 598488"/>
                  <a:gd name="connsiteY60" fmla="*/ 1814944 h 3176957"/>
                  <a:gd name="connsiteX61" fmla="*/ 598488 w 598488"/>
                  <a:gd name="connsiteY61" fmla="*/ 1814944 h 3176957"/>
                  <a:gd name="connsiteX62" fmla="*/ 598488 w 598488"/>
                  <a:gd name="connsiteY62" fmla="*/ 1832232 h 3176957"/>
                  <a:gd name="connsiteX63" fmla="*/ 254000 w 598488"/>
                  <a:gd name="connsiteY63" fmla="*/ 1832232 h 3176957"/>
                  <a:gd name="connsiteX64" fmla="*/ 254000 w 598488"/>
                  <a:gd name="connsiteY64" fmla="*/ 1726037 h 3176957"/>
                  <a:gd name="connsiteX65" fmla="*/ 598488 w 598488"/>
                  <a:gd name="connsiteY65" fmla="*/ 1726037 h 3176957"/>
                  <a:gd name="connsiteX66" fmla="*/ 598488 w 598488"/>
                  <a:gd name="connsiteY66" fmla="*/ 1743325 h 3176957"/>
                  <a:gd name="connsiteX67" fmla="*/ 254000 w 598488"/>
                  <a:gd name="connsiteY67" fmla="*/ 1743325 h 3176957"/>
                  <a:gd name="connsiteX68" fmla="*/ 254000 w 598488"/>
                  <a:gd name="connsiteY68" fmla="*/ 1635895 h 3176957"/>
                  <a:gd name="connsiteX69" fmla="*/ 598488 w 598488"/>
                  <a:gd name="connsiteY69" fmla="*/ 1635895 h 3176957"/>
                  <a:gd name="connsiteX70" fmla="*/ 598488 w 598488"/>
                  <a:gd name="connsiteY70" fmla="*/ 1653183 h 3176957"/>
                  <a:gd name="connsiteX71" fmla="*/ 254000 w 598488"/>
                  <a:gd name="connsiteY71" fmla="*/ 1653183 h 3176957"/>
                  <a:gd name="connsiteX72" fmla="*/ 254000 w 598488"/>
                  <a:gd name="connsiteY72" fmla="*/ 1546987 h 3176957"/>
                  <a:gd name="connsiteX73" fmla="*/ 598488 w 598488"/>
                  <a:gd name="connsiteY73" fmla="*/ 1546987 h 3176957"/>
                  <a:gd name="connsiteX74" fmla="*/ 598488 w 598488"/>
                  <a:gd name="connsiteY74" fmla="*/ 1564275 h 3176957"/>
                  <a:gd name="connsiteX75" fmla="*/ 254000 w 598488"/>
                  <a:gd name="connsiteY75" fmla="*/ 1564275 h 3176957"/>
                  <a:gd name="connsiteX76" fmla="*/ 254000 w 598488"/>
                  <a:gd name="connsiteY76" fmla="*/ 1456845 h 3176957"/>
                  <a:gd name="connsiteX77" fmla="*/ 598488 w 598488"/>
                  <a:gd name="connsiteY77" fmla="*/ 1456845 h 3176957"/>
                  <a:gd name="connsiteX78" fmla="*/ 598488 w 598488"/>
                  <a:gd name="connsiteY78" fmla="*/ 1474133 h 3176957"/>
                  <a:gd name="connsiteX79" fmla="*/ 254000 w 598488"/>
                  <a:gd name="connsiteY79" fmla="*/ 1474133 h 3176957"/>
                  <a:gd name="connsiteX80" fmla="*/ 254000 w 598488"/>
                  <a:gd name="connsiteY80" fmla="*/ 1366703 h 3176957"/>
                  <a:gd name="connsiteX81" fmla="*/ 598488 w 598488"/>
                  <a:gd name="connsiteY81" fmla="*/ 1366703 h 3176957"/>
                  <a:gd name="connsiteX82" fmla="*/ 598488 w 598488"/>
                  <a:gd name="connsiteY82" fmla="*/ 1383991 h 3176957"/>
                  <a:gd name="connsiteX83" fmla="*/ 254000 w 598488"/>
                  <a:gd name="connsiteY83" fmla="*/ 1383991 h 3176957"/>
                  <a:gd name="connsiteX84" fmla="*/ 254000 w 598488"/>
                  <a:gd name="connsiteY84" fmla="*/ 1277795 h 3176957"/>
                  <a:gd name="connsiteX85" fmla="*/ 598488 w 598488"/>
                  <a:gd name="connsiteY85" fmla="*/ 1277795 h 3176957"/>
                  <a:gd name="connsiteX86" fmla="*/ 598488 w 598488"/>
                  <a:gd name="connsiteY86" fmla="*/ 1295083 h 3176957"/>
                  <a:gd name="connsiteX87" fmla="*/ 254000 w 598488"/>
                  <a:gd name="connsiteY87" fmla="*/ 1295083 h 3176957"/>
                  <a:gd name="connsiteX88" fmla="*/ 254000 w 598488"/>
                  <a:gd name="connsiteY88" fmla="*/ 1187653 h 3176957"/>
                  <a:gd name="connsiteX89" fmla="*/ 598488 w 598488"/>
                  <a:gd name="connsiteY89" fmla="*/ 1187653 h 3176957"/>
                  <a:gd name="connsiteX90" fmla="*/ 598488 w 598488"/>
                  <a:gd name="connsiteY90" fmla="*/ 1204941 h 3176957"/>
                  <a:gd name="connsiteX91" fmla="*/ 254000 w 598488"/>
                  <a:gd name="connsiteY91" fmla="*/ 1204941 h 3176957"/>
                  <a:gd name="connsiteX92" fmla="*/ 254000 w 598488"/>
                  <a:gd name="connsiteY92" fmla="*/ 1098745 h 3176957"/>
                  <a:gd name="connsiteX93" fmla="*/ 598488 w 598488"/>
                  <a:gd name="connsiteY93" fmla="*/ 1098745 h 3176957"/>
                  <a:gd name="connsiteX94" fmla="*/ 598488 w 598488"/>
                  <a:gd name="connsiteY94" fmla="*/ 1116033 h 3176957"/>
                  <a:gd name="connsiteX95" fmla="*/ 254000 w 598488"/>
                  <a:gd name="connsiteY95" fmla="*/ 1116033 h 3176957"/>
                  <a:gd name="connsiteX96" fmla="*/ 254000 w 598488"/>
                  <a:gd name="connsiteY96" fmla="*/ 1008603 h 3176957"/>
                  <a:gd name="connsiteX97" fmla="*/ 598488 w 598488"/>
                  <a:gd name="connsiteY97" fmla="*/ 1008603 h 3176957"/>
                  <a:gd name="connsiteX98" fmla="*/ 598488 w 598488"/>
                  <a:gd name="connsiteY98" fmla="*/ 1025891 h 3176957"/>
                  <a:gd name="connsiteX99" fmla="*/ 254000 w 598488"/>
                  <a:gd name="connsiteY99" fmla="*/ 1025891 h 3176957"/>
                  <a:gd name="connsiteX100" fmla="*/ 254000 w 598488"/>
                  <a:gd name="connsiteY100" fmla="*/ 919696 h 3176957"/>
                  <a:gd name="connsiteX101" fmla="*/ 598488 w 598488"/>
                  <a:gd name="connsiteY101" fmla="*/ 919696 h 3176957"/>
                  <a:gd name="connsiteX102" fmla="*/ 598488 w 598488"/>
                  <a:gd name="connsiteY102" fmla="*/ 936984 h 3176957"/>
                  <a:gd name="connsiteX103" fmla="*/ 254000 w 598488"/>
                  <a:gd name="connsiteY103" fmla="*/ 936984 h 3176957"/>
                  <a:gd name="connsiteX104" fmla="*/ 254000 w 598488"/>
                  <a:gd name="connsiteY104" fmla="*/ 829553 h 3176957"/>
                  <a:gd name="connsiteX105" fmla="*/ 598488 w 598488"/>
                  <a:gd name="connsiteY105" fmla="*/ 829553 h 3176957"/>
                  <a:gd name="connsiteX106" fmla="*/ 598488 w 598488"/>
                  <a:gd name="connsiteY106" fmla="*/ 846841 h 3176957"/>
                  <a:gd name="connsiteX107" fmla="*/ 254000 w 598488"/>
                  <a:gd name="connsiteY107" fmla="*/ 846841 h 3176957"/>
                  <a:gd name="connsiteX108" fmla="*/ 254000 w 598488"/>
                  <a:gd name="connsiteY108" fmla="*/ 739411 h 3176957"/>
                  <a:gd name="connsiteX109" fmla="*/ 598488 w 598488"/>
                  <a:gd name="connsiteY109" fmla="*/ 739411 h 3176957"/>
                  <a:gd name="connsiteX110" fmla="*/ 598488 w 598488"/>
                  <a:gd name="connsiteY110" fmla="*/ 756699 h 3176957"/>
                  <a:gd name="connsiteX111" fmla="*/ 254000 w 598488"/>
                  <a:gd name="connsiteY111" fmla="*/ 756699 h 3176957"/>
                  <a:gd name="connsiteX112" fmla="*/ 254000 w 598488"/>
                  <a:gd name="connsiteY112" fmla="*/ 650504 h 3176957"/>
                  <a:gd name="connsiteX113" fmla="*/ 598488 w 598488"/>
                  <a:gd name="connsiteY113" fmla="*/ 650504 h 3176957"/>
                  <a:gd name="connsiteX114" fmla="*/ 598488 w 598488"/>
                  <a:gd name="connsiteY114" fmla="*/ 667792 h 3176957"/>
                  <a:gd name="connsiteX115" fmla="*/ 254000 w 598488"/>
                  <a:gd name="connsiteY115" fmla="*/ 667792 h 3176957"/>
                  <a:gd name="connsiteX116" fmla="*/ 254000 w 598488"/>
                  <a:gd name="connsiteY116" fmla="*/ 560361 h 3176957"/>
                  <a:gd name="connsiteX117" fmla="*/ 598488 w 598488"/>
                  <a:gd name="connsiteY117" fmla="*/ 560361 h 3176957"/>
                  <a:gd name="connsiteX118" fmla="*/ 598488 w 598488"/>
                  <a:gd name="connsiteY118" fmla="*/ 577649 h 3176957"/>
                  <a:gd name="connsiteX119" fmla="*/ 254000 w 598488"/>
                  <a:gd name="connsiteY119" fmla="*/ 577649 h 3176957"/>
                  <a:gd name="connsiteX120" fmla="*/ 254000 w 598488"/>
                  <a:gd name="connsiteY120" fmla="*/ 471454 h 3176957"/>
                  <a:gd name="connsiteX121" fmla="*/ 598488 w 598488"/>
                  <a:gd name="connsiteY121" fmla="*/ 471454 h 3176957"/>
                  <a:gd name="connsiteX122" fmla="*/ 598488 w 598488"/>
                  <a:gd name="connsiteY122" fmla="*/ 488742 h 3176957"/>
                  <a:gd name="connsiteX123" fmla="*/ 254000 w 598488"/>
                  <a:gd name="connsiteY123" fmla="*/ 488742 h 3176957"/>
                  <a:gd name="connsiteX124" fmla="*/ 254000 w 598488"/>
                  <a:gd name="connsiteY124" fmla="*/ 381312 h 3176957"/>
                  <a:gd name="connsiteX125" fmla="*/ 598488 w 598488"/>
                  <a:gd name="connsiteY125" fmla="*/ 381312 h 3176957"/>
                  <a:gd name="connsiteX126" fmla="*/ 598488 w 598488"/>
                  <a:gd name="connsiteY126" fmla="*/ 398600 h 3176957"/>
                  <a:gd name="connsiteX127" fmla="*/ 254000 w 598488"/>
                  <a:gd name="connsiteY127" fmla="*/ 398600 h 3176957"/>
                  <a:gd name="connsiteX128" fmla="*/ 254000 w 598488"/>
                  <a:gd name="connsiteY128" fmla="*/ 292405 h 3176957"/>
                  <a:gd name="connsiteX129" fmla="*/ 598488 w 598488"/>
                  <a:gd name="connsiteY129" fmla="*/ 292405 h 3176957"/>
                  <a:gd name="connsiteX130" fmla="*/ 598488 w 598488"/>
                  <a:gd name="connsiteY130" fmla="*/ 309693 h 3176957"/>
                  <a:gd name="connsiteX131" fmla="*/ 254000 w 598488"/>
                  <a:gd name="connsiteY131" fmla="*/ 309693 h 3176957"/>
                  <a:gd name="connsiteX132" fmla="*/ 254000 w 598488"/>
                  <a:gd name="connsiteY132" fmla="*/ 202262 h 3176957"/>
                  <a:gd name="connsiteX133" fmla="*/ 598488 w 598488"/>
                  <a:gd name="connsiteY133" fmla="*/ 202262 h 3176957"/>
                  <a:gd name="connsiteX134" fmla="*/ 598488 w 598488"/>
                  <a:gd name="connsiteY134" fmla="*/ 219550 h 3176957"/>
                  <a:gd name="connsiteX135" fmla="*/ 254000 w 598488"/>
                  <a:gd name="connsiteY135" fmla="*/ 219550 h 3176957"/>
                  <a:gd name="connsiteX136" fmla="*/ 254000 w 598488"/>
                  <a:gd name="connsiteY136" fmla="*/ 113355 h 3176957"/>
                  <a:gd name="connsiteX137" fmla="*/ 598488 w 598488"/>
                  <a:gd name="connsiteY137" fmla="*/ 113355 h 3176957"/>
                  <a:gd name="connsiteX138" fmla="*/ 598488 w 598488"/>
                  <a:gd name="connsiteY138" fmla="*/ 130643 h 3176957"/>
                  <a:gd name="connsiteX139" fmla="*/ 254000 w 598488"/>
                  <a:gd name="connsiteY139" fmla="*/ 130643 h 3176957"/>
                  <a:gd name="connsiteX140" fmla="*/ 254000 w 598488"/>
                  <a:gd name="connsiteY140" fmla="*/ 23213 h 3176957"/>
                  <a:gd name="connsiteX141" fmla="*/ 598488 w 598488"/>
                  <a:gd name="connsiteY141" fmla="*/ 23213 h 3176957"/>
                  <a:gd name="connsiteX142" fmla="*/ 598488 w 598488"/>
                  <a:gd name="connsiteY142" fmla="*/ 40501 h 3176957"/>
                  <a:gd name="connsiteX143" fmla="*/ 254000 w 598488"/>
                  <a:gd name="connsiteY143" fmla="*/ 40501 h 3176957"/>
                  <a:gd name="connsiteX144" fmla="*/ 0 w 598488"/>
                  <a:gd name="connsiteY144" fmla="*/ 0 h 3176957"/>
                  <a:gd name="connsiteX145" fmla="*/ 115888 w 598488"/>
                  <a:gd name="connsiteY145" fmla="*/ 0 h 3176957"/>
                  <a:gd name="connsiteX146" fmla="*/ 115888 w 598488"/>
                  <a:gd name="connsiteY146" fmla="*/ 2244663 h 3176957"/>
                  <a:gd name="connsiteX147" fmla="*/ 115888 w 598488"/>
                  <a:gd name="connsiteY147" fmla="*/ 3176957 h 3176957"/>
                  <a:gd name="connsiteX148" fmla="*/ 0 w 598488"/>
                  <a:gd name="connsiteY148" fmla="*/ 3176957 h 3176957"/>
                  <a:gd name="connsiteX149" fmla="*/ 0 w 598488"/>
                  <a:gd name="connsiteY149" fmla="*/ 2244663 h 31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598488" h="3176957">
                    <a:moveTo>
                      <a:pt x="254000" y="3159669"/>
                    </a:moveTo>
                    <a:lnTo>
                      <a:pt x="598488" y="3159669"/>
                    </a:lnTo>
                    <a:lnTo>
                      <a:pt x="598488" y="3176957"/>
                    </a:lnTo>
                    <a:lnTo>
                      <a:pt x="254000" y="3176957"/>
                    </a:lnTo>
                    <a:close/>
                    <a:moveTo>
                      <a:pt x="254000" y="3069527"/>
                    </a:moveTo>
                    <a:lnTo>
                      <a:pt x="598488" y="3069527"/>
                    </a:lnTo>
                    <a:lnTo>
                      <a:pt x="598488" y="3086815"/>
                    </a:lnTo>
                    <a:lnTo>
                      <a:pt x="254000" y="3086815"/>
                    </a:lnTo>
                    <a:close/>
                    <a:moveTo>
                      <a:pt x="254000" y="2980619"/>
                    </a:moveTo>
                    <a:lnTo>
                      <a:pt x="598488" y="2980619"/>
                    </a:lnTo>
                    <a:lnTo>
                      <a:pt x="598488" y="2997907"/>
                    </a:lnTo>
                    <a:lnTo>
                      <a:pt x="254000" y="2997907"/>
                    </a:lnTo>
                    <a:close/>
                    <a:moveTo>
                      <a:pt x="254000" y="2890477"/>
                    </a:moveTo>
                    <a:lnTo>
                      <a:pt x="598488" y="2890477"/>
                    </a:lnTo>
                    <a:lnTo>
                      <a:pt x="598488" y="2907765"/>
                    </a:lnTo>
                    <a:lnTo>
                      <a:pt x="254000" y="2907765"/>
                    </a:lnTo>
                    <a:close/>
                    <a:moveTo>
                      <a:pt x="254000" y="2800335"/>
                    </a:moveTo>
                    <a:lnTo>
                      <a:pt x="598488" y="2800335"/>
                    </a:lnTo>
                    <a:lnTo>
                      <a:pt x="598488" y="2817623"/>
                    </a:lnTo>
                    <a:lnTo>
                      <a:pt x="254000" y="2817623"/>
                    </a:lnTo>
                    <a:close/>
                    <a:moveTo>
                      <a:pt x="254000" y="2711427"/>
                    </a:moveTo>
                    <a:lnTo>
                      <a:pt x="598488" y="2711427"/>
                    </a:lnTo>
                    <a:lnTo>
                      <a:pt x="598488" y="2728715"/>
                    </a:lnTo>
                    <a:lnTo>
                      <a:pt x="254000" y="2728715"/>
                    </a:lnTo>
                    <a:close/>
                    <a:moveTo>
                      <a:pt x="254000" y="2621286"/>
                    </a:moveTo>
                    <a:lnTo>
                      <a:pt x="598488" y="2621286"/>
                    </a:lnTo>
                    <a:lnTo>
                      <a:pt x="598488" y="2638574"/>
                    </a:lnTo>
                    <a:lnTo>
                      <a:pt x="254000" y="2638574"/>
                    </a:lnTo>
                    <a:close/>
                    <a:moveTo>
                      <a:pt x="254000" y="2532378"/>
                    </a:moveTo>
                    <a:lnTo>
                      <a:pt x="598488" y="2532378"/>
                    </a:lnTo>
                    <a:lnTo>
                      <a:pt x="598488" y="2549666"/>
                    </a:lnTo>
                    <a:lnTo>
                      <a:pt x="254000" y="2549666"/>
                    </a:lnTo>
                    <a:close/>
                    <a:moveTo>
                      <a:pt x="254000" y="2442235"/>
                    </a:moveTo>
                    <a:lnTo>
                      <a:pt x="598488" y="2442235"/>
                    </a:lnTo>
                    <a:lnTo>
                      <a:pt x="598488" y="2459523"/>
                    </a:lnTo>
                    <a:lnTo>
                      <a:pt x="254000" y="2459523"/>
                    </a:lnTo>
                    <a:close/>
                    <a:moveTo>
                      <a:pt x="254000" y="2353328"/>
                    </a:moveTo>
                    <a:lnTo>
                      <a:pt x="598488" y="2353328"/>
                    </a:lnTo>
                    <a:lnTo>
                      <a:pt x="598488" y="2370616"/>
                    </a:lnTo>
                    <a:lnTo>
                      <a:pt x="254000" y="2370616"/>
                    </a:lnTo>
                    <a:close/>
                    <a:moveTo>
                      <a:pt x="254000" y="2263186"/>
                    </a:moveTo>
                    <a:lnTo>
                      <a:pt x="598488" y="2263186"/>
                    </a:lnTo>
                    <a:lnTo>
                      <a:pt x="598488" y="2280474"/>
                    </a:lnTo>
                    <a:lnTo>
                      <a:pt x="254000" y="2280474"/>
                    </a:lnTo>
                    <a:close/>
                    <a:moveTo>
                      <a:pt x="254000" y="2173043"/>
                    </a:moveTo>
                    <a:lnTo>
                      <a:pt x="598488" y="2173043"/>
                    </a:lnTo>
                    <a:lnTo>
                      <a:pt x="598488" y="2190331"/>
                    </a:lnTo>
                    <a:lnTo>
                      <a:pt x="254000" y="2190331"/>
                    </a:lnTo>
                    <a:close/>
                    <a:moveTo>
                      <a:pt x="254000" y="2084136"/>
                    </a:moveTo>
                    <a:lnTo>
                      <a:pt x="598488" y="2084136"/>
                    </a:lnTo>
                    <a:lnTo>
                      <a:pt x="598488" y="2101424"/>
                    </a:lnTo>
                    <a:lnTo>
                      <a:pt x="254000" y="2101424"/>
                    </a:lnTo>
                    <a:close/>
                    <a:moveTo>
                      <a:pt x="254000" y="1993994"/>
                    </a:moveTo>
                    <a:lnTo>
                      <a:pt x="598488" y="1993994"/>
                    </a:lnTo>
                    <a:lnTo>
                      <a:pt x="598488" y="2011282"/>
                    </a:lnTo>
                    <a:lnTo>
                      <a:pt x="254000" y="2011282"/>
                    </a:lnTo>
                    <a:close/>
                    <a:moveTo>
                      <a:pt x="254000" y="1905087"/>
                    </a:moveTo>
                    <a:lnTo>
                      <a:pt x="598488" y="1905087"/>
                    </a:lnTo>
                    <a:lnTo>
                      <a:pt x="598488" y="1922375"/>
                    </a:lnTo>
                    <a:lnTo>
                      <a:pt x="254000" y="1922375"/>
                    </a:lnTo>
                    <a:close/>
                    <a:moveTo>
                      <a:pt x="254000" y="1814944"/>
                    </a:moveTo>
                    <a:lnTo>
                      <a:pt x="598488" y="1814944"/>
                    </a:lnTo>
                    <a:lnTo>
                      <a:pt x="598488" y="1832232"/>
                    </a:lnTo>
                    <a:lnTo>
                      <a:pt x="254000" y="1832232"/>
                    </a:lnTo>
                    <a:close/>
                    <a:moveTo>
                      <a:pt x="254000" y="1726037"/>
                    </a:moveTo>
                    <a:lnTo>
                      <a:pt x="598488" y="1726037"/>
                    </a:lnTo>
                    <a:lnTo>
                      <a:pt x="598488" y="1743325"/>
                    </a:lnTo>
                    <a:lnTo>
                      <a:pt x="254000" y="1743325"/>
                    </a:lnTo>
                    <a:close/>
                    <a:moveTo>
                      <a:pt x="254000" y="1635895"/>
                    </a:moveTo>
                    <a:lnTo>
                      <a:pt x="598488" y="1635895"/>
                    </a:lnTo>
                    <a:lnTo>
                      <a:pt x="598488" y="1653183"/>
                    </a:lnTo>
                    <a:lnTo>
                      <a:pt x="254000" y="1653183"/>
                    </a:lnTo>
                    <a:close/>
                    <a:moveTo>
                      <a:pt x="254000" y="1546987"/>
                    </a:moveTo>
                    <a:lnTo>
                      <a:pt x="598488" y="1546987"/>
                    </a:lnTo>
                    <a:lnTo>
                      <a:pt x="598488" y="1564275"/>
                    </a:lnTo>
                    <a:lnTo>
                      <a:pt x="254000" y="1564275"/>
                    </a:lnTo>
                    <a:close/>
                    <a:moveTo>
                      <a:pt x="254000" y="1456845"/>
                    </a:moveTo>
                    <a:lnTo>
                      <a:pt x="598488" y="1456845"/>
                    </a:lnTo>
                    <a:lnTo>
                      <a:pt x="598488" y="1474133"/>
                    </a:lnTo>
                    <a:lnTo>
                      <a:pt x="254000" y="1474133"/>
                    </a:lnTo>
                    <a:close/>
                    <a:moveTo>
                      <a:pt x="254000" y="1366703"/>
                    </a:moveTo>
                    <a:lnTo>
                      <a:pt x="598488" y="1366703"/>
                    </a:lnTo>
                    <a:lnTo>
                      <a:pt x="598488" y="1383991"/>
                    </a:lnTo>
                    <a:lnTo>
                      <a:pt x="254000" y="1383991"/>
                    </a:lnTo>
                    <a:close/>
                    <a:moveTo>
                      <a:pt x="254000" y="1277795"/>
                    </a:moveTo>
                    <a:lnTo>
                      <a:pt x="598488" y="1277795"/>
                    </a:lnTo>
                    <a:lnTo>
                      <a:pt x="598488" y="1295083"/>
                    </a:lnTo>
                    <a:lnTo>
                      <a:pt x="254000" y="1295083"/>
                    </a:lnTo>
                    <a:close/>
                    <a:moveTo>
                      <a:pt x="254000" y="1187653"/>
                    </a:moveTo>
                    <a:lnTo>
                      <a:pt x="598488" y="1187653"/>
                    </a:lnTo>
                    <a:lnTo>
                      <a:pt x="598488" y="1204941"/>
                    </a:lnTo>
                    <a:lnTo>
                      <a:pt x="254000" y="1204941"/>
                    </a:lnTo>
                    <a:close/>
                    <a:moveTo>
                      <a:pt x="254000" y="1098745"/>
                    </a:moveTo>
                    <a:lnTo>
                      <a:pt x="598488" y="1098745"/>
                    </a:lnTo>
                    <a:lnTo>
                      <a:pt x="598488" y="1116033"/>
                    </a:lnTo>
                    <a:lnTo>
                      <a:pt x="254000" y="1116033"/>
                    </a:lnTo>
                    <a:close/>
                    <a:moveTo>
                      <a:pt x="254000" y="1008603"/>
                    </a:moveTo>
                    <a:lnTo>
                      <a:pt x="598488" y="1008603"/>
                    </a:lnTo>
                    <a:lnTo>
                      <a:pt x="598488" y="1025891"/>
                    </a:lnTo>
                    <a:lnTo>
                      <a:pt x="254000" y="1025891"/>
                    </a:lnTo>
                    <a:close/>
                    <a:moveTo>
                      <a:pt x="254000" y="919696"/>
                    </a:moveTo>
                    <a:lnTo>
                      <a:pt x="598488" y="919696"/>
                    </a:lnTo>
                    <a:lnTo>
                      <a:pt x="598488" y="936984"/>
                    </a:lnTo>
                    <a:lnTo>
                      <a:pt x="254000" y="936984"/>
                    </a:lnTo>
                    <a:close/>
                    <a:moveTo>
                      <a:pt x="254000" y="829553"/>
                    </a:moveTo>
                    <a:lnTo>
                      <a:pt x="598488" y="829553"/>
                    </a:lnTo>
                    <a:lnTo>
                      <a:pt x="598488" y="846841"/>
                    </a:lnTo>
                    <a:lnTo>
                      <a:pt x="254000" y="846841"/>
                    </a:lnTo>
                    <a:close/>
                    <a:moveTo>
                      <a:pt x="254000" y="739411"/>
                    </a:moveTo>
                    <a:lnTo>
                      <a:pt x="598488" y="739411"/>
                    </a:lnTo>
                    <a:lnTo>
                      <a:pt x="598488" y="756699"/>
                    </a:lnTo>
                    <a:lnTo>
                      <a:pt x="254000" y="756699"/>
                    </a:lnTo>
                    <a:close/>
                    <a:moveTo>
                      <a:pt x="254000" y="650504"/>
                    </a:moveTo>
                    <a:lnTo>
                      <a:pt x="598488" y="650504"/>
                    </a:lnTo>
                    <a:lnTo>
                      <a:pt x="598488" y="667792"/>
                    </a:lnTo>
                    <a:lnTo>
                      <a:pt x="254000" y="667792"/>
                    </a:lnTo>
                    <a:close/>
                    <a:moveTo>
                      <a:pt x="254000" y="560361"/>
                    </a:moveTo>
                    <a:lnTo>
                      <a:pt x="598488" y="560361"/>
                    </a:lnTo>
                    <a:lnTo>
                      <a:pt x="598488" y="577649"/>
                    </a:lnTo>
                    <a:lnTo>
                      <a:pt x="254000" y="577649"/>
                    </a:lnTo>
                    <a:close/>
                    <a:moveTo>
                      <a:pt x="254000" y="471454"/>
                    </a:moveTo>
                    <a:lnTo>
                      <a:pt x="598488" y="471454"/>
                    </a:lnTo>
                    <a:lnTo>
                      <a:pt x="598488" y="488742"/>
                    </a:lnTo>
                    <a:lnTo>
                      <a:pt x="254000" y="488742"/>
                    </a:lnTo>
                    <a:close/>
                    <a:moveTo>
                      <a:pt x="254000" y="381312"/>
                    </a:moveTo>
                    <a:lnTo>
                      <a:pt x="598488" y="381312"/>
                    </a:lnTo>
                    <a:lnTo>
                      <a:pt x="598488" y="398600"/>
                    </a:lnTo>
                    <a:lnTo>
                      <a:pt x="254000" y="398600"/>
                    </a:lnTo>
                    <a:close/>
                    <a:moveTo>
                      <a:pt x="254000" y="292405"/>
                    </a:moveTo>
                    <a:lnTo>
                      <a:pt x="598488" y="292405"/>
                    </a:lnTo>
                    <a:lnTo>
                      <a:pt x="598488" y="309693"/>
                    </a:lnTo>
                    <a:lnTo>
                      <a:pt x="254000" y="309693"/>
                    </a:lnTo>
                    <a:close/>
                    <a:moveTo>
                      <a:pt x="254000" y="202262"/>
                    </a:moveTo>
                    <a:lnTo>
                      <a:pt x="598488" y="202262"/>
                    </a:lnTo>
                    <a:lnTo>
                      <a:pt x="598488" y="219550"/>
                    </a:lnTo>
                    <a:lnTo>
                      <a:pt x="254000" y="219550"/>
                    </a:lnTo>
                    <a:close/>
                    <a:moveTo>
                      <a:pt x="254000" y="113355"/>
                    </a:moveTo>
                    <a:lnTo>
                      <a:pt x="598488" y="113355"/>
                    </a:lnTo>
                    <a:lnTo>
                      <a:pt x="598488" y="130643"/>
                    </a:lnTo>
                    <a:lnTo>
                      <a:pt x="254000" y="130643"/>
                    </a:lnTo>
                    <a:close/>
                    <a:moveTo>
                      <a:pt x="254000" y="23213"/>
                    </a:moveTo>
                    <a:lnTo>
                      <a:pt x="598488" y="23213"/>
                    </a:lnTo>
                    <a:lnTo>
                      <a:pt x="598488" y="40501"/>
                    </a:lnTo>
                    <a:lnTo>
                      <a:pt x="254000" y="40501"/>
                    </a:lnTo>
                    <a:close/>
                    <a:moveTo>
                      <a:pt x="0" y="0"/>
                    </a:moveTo>
                    <a:lnTo>
                      <a:pt x="115888" y="0"/>
                    </a:lnTo>
                    <a:lnTo>
                      <a:pt x="115888" y="2244663"/>
                    </a:lnTo>
                    <a:lnTo>
                      <a:pt x="115888" y="3176957"/>
                    </a:lnTo>
                    <a:lnTo>
                      <a:pt x="0" y="3176957"/>
                    </a:lnTo>
                    <a:lnTo>
                      <a:pt x="0" y="224466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  <a:gs pos="60000">
                    <a:schemeClr val="accent1">
                      <a:lumMod val="100000"/>
                    </a:schemeClr>
                  </a:gs>
                  <a:gs pos="60100">
                    <a:schemeClr val="accent1">
                      <a:lumMod val="40000"/>
                      <a:lumOff val="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07" name="ValueText">
                <a:extLst>
                  <a:ext uri="{FF2B5EF4-FFF2-40B4-BE49-F238E27FC236}">
                    <a16:creationId xmlns:a16="http://schemas.microsoft.com/office/drawing/2014/main" xmlns="" id="{D3A4F57F-0F5C-4898-B893-9DCCF69C6641}"/>
                  </a:ext>
                </a:extLst>
              </p:cNvPr>
              <p:cNvSpPr txBox="1"/>
              <p:nvPr/>
            </p:nvSpPr>
            <p:spPr>
              <a:xfrm>
                <a:off x="7314359" y="4804817"/>
                <a:ext cx="629331" cy="393168"/>
              </a:xfrm>
              <a:prstGeom prst="rect">
                <a:avLst/>
              </a:prstGeom>
            </p:spPr>
            <p:txBody>
              <a:bodyPr wrap="none" lIns="0" tIns="0" rIns="0" bIns="0" numCol="1">
                <a:prstTxWarp prst="textPlain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60%</a:t>
                </a:r>
                <a:endParaRPr lang="en-US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08" name="CustomText">
                <a:extLst>
                  <a:ext uri="{FF2B5EF4-FFF2-40B4-BE49-F238E27FC236}">
                    <a16:creationId xmlns:a16="http://schemas.microsoft.com/office/drawing/2014/main" xmlns="" id="{382B8CFF-F107-4F14-948A-9D432ABAFDF8}"/>
                  </a:ext>
                </a:extLst>
              </p:cNvPr>
              <p:cNvSpPr/>
              <p:nvPr/>
            </p:nvSpPr>
            <p:spPr>
              <a:xfrm>
                <a:off x="7314360" y="4581082"/>
                <a:ext cx="629331" cy="1983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 sz="1600" b="0" i="0" u="none" strike="noStrike" kern="1200" baseline="0">
                    <a:solidFill>
                      <a:prstClr val="black"/>
                    </a:solidFill>
                  </a:defRPr>
                </a:pPr>
                <a:r>
                  <a:rPr lang="en-US" altLang="zh-CN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Excel</a:t>
                </a:r>
              </a:p>
            </p:txBody>
          </p:sp>
          <p:cxnSp>
            <p:nvCxnSpPr>
              <p:cNvPr id="309" name="ExtraShape">
                <a:extLst>
                  <a:ext uri="{FF2B5EF4-FFF2-40B4-BE49-F238E27FC236}">
                    <a16:creationId xmlns:a16="http://schemas.microsoft.com/office/drawing/2014/main" xmlns="" id="{B4F3AFC1-0666-4C6E-A76F-A38D3C8B30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49173" y="4516808"/>
                <a:ext cx="771525" cy="0"/>
              </a:xfrm>
              <a:prstGeom prst="line">
                <a:avLst/>
              </a:prstGeom>
              <a:noFill/>
              <a:ln w="12700" cap="flat" cmpd="sng">
                <a:solidFill>
                  <a:srgbClr val="D8D8D8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sp>
          <p:nvSpPr>
            <p:cNvPr id="302" name="矩形: 圆角 301">
              <a:extLst>
                <a:ext uri="{FF2B5EF4-FFF2-40B4-BE49-F238E27FC236}">
                  <a16:creationId xmlns:a16="http://schemas.microsoft.com/office/drawing/2014/main" xmlns="" id="{C24BD887-ECC6-45E0-82C8-1D74A2641DDF}"/>
                </a:ext>
              </a:extLst>
            </p:cNvPr>
            <p:cNvSpPr/>
            <p:nvPr/>
          </p:nvSpPr>
          <p:spPr>
            <a:xfrm>
              <a:off x="9303696" y="4965254"/>
              <a:ext cx="598488" cy="597600"/>
            </a:xfrm>
            <a:prstGeom prst="roundRect">
              <a:avLst>
                <a:gd name="adj" fmla="val 608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3" name="椭圆 11">
              <a:extLst>
                <a:ext uri="{FF2B5EF4-FFF2-40B4-BE49-F238E27FC236}">
                  <a16:creationId xmlns:a16="http://schemas.microsoft.com/office/drawing/2014/main" xmlns="" id="{3DB670C7-9364-420C-80E3-DF986F1756D8}"/>
                </a:ext>
              </a:extLst>
            </p:cNvPr>
            <p:cNvSpPr/>
            <p:nvPr/>
          </p:nvSpPr>
          <p:spPr>
            <a:xfrm>
              <a:off x="9381258" y="5042782"/>
              <a:ext cx="443364" cy="442544"/>
            </a:xfrm>
            <a:custGeom>
              <a:avLst/>
              <a:gdLst>
                <a:gd name="connsiteX0" fmla="*/ 431286 w 560454"/>
                <a:gd name="connsiteY0" fmla="*/ 386901 h 559418"/>
                <a:gd name="connsiteX1" fmla="*/ 431286 w 560454"/>
                <a:gd name="connsiteY1" fmla="*/ 430422 h 559418"/>
                <a:gd name="connsiteX2" fmla="*/ 516860 w 560454"/>
                <a:gd name="connsiteY2" fmla="*/ 430422 h 559418"/>
                <a:gd name="connsiteX3" fmla="*/ 516860 w 560454"/>
                <a:gd name="connsiteY3" fmla="*/ 386901 h 559418"/>
                <a:gd name="connsiteX4" fmla="*/ 431286 w 560454"/>
                <a:gd name="connsiteY4" fmla="*/ 301469 h 559418"/>
                <a:gd name="connsiteX5" fmla="*/ 431286 w 560454"/>
                <a:gd name="connsiteY5" fmla="*/ 343379 h 559418"/>
                <a:gd name="connsiteX6" fmla="*/ 516860 w 560454"/>
                <a:gd name="connsiteY6" fmla="*/ 343379 h 559418"/>
                <a:gd name="connsiteX7" fmla="*/ 516860 w 560454"/>
                <a:gd name="connsiteY7" fmla="*/ 301469 h 559418"/>
                <a:gd name="connsiteX8" fmla="*/ 431286 w 560454"/>
                <a:gd name="connsiteY8" fmla="*/ 214426 h 559418"/>
                <a:gd name="connsiteX9" fmla="*/ 431286 w 560454"/>
                <a:gd name="connsiteY9" fmla="*/ 257948 h 559418"/>
                <a:gd name="connsiteX10" fmla="*/ 516860 w 560454"/>
                <a:gd name="connsiteY10" fmla="*/ 257948 h 559418"/>
                <a:gd name="connsiteX11" fmla="*/ 516860 w 560454"/>
                <a:gd name="connsiteY11" fmla="*/ 214426 h 559418"/>
                <a:gd name="connsiteX12" fmla="*/ 66238 w 560454"/>
                <a:gd name="connsiteY12" fmla="*/ 170889 h 559418"/>
                <a:gd name="connsiteX13" fmla="*/ 129244 w 560454"/>
                <a:gd name="connsiteY13" fmla="*/ 280515 h 559418"/>
                <a:gd name="connsiteX14" fmla="*/ 59776 w 560454"/>
                <a:gd name="connsiteY14" fmla="*/ 388529 h 559418"/>
                <a:gd name="connsiteX15" fmla="*/ 119551 w 560454"/>
                <a:gd name="connsiteY15" fmla="*/ 388529 h 559418"/>
                <a:gd name="connsiteX16" fmla="*/ 156709 w 560454"/>
                <a:gd name="connsiteY16" fmla="*/ 317595 h 559418"/>
                <a:gd name="connsiteX17" fmla="*/ 161555 w 560454"/>
                <a:gd name="connsiteY17" fmla="*/ 303085 h 559418"/>
                <a:gd name="connsiteX18" fmla="*/ 163171 w 560454"/>
                <a:gd name="connsiteY18" fmla="*/ 303085 h 559418"/>
                <a:gd name="connsiteX19" fmla="*/ 166402 w 560454"/>
                <a:gd name="connsiteY19" fmla="*/ 317595 h 559418"/>
                <a:gd name="connsiteX20" fmla="*/ 205175 w 560454"/>
                <a:gd name="connsiteY20" fmla="*/ 388529 h 559418"/>
                <a:gd name="connsiteX21" fmla="*/ 263335 w 560454"/>
                <a:gd name="connsiteY21" fmla="*/ 388529 h 559418"/>
                <a:gd name="connsiteX22" fmla="*/ 195482 w 560454"/>
                <a:gd name="connsiteY22" fmla="*/ 278903 h 559418"/>
                <a:gd name="connsiteX23" fmla="*/ 260104 w 560454"/>
                <a:gd name="connsiteY23" fmla="*/ 170889 h 559418"/>
                <a:gd name="connsiteX24" fmla="*/ 206791 w 560454"/>
                <a:gd name="connsiteY24" fmla="*/ 170889 h 559418"/>
                <a:gd name="connsiteX25" fmla="*/ 171249 w 560454"/>
                <a:gd name="connsiteY25" fmla="*/ 235375 h 559418"/>
                <a:gd name="connsiteX26" fmla="*/ 164786 w 560454"/>
                <a:gd name="connsiteY26" fmla="*/ 254721 h 559418"/>
                <a:gd name="connsiteX27" fmla="*/ 163171 w 560454"/>
                <a:gd name="connsiteY27" fmla="*/ 254721 h 559418"/>
                <a:gd name="connsiteX28" fmla="*/ 156709 w 560454"/>
                <a:gd name="connsiteY28" fmla="*/ 236987 h 559418"/>
                <a:gd name="connsiteX29" fmla="*/ 126013 w 560454"/>
                <a:gd name="connsiteY29" fmla="*/ 170889 h 559418"/>
                <a:gd name="connsiteX30" fmla="*/ 431286 w 560454"/>
                <a:gd name="connsiteY30" fmla="*/ 128995 h 559418"/>
                <a:gd name="connsiteX31" fmla="*/ 431286 w 560454"/>
                <a:gd name="connsiteY31" fmla="*/ 172516 h 559418"/>
                <a:gd name="connsiteX32" fmla="*/ 516860 w 560454"/>
                <a:gd name="connsiteY32" fmla="*/ 172516 h 559418"/>
                <a:gd name="connsiteX33" fmla="*/ 516860 w 560454"/>
                <a:gd name="connsiteY33" fmla="*/ 128995 h 559418"/>
                <a:gd name="connsiteX34" fmla="*/ 344098 w 560454"/>
                <a:gd name="connsiteY34" fmla="*/ 64518 h 559418"/>
                <a:gd name="connsiteX35" fmla="*/ 541079 w 560454"/>
                <a:gd name="connsiteY35" fmla="*/ 64518 h 559418"/>
                <a:gd name="connsiteX36" fmla="*/ 560454 w 560454"/>
                <a:gd name="connsiteY36" fmla="*/ 83861 h 559418"/>
                <a:gd name="connsiteX37" fmla="*/ 560454 w 560454"/>
                <a:gd name="connsiteY37" fmla="*/ 475556 h 559418"/>
                <a:gd name="connsiteX38" fmla="*/ 541079 w 560454"/>
                <a:gd name="connsiteY38" fmla="*/ 494899 h 559418"/>
                <a:gd name="connsiteX39" fmla="*/ 344098 w 560454"/>
                <a:gd name="connsiteY39" fmla="*/ 494899 h 559418"/>
                <a:gd name="connsiteX40" fmla="*/ 344098 w 560454"/>
                <a:gd name="connsiteY40" fmla="*/ 430422 h 559418"/>
                <a:gd name="connsiteX41" fmla="*/ 408682 w 560454"/>
                <a:gd name="connsiteY41" fmla="*/ 430422 h 559418"/>
                <a:gd name="connsiteX42" fmla="*/ 408682 w 560454"/>
                <a:gd name="connsiteY42" fmla="*/ 386901 h 559418"/>
                <a:gd name="connsiteX43" fmla="*/ 344098 w 560454"/>
                <a:gd name="connsiteY43" fmla="*/ 386901 h 559418"/>
                <a:gd name="connsiteX44" fmla="*/ 344098 w 560454"/>
                <a:gd name="connsiteY44" fmla="*/ 343379 h 559418"/>
                <a:gd name="connsiteX45" fmla="*/ 408682 w 560454"/>
                <a:gd name="connsiteY45" fmla="*/ 343379 h 559418"/>
                <a:gd name="connsiteX46" fmla="*/ 408682 w 560454"/>
                <a:gd name="connsiteY46" fmla="*/ 301469 h 559418"/>
                <a:gd name="connsiteX47" fmla="*/ 344098 w 560454"/>
                <a:gd name="connsiteY47" fmla="*/ 301469 h 559418"/>
                <a:gd name="connsiteX48" fmla="*/ 344098 w 560454"/>
                <a:gd name="connsiteY48" fmla="*/ 257948 h 559418"/>
                <a:gd name="connsiteX49" fmla="*/ 408682 w 560454"/>
                <a:gd name="connsiteY49" fmla="*/ 257948 h 559418"/>
                <a:gd name="connsiteX50" fmla="*/ 408682 w 560454"/>
                <a:gd name="connsiteY50" fmla="*/ 214426 h 559418"/>
                <a:gd name="connsiteX51" fmla="*/ 344098 w 560454"/>
                <a:gd name="connsiteY51" fmla="*/ 214426 h 559418"/>
                <a:gd name="connsiteX52" fmla="*/ 344098 w 560454"/>
                <a:gd name="connsiteY52" fmla="*/ 172516 h 559418"/>
                <a:gd name="connsiteX53" fmla="*/ 410297 w 560454"/>
                <a:gd name="connsiteY53" fmla="*/ 172516 h 559418"/>
                <a:gd name="connsiteX54" fmla="*/ 410297 w 560454"/>
                <a:gd name="connsiteY54" fmla="*/ 128995 h 559418"/>
                <a:gd name="connsiteX55" fmla="*/ 344098 w 560454"/>
                <a:gd name="connsiteY55" fmla="*/ 128995 h 559418"/>
                <a:gd name="connsiteX56" fmla="*/ 323110 w 560454"/>
                <a:gd name="connsiteY56" fmla="*/ 0 h 559418"/>
                <a:gd name="connsiteX57" fmla="*/ 323110 w 560454"/>
                <a:gd name="connsiteY57" fmla="*/ 559418 h 559418"/>
                <a:gd name="connsiteX58" fmla="*/ 0 w 560454"/>
                <a:gd name="connsiteY58" fmla="*/ 496544 h 559418"/>
                <a:gd name="connsiteX59" fmla="*/ 0 w 560454"/>
                <a:gd name="connsiteY59" fmla="*/ 62874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0454" h="559418">
                  <a:moveTo>
                    <a:pt x="431286" y="386901"/>
                  </a:moveTo>
                  <a:lnTo>
                    <a:pt x="431286" y="430422"/>
                  </a:lnTo>
                  <a:lnTo>
                    <a:pt x="516860" y="430422"/>
                  </a:lnTo>
                  <a:lnTo>
                    <a:pt x="516860" y="386901"/>
                  </a:lnTo>
                  <a:close/>
                  <a:moveTo>
                    <a:pt x="431286" y="301469"/>
                  </a:moveTo>
                  <a:lnTo>
                    <a:pt x="431286" y="343379"/>
                  </a:lnTo>
                  <a:lnTo>
                    <a:pt x="516860" y="343379"/>
                  </a:lnTo>
                  <a:lnTo>
                    <a:pt x="516860" y="301469"/>
                  </a:lnTo>
                  <a:close/>
                  <a:moveTo>
                    <a:pt x="431286" y="214426"/>
                  </a:moveTo>
                  <a:lnTo>
                    <a:pt x="431286" y="257948"/>
                  </a:lnTo>
                  <a:lnTo>
                    <a:pt x="516860" y="257948"/>
                  </a:lnTo>
                  <a:lnTo>
                    <a:pt x="516860" y="214426"/>
                  </a:lnTo>
                  <a:close/>
                  <a:moveTo>
                    <a:pt x="66238" y="170889"/>
                  </a:moveTo>
                  <a:lnTo>
                    <a:pt x="129244" y="280515"/>
                  </a:lnTo>
                  <a:lnTo>
                    <a:pt x="59776" y="388529"/>
                  </a:lnTo>
                  <a:lnTo>
                    <a:pt x="119551" y="388529"/>
                  </a:lnTo>
                  <a:lnTo>
                    <a:pt x="156709" y="317595"/>
                  </a:lnTo>
                  <a:cubicBezTo>
                    <a:pt x="159940" y="311146"/>
                    <a:pt x="161555" y="306310"/>
                    <a:pt x="161555" y="303085"/>
                  </a:cubicBezTo>
                  <a:lnTo>
                    <a:pt x="163171" y="303085"/>
                  </a:lnTo>
                  <a:cubicBezTo>
                    <a:pt x="163171" y="309534"/>
                    <a:pt x="164786" y="314370"/>
                    <a:pt x="166402" y="317595"/>
                  </a:cubicBezTo>
                  <a:lnTo>
                    <a:pt x="205175" y="388529"/>
                  </a:lnTo>
                  <a:lnTo>
                    <a:pt x="263335" y="388529"/>
                  </a:lnTo>
                  <a:lnTo>
                    <a:pt x="195482" y="278903"/>
                  </a:lnTo>
                  <a:lnTo>
                    <a:pt x="260104" y="170889"/>
                  </a:lnTo>
                  <a:lnTo>
                    <a:pt x="206791" y="170889"/>
                  </a:lnTo>
                  <a:lnTo>
                    <a:pt x="171249" y="235375"/>
                  </a:lnTo>
                  <a:cubicBezTo>
                    <a:pt x="168017" y="243435"/>
                    <a:pt x="166402" y="249884"/>
                    <a:pt x="164786" y="254721"/>
                  </a:cubicBezTo>
                  <a:lnTo>
                    <a:pt x="163171" y="254721"/>
                  </a:lnTo>
                  <a:cubicBezTo>
                    <a:pt x="161555" y="248272"/>
                    <a:pt x="159940" y="241823"/>
                    <a:pt x="156709" y="236987"/>
                  </a:cubicBezTo>
                  <a:lnTo>
                    <a:pt x="126013" y="170889"/>
                  </a:lnTo>
                  <a:close/>
                  <a:moveTo>
                    <a:pt x="431286" y="128995"/>
                  </a:moveTo>
                  <a:lnTo>
                    <a:pt x="431286" y="172516"/>
                  </a:lnTo>
                  <a:lnTo>
                    <a:pt x="516860" y="172516"/>
                  </a:lnTo>
                  <a:lnTo>
                    <a:pt x="516860" y="128995"/>
                  </a:lnTo>
                  <a:close/>
                  <a:moveTo>
                    <a:pt x="344098" y="64518"/>
                  </a:moveTo>
                  <a:lnTo>
                    <a:pt x="541079" y="64518"/>
                  </a:lnTo>
                  <a:cubicBezTo>
                    <a:pt x="552381" y="64518"/>
                    <a:pt x="560454" y="72578"/>
                    <a:pt x="560454" y="83861"/>
                  </a:cubicBezTo>
                  <a:lnTo>
                    <a:pt x="560454" y="475556"/>
                  </a:lnTo>
                  <a:cubicBezTo>
                    <a:pt x="560454" y="485228"/>
                    <a:pt x="552381" y="494899"/>
                    <a:pt x="541079" y="494899"/>
                  </a:cubicBezTo>
                  <a:lnTo>
                    <a:pt x="344098" y="494899"/>
                  </a:lnTo>
                  <a:lnTo>
                    <a:pt x="344098" y="430422"/>
                  </a:lnTo>
                  <a:lnTo>
                    <a:pt x="408682" y="430422"/>
                  </a:lnTo>
                  <a:lnTo>
                    <a:pt x="408682" y="386901"/>
                  </a:lnTo>
                  <a:lnTo>
                    <a:pt x="344098" y="386901"/>
                  </a:lnTo>
                  <a:lnTo>
                    <a:pt x="344098" y="343379"/>
                  </a:lnTo>
                  <a:lnTo>
                    <a:pt x="408682" y="343379"/>
                  </a:lnTo>
                  <a:lnTo>
                    <a:pt x="408682" y="301469"/>
                  </a:lnTo>
                  <a:lnTo>
                    <a:pt x="344098" y="301469"/>
                  </a:lnTo>
                  <a:lnTo>
                    <a:pt x="344098" y="257948"/>
                  </a:lnTo>
                  <a:lnTo>
                    <a:pt x="408682" y="257948"/>
                  </a:lnTo>
                  <a:lnTo>
                    <a:pt x="408682" y="214426"/>
                  </a:lnTo>
                  <a:lnTo>
                    <a:pt x="344098" y="214426"/>
                  </a:lnTo>
                  <a:lnTo>
                    <a:pt x="344098" y="172516"/>
                  </a:lnTo>
                  <a:lnTo>
                    <a:pt x="410297" y="172516"/>
                  </a:lnTo>
                  <a:lnTo>
                    <a:pt x="410297" y="128995"/>
                  </a:lnTo>
                  <a:lnTo>
                    <a:pt x="344098" y="128995"/>
                  </a:lnTo>
                  <a:close/>
                  <a:moveTo>
                    <a:pt x="323110" y="0"/>
                  </a:moveTo>
                  <a:lnTo>
                    <a:pt x="323110" y="559418"/>
                  </a:lnTo>
                  <a:lnTo>
                    <a:pt x="0" y="496544"/>
                  </a:lnTo>
                  <a:lnTo>
                    <a:pt x="0" y="628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</p:grp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78056B18-FF7D-4548-A048-AA38B60E77CE}"/>
              </a:ext>
            </a:extLst>
          </p:cNvPr>
          <p:cNvCxnSpPr/>
          <p:nvPr/>
        </p:nvCxnSpPr>
        <p:spPr>
          <a:xfrm>
            <a:off x="5479143" y="1130300"/>
            <a:ext cx="1233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图文框 49">
            <a:extLst>
              <a:ext uri="{FF2B5EF4-FFF2-40B4-BE49-F238E27FC236}">
                <a16:creationId xmlns:a16="http://schemas.microsoft.com/office/drawing/2014/main" xmlns="" id="{1DC73F87-0675-4147-98EE-5FDBEF37C083}"/>
              </a:ext>
            </a:extLst>
          </p:cNvPr>
          <p:cNvSpPr/>
          <p:nvPr/>
        </p:nvSpPr>
        <p:spPr>
          <a:xfrm>
            <a:off x="0" y="-304800"/>
            <a:ext cx="12192000" cy="7162800"/>
          </a:xfrm>
          <a:prstGeom prst="frame">
            <a:avLst>
              <a:gd name="adj1" fmla="val 2315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2282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话气泡: 矩形 2">
            <a:extLst>
              <a:ext uri="{FF2B5EF4-FFF2-40B4-BE49-F238E27FC236}">
                <a16:creationId xmlns:a16="http://schemas.microsoft.com/office/drawing/2014/main" xmlns="" id="{AF9DC161-2898-4CD1-97F7-96FDE563F615}"/>
              </a:ext>
            </a:extLst>
          </p:cNvPr>
          <p:cNvSpPr/>
          <p:nvPr/>
        </p:nvSpPr>
        <p:spPr>
          <a:xfrm>
            <a:off x="4587875" y="1649257"/>
            <a:ext cx="1593850" cy="1080901"/>
          </a:xfrm>
          <a:prstGeom prst="wedgeRectCallout">
            <a:avLst>
              <a:gd name="adj1" fmla="val 58473"/>
              <a:gd name="adj2" fmla="val 937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873042" y="17640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CONTACT ME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5DF031E0-310A-4BD0-8879-EAE8DE3018C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" r="320"/>
          <a:stretch>
            <a:fillRect/>
          </a:stretch>
        </p:blipFill>
        <p:spPr/>
      </p:pic>
      <p:sp>
        <p:nvSpPr>
          <p:cNvPr id="6" name="图文框 5">
            <a:extLst>
              <a:ext uri="{FF2B5EF4-FFF2-40B4-BE49-F238E27FC236}">
                <a16:creationId xmlns:a16="http://schemas.microsoft.com/office/drawing/2014/main" xmlns="" id="{4D41C127-A89E-4F50-9BDF-235DB35604E7}"/>
              </a:ext>
            </a:extLst>
          </p:cNvPr>
          <p:cNvSpPr/>
          <p:nvPr/>
        </p:nvSpPr>
        <p:spPr>
          <a:xfrm>
            <a:off x="0" y="0"/>
            <a:ext cx="12192000" cy="7143750"/>
          </a:xfrm>
          <a:prstGeom prst="frame">
            <a:avLst>
              <a:gd name="adj1" fmla="val 2315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260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</p:tagLst>
</file>

<file path=ppt/theme/theme1.xml><?xml version="1.0" encoding="utf-8"?>
<a:theme xmlns:a="http://schemas.openxmlformats.org/drawingml/2006/main" name="主题5">
  <a:themeElements>
    <a:clrScheme name="自定义 2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34495C"/>
      </a:accent1>
      <a:accent2>
        <a:srgbClr val="E66C22"/>
      </a:accent2>
      <a:accent3>
        <a:srgbClr val="7F7F7F"/>
      </a:accent3>
      <a:accent4>
        <a:srgbClr val="0A84FF"/>
      </a:accent4>
      <a:accent5>
        <a:srgbClr val="5AACFF"/>
      </a:accent5>
      <a:accent6>
        <a:srgbClr val="ADD6FF"/>
      </a:accent6>
      <a:hlink>
        <a:srgbClr val="34495C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34495C"/>
    </a:accent1>
    <a:accent2>
      <a:srgbClr val="E66C22"/>
    </a:accent2>
    <a:accent3>
      <a:srgbClr val="7F7F7F"/>
    </a:accent3>
    <a:accent4>
      <a:srgbClr val="0A84FF"/>
    </a:accent4>
    <a:accent5>
      <a:srgbClr val="5AACFF"/>
    </a:accent5>
    <a:accent6>
      <a:srgbClr val="ADD6FF"/>
    </a:accent6>
    <a:hlink>
      <a:srgbClr val="34495C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34495C"/>
    </a:accent1>
    <a:accent2>
      <a:srgbClr val="E66C22"/>
    </a:accent2>
    <a:accent3>
      <a:srgbClr val="7F7F7F"/>
    </a:accent3>
    <a:accent4>
      <a:srgbClr val="0A84FF"/>
    </a:accent4>
    <a:accent5>
      <a:srgbClr val="5AACFF"/>
    </a:accent5>
    <a:accent6>
      <a:srgbClr val="ADD6FF"/>
    </a:accent6>
    <a:hlink>
      <a:srgbClr val="34495C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34495C"/>
    </a:accent1>
    <a:accent2>
      <a:srgbClr val="E66C22"/>
    </a:accent2>
    <a:accent3>
      <a:srgbClr val="7F7F7F"/>
    </a:accent3>
    <a:accent4>
      <a:srgbClr val="0A84FF"/>
    </a:accent4>
    <a:accent5>
      <a:srgbClr val="5AACFF"/>
    </a:accent5>
    <a:accent6>
      <a:srgbClr val="ADD6FF"/>
    </a:accent6>
    <a:hlink>
      <a:srgbClr val="34495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34495C"/>
    </a:accent1>
    <a:accent2>
      <a:srgbClr val="E66C22"/>
    </a:accent2>
    <a:accent3>
      <a:srgbClr val="7F7F7F"/>
    </a:accent3>
    <a:accent4>
      <a:srgbClr val="0A84FF"/>
    </a:accent4>
    <a:accent5>
      <a:srgbClr val="5AACFF"/>
    </a:accent5>
    <a:accent6>
      <a:srgbClr val="ADD6FF"/>
    </a:accent6>
    <a:hlink>
      <a:srgbClr val="34495C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34495C"/>
    </a:accent1>
    <a:accent2>
      <a:srgbClr val="E66C22"/>
    </a:accent2>
    <a:accent3>
      <a:srgbClr val="7F7F7F"/>
    </a:accent3>
    <a:accent4>
      <a:srgbClr val="0A84FF"/>
    </a:accent4>
    <a:accent5>
      <a:srgbClr val="5AACFF"/>
    </a:accent5>
    <a:accent6>
      <a:srgbClr val="ADD6FF"/>
    </a:accent6>
    <a:hlink>
      <a:srgbClr val="34495C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34495C"/>
    </a:accent1>
    <a:accent2>
      <a:srgbClr val="E66C22"/>
    </a:accent2>
    <a:accent3>
      <a:srgbClr val="7F7F7F"/>
    </a:accent3>
    <a:accent4>
      <a:srgbClr val="0A84FF"/>
    </a:accent4>
    <a:accent5>
      <a:srgbClr val="5AACFF"/>
    </a:accent5>
    <a:accent6>
      <a:srgbClr val="ADD6FF"/>
    </a:accent6>
    <a:hlink>
      <a:srgbClr val="34495C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34495C"/>
    </a:accent1>
    <a:accent2>
      <a:srgbClr val="E66C22"/>
    </a:accent2>
    <a:accent3>
      <a:srgbClr val="7F7F7F"/>
    </a:accent3>
    <a:accent4>
      <a:srgbClr val="0A84FF"/>
    </a:accent4>
    <a:accent5>
      <a:srgbClr val="5AACFF"/>
    </a:accent5>
    <a:accent6>
      <a:srgbClr val="ADD6FF"/>
    </a:accent6>
    <a:hlink>
      <a:srgbClr val="34495C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34495C"/>
    </a:accent1>
    <a:accent2>
      <a:srgbClr val="E66C22"/>
    </a:accent2>
    <a:accent3>
      <a:srgbClr val="7F7F7F"/>
    </a:accent3>
    <a:accent4>
      <a:srgbClr val="0A84FF"/>
    </a:accent4>
    <a:accent5>
      <a:srgbClr val="5AACFF"/>
    </a:accent5>
    <a:accent6>
      <a:srgbClr val="ADD6FF"/>
    </a:accent6>
    <a:hlink>
      <a:srgbClr val="34495C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34495C"/>
    </a:accent1>
    <a:accent2>
      <a:srgbClr val="E66C22"/>
    </a:accent2>
    <a:accent3>
      <a:srgbClr val="7F7F7F"/>
    </a:accent3>
    <a:accent4>
      <a:srgbClr val="0A84FF"/>
    </a:accent4>
    <a:accent5>
      <a:srgbClr val="5AACFF"/>
    </a:accent5>
    <a:accent6>
      <a:srgbClr val="ADD6FF"/>
    </a:accent6>
    <a:hlink>
      <a:srgbClr val="34495C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34495C"/>
    </a:accent1>
    <a:accent2>
      <a:srgbClr val="E66C22"/>
    </a:accent2>
    <a:accent3>
      <a:srgbClr val="7F7F7F"/>
    </a:accent3>
    <a:accent4>
      <a:srgbClr val="0A84FF"/>
    </a:accent4>
    <a:accent5>
      <a:srgbClr val="5AACFF"/>
    </a:accent5>
    <a:accent6>
      <a:srgbClr val="ADD6FF"/>
    </a:accent6>
    <a:hlink>
      <a:srgbClr val="34495C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34495C"/>
    </a:accent1>
    <a:accent2>
      <a:srgbClr val="E66C22"/>
    </a:accent2>
    <a:accent3>
      <a:srgbClr val="7F7F7F"/>
    </a:accent3>
    <a:accent4>
      <a:srgbClr val="0A84FF"/>
    </a:accent4>
    <a:accent5>
      <a:srgbClr val="5AACFF"/>
    </a:accent5>
    <a:accent6>
      <a:srgbClr val="ADD6FF"/>
    </a:accent6>
    <a:hlink>
      <a:srgbClr val="34495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1444</TotalTime>
  <Words>441</Words>
  <Application>Microsoft Office PowerPoint</Application>
  <PresentationFormat>宽屏</PresentationFormat>
  <Paragraphs>78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宋体</vt:lpstr>
      <vt:lpstr>微软雅黑</vt:lpstr>
      <vt:lpstr>Arial</vt:lpstr>
      <vt:lpstr>Calibri</vt:lpstr>
      <vt:lpstr>Impact</vt:lpstr>
      <vt:lpstr>主题5</vt:lpstr>
      <vt:lpstr>Jason Lau</vt:lpstr>
      <vt:lpstr>PowerPoint 演示文稿</vt:lpstr>
      <vt:lpstr>WORK EXPERIENCE</vt:lpstr>
      <vt:lpstr>WORK EXPERIENCE</vt:lpstr>
      <vt:lpstr>WORK EXPERIENCE</vt:lpstr>
      <vt:lpstr>EDUCATION</vt:lpstr>
      <vt:lpstr>MY SKILLS</vt:lpstr>
      <vt:lpstr>MY SKILLS</vt:lpstr>
      <vt:lpstr>CONTACT ME</vt:lpstr>
      <vt:lpstr>CONTACT ME</vt:lpstr>
      <vt:lpstr>Thanks. And Your Slogan Here.</vt:lpstr>
      <vt:lpstr>www.islide.cc  原创作品    51PPT模板网   www.51pptmoban.com   授权发布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104</cp:revision>
  <cp:lastPrinted>2017-11-14T16:00:00Z</cp:lastPrinted>
  <dcterms:created xsi:type="dcterms:W3CDTF">2017-11-14T16:00:00Z</dcterms:created>
  <dcterms:modified xsi:type="dcterms:W3CDTF">2018-03-18T13:58:13Z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