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7.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57" r:id="rId3"/>
    <p:sldId id="258" r:id="rId4"/>
    <p:sldId id="267" r:id="rId5"/>
    <p:sldId id="268" r:id="rId6"/>
    <p:sldId id="269" r:id="rId7"/>
    <p:sldId id="270" r:id="rId8"/>
    <p:sldId id="263" r:id="rId9"/>
    <p:sldId id="285" r:id="rId10"/>
    <p:sldId id="277" r:id="rId11"/>
    <p:sldId id="271" r:id="rId12"/>
    <p:sldId id="273" r:id="rId13"/>
    <p:sldId id="288" r:id="rId14"/>
    <p:sldId id="264" r:id="rId15"/>
    <p:sldId id="275" r:id="rId16"/>
    <p:sldId id="278" r:id="rId17"/>
    <p:sldId id="280" r:id="rId18"/>
    <p:sldId id="279" r:id="rId19"/>
    <p:sldId id="281" r:id="rId20"/>
    <p:sldId id="265" r:id="rId21"/>
    <p:sldId id="283" r:id="rId22"/>
    <p:sldId id="276" r:id="rId23"/>
    <p:sldId id="287" r:id="rId24"/>
    <p:sldId id="289" r:id="rId25"/>
    <p:sldId id="290" r:id="rId26"/>
    <p:sldId id="291" r:id="rId27"/>
  </p:sldIdLst>
  <p:sldSz cx="12192000" cy="6858000"/>
  <p:notesSz cx="7104063" cy="10234613"/>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75" d="100"/>
          <a:sy n="75" d="100"/>
        </p:scale>
        <p:origin x="1104" y="810"/>
      </p:cViewPr>
      <p:guideLst>
        <p:guide orient="horz" pos="2160"/>
        <p:guide pos="3840"/>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4766708-9DC8-496F-BC69-5ED86D757FD6}" type="datetimeFigureOut">
              <a:rPr lang="zh-CN" altLang="en-US" smtClean="0"/>
              <a:t>2023/10/29</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DDCAE882-252E-4B18-B851-34198A1E84F3}" type="slidenum">
              <a:rPr lang="zh-CN" altLang="en-US" smtClean="0"/>
              <a:t>‹#›</a:t>
            </a:fld>
            <a:endParaRPr lang="zh-CN" altLang="en-US"/>
          </a:p>
        </p:txBody>
      </p:sp>
    </p:spTree>
    <p:extLst>
      <p:ext uri="{BB962C8B-B14F-4D97-AF65-F5344CB8AC3E}">
        <p14:creationId xmlns:p14="http://schemas.microsoft.com/office/powerpoint/2010/main" val="3950840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a:t>
            </a:fld>
            <a:endParaRPr lang="zh-CN" altLang="en-US"/>
          </a:p>
        </p:txBody>
      </p:sp>
    </p:spTree>
    <p:extLst>
      <p:ext uri="{BB962C8B-B14F-4D97-AF65-F5344CB8AC3E}">
        <p14:creationId xmlns:p14="http://schemas.microsoft.com/office/powerpoint/2010/main" val="28509121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10</a:t>
            </a:fld>
            <a:endParaRPr lang="zh-CN" altLang="en-US"/>
          </a:p>
        </p:txBody>
      </p:sp>
    </p:spTree>
    <p:extLst>
      <p:ext uri="{BB962C8B-B14F-4D97-AF65-F5344CB8AC3E}">
        <p14:creationId xmlns:p14="http://schemas.microsoft.com/office/powerpoint/2010/main" val="327807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11</a:t>
            </a:fld>
            <a:endParaRPr lang="zh-CN" altLang="en-US"/>
          </a:p>
        </p:txBody>
      </p:sp>
    </p:spTree>
    <p:extLst>
      <p:ext uri="{BB962C8B-B14F-4D97-AF65-F5344CB8AC3E}">
        <p14:creationId xmlns:p14="http://schemas.microsoft.com/office/powerpoint/2010/main" val="9943537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12</a:t>
            </a:fld>
            <a:endParaRPr lang="zh-CN" altLang="en-US"/>
          </a:p>
        </p:txBody>
      </p:sp>
    </p:spTree>
    <p:extLst>
      <p:ext uri="{BB962C8B-B14F-4D97-AF65-F5344CB8AC3E}">
        <p14:creationId xmlns:p14="http://schemas.microsoft.com/office/powerpoint/2010/main" val="11346797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13</a:t>
            </a:fld>
            <a:endParaRPr lang="zh-CN" altLang="en-US"/>
          </a:p>
        </p:txBody>
      </p:sp>
    </p:spTree>
    <p:extLst>
      <p:ext uri="{BB962C8B-B14F-4D97-AF65-F5344CB8AC3E}">
        <p14:creationId xmlns:p14="http://schemas.microsoft.com/office/powerpoint/2010/main" val="40843845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14</a:t>
            </a:fld>
            <a:endParaRPr lang="zh-CN" altLang="en-US"/>
          </a:p>
        </p:txBody>
      </p:sp>
    </p:spTree>
    <p:extLst>
      <p:ext uri="{BB962C8B-B14F-4D97-AF65-F5344CB8AC3E}">
        <p14:creationId xmlns:p14="http://schemas.microsoft.com/office/powerpoint/2010/main" val="16551927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15</a:t>
            </a:fld>
            <a:endParaRPr lang="zh-CN" altLang="en-US"/>
          </a:p>
        </p:txBody>
      </p:sp>
    </p:spTree>
    <p:extLst>
      <p:ext uri="{BB962C8B-B14F-4D97-AF65-F5344CB8AC3E}">
        <p14:creationId xmlns:p14="http://schemas.microsoft.com/office/powerpoint/2010/main" val="30280610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16</a:t>
            </a:fld>
            <a:endParaRPr lang="zh-CN" altLang="en-US"/>
          </a:p>
        </p:txBody>
      </p:sp>
    </p:spTree>
    <p:extLst>
      <p:ext uri="{BB962C8B-B14F-4D97-AF65-F5344CB8AC3E}">
        <p14:creationId xmlns:p14="http://schemas.microsoft.com/office/powerpoint/2010/main" val="5602562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17</a:t>
            </a:fld>
            <a:endParaRPr lang="zh-CN" altLang="en-US"/>
          </a:p>
        </p:txBody>
      </p:sp>
    </p:spTree>
    <p:extLst>
      <p:ext uri="{BB962C8B-B14F-4D97-AF65-F5344CB8AC3E}">
        <p14:creationId xmlns:p14="http://schemas.microsoft.com/office/powerpoint/2010/main" val="11954224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18</a:t>
            </a:fld>
            <a:endParaRPr lang="zh-CN" altLang="en-US"/>
          </a:p>
        </p:txBody>
      </p:sp>
    </p:spTree>
    <p:extLst>
      <p:ext uri="{BB962C8B-B14F-4D97-AF65-F5344CB8AC3E}">
        <p14:creationId xmlns:p14="http://schemas.microsoft.com/office/powerpoint/2010/main" val="7183632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19</a:t>
            </a:fld>
            <a:endParaRPr lang="zh-CN" altLang="en-US"/>
          </a:p>
        </p:txBody>
      </p:sp>
    </p:spTree>
    <p:extLst>
      <p:ext uri="{BB962C8B-B14F-4D97-AF65-F5344CB8AC3E}">
        <p14:creationId xmlns:p14="http://schemas.microsoft.com/office/powerpoint/2010/main" val="13520433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2</a:t>
            </a:fld>
            <a:endParaRPr lang="zh-CN" altLang="en-US"/>
          </a:p>
        </p:txBody>
      </p:sp>
    </p:spTree>
    <p:extLst>
      <p:ext uri="{BB962C8B-B14F-4D97-AF65-F5344CB8AC3E}">
        <p14:creationId xmlns:p14="http://schemas.microsoft.com/office/powerpoint/2010/main" val="29551387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20</a:t>
            </a:fld>
            <a:endParaRPr lang="zh-CN" altLang="en-US"/>
          </a:p>
        </p:txBody>
      </p:sp>
    </p:spTree>
    <p:extLst>
      <p:ext uri="{BB962C8B-B14F-4D97-AF65-F5344CB8AC3E}">
        <p14:creationId xmlns:p14="http://schemas.microsoft.com/office/powerpoint/2010/main" val="6492071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21</a:t>
            </a:fld>
            <a:endParaRPr lang="zh-CN" altLang="en-US"/>
          </a:p>
        </p:txBody>
      </p:sp>
    </p:spTree>
    <p:extLst>
      <p:ext uri="{BB962C8B-B14F-4D97-AF65-F5344CB8AC3E}">
        <p14:creationId xmlns:p14="http://schemas.microsoft.com/office/powerpoint/2010/main" val="42391306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22</a:t>
            </a:fld>
            <a:endParaRPr lang="zh-CN" altLang="en-US"/>
          </a:p>
        </p:txBody>
      </p:sp>
    </p:spTree>
    <p:extLst>
      <p:ext uri="{BB962C8B-B14F-4D97-AF65-F5344CB8AC3E}">
        <p14:creationId xmlns:p14="http://schemas.microsoft.com/office/powerpoint/2010/main" val="10215168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23</a:t>
            </a:fld>
            <a:endParaRPr lang="zh-CN" altLang="en-US"/>
          </a:p>
        </p:txBody>
      </p:sp>
    </p:spTree>
    <p:extLst>
      <p:ext uri="{BB962C8B-B14F-4D97-AF65-F5344CB8AC3E}">
        <p14:creationId xmlns:p14="http://schemas.microsoft.com/office/powerpoint/2010/main" val="2493571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24</a:t>
            </a:fld>
            <a:endParaRPr lang="zh-CN" altLang="en-US"/>
          </a:p>
        </p:txBody>
      </p:sp>
    </p:spTree>
    <p:extLst>
      <p:ext uri="{BB962C8B-B14F-4D97-AF65-F5344CB8AC3E}">
        <p14:creationId xmlns:p14="http://schemas.microsoft.com/office/powerpoint/2010/main" val="970563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25</a:t>
            </a:fld>
            <a:endParaRPr lang="zh-CN" altLang="en-US"/>
          </a:p>
        </p:txBody>
      </p:sp>
    </p:spTree>
    <p:extLst>
      <p:ext uri="{BB962C8B-B14F-4D97-AF65-F5344CB8AC3E}">
        <p14:creationId xmlns:p14="http://schemas.microsoft.com/office/powerpoint/2010/main" val="2769487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3</a:t>
            </a:fld>
            <a:endParaRPr lang="zh-CN" altLang="en-US"/>
          </a:p>
        </p:txBody>
      </p:sp>
    </p:spTree>
    <p:extLst>
      <p:ext uri="{BB962C8B-B14F-4D97-AF65-F5344CB8AC3E}">
        <p14:creationId xmlns:p14="http://schemas.microsoft.com/office/powerpoint/2010/main" val="39300500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4</a:t>
            </a:fld>
            <a:endParaRPr lang="zh-CN" altLang="en-US"/>
          </a:p>
        </p:txBody>
      </p:sp>
    </p:spTree>
    <p:extLst>
      <p:ext uri="{BB962C8B-B14F-4D97-AF65-F5344CB8AC3E}">
        <p14:creationId xmlns:p14="http://schemas.microsoft.com/office/powerpoint/2010/main" val="2672067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5</a:t>
            </a:fld>
            <a:endParaRPr lang="zh-CN" altLang="en-US"/>
          </a:p>
        </p:txBody>
      </p:sp>
    </p:spTree>
    <p:extLst>
      <p:ext uri="{BB962C8B-B14F-4D97-AF65-F5344CB8AC3E}">
        <p14:creationId xmlns:p14="http://schemas.microsoft.com/office/powerpoint/2010/main" val="21490071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6</a:t>
            </a:fld>
            <a:endParaRPr lang="zh-CN" altLang="en-US"/>
          </a:p>
        </p:txBody>
      </p:sp>
    </p:spTree>
    <p:extLst>
      <p:ext uri="{BB962C8B-B14F-4D97-AF65-F5344CB8AC3E}">
        <p14:creationId xmlns:p14="http://schemas.microsoft.com/office/powerpoint/2010/main" val="3062013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7</a:t>
            </a:fld>
            <a:endParaRPr lang="zh-CN" altLang="en-US"/>
          </a:p>
        </p:txBody>
      </p:sp>
    </p:spTree>
    <p:extLst>
      <p:ext uri="{BB962C8B-B14F-4D97-AF65-F5344CB8AC3E}">
        <p14:creationId xmlns:p14="http://schemas.microsoft.com/office/powerpoint/2010/main" val="37637114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8</a:t>
            </a:fld>
            <a:endParaRPr lang="zh-CN" altLang="en-US"/>
          </a:p>
        </p:txBody>
      </p:sp>
    </p:spTree>
    <p:extLst>
      <p:ext uri="{BB962C8B-B14F-4D97-AF65-F5344CB8AC3E}">
        <p14:creationId xmlns:p14="http://schemas.microsoft.com/office/powerpoint/2010/main" val="33852156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9</a:t>
            </a:fld>
            <a:endParaRPr lang="zh-CN" altLang="en-US"/>
          </a:p>
        </p:txBody>
      </p:sp>
    </p:spTree>
    <p:extLst>
      <p:ext uri="{BB962C8B-B14F-4D97-AF65-F5344CB8AC3E}">
        <p14:creationId xmlns:p14="http://schemas.microsoft.com/office/powerpoint/2010/main" val="2939338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2023/10/29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2023/10/29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5"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5"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2023/10/29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2023/10/29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2023/10/29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2023/10/29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2023/10/29</a:t>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22.jpeg"/><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tags" Target="../tags/tag4.xml"/><Relationship Id="rId7" Type="http://schemas.openxmlformats.org/officeDocument/2006/relationships/image" Target="../media/image6.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ags" Target="../tags/tag5.xml"/><Relationship Id="rId9"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536575" y="529590"/>
            <a:ext cx="11118851" cy="5799455"/>
          </a:xfrm>
          <a:prstGeom prst="rect">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4991735" y="1957070"/>
            <a:ext cx="2208531" cy="819150"/>
            <a:chOff x="8190" y="3147"/>
            <a:chExt cx="3478" cy="1290"/>
          </a:xfrm>
        </p:grpSpPr>
        <p:cxnSp>
          <p:nvCxnSpPr>
            <p:cNvPr id="10" name="直接连接符 9"/>
            <p:cNvCxnSpPr/>
            <p:nvPr/>
          </p:nvCxnSpPr>
          <p:spPr>
            <a:xfrm>
              <a:off x="8190" y="3147"/>
              <a:ext cx="347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8190" y="3147"/>
              <a:ext cx="3" cy="129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flipV="1">
              <a:off x="11666" y="3147"/>
              <a:ext cx="3" cy="129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4989829" y="3958590"/>
            <a:ext cx="2208531" cy="819150"/>
            <a:chOff x="8190" y="3147"/>
            <a:chExt cx="3478" cy="1290"/>
          </a:xfrm>
        </p:grpSpPr>
        <p:cxnSp>
          <p:nvCxnSpPr>
            <p:cNvPr id="16" name="直接连接符 15"/>
            <p:cNvCxnSpPr/>
            <p:nvPr/>
          </p:nvCxnSpPr>
          <p:spPr>
            <a:xfrm>
              <a:off x="8190" y="3147"/>
              <a:ext cx="347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8190" y="3147"/>
              <a:ext cx="3" cy="129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flipV="1">
              <a:off x="11666" y="3147"/>
              <a:ext cx="3" cy="129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文本框 18"/>
          <p:cNvSpPr txBox="1"/>
          <p:nvPr/>
        </p:nvSpPr>
        <p:spPr>
          <a:xfrm>
            <a:off x="2639696" y="2909570"/>
            <a:ext cx="6913245" cy="923330"/>
          </a:xfrm>
          <a:prstGeom prst="rect">
            <a:avLst/>
          </a:prstGeom>
          <a:noFill/>
        </p:spPr>
        <p:txBody>
          <a:bodyPr wrap="square" rtlCol="0">
            <a:spAutoFit/>
          </a:bodyPr>
          <a:lstStyle/>
          <a:p>
            <a:pPr algn="ctr"/>
            <a:r>
              <a:rPr lang="en-US" altLang="zh-CN" sz="5400" b="1">
                <a:solidFill>
                  <a:schemeClr val="bg1"/>
                </a:solidFill>
                <a:latin typeface="微软雅黑" panose="020B0503020204020204" charset="-122"/>
                <a:ea typeface="微软雅黑" panose="020B0503020204020204" charset="-122"/>
              </a:rPr>
              <a:t>DESTINY FREEDOM</a:t>
            </a:r>
          </a:p>
        </p:txBody>
      </p:sp>
      <p:sp>
        <p:nvSpPr>
          <p:cNvPr id="22" name="任意多边形 21"/>
          <p:cNvSpPr/>
          <p:nvPr/>
        </p:nvSpPr>
        <p:spPr>
          <a:xfrm>
            <a:off x="5860415" y="4025265"/>
            <a:ext cx="472440" cy="472440"/>
          </a:xfrm>
          <a:custGeom>
            <a:avLst/>
            <a:gdLst>
              <a:gd name="connsiteX0" fmla="*/ 395923 w 791846"/>
              <a:gd name="connsiteY0" fmla="*/ 0 h 791846"/>
              <a:gd name="connsiteX1" fmla="*/ 791846 w 791846"/>
              <a:gd name="connsiteY1" fmla="*/ 395923 h 791846"/>
              <a:gd name="connsiteX2" fmla="*/ 395923 w 791846"/>
              <a:gd name="connsiteY2" fmla="*/ 791846 h 791846"/>
              <a:gd name="connsiteX3" fmla="*/ 0 w 791846"/>
              <a:gd name="connsiteY3" fmla="*/ 395923 h 791846"/>
              <a:gd name="connsiteX4" fmla="*/ 395923 w 791846"/>
              <a:gd name="connsiteY4" fmla="*/ 0 h 791846"/>
              <a:gd name="connsiteX5" fmla="*/ 240348 w 791846"/>
              <a:gd name="connsiteY5" fmla="*/ 150178 h 791846"/>
              <a:gd name="connsiteX6" fmla="*/ 240348 w 791846"/>
              <a:gd name="connsiteY6" fmla="*/ 641668 h 791846"/>
              <a:gd name="connsiteX7" fmla="*/ 663893 w 791846"/>
              <a:gd name="connsiteY7" fmla="*/ 395923 h 791846"/>
              <a:gd name="connsiteX8" fmla="*/ 240348 w 791846"/>
              <a:gd name="connsiteY8" fmla="*/ 150178 h 7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1846" h="791846">
                <a:moveTo>
                  <a:pt x="395923" y="0"/>
                </a:moveTo>
                <a:cubicBezTo>
                  <a:pt x="614585" y="0"/>
                  <a:pt x="791846" y="177261"/>
                  <a:pt x="791846" y="395923"/>
                </a:cubicBezTo>
                <a:cubicBezTo>
                  <a:pt x="791846" y="614585"/>
                  <a:pt x="614585" y="791846"/>
                  <a:pt x="395923" y="791846"/>
                </a:cubicBezTo>
                <a:cubicBezTo>
                  <a:pt x="177261" y="791846"/>
                  <a:pt x="0" y="614585"/>
                  <a:pt x="0" y="395923"/>
                </a:cubicBezTo>
                <a:cubicBezTo>
                  <a:pt x="0" y="177261"/>
                  <a:pt x="177261" y="0"/>
                  <a:pt x="395923" y="0"/>
                </a:cubicBezTo>
                <a:close/>
                <a:moveTo>
                  <a:pt x="240348" y="150178"/>
                </a:moveTo>
                <a:lnTo>
                  <a:pt x="240348" y="641668"/>
                </a:lnTo>
                <a:lnTo>
                  <a:pt x="663893" y="395923"/>
                </a:lnTo>
                <a:lnTo>
                  <a:pt x="240348" y="15017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框 1"/>
          <p:cNvSpPr txBox="1"/>
          <p:nvPr/>
        </p:nvSpPr>
        <p:spPr>
          <a:xfrm>
            <a:off x="3210561" y="5514975"/>
            <a:ext cx="5772151" cy="398780"/>
          </a:xfrm>
          <a:prstGeom prst="rect">
            <a:avLst/>
          </a:prstGeom>
          <a:noFill/>
        </p:spPr>
        <p:txBody>
          <a:bodyPr wrap="square" rtlCol="0">
            <a:spAutoFit/>
          </a:bodyPr>
          <a:lstStyle/>
          <a:p>
            <a:pPr algn="dist"/>
            <a:r>
              <a:rPr lang="zh-CN" altLang="en-US" sz="2000" dirty="0">
                <a:solidFill>
                  <a:schemeClr val="bg1"/>
                </a:solidFill>
                <a:latin typeface="造字工房尚黑（非商用）常规体" charset="-122"/>
                <a:ea typeface="造字工房尚黑（非商用）常规体" charset="-122"/>
              </a:rPr>
              <a:t>春绿清新风时尚画册</a:t>
            </a:r>
            <a:r>
              <a:rPr lang="en-US" altLang="zh-CN" sz="2000" dirty="0">
                <a:solidFill>
                  <a:schemeClr val="bg1"/>
                </a:solidFill>
                <a:latin typeface="造字工房尚黑（非商用）常规体" charset="-122"/>
                <a:ea typeface="造字工房尚黑（非商用）常规体" charset="-122"/>
              </a:rPr>
              <a:t>PPT</a:t>
            </a:r>
            <a:r>
              <a:rPr lang="zh-CN" altLang="en-US" sz="2000" dirty="0">
                <a:solidFill>
                  <a:schemeClr val="bg1"/>
                </a:solidFill>
                <a:latin typeface="造字工房尚黑（非商用）常规体" charset="-122"/>
                <a:ea typeface="造字工房尚黑（非商用）常规体" charset="-122"/>
              </a:rPr>
              <a:t>模板</a:t>
            </a:r>
          </a:p>
        </p:txBody>
      </p:sp>
      <p:cxnSp>
        <p:nvCxnSpPr>
          <p:cNvPr id="3" name="直接连接符 2"/>
          <p:cNvCxnSpPr/>
          <p:nvPr/>
        </p:nvCxnSpPr>
        <p:spPr>
          <a:xfrm flipV="1">
            <a:off x="5767069" y="2364105"/>
            <a:ext cx="659131" cy="508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1000"/>
                                        <p:tgtEl>
                                          <p:spTgt spid="9"/>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41" presetClass="entr" presetSubtype="0" fill="hold" grpId="1" nodeType="afterEffect">
                                  <p:stCondLst>
                                    <p:cond delay="0"/>
                                  </p:stCondLst>
                                  <p:iterate type="lt">
                                    <p:tmPct val="10000"/>
                                  </p:iterate>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9"/>
                                        </p:tgtEl>
                                        <p:attrNameLst>
                                          <p:attrName>ppt_y</p:attrName>
                                        </p:attrNameLst>
                                      </p:cBhvr>
                                      <p:tavLst>
                                        <p:tav tm="0">
                                          <p:val>
                                            <p:strVal val="#ppt_y"/>
                                          </p:val>
                                        </p:tav>
                                        <p:tav tm="100000">
                                          <p:val>
                                            <p:strVal val="#ppt_y"/>
                                          </p:val>
                                        </p:tav>
                                      </p:tavLst>
                                    </p:anim>
                                    <p:anim calcmode="lin" valueType="num">
                                      <p:cBhvr>
                                        <p:cTn id="2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9"/>
                                        </p:tgtEl>
                                      </p:cBhvr>
                                    </p:animEffect>
                                  </p:childTnLst>
                                </p:cTn>
                              </p:par>
                            </p:childTnLst>
                          </p:cTn>
                        </p:par>
                        <p:par>
                          <p:cTn id="25" fill="hold">
                            <p:stCondLst>
                              <p:cond delay="2650"/>
                            </p:stCondLst>
                            <p:childTnLst>
                              <p:par>
                                <p:cTn id="26" presetID="53" presetClass="entr" presetSubtype="1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par>
                          <p:cTn id="36" fill="hold">
                            <p:stCondLst>
                              <p:cond delay="3150"/>
                            </p:stCondLst>
                            <p:childTnLst>
                              <p:par>
                                <p:cTn id="37" presetID="12" presetClass="entr" presetSubtype="4"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p:tgtEl>
                                          <p:spTgt spid="2"/>
                                        </p:tgtEl>
                                        <p:attrNameLst>
                                          <p:attrName>ppt_y</p:attrName>
                                        </p:attrNameLst>
                                      </p:cBhvr>
                                      <p:tavLst>
                                        <p:tav tm="0">
                                          <p:val>
                                            <p:strVal val="#ppt_y+#ppt_h*1.125000"/>
                                          </p:val>
                                        </p:tav>
                                        <p:tav tm="100000">
                                          <p:val>
                                            <p:strVal val="#ppt_y"/>
                                          </p:val>
                                        </p:tav>
                                      </p:tavLst>
                                    </p:anim>
                                    <p:animEffect transition="in" filter="wipe(up)">
                                      <p:cBhvr>
                                        <p:cTn id="40" dur="500"/>
                                        <p:tgtEl>
                                          <p:spTgt spid="2"/>
                                        </p:tgtEl>
                                      </p:cBhvr>
                                    </p:animEffect>
                                  </p:childTnLst>
                                </p:cTn>
                              </p:par>
                              <p:par>
                                <p:cTn id="41" presetID="26" presetClass="emph" presetSubtype="0" fill="hold" grpId="1" nodeType="withEffect">
                                  <p:stCondLst>
                                    <p:cond delay="0"/>
                                  </p:stCondLst>
                                  <p:childTnLst>
                                    <p:animEffect transition="out" filter="fade">
                                      <p:cBhvr>
                                        <p:cTn id="42" dur="500" tmFilter="0, 0; .2, .5; .8, .5; 1, 0"/>
                                        <p:tgtEl>
                                          <p:spTgt spid="22"/>
                                        </p:tgtEl>
                                      </p:cBhvr>
                                    </p:animEffect>
                                    <p:animScale>
                                      <p:cBhvr>
                                        <p:cTn id="43" dur="250" autoRev="1" fill="hold"/>
                                        <p:tgtEl>
                                          <p:spTgt spid="2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p:bldP spid="19" grpId="1"/>
      <p:bldP spid="22" grpId="0" animBg="1"/>
      <p:bldP spid="22" grpId="1" animBg="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02</a:t>
              </a: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37" name="矩形 36"/>
          <p:cNvSpPr/>
          <p:nvPr/>
        </p:nvSpPr>
        <p:spPr>
          <a:xfrm>
            <a:off x="1186180" y="1395095"/>
            <a:ext cx="9819640" cy="481203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10654665" y="3490597"/>
            <a:ext cx="620395" cy="620395"/>
            <a:chOff x="5211" y="4985"/>
            <a:chExt cx="1288" cy="1288"/>
          </a:xfrm>
        </p:grpSpPr>
        <p:sp>
          <p:nvSpPr>
            <p:cNvPr id="38" name="椭圆 37"/>
            <p:cNvSpPr/>
            <p:nvPr/>
          </p:nvSpPr>
          <p:spPr>
            <a:xfrm>
              <a:off x="5211" y="4985"/>
              <a:ext cx="1288" cy="12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16200000" flipH="1" flipV="1">
              <a:off x="5518" y="5276"/>
              <a:ext cx="818" cy="70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flipH="1">
            <a:off x="859156" y="3491232"/>
            <a:ext cx="620395" cy="620395"/>
            <a:chOff x="5211" y="4985"/>
            <a:chExt cx="1288" cy="1288"/>
          </a:xfrm>
        </p:grpSpPr>
        <p:sp>
          <p:nvSpPr>
            <p:cNvPr id="43" name="椭圆 42"/>
            <p:cNvSpPr/>
            <p:nvPr/>
          </p:nvSpPr>
          <p:spPr>
            <a:xfrm>
              <a:off x="5211" y="4985"/>
              <a:ext cx="1288" cy="12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6200000" flipH="1" flipV="1">
              <a:off x="5518" y="5276"/>
              <a:ext cx="818" cy="70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矩形 51"/>
          <p:cNvSpPr/>
          <p:nvPr/>
        </p:nvSpPr>
        <p:spPr>
          <a:xfrm>
            <a:off x="4824095" y="1872615"/>
            <a:ext cx="2543811" cy="1731010"/>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7583169" y="1873250"/>
            <a:ext cx="2543811" cy="1731010"/>
          </a:xfrm>
          <a:prstGeom prst="rect">
            <a:avLst/>
          </a:prstGeom>
          <a:blipFill rotWithShape="1">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2037715" y="1872615"/>
            <a:ext cx="2543811" cy="1731010"/>
          </a:xfrm>
          <a:prstGeom prst="rect">
            <a:avLst/>
          </a:prstGeom>
          <a:blipFill rotWithShape="1">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2316481" y="3773807"/>
            <a:ext cx="1986915" cy="338554"/>
          </a:xfrm>
          <a:prstGeom prst="rect">
            <a:avLst/>
          </a:prstGeom>
          <a:noFill/>
        </p:spPr>
        <p:txBody>
          <a:bodyPr wrap="square" rtlCol="0">
            <a:spAutoFit/>
          </a:bodyPr>
          <a:lstStyle/>
          <a:p>
            <a:pPr algn="ct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68" name="文本框 67"/>
          <p:cNvSpPr txBox="1"/>
          <p:nvPr/>
        </p:nvSpPr>
        <p:spPr>
          <a:xfrm>
            <a:off x="2038351" y="4110990"/>
            <a:ext cx="2542540" cy="1569660"/>
          </a:xfrm>
          <a:prstGeom prst="rect">
            <a:avLst/>
          </a:prstGeom>
          <a:noFill/>
        </p:spPr>
        <p:txBody>
          <a:bodyPr wrap="square" rtlCol="0">
            <a:spAutoFit/>
          </a:bodyPr>
          <a:lstStyle/>
          <a:p>
            <a:pPr algn="ct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9" name="文本框 68"/>
          <p:cNvSpPr txBox="1"/>
          <p:nvPr/>
        </p:nvSpPr>
        <p:spPr>
          <a:xfrm>
            <a:off x="5102861" y="3774442"/>
            <a:ext cx="1986915" cy="338554"/>
          </a:xfrm>
          <a:prstGeom prst="rect">
            <a:avLst/>
          </a:prstGeom>
          <a:noFill/>
        </p:spPr>
        <p:txBody>
          <a:bodyPr wrap="square" rtlCol="0">
            <a:spAutoFit/>
          </a:bodyPr>
          <a:lstStyle/>
          <a:p>
            <a:pPr algn="ct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71" name="文本框 70"/>
          <p:cNvSpPr txBox="1"/>
          <p:nvPr/>
        </p:nvSpPr>
        <p:spPr>
          <a:xfrm>
            <a:off x="4824731" y="4111625"/>
            <a:ext cx="2542540" cy="1569660"/>
          </a:xfrm>
          <a:prstGeom prst="rect">
            <a:avLst/>
          </a:prstGeom>
          <a:noFill/>
        </p:spPr>
        <p:txBody>
          <a:bodyPr wrap="square" rtlCol="0">
            <a:spAutoFit/>
          </a:bodyPr>
          <a:lstStyle/>
          <a:p>
            <a:pPr algn="ct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72" name="文本框 71"/>
          <p:cNvSpPr txBox="1"/>
          <p:nvPr/>
        </p:nvSpPr>
        <p:spPr>
          <a:xfrm>
            <a:off x="7862571" y="3774442"/>
            <a:ext cx="1986915" cy="338554"/>
          </a:xfrm>
          <a:prstGeom prst="rect">
            <a:avLst/>
          </a:prstGeom>
          <a:noFill/>
        </p:spPr>
        <p:txBody>
          <a:bodyPr wrap="square" rtlCol="0">
            <a:spAutoFit/>
          </a:bodyPr>
          <a:lstStyle/>
          <a:p>
            <a:pPr algn="ct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73" name="文本框 72"/>
          <p:cNvSpPr txBox="1"/>
          <p:nvPr/>
        </p:nvSpPr>
        <p:spPr>
          <a:xfrm>
            <a:off x="7584441" y="4111625"/>
            <a:ext cx="2542540" cy="1569660"/>
          </a:xfrm>
          <a:prstGeom prst="rect">
            <a:avLst/>
          </a:prstGeom>
          <a:noFill/>
        </p:spPr>
        <p:txBody>
          <a:bodyPr wrap="square" rtlCol="0">
            <a:spAutoFit/>
          </a:bodyPr>
          <a:lstStyle/>
          <a:p>
            <a:pPr algn="ct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14" presetClass="entr" presetSubtype="5"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randombar(vertical)">
                                      <p:cBhvr>
                                        <p:cTn id="15" dur="500"/>
                                        <p:tgtEl>
                                          <p:spTgt spid="37"/>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par>
                                <p:cTn id="22" presetID="53" presetClass="entr" presetSubtype="16" fill="hold" nodeType="with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wipe(left)">
                                      <p:cBhvr>
                                        <p:cTn id="30" dur="500"/>
                                        <p:tgtEl>
                                          <p:spTgt spid="54"/>
                                        </p:tgtEl>
                                      </p:cBhvr>
                                    </p:animEffect>
                                  </p:childTnLst>
                                </p:cTn>
                              </p:par>
                            </p:childTnLst>
                          </p:cTn>
                        </p:par>
                        <p:par>
                          <p:cTn id="31" fill="hold">
                            <p:stCondLst>
                              <p:cond delay="2500"/>
                            </p:stCondLst>
                            <p:childTnLst>
                              <p:par>
                                <p:cTn id="32" presetID="12" presetClass="entr" presetSubtype="4" fill="hold" grpId="1" nodeType="afterEffect">
                                  <p:stCondLst>
                                    <p:cond delay="0"/>
                                  </p:stCondLst>
                                  <p:childTnLst>
                                    <p:set>
                                      <p:cBhvr>
                                        <p:cTn id="33" dur="1" fill="hold">
                                          <p:stCondLst>
                                            <p:cond delay="0"/>
                                          </p:stCondLst>
                                        </p:cTn>
                                        <p:tgtEl>
                                          <p:spTgt spid="67"/>
                                        </p:tgtEl>
                                        <p:attrNameLst>
                                          <p:attrName>style.visibility</p:attrName>
                                        </p:attrNameLst>
                                      </p:cBhvr>
                                      <p:to>
                                        <p:strVal val="visible"/>
                                      </p:to>
                                    </p:set>
                                    <p:anim calcmode="lin" valueType="num">
                                      <p:cBhvr additive="base">
                                        <p:cTn id="34" dur="500"/>
                                        <p:tgtEl>
                                          <p:spTgt spid="67"/>
                                        </p:tgtEl>
                                        <p:attrNameLst>
                                          <p:attrName>ppt_y</p:attrName>
                                        </p:attrNameLst>
                                      </p:cBhvr>
                                      <p:tavLst>
                                        <p:tav tm="0">
                                          <p:val>
                                            <p:strVal val="#ppt_y+#ppt_h*1.125000"/>
                                          </p:val>
                                        </p:tav>
                                        <p:tav tm="100000">
                                          <p:val>
                                            <p:strVal val="#ppt_y"/>
                                          </p:val>
                                        </p:tav>
                                      </p:tavLst>
                                    </p:anim>
                                    <p:animEffect transition="in" filter="wipe(up)">
                                      <p:cBhvr>
                                        <p:cTn id="35" dur="500"/>
                                        <p:tgtEl>
                                          <p:spTgt spid="67"/>
                                        </p:tgtEl>
                                      </p:cBhvr>
                                    </p:animEffect>
                                  </p:childTnLst>
                                </p:cTn>
                              </p:par>
                              <p:par>
                                <p:cTn id="36" presetID="12" presetClass="entr" presetSubtype="4" fill="hold" grpId="1" nodeType="withEffect">
                                  <p:stCondLst>
                                    <p:cond delay="0"/>
                                  </p:stCondLst>
                                  <p:childTnLst>
                                    <p:set>
                                      <p:cBhvr>
                                        <p:cTn id="37" dur="1" fill="hold">
                                          <p:stCondLst>
                                            <p:cond delay="0"/>
                                          </p:stCondLst>
                                        </p:cTn>
                                        <p:tgtEl>
                                          <p:spTgt spid="68"/>
                                        </p:tgtEl>
                                        <p:attrNameLst>
                                          <p:attrName>style.visibility</p:attrName>
                                        </p:attrNameLst>
                                      </p:cBhvr>
                                      <p:to>
                                        <p:strVal val="visible"/>
                                      </p:to>
                                    </p:set>
                                    <p:anim calcmode="lin" valueType="num">
                                      <p:cBhvr additive="base">
                                        <p:cTn id="38" dur="500"/>
                                        <p:tgtEl>
                                          <p:spTgt spid="68"/>
                                        </p:tgtEl>
                                        <p:attrNameLst>
                                          <p:attrName>ppt_y</p:attrName>
                                        </p:attrNameLst>
                                      </p:cBhvr>
                                      <p:tavLst>
                                        <p:tav tm="0">
                                          <p:val>
                                            <p:strVal val="#ppt_y+#ppt_h*1.125000"/>
                                          </p:val>
                                        </p:tav>
                                        <p:tav tm="100000">
                                          <p:val>
                                            <p:strVal val="#ppt_y"/>
                                          </p:val>
                                        </p:tav>
                                      </p:tavLst>
                                    </p:anim>
                                    <p:animEffect transition="in" filter="wipe(up)">
                                      <p:cBhvr>
                                        <p:cTn id="39" dur="500"/>
                                        <p:tgtEl>
                                          <p:spTgt spid="68"/>
                                        </p:tgtEl>
                                      </p:cBhvr>
                                    </p:animEffect>
                                  </p:childTnLst>
                                </p:cTn>
                              </p:par>
                            </p:childTnLst>
                          </p:cTn>
                        </p:par>
                        <p:par>
                          <p:cTn id="40" fill="hold">
                            <p:stCondLst>
                              <p:cond delay="3000"/>
                            </p:stCondLst>
                            <p:childTnLst>
                              <p:par>
                                <p:cTn id="41" presetID="47" presetClass="entr" presetSubtype="0" fill="hold" grpId="1"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500"/>
                                        <p:tgtEl>
                                          <p:spTgt spid="52"/>
                                        </p:tgtEl>
                                      </p:cBhvr>
                                    </p:animEffect>
                                    <p:anim calcmode="lin" valueType="num">
                                      <p:cBhvr>
                                        <p:cTn id="44" dur="500" fill="hold"/>
                                        <p:tgtEl>
                                          <p:spTgt spid="52"/>
                                        </p:tgtEl>
                                        <p:attrNameLst>
                                          <p:attrName>ppt_x</p:attrName>
                                        </p:attrNameLst>
                                      </p:cBhvr>
                                      <p:tavLst>
                                        <p:tav tm="0">
                                          <p:val>
                                            <p:strVal val="#ppt_x"/>
                                          </p:val>
                                        </p:tav>
                                        <p:tav tm="100000">
                                          <p:val>
                                            <p:strVal val="#ppt_x"/>
                                          </p:val>
                                        </p:tav>
                                      </p:tavLst>
                                    </p:anim>
                                    <p:anim calcmode="lin" valueType="num">
                                      <p:cBhvr>
                                        <p:cTn id="45" dur="500" fill="hold"/>
                                        <p:tgtEl>
                                          <p:spTgt spid="52"/>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12" presetClass="entr" presetSubtype="4" fill="hold" grpId="1" nodeType="afterEffect">
                                  <p:stCondLst>
                                    <p:cond delay="0"/>
                                  </p:stCondLst>
                                  <p:childTnLst>
                                    <p:set>
                                      <p:cBhvr>
                                        <p:cTn id="48" dur="1" fill="hold">
                                          <p:stCondLst>
                                            <p:cond delay="0"/>
                                          </p:stCondLst>
                                        </p:cTn>
                                        <p:tgtEl>
                                          <p:spTgt spid="69"/>
                                        </p:tgtEl>
                                        <p:attrNameLst>
                                          <p:attrName>style.visibility</p:attrName>
                                        </p:attrNameLst>
                                      </p:cBhvr>
                                      <p:to>
                                        <p:strVal val="visible"/>
                                      </p:to>
                                    </p:set>
                                    <p:anim calcmode="lin" valueType="num">
                                      <p:cBhvr additive="base">
                                        <p:cTn id="49" dur="500"/>
                                        <p:tgtEl>
                                          <p:spTgt spid="69"/>
                                        </p:tgtEl>
                                        <p:attrNameLst>
                                          <p:attrName>ppt_y</p:attrName>
                                        </p:attrNameLst>
                                      </p:cBhvr>
                                      <p:tavLst>
                                        <p:tav tm="0">
                                          <p:val>
                                            <p:strVal val="#ppt_y+#ppt_h*1.125000"/>
                                          </p:val>
                                        </p:tav>
                                        <p:tav tm="100000">
                                          <p:val>
                                            <p:strVal val="#ppt_y"/>
                                          </p:val>
                                        </p:tav>
                                      </p:tavLst>
                                    </p:anim>
                                    <p:animEffect transition="in" filter="wipe(up)">
                                      <p:cBhvr>
                                        <p:cTn id="50" dur="500"/>
                                        <p:tgtEl>
                                          <p:spTgt spid="69"/>
                                        </p:tgtEl>
                                      </p:cBhvr>
                                    </p:animEffect>
                                  </p:childTnLst>
                                </p:cTn>
                              </p:par>
                              <p:par>
                                <p:cTn id="51" presetID="12" presetClass="entr" presetSubtype="4" fill="hold" grpId="1" nodeType="withEffect">
                                  <p:stCondLst>
                                    <p:cond delay="0"/>
                                  </p:stCondLst>
                                  <p:childTnLst>
                                    <p:set>
                                      <p:cBhvr>
                                        <p:cTn id="52" dur="1" fill="hold">
                                          <p:stCondLst>
                                            <p:cond delay="0"/>
                                          </p:stCondLst>
                                        </p:cTn>
                                        <p:tgtEl>
                                          <p:spTgt spid="71"/>
                                        </p:tgtEl>
                                        <p:attrNameLst>
                                          <p:attrName>style.visibility</p:attrName>
                                        </p:attrNameLst>
                                      </p:cBhvr>
                                      <p:to>
                                        <p:strVal val="visible"/>
                                      </p:to>
                                    </p:set>
                                    <p:anim calcmode="lin" valueType="num">
                                      <p:cBhvr additive="base">
                                        <p:cTn id="53" dur="500"/>
                                        <p:tgtEl>
                                          <p:spTgt spid="71"/>
                                        </p:tgtEl>
                                        <p:attrNameLst>
                                          <p:attrName>ppt_y</p:attrName>
                                        </p:attrNameLst>
                                      </p:cBhvr>
                                      <p:tavLst>
                                        <p:tav tm="0">
                                          <p:val>
                                            <p:strVal val="#ppt_y+#ppt_h*1.125000"/>
                                          </p:val>
                                        </p:tav>
                                        <p:tav tm="100000">
                                          <p:val>
                                            <p:strVal val="#ppt_y"/>
                                          </p:val>
                                        </p:tav>
                                      </p:tavLst>
                                    </p:anim>
                                    <p:animEffect transition="in" filter="wipe(up)">
                                      <p:cBhvr>
                                        <p:cTn id="54" dur="500"/>
                                        <p:tgtEl>
                                          <p:spTgt spid="71"/>
                                        </p:tgtEl>
                                      </p:cBhvr>
                                    </p:animEffect>
                                  </p:childTnLst>
                                </p:cTn>
                              </p:par>
                            </p:childTnLst>
                          </p:cTn>
                        </p:par>
                        <p:par>
                          <p:cTn id="55" fill="hold">
                            <p:stCondLst>
                              <p:cond delay="4000"/>
                            </p:stCondLst>
                            <p:childTnLst>
                              <p:par>
                                <p:cTn id="56" presetID="5" presetClass="entr" presetSubtype="10" fill="hold" grpId="1" nodeType="after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checkerboard(across)">
                                      <p:cBhvr>
                                        <p:cTn id="58" dur="500"/>
                                        <p:tgtEl>
                                          <p:spTgt spid="53"/>
                                        </p:tgtEl>
                                      </p:cBhvr>
                                    </p:animEffect>
                                  </p:childTnLst>
                                </p:cTn>
                              </p:par>
                            </p:childTnLst>
                          </p:cTn>
                        </p:par>
                        <p:par>
                          <p:cTn id="59" fill="hold">
                            <p:stCondLst>
                              <p:cond delay="4500"/>
                            </p:stCondLst>
                            <p:childTnLst>
                              <p:par>
                                <p:cTn id="60" presetID="12" presetClass="entr" presetSubtype="4" fill="hold" grpId="1" nodeType="afterEffect">
                                  <p:stCondLst>
                                    <p:cond delay="0"/>
                                  </p:stCondLst>
                                  <p:childTnLst>
                                    <p:set>
                                      <p:cBhvr>
                                        <p:cTn id="61" dur="1" fill="hold">
                                          <p:stCondLst>
                                            <p:cond delay="0"/>
                                          </p:stCondLst>
                                        </p:cTn>
                                        <p:tgtEl>
                                          <p:spTgt spid="72"/>
                                        </p:tgtEl>
                                        <p:attrNameLst>
                                          <p:attrName>style.visibility</p:attrName>
                                        </p:attrNameLst>
                                      </p:cBhvr>
                                      <p:to>
                                        <p:strVal val="visible"/>
                                      </p:to>
                                    </p:set>
                                    <p:anim calcmode="lin" valueType="num">
                                      <p:cBhvr additive="base">
                                        <p:cTn id="62" dur="500"/>
                                        <p:tgtEl>
                                          <p:spTgt spid="72"/>
                                        </p:tgtEl>
                                        <p:attrNameLst>
                                          <p:attrName>ppt_y</p:attrName>
                                        </p:attrNameLst>
                                      </p:cBhvr>
                                      <p:tavLst>
                                        <p:tav tm="0">
                                          <p:val>
                                            <p:strVal val="#ppt_y+#ppt_h*1.125000"/>
                                          </p:val>
                                        </p:tav>
                                        <p:tav tm="100000">
                                          <p:val>
                                            <p:strVal val="#ppt_y"/>
                                          </p:val>
                                        </p:tav>
                                      </p:tavLst>
                                    </p:anim>
                                    <p:animEffect transition="in" filter="wipe(up)">
                                      <p:cBhvr>
                                        <p:cTn id="63" dur="500"/>
                                        <p:tgtEl>
                                          <p:spTgt spid="72"/>
                                        </p:tgtEl>
                                      </p:cBhvr>
                                    </p:animEffect>
                                  </p:childTnLst>
                                </p:cTn>
                              </p:par>
                              <p:par>
                                <p:cTn id="64" presetID="12" presetClass="entr" presetSubtype="4" fill="hold" grpId="1" nodeType="withEffect">
                                  <p:stCondLst>
                                    <p:cond delay="0"/>
                                  </p:stCondLst>
                                  <p:childTnLst>
                                    <p:set>
                                      <p:cBhvr>
                                        <p:cTn id="65" dur="1" fill="hold">
                                          <p:stCondLst>
                                            <p:cond delay="0"/>
                                          </p:stCondLst>
                                        </p:cTn>
                                        <p:tgtEl>
                                          <p:spTgt spid="73"/>
                                        </p:tgtEl>
                                        <p:attrNameLst>
                                          <p:attrName>style.visibility</p:attrName>
                                        </p:attrNameLst>
                                      </p:cBhvr>
                                      <p:to>
                                        <p:strVal val="visible"/>
                                      </p:to>
                                    </p:set>
                                    <p:anim calcmode="lin" valueType="num">
                                      <p:cBhvr additive="base">
                                        <p:cTn id="66" dur="500"/>
                                        <p:tgtEl>
                                          <p:spTgt spid="73"/>
                                        </p:tgtEl>
                                        <p:attrNameLst>
                                          <p:attrName>ppt_y</p:attrName>
                                        </p:attrNameLst>
                                      </p:cBhvr>
                                      <p:tavLst>
                                        <p:tav tm="0">
                                          <p:val>
                                            <p:strVal val="#ppt_y+#ppt_h*1.125000"/>
                                          </p:val>
                                        </p:tav>
                                        <p:tav tm="100000">
                                          <p:val>
                                            <p:strVal val="#ppt_y"/>
                                          </p:val>
                                        </p:tav>
                                      </p:tavLst>
                                    </p:anim>
                                    <p:animEffect transition="in" filter="wipe(up)">
                                      <p:cBhvr>
                                        <p:cTn id="6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37" grpId="0" animBg="1"/>
      <p:bldP spid="52" grpId="0" animBg="1"/>
      <p:bldP spid="52" grpId="1" animBg="1"/>
      <p:bldP spid="53" grpId="0" animBg="1"/>
      <p:bldP spid="53" grpId="1" animBg="1"/>
      <p:bldP spid="54" grpId="0" animBg="1"/>
      <p:bldP spid="67" grpId="0"/>
      <p:bldP spid="67" grpId="1"/>
      <p:bldP spid="68" grpId="0"/>
      <p:bldP spid="68" grpId="1"/>
      <p:bldP spid="69" grpId="0"/>
      <p:bldP spid="69" grpId="1"/>
      <p:bldP spid="71" grpId="0"/>
      <p:bldP spid="71" grpId="1"/>
      <p:bldP spid="72" grpId="0"/>
      <p:bldP spid="72" grpId="1"/>
      <p:bldP spid="73" grpId="0"/>
      <p:bldP spid="7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02</a:t>
              </a: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cxnSp>
        <p:nvCxnSpPr>
          <p:cNvPr id="30" name="直接连接符 29"/>
          <p:cNvCxnSpPr/>
          <p:nvPr/>
        </p:nvCxnSpPr>
        <p:spPr>
          <a:xfrm>
            <a:off x="2785730" y="2708637"/>
            <a:ext cx="2608951"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371363" y="2708637"/>
            <a:ext cx="2783123"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0333588" y="2708637"/>
            <a:ext cx="2696037"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5394961" y="2134870"/>
            <a:ext cx="976631" cy="1132840"/>
            <a:chOff x="8496" y="3362"/>
            <a:chExt cx="1538" cy="1784"/>
          </a:xfrm>
        </p:grpSpPr>
        <p:sp>
          <p:nvSpPr>
            <p:cNvPr id="3" name="六边形 2"/>
            <p:cNvSpPr/>
            <p:nvPr/>
          </p:nvSpPr>
          <p:spPr>
            <a:xfrm rot="16200000">
              <a:off x="8373" y="3485"/>
              <a:ext cx="1784" cy="1538"/>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12"/>
            <p:cNvSpPr>
              <a:spLocks noEditPoints="1"/>
            </p:cNvSpPr>
            <p:nvPr/>
          </p:nvSpPr>
          <p:spPr bwMode="auto">
            <a:xfrm>
              <a:off x="8825" y="3900"/>
              <a:ext cx="806" cy="863"/>
            </a:xfrm>
            <a:custGeom>
              <a:avLst/>
              <a:gdLst>
                <a:gd name="T0" fmla="*/ 108 w 243"/>
                <a:gd name="T1" fmla="*/ 195 h 260"/>
                <a:gd name="T2" fmla="*/ 109 w 243"/>
                <a:gd name="T3" fmla="*/ 193 h 260"/>
                <a:gd name="T4" fmla="*/ 105 w 243"/>
                <a:gd name="T5" fmla="*/ 156 h 260"/>
                <a:gd name="T6" fmla="*/ 120 w 243"/>
                <a:gd name="T7" fmla="*/ 154 h 260"/>
                <a:gd name="T8" fmla="*/ 131 w 243"/>
                <a:gd name="T9" fmla="*/ 180 h 260"/>
                <a:gd name="T10" fmla="*/ 139 w 243"/>
                <a:gd name="T11" fmla="*/ 184 h 260"/>
                <a:gd name="T12" fmla="*/ 155 w 243"/>
                <a:gd name="T13" fmla="*/ 175 h 260"/>
                <a:gd name="T14" fmla="*/ 137 w 243"/>
                <a:gd name="T15" fmla="*/ 219 h 260"/>
                <a:gd name="T16" fmla="*/ 115 w 243"/>
                <a:gd name="T17" fmla="*/ 218 h 260"/>
                <a:gd name="T18" fmla="*/ 87 w 243"/>
                <a:gd name="T19" fmla="*/ 188 h 260"/>
                <a:gd name="T20" fmla="*/ 179 w 243"/>
                <a:gd name="T21" fmla="*/ 59 h 260"/>
                <a:gd name="T22" fmla="*/ 138 w 243"/>
                <a:gd name="T23" fmla="*/ 76 h 260"/>
                <a:gd name="T24" fmla="*/ 154 w 243"/>
                <a:gd name="T25" fmla="*/ 81 h 260"/>
                <a:gd name="T26" fmla="*/ 157 w 243"/>
                <a:gd name="T27" fmla="*/ 88 h 260"/>
                <a:gd name="T28" fmla="*/ 147 w 243"/>
                <a:gd name="T29" fmla="*/ 112 h 260"/>
                <a:gd name="T30" fmla="*/ 158 w 243"/>
                <a:gd name="T31" fmla="*/ 121 h 260"/>
                <a:gd name="T32" fmla="*/ 179 w 243"/>
                <a:gd name="T33" fmla="*/ 94 h 260"/>
                <a:gd name="T34" fmla="*/ 181 w 243"/>
                <a:gd name="T35" fmla="*/ 93 h 260"/>
                <a:gd name="T36" fmla="*/ 190 w 243"/>
                <a:gd name="T37" fmla="*/ 104 h 260"/>
                <a:gd name="T38" fmla="*/ 164 w 243"/>
                <a:gd name="T39" fmla="*/ 59 h 260"/>
                <a:gd name="T40" fmla="*/ 143 w 243"/>
                <a:gd name="T41" fmla="*/ 0 h 260"/>
                <a:gd name="T42" fmla="*/ 108 w 243"/>
                <a:gd name="T43" fmla="*/ 51 h 260"/>
                <a:gd name="T44" fmla="*/ 97 w 243"/>
                <a:gd name="T45" fmla="*/ 89 h 260"/>
                <a:gd name="T46" fmla="*/ 110 w 243"/>
                <a:gd name="T47" fmla="*/ 95 h 260"/>
                <a:gd name="T48" fmla="*/ 126 w 243"/>
                <a:gd name="T49" fmla="*/ 74 h 260"/>
                <a:gd name="T50" fmla="*/ 135 w 243"/>
                <a:gd name="T51" fmla="*/ 75 h 260"/>
                <a:gd name="T52" fmla="*/ 154 w 243"/>
                <a:gd name="T53" fmla="*/ 95 h 260"/>
                <a:gd name="T54" fmla="*/ 148 w 243"/>
                <a:gd name="T55" fmla="*/ 58 h 260"/>
                <a:gd name="T56" fmla="*/ 149 w 243"/>
                <a:gd name="T57" fmla="*/ 58 h 260"/>
                <a:gd name="T58" fmla="*/ 109 w 243"/>
                <a:gd name="T59" fmla="*/ 103 h 260"/>
                <a:gd name="T60" fmla="*/ 85 w 243"/>
                <a:gd name="T61" fmla="*/ 86 h 260"/>
                <a:gd name="T62" fmla="*/ 86 w 243"/>
                <a:gd name="T63" fmla="*/ 85 h 260"/>
                <a:gd name="T64" fmla="*/ 83 w 243"/>
                <a:gd name="T65" fmla="*/ 75 h 260"/>
                <a:gd name="T66" fmla="*/ 22 w 243"/>
                <a:gd name="T67" fmla="*/ 58 h 260"/>
                <a:gd name="T68" fmla="*/ 66 w 243"/>
                <a:gd name="T69" fmla="*/ 111 h 260"/>
                <a:gd name="T70" fmla="*/ 73 w 243"/>
                <a:gd name="T71" fmla="*/ 110 h 260"/>
                <a:gd name="T72" fmla="*/ 90 w 243"/>
                <a:gd name="T73" fmla="*/ 124 h 260"/>
                <a:gd name="T74" fmla="*/ 103 w 243"/>
                <a:gd name="T75" fmla="*/ 122 h 260"/>
                <a:gd name="T76" fmla="*/ 106 w 243"/>
                <a:gd name="T77" fmla="*/ 109 h 260"/>
                <a:gd name="T78" fmla="*/ 222 w 243"/>
                <a:gd name="T79" fmla="*/ 175 h 260"/>
                <a:gd name="T80" fmla="*/ 202 w 243"/>
                <a:gd name="T81" fmla="*/ 128 h 260"/>
                <a:gd name="T82" fmla="*/ 196 w 243"/>
                <a:gd name="T83" fmla="*/ 147 h 260"/>
                <a:gd name="T84" fmla="*/ 188 w 243"/>
                <a:gd name="T85" fmla="*/ 150 h 260"/>
                <a:gd name="T86" fmla="*/ 159 w 243"/>
                <a:gd name="T87" fmla="*/ 138 h 260"/>
                <a:gd name="T88" fmla="*/ 149 w 243"/>
                <a:gd name="T89" fmla="*/ 151 h 260"/>
                <a:gd name="T90" fmla="*/ 181 w 243"/>
                <a:gd name="T91" fmla="*/ 176 h 260"/>
                <a:gd name="T92" fmla="*/ 182 w 243"/>
                <a:gd name="T93" fmla="*/ 179 h 260"/>
                <a:gd name="T94" fmla="*/ 169 w 243"/>
                <a:gd name="T95" fmla="*/ 189 h 260"/>
                <a:gd name="T96" fmla="*/ 228 w 243"/>
                <a:gd name="T97" fmla="*/ 216 h 260"/>
                <a:gd name="T98" fmla="*/ 100 w 243"/>
                <a:gd name="T99" fmla="*/ 141 h 260"/>
                <a:gd name="T100" fmla="*/ 92 w 243"/>
                <a:gd name="T101" fmla="*/ 127 h 260"/>
                <a:gd name="T102" fmla="*/ 63 w 243"/>
                <a:gd name="T103" fmla="*/ 127 h 260"/>
                <a:gd name="T104" fmla="*/ 55 w 243"/>
                <a:gd name="T105" fmla="*/ 125 h 260"/>
                <a:gd name="T106" fmla="*/ 62 w 243"/>
                <a:gd name="T107" fmla="*/ 104 h 260"/>
                <a:gd name="T108" fmla="*/ 32 w 243"/>
                <a:gd name="T109" fmla="*/ 131 h 260"/>
                <a:gd name="T110" fmla="*/ 48 w 243"/>
                <a:gd name="T111" fmla="*/ 161 h 260"/>
                <a:gd name="T112" fmla="*/ 83 w 243"/>
                <a:gd name="T113" fmla="*/ 171 h 260"/>
                <a:gd name="T114" fmla="*/ 88 w 243"/>
                <a:gd name="T115" fmla="*/ 160 h 260"/>
                <a:gd name="T116" fmla="*/ 70 w 243"/>
                <a:gd name="T117" fmla="*/ 14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3" h="260">
                  <a:moveTo>
                    <a:pt x="87" y="188"/>
                  </a:moveTo>
                  <a:cubicBezTo>
                    <a:pt x="86" y="185"/>
                    <a:pt x="90" y="184"/>
                    <a:pt x="90" y="184"/>
                  </a:cubicBezTo>
                  <a:cubicBezTo>
                    <a:pt x="90" y="184"/>
                    <a:pt x="100" y="183"/>
                    <a:pt x="108" y="195"/>
                  </a:cubicBezTo>
                  <a:cubicBezTo>
                    <a:pt x="108" y="195"/>
                    <a:pt x="108" y="195"/>
                    <a:pt x="108" y="195"/>
                  </a:cubicBezTo>
                  <a:cubicBezTo>
                    <a:pt x="109" y="195"/>
                    <a:pt x="109" y="195"/>
                    <a:pt x="109" y="195"/>
                  </a:cubicBezTo>
                  <a:cubicBezTo>
                    <a:pt x="109" y="195"/>
                    <a:pt x="108" y="195"/>
                    <a:pt x="108" y="195"/>
                  </a:cubicBezTo>
                  <a:cubicBezTo>
                    <a:pt x="109" y="195"/>
                    <a:pt x="109" y="195"/>
                    <a:pt x="109" y="195"/>
                  </a:cubicBezTo>
                  <a:cubicBezTo>
                    <a:pt x="109" y="193"/>
                    <a:pt x="109" y="193"/>
                    <a:pt x="109" y="193"/>
                  </a:cubicBezTo>
                  <a:cubicBezTo>
                    <a:pt x="109" y="193"/>
                    <a:pt x="110" y="189"/>
                    <a:pt x="110" y="187"/>
                  </a:cubicBezTo>
                  <a:cubicBezTo>
                    <a:pt x="110" y="185"/>
                    <a:pt x="110" y="183"/>
                    <a:pt x="110" y="183"/>
                  </a:cubicBezTo>
                  <a:cubicBezTo>
                    <a:pt x="103" y="161"/>
                    <a:pt x="103" y="161"/>
                    <a:pt x="103" y="161"/>
                  </a:cubicBezTo>
                  <a:cubicBezTo>
                    <a:pt x="103" y="161"/>
                    <a:pt x="102" y="157"/>
                    <a:pt x="105" y="156"/>
                  </a:cubicBezTo>
                  <a:cubicBezTo>
                    <a:pt x="109" y="154"/>
                    <a:pt x="110" y="157"/>
                    <a:pt x="110" y="157"/>
                  </a:cubicBezTo>
                  <a:cubicBezTo>
                    <a:pt x="110" y="157"/>
                    <a:pt x="117" y="178"/>
                    <a:pt x="118" y="180"/>
                  </a:cubicBezTo>
                  <a:cubicBezTo>
                    <a:pt x="119" y="182"/>
                    <a:pt x="121" y="180"/>
                    <a:pt x="121" y="180"/>
                  </a:cubicBezTo>
                  <a:cubicBezTo>
                    <a:pt x="120" y="154"/>
                    <a:pt x="120" y="154"/>
                    <a:pt x="120" y="154"/>
                  </a:cubicBezTo>
                  <a:cubicBezTo>
                    <a:pt x="120" y="154"/>
                    <a:pt x="120" y="150"/>
                    <a:pt x="124" y="149"/>
                  </a:cubicBezTo>
                  <a:cubicBezTo>
                    <a:pt x="129" y="149"/>
                    <a:pt x="129" y="155"/>
                    <a:pt x="129" y="155"/>
                  </a:cubicBezTo>
                  <a:cubicBezTo>
                    <a:pt x="129" y="155"/>
                    <a:pt x="129" y="178"/>
                    <a:pt x="129" y="180"/>
                  </a:cubicBezTo>
                  <a:cubicBezTo>
                    <a:pt x="129" y="183"/>
                    <a:pt x="131" y="180"/>
                    <a:pt x="131" y="180"/>
                  </a:cubicBezTo>
                  <a:cubicBezTo>
                    <a:pt x="131" y="180"/>
                    <a:pt x="137" y="160"/>
                    <a:pt x="137" y="158"/>
                  </a:cubicBezTo>
                  <a:cubicBezTo>
                    <a:pt x="138" y="156"/>
                    <a:pt x="139" y="153"/>
                    <a:pt x="142" y="154"/>
                  </a:cubicBezTo>
                  <a:cubicBezTo>
                    <a:pt x="145" y="154"/>
                    <a:pt x="144" y="161"/>
                    <a:pt x="144" y="161"/>
                  </a:cubicBezTo>
                  <a:cubicBezTo>
                    <a:pt x="144" y="161"/>
                    <a:pt x="139" y="182"/>
                    <a:pt x="139" y="184"/>
                  </a:cubicBezTo>
                  <a:cubicBezTo>
                    <a:pt x="138" y="185"/>
                    <a:pt x="139" y="185"/>
                    <a:pt x="139" y="185"/>
                  </a:cubicBezTo>
                  <a:cubicBezTo>
                    <a:pt x="139" y="185"/>
                    <a:pt x="149" y="170"/>
                    <a:pt x="150" y="169"/>
                  </a:cubicBezTo>
                  <a:cubicBezTo>
                    <a:pt x="151" y="167"/>
                    <a:pt x="153" y="165"/>
                    <a:pt x="156" y="167"/>
                  </a:cubicBezTo>
                  <a:cubicBezTo>
                    <a:pt x="159" y="168"/>
                    <a:pt x="155" y="175"/>
                    <a:pt x="155" y="175"/>
                  </a:cubicBezTo>
                  <a:cubicBezTo>
                    <a:pt x="155" y="175"/>
                    <a:pt x="147" y="188"/>
                    <a:pt x="146" y="190"/>
                  </a:cubicBezTo>
                  <a:cubicBezTo>
                    <a:pt x="146" y="191"/>
                    <a:pt x="146" y="192"/>
                    <a:pt x="146" y="192"/>
                  </a:cubicBezTo>
                  <a:cubicBezTo>
                    <a:pt x="145" y="202"/>
                    <a:pt x="145" y="202"/>
                    <a:pt x="145" y="202"/>
                  </a:cubicBezTo>
                  <a:cubicBezTo>
                    <a:pt x="143" y="215"/>
                    <a:pt x="137" y="219"/>
                    <a:pt x="137" y="219"/>
                  </a:cubicBezTo>
                  <a:cubicBezTo>
                    <a:pt x="138" y="260"/>
                    <a:pt x="138" y="260"/>
                    <a:pt x="138" y="260"/>
                  </a:cubicBezTo>
                  <a:cubicBezTo>
                    <a:pt x="136" y="260"/>
                    <a:pt x="133" y="260"/>
                    <a:pt x="130" y="260"/>
                  </a:cubicBezTo>
                  <a:cubicBezTo>
                    <a:pt x="125" y="260"/>
                    <a:pt x="119" y="260"/>
                    <a:pt x="113" y="259"/>
                  </a:cubicBezTo>
                  <a:cubicBezTo>
                    <a:pt x="115" y="218"/>
                    <a:pt x="115" y="218"/>
                    <a:pt x="115" y="218"/>
                  </a:cubicBezTo>
                  <a:cubicBezTo>
                    <a:pt x="115" y="218"/>
                    <a:pt x="113" y="217"/>
                    <a:pt x="109" y="215"/>
                  </a:cubicBezTo>
                  <a:cubicBezTo>
                    <a:pt x="106" y="212"/>
                    <a:pt x="102" y="207"/>
                    <a:pt x="102" y="205"/>
                  </a:cubicBezTo>
                  <a:cubicBezTo>
                    <a:pt x="101" y="204"/>
                    <a:pt x="99" y="199"/>
                    <a:pt x="94" y="194"/>
                  </a:cubicBezTo>
                  <a:cubicBezTo>
                    <a:pt x="89" y="189"/>
                    <a:pt x="88" y="191"/>
                    <a:pt x="87" y="188"/>
                  </a:cubicBezTo>
                  <a:close/>
                  <a:moveTo>
                    <a:pt x="192" y="74"/>
                  </a:moveTo>
                  <a:cubicBezTo>
                    <a:pt x="226" y="42"/>
                    <a:pt x="226" y="42"/>
                    <a:pt x="226" y="42"/>
                  </a:cubicBezTo>
                  <a:cubicBezTo>
                    <a:pt x="221" y="36"/>
                    <a:pt x="215" y="31"/>
                    <a:pt x="209" y="26"/>
                  </a:cubicBezTo>
                  <a:cubicBezTo>
                    <a:pt x="179" y="59"/>
                    <a:pt x="179" y="59"/>
                    <a:pt x="179" y="59"/>
                  </a:cubicBezTo>
                  <a:cubicBezTo>
                    <a:pt x="179" y="59"/>
                    <a:pt x="172" y="57"/>
                    <a:pt x="162" y="65"/>
                  </a:cubicBezTo>
                  <a:cubicBezTo>
                    <a:pt x="155" y="71"/>
                    <a:pt x="155" y="71"/>
                    <a:pt x="155" y="71"/>
                  </a:cubicBezTo>
                  <a:cubicBezTo>
                    <a:pt x="155" y="71"/>
                    <a:pt x="154" y="72"/>
                    <a:pt x="153" y="72"/>
                  </a:cubicBezTo>
                  <a:cubicBezTo>
                    <a:pt x="152" y="72"/>
                    <a:pt x="138" y="76"/>
                    <a:pt x="138" y="76"/>
                  </a:cubicBezTo>
                  <a:cubicBezTo>
                    <a:pt x="138" y="76"/>
                    <a:pt x="131" y="78"/>
                    <a:pt x="132" y="81"/>
                  </a:cubicBezTo>
                  <a:cubicBezTo>
                    <a:pt x="133" y="84"/>
                    <a:pt x="136" y="84"/>
                    <a:pt x="137" y="83"/>
                  </a:cubicBezTo>
                  <a:cubicBezTo>
                    <a:pt x="138" y="83"/>
                    <a:pt x="155" y="80"/>
                    <a:pt x="155" y="80"/>
                  </a:cubicBezTo>
                  <a:cubicBezTo>
                    <a:pt x="155" y="80"/>
                    <a:pt x="155" y="80"/>
                    <a:pt x="154" y="81"/>
                  </a:cubicBezTo>
                  <a:cubicBezTo>
                    <a:pt x="153" y="82"/>
                    <a:pt x="136" y="92"/>
                    <a:pt x="136" y="92"/>
                  </a:cubicBezTo>
                  <a:cubicBezTo>
                    <a:pt x="136" y="92"/>
                    <a:pt x="131" y="96"/>
                    <a:pt x="132" y="98"/>
                  </a:cubicBezTo>
                  <a:cubicBezTo>
                    <a:pt x="134" y="101"/>
                    <a:pt x="136" y="100"/>
                    <a:pt x="138" y="99"/>
                  </a:cubicBezTo>
                  <a:cubicBezTo>
                    <a:pt x="140" y="98"/>
                    <a:pt x="157" y="88"/>
                    <a:pt x="157" y="88"/>
                  </a:cubicBezTo>
                  <a:cubicBezTo>
                    <a:pt x="157" y="88"/>
                    <a:pt x="160" y="88"/>
                    <a:pt x="158" y="90"/>
                  </a:cubicBezTo>
                  <a:cubicBezTo>
                    <a:pt x="157" y="91"/>
                    <a:pt x="142" y="106"/>
                    <a:pt x="142" y="106"/>
                  </a:cubicBezTo>
                  <a:cubicBezTo>
                    <a:pt x="142" y="106"/>
                    <a:pt x="138" y="110"/>
                    <a:pt x="141" y="113"/>
                  </a:cubicBezTo>
                  <a:cubicBezTo>
                    <a:pt x="144" y="116"/>
                    <a:pt x="147" y="112"/>
                    <a:pt x="147" y="112"/>
                  </a:cubicBezTo>
                  <a:cubicBezTo>
                    <a:pt x="163" y="95"/>
                    <a:pt x="163" y="95"/>
                    <a:pt x="163" y="95"/>
                  </a:cubicBezTo>
                  <a:cubicBezTo>
                    <a:pt x="163" y="95"/>
                    <a:pt x="166" y="95"/>
                    <a:pt x="165" y="97"/>
                  </a:cubicBezTo>
                  <a:cubicBezTo>
                    <a:pt x="164" y="99"/>
                    <a:pt x="156" y="117"/>
                    <a:pt x="156" y="117"/>
                  </a:cubicBezTo>
                  <a:cubicBezTo>
                    <a:pt x="156" y="117"/>
                    <a:pt x="155" y="120"/>
                    <a:pt x="158" y="121"/>
                  </a:cubicBezTo>
                  <a:cubicBezTo>
                    <a:pt x="161" y="122"/>
                    <a:pt x="162" y="119"/>
                    <a:pt x="162" y="119"/>
                  </a:cubicBezTo>
                  <a:cubicBezTo>
                    <a:pt x="173" y="100"/>
                    <a:pt x="173" y="100"/>
                    <a:pt x="173" y="100"/>
                  </a:cubicBezTo>
                  <a:cubicBezTo>
                    <a:pt x="173" y="100"/>
                    <a:pt x="173" y="99"/>
                    <a:pt x="175" y="98"/>
                  </a:cubicBezTo>
                  <a:cubicBezTo>
                    <a:pt x="176" y="96"/>
                    <a:pt x="179" y="94"/>
                    <a:pt x="179" y="94"/>
                  </a:cubicBezTo>
                  <a:cubicBezTo>
                    <a:pt x="181" y="93"/>
                    <a:pt x="181" y="93"/>
                    <a:pt x="181" y="93"/>
                  </a:cubicBezTo>
                  <a:cubicBezTo>
                    <a:pt x="181" y="93"/>
                    <a:pt x="181" y="93"/>
                    <a:pt x="181" y="93"/>
                  </a:cubicBezTo>
                  <a:cubicBezTo>
                    <a:pt x="181" y="93"/>
                    <a:pt x="181" y="93"/>
                    <a:pt x="181" y="93"/>
                  </a:cubicBezTo>
                  <a:cubicBezTo>
                    <a:pt x="181" y="93"/>
                    <a:pt x="181" y="93"/>
                    <a:pt x="181" y="93"/>
                  </a:cubicBezTo>
                  <a:cubicBezTo>
                    <a:pt x="182" y="93"/>
                    <a:pt x="182" y="94"/>
                    <a:pt x="182" y="94"/>
                  </a:cubicBezTo>
                  <a:cubicBezTo>
                    <a:pt x="179" y="106"/>
                    <a:pt x="186" y="113"/>
                    <a:pt x="186" y="113"/>
                  </a:cubicBezTo>
                  <a:cubicBezTo>
                    <a:pt x="186" y="113"/>
                    <a:pt x="190" y="115"/>
                    <a:pt x="191" y="112"/>
                  </a:cubicBezTo>
                  <a:cubicBezTo>
                    <a:pt x="192" y="110"/>
                    <a:pt x="190" y="110"/>
                    <a:pt x="190" y="104"/>
                  </a:cubicBezTo>
                  <a:cubicBezTo>
                    <a:pt x="190" y="97"/>
                    <a:pt x="192" y="93"/>
                    <a:pt x="192" y="91"/>
                  </a:cubicBezTo>
                  <a:cubicBezTo>
                    <a:pt x="193" y="89"/>
                    <a:pt x="194" y="84"/>
                    <a:pt x="194" y="80"/>
                  </a:cubicBezTo>
                  <a:cubicBezTo>
                    <a:pt x="193" y="76"/>
                    <a:pt x="192" y="74"/>
                    <a:pt x="192" y="74"/>
                  </a:cubicBezTo>
                  <a:close/>
                  <a:moveTo>
                    <a:pt x="164" y="59"/>
                  </a:moveTo>
                  <a:cubicBezTo>
                    <a:pt x="159" y="54"/>
                    <a:pt x="157" y="49"/>
                    <a:pt x="156" y="47"/>
                  </a:cubicBezTo>
                  <a:cubicBezTo>
                    <a:pt x="155" y="45"/>
                    <a:pt x="151" y="39"/>
                    <a:pt x="148" y="37"/>
                  </a:cubicBezTo>
                  <a:cubicBezTo>
                    <a:pt x="144" y="34"/>
                    <a:pt x="142" y="33"/>
                    <a:pt x="142" y="33"/>
                  </a:cubicBezTo>
                  <a:cubicBezTo>
                    <a:pt x="143" y="0"/>
                    <a:pt x="143" y="0"/>
                    <a:pt x="143" y="0"/>
                  </a:cubicBezTo>
                  <a:cubicBezTo>
                    <a:pt x="139" y="0"/>
                    <a:pt x="134" y="0"/>
                    <a:pt x="130" y="0"/>
                  </a:cubicBezTo>
                  <a:cubicBezTo>
                    <a:pt x="126" y="0"/>
                    <a:pt x="121" y="0"/>
                    <a:pt x="117" y="0"/>
                  </a:cubicBezTo>
                  <a:cubicBezTo>
                    <a:pt x="118" y="32"/>
                    <a:pt x="118" y="32"/>
                    <a:pt x="118" y="32"/>
                  </a:cubicBezTo>
                  <a:cubicBezTo>
                    <a:pt x="118" y="32"/>
                    <a:pt x="111" y="36"/>
                    <a:pt x="108" y="51"/>
                  </a:cubicBezTo>
                  <a:cubicBezTo>
                    <a:pt x="108" y="62"/>
                    <a:pt x="108" y="62"/>
                    <a:pt x="108" y="62"/>
                  </a:cubicBezTo>
                  <a:cubicBezTo>
                    <a:pt x="108" y="62"/>
                    <a:pt x="108" y="62"/>
                    <a:pt x="107" y="64"/>
                  </a:cubicBezTo>
                  <a:cubicBezTo>
                    <a:pt x="106" y="65"/>
                    <a:pt x="98" y="80"/>
                    <a:pt x="98" y="80"/>
                  </a:cubicBezTo>
                  <a:cubicBezTo>
                    <a:pt x="98" y="80"/>
                    <a:pt x="94" y="87"/>
                    <a:pt x="97" y="89"/>
                  </a:cubicBezTo>
                  <a:cubicBezTo>
                    <a:pt x="101" y="91"/>
                    <a:pt x="102" y="88"/>
                    <a:pt x="103" y="87"/>
                  </a:cubicBezTo>
                  <a:cubicBezTo>
                    <a:pt x="104" y="86"/>
                    <a:pt x="115" y="69"/>
                    <a:pt x="115" y="69"/>
                  </a:cubicBezTo>
                  <a:cubicBezTo>
                    <a:pt x="115" y="69"/>
                    <a:pt x="116" y="69"/>
                    <a:pt x="116" y="70"/>
                  </a:cubicBezTo>
                  <a:cubicBezTo>
                    <a:pt x="115" y="72"/>
                    <a:pt x="110" y="95"/>
                    <a:pt x="110" y="95"/>
                  </a:cubicBezTo>
                  <a:cubicBezTo>
                    <a:pt x="110" y="95"/>
                    <a:pt x="108" y="102"/>
                    <a:pt x="112" y="103"/>
                  </a:cubicBezTo>
                  <a:cubicBezTo>
                    <a:pt x="115" y="103"/>
                    <a:pt x="117" y="101"/>
                    <a:pt x="117" y="99"/>
                  </a:cubicBezTo>
                  <a:cubicBezTo>
                    <a:pt x="118" y="96"/>
                    <a:pt x="124" y="74"/>
                    <a:pt x="124" y="74"/>
                  </a:cubicBezTo>
                  <a:cubicBezTo>
                    <a:pt x="124" y="74"/>
                    <a:pt x="126" y="71"/>
                    <a:pt x="126" y="74"/>
                  </a:cubicBezTo>
                  <a:cubicBezTo>
                    <a:pt x="126" y="77"/>
                    <a:pt x="127" y="101"/>
                    <a:pt x="127" y="101"/>
                  </a:cubicBezTo>
                  <a:cubicBezTo>
                    <a:pt x="127" y="101"/>
                    <a:pt x="126" y="108"/>
                    <a:pt x="131" y="108"/>
                  </a:cubicBezTo>
                  <a:cubicBezTo>
                    <a:pt x="136" y="107"/>
                    <a:pt x="136" y="103"/>
                    <a:pt x="136" y="103"/>
                  </a:cubicBezTo>
                  <a:cubicBezTo>
                    <a:pt x="135" y="75"/>
                    <a:pt x="135" y="75"/>
                    <a:pt x="135" y="75"/>
                  </a:cubicBezTo>
                  <a:cubicBezTo>
                    <a:pt x="135" y="75"/>
                    <a:pt x="137" y="72"/>
                    <a:pt x="138" y="74"/>
                  </a:cubicBezTo>
                  <a:cubicBezTo>
                    <a:pt x="139" y="77"/>
                    <a:pt x="147" y="99"/>
                    <a:pt x="147" y="99"/>
                  </a:cubicBezTo>
                  <a:cubicBezTo>
                    <a:pt x="147" y="99"/>
                    <a:pt x="148" y="102"/>
                    <a:pt x="152" y="101"/>
                  </a:cubicBezTo>
                  <a:cubicBezTo>
                    <a:pt x="156" y="99"/>
                    <a:pt x="154" y="95"/>
                    <a:pt x="154" y="95"/>
                  </a:cubicBezTo>
                  <a:cubicBezTo>
                    <a:pt x="147" y="71"/>
                    <a:pt x="147" y="71"/>
                    <a:pt x="147" y="71"/>
                  </a:cubicBezTo>
                  <a:cubicBezTo>
                    <a:pt x="147" y="71"/>
                    <a:pt x="146" y="69"/>
                    <a:pt x="146" y="67"/>
                  </a:cubicBezTo>
                  <a:cubicBezTo>
                    <a:pt x="146" y="65"/>
                    <a:pt x="147" y="60"/>
                    <a:pt x="147" y="60"/>
                  </a:cubicBezTo>
                  <a:cubicBezTo>
                    <a:pt x="148" y="58"/>
                    <a:pt x="148" y="58"/>
                    <a:pt x="148" y="58"/>
                  </a:cubicBezTo>
                  <a:cubicBezTo>
                    <a:pt x="148" y="58"/>
                    <a:pt x="148" y="58"/>
                    <a:pt x="148" y="58"/>
                  </a:cubicBezTo>
                  <a:cubicBezTo>
                    <a:pt x="148" y="58"/>
                    <a:pt x="148" y="58"/>
                    <a:pt x="148" y="58"/>
                  </a:cubicBezTo>
                  <a:cubicBezTo>
                    <a:pt x="148" y="58"/>
                    <a:pt x="148" y="58"/>
                    <a:pt x="148" y="58"/>
                  </a:cubicBezTo>
                  <a:cubicBezTo>
                    <a:pt x="149" y="58"/>
                    <a:pt x="149" y="58"/>
                    <a:pt x="149" y="58"/>
                  </a:cubicBezTo>
                  <a:cubicBezTo>
                    <a:pt x="157" y="71"/>
                    <a:pt x="169" y="70"/>
                    <a:pt x="169" y="70"/>
                  </a:cubicBezTo>
                  <a:cubicBezTo>
                    <a:pt x="169" y="70"/>
                    <a:pt x="173" y="69"/>
                    <a:pt x="172" y="66"/>
                  </a:cubicBezTo>
                  <a:cubicBezTo>
                    <a:pt x="171" y="63"/>
                    <a:pt x="170" y="65"/>
                    <a:pt x="164" y="59"/>
                  </a:cubicBezTo>
                  <a:close/>
                  <a:moveTo>
                    <a:pt x="109" y="103"/>
                  </a:moveTo>
                  <a:cubicBezTo>
                    <a:pt x="92" y="93"/>
                    <a:pt x="92" y="93"/>
                    <a:pt x="92" y="93"/>
                  </a:cubicBezTo>
                  <a:cubicBezTo>
                    <a:pt x="92" y="93"/>
                    <a:pt x="90" y="93"/>
                    <a:pt x="89" y="92"/>
                  </a:cubicBezTo>
                  <a:cubicBezTo>
                    <a:pt x="88" y="90"/>
                    <a:pt x="86" y="87"/>
                    <a:pt x="86" y="87"/>
                  </a:cubicBezTo>
                  <a:cubicBezTo>
                    <a:pt x="85" y="86"/>
                    <a:pt x="85" y="86"/>
                    <a:pt x="85" y="86"/>
                  </a:cubicBezTo>
                  <a:cubicBezTo>
                    <a:pt x="85" y="86"/>
                    <a:pt x="85" y="86"/>
                    <a:pt x="85" y="86"/>
                  </a:cubicBezTo>
                  <a:cubicBezTo>
                    <a:pt x="85" y="86"/>
                    <a:pt x="85" y="86"/>
                    <a:pt x="85" y="86"/>
                  </a:cubicBezTo>
                  <a:cubicBezTo>
                    <a:pt x="85" y="85"/>
                    <a:pt x="85" y="85"/>
                    <a:pt x="85" y="85"/>
                  </a:cubicBezTo>
                  <a:cubicBezTo>
                    <a:pt x="85" y="85"/>
                    <a:pt x="86" y="85"/>
                    <a:pt x="86" y="85"/>
                  </a:cubicBezTo>
                  <a:cubicBezTo>
                    <a:pt x="97" y="88"/>
                    <a:pt x="103" y="81"/>
                    <a:pt x="103" y="81"/>
                  </a:cubicBezTo>
                  <a:cubicBezTo>
                    <a:pt x="103" y="81"/>
                    <a:pt x="105" y="78"/>
                    <a:pt x="102" y="77"/>
                  </a:cubicBezTo>
                  <a:cubicBezTo>
                    <a:pt x="100" y="76"/>
                    <a:pt x="101" y="78"/>
                    <a:pt x="95" y="78"/>
                  </a:cubicBezTo>
                  <a:cubicBezTo>
                    <a:pt x="89" y="78"/>
                    <a:pt x="85" y="76"/>
                    <a:pt x="83" y="75"/>
                  </a:cubicBezTo>
                  <a:cubicBezTo>
                    <a:pt x="82" y="75"/>
                    <a:pt x="77" y="74"/>
                    <a:pt x="73" y="75"/>
                  </a:cubicBezTo>
                  <a:cubicBezTo>
                    <a:pt x="70" y="75"/>
                    <a:pt x="68" y="76"/>
                    <a:pt x="68" y="76"/>
                  </a:cubicBezTo>
                  <a:cubicBezTo>
                    <a:pt x="35" y="41"/>
                    <a:pt x="35" y="41"/>
                    <a:pt x="35" y="41"/>
                  </a:cubicBezTo>
                  <a:cubicBezTo>
                    <a:pt x="30" y="46"/>
                    <a:pt x="26" y="52"/>
                    <a:pt x="22" y="58"/>
                  </a:cubicBezTo>
                  <a:cubicBezTo>
                    <a:pt x="54" y="88"/>
                    <a:pt x="54" y="88"/>
                    <a:pt x="54" y="88"/>
                  </a:cubicBezTo>
                  <a:cubicBezTo>
                    <a:pt x="54" y="88"/>
                    <a:pt x="53" y="94"/>
                    <a:pt x="60" y="103"/>
                  </a:cubicBezTo>
                  <a:cubicBezTo>
                    <a:pt x="65" y="110"/>
                    <a:pt x="65" y="110"/>
                    <a:pt x="65" y="110"/>
                  </a:cubicBezTo>
                  <a:cubicBezTo>
                    <a:pt x="65" y="110"/>
                    <a:pt x="66" y="110"/>
                    <a:pt x="66" y="111"/>
                  </a:cubicBezTo>
                  <a:cubicBezTo>
                    <a:pt x="67" y="112"/>
                    <a:pt x="70" y="124"/>
                    <a:pt x="70" y="124"/>
                  </a:cubicBezTo>
                  <a:cubicBezTo>
                    <a:pt x="70" y="124"/>
                    <a:pt x="71" y="131"/>
                    <a:pt x="74" y="130"/>
                  </a:cubicBezTo>
                  <a:cubicBezTo>
                    <a:pt x="77" y="129"/>
                    <a:pt x="77" y="127"/>
                    <a:pt x="76" y="126"/>
                  </a:cubicBezTo>
                  <a:cubicBezTo>
                    <a:pt x="76" y="125"/>
                    <a:pt x="73" y="110"/>
                    <a:pt x="73" y="110"/>
                  </a:cubicBezTo>
                  <a:cubicBezTo>
                    <a:pt x="73" y="110"/>
                    <a:pt x="73" y="109"/>
                    <a:pt x="74" y="110"/>
                  </a:cubicBezTo>
                  <a:cubicBezTo>
                    <a:pt x="75" y="111"/>
                    <a:pt x="84" y="126"/>
                    <a:pt x="84" y="126"/>
                  </a:cubicBezTo>
                  <a:cubicBezTo>
                    <a:pt x="84" y="126"/>
                    <a:pt x="88" y="131"/>
                    <a:pt x="90" y="130"/>
                  </a:cubicBezTo>
                  <a:cubicBezTo>
                    <a:pt x="92" y="128"/>
                    <a:pt x="91" y="126"/>
                    <a:pt x="90" y="124"/>
                  </a:cubicBezTo>
                  <a:cubicBezTo>
                    <a:pt x="89" y="123"/>
                    <a:pt x="81" y="107"/>
                    <a:pt x="81" y="107"/>
                  </a:cubicBezTo>
                  <a:cubicBezTo>
                    <a:pt x="81" y="107"/>
                    <a:pt x="80" y="105"/>
                    <a:pt x="82" y="106"/>
                  </a:cubicBezTo>
                  <a:cubicBezTo>
                    <a:pt x="84" y="108"/>
                    <a:pt x="97" y="121"/>
                    <a:pt x="97" y="121"/>
                  </a:cubicBezTo>
                  <a:cubicBezTo>
                    <a:pt x="97" y="121"/>
                    <a:pt x="100" y="125"/>
                    <a:pt x="103" y="122"/>
                  </a:cubicBezTo>
                  <a:cubicBezTo>
                    <a:pt x="105" y="119"/>
                    <a:pt x="103" y="117"/>
                    <a:pt x="103" y="117"/>
                  </a:cubicBezTo>
                  <a:cubicBezTo>
                    <a:pt x="87" y="102"/>
                    <a:pt x="87" y="102"/>
                    <a:pt x="87" y="102"/>
                  </a:cubicBezTo>
                  <a:cubicBezTo>
                    <a:pt x="87" y="102"/>
                    <a:pt x="87" y="99"/>
                    <a:pt x="88" y="100"/>
                  </a:cubicBezTo>
                  <a:cubicBezTo>
                    <a:pt x="90" y="101"/>
                    <a:pt x="106" y="109"/>
                    <a:pt x="106" y="109"/>
                  </a:cubicBezTo>
                  <a:cubicBezTo>
                    <a:pt x="106" y="109"/>
                    <a:pt x="109" y="110"/>
                    <a:pt x="110" y="107"/>
                  </a:cubicBezTo>
                  <a:cubicBezTo>
                    <a:pt x="111" y="104"/>
                    <a:pt x="109" y="103"/>
                    <a:pt x="109" y="103"/>
                  </a:cubicBezTo>
                  <a:close/>
                  <a:moveTo>
                    <a:pt x="243" y="195"/>
                  </a:moveTo>
                  <a:cubicBezTo>
                    <a:pt x="222" y="175"/>
                    <a:pt x="222" y="175"/>
                    <a:pt x="222" y="175"/>
                  </a:cubicBezTo>
                  <a:cubicBezTo>
                    <a:pt x="222" y="175"/>
                    <a:pt x="224" y="167"/>
                    <a:pt x="215" y="155"/>
                  </a:cubicBezTo>
                  <a:cubicBezTo>
                    <a:pt x="208" y="147"/>
                    <a:pt x="208" y="147"/>
                    <a:pt x="208" y="147"/>
                  </a:cubicBezTo>
                  <a:cubicBezTo>
                    <a:pt x="208" y="147"/>
                    <a:pt x="207" y="147"/>
                    <a:pt x="207" y="145"/>
                  </a:cubicBezTo>
                  <a:cubicBezTo>
                    <a:pt x="206" y="144"/>
                    <a:pt x="202" y="128"/>
                    <a:pt x="202" y="128"/>
                  </a:cubicBezTo>
                  <a:cubicBezTo>
                    <a:pt x="202" y="128"/>
                    <a:pt x="200" y="120"/>
                    <a:pt x="196" y="121"/>
                  </a:cubicBezTo>
                  <a:cubicBezTo>
                    <a:pt x="193" y="122"/>
                    <a:pt x="193" y="125"/>
                    <a:pt x="193" y="126"/>
                  </a:cubicBezTo>
                  <a:cubicBezTo>
                    <a:pt x="194" y="128"/>
                    <a:pt x="198" y="147"/>
                    <a:pt x="198" y="147"/>
                  </a:cubicBezTo>
                  <a:cubicBezTo>
                    <a:pt x="198" y="147"/>
                    <a:pt x="197" y="148"/>
                    <a:pt x="196" y="147"/>
                  </a:cubicBezTo>
                  <a:cubicBezTo>
                    <a:pt x="195" y="145"/>
                    <a:pt x="183" y="125"/>
                    <a:pt x="183" y="125"/>
                  </a:cubicBezTo>
                  <a:cubicBezTo>
                    <a:pt x="183" y="125"/>
                    <a:pt x="179" y="119"/>
                    <a:pt x="176" y="121"/>
                  </a:cubicBezTo>
                  <a:cubicBezTo>
                    <a:pt x="173" y="123"/>
                    <a:pt x="174" y="126"/>
                    <a:pt x="175" y="128"/>
                  </a:cubicBezTo>
                  <a:cubicBezTo>
                    <a:pt x="176" y="130"/>
                    <a:pt x="188" y="150"/>
                    <a:pt x="188" y="150"/>
                  </a:cubicBezTo>
                  <a:cubicBezTo>
                    <a:pt x="188" y="150"/>
                    <a:pt x="188" y="153"/>
                    <a:pt x="186" y="151"/>
                  </a:cubicBezTo>
                  <a:cubicBezTo>
                    <a:pt x="184" y="150"/>
                    <a:pt x="167" y="133"/>
                    <a:pt x="167" y="133"/>
                  </a:cubicBezTo>
                  <a:cubicBezTo>
                    <a:pt x="167" y="133"/>
                    <a:pt x="162" y="127"/>
                    <a:pt x="159" y="131"/>
                  </a:cubicBezTo>
                  <a:cubicBezTo>
                    <a:pt x="156" y="135"/>
                    <a:pt x="159" y="138"/>
                    <a:pt x="159" y="138"/>
                  </a:cubicBezTo>
                  <a:cubicBezTo>
                    <a:pt x="179" y="157"/>
                    <a:pt x="179" y="157"/>
                    <a:pt x="179" y="157"/>
                  </a:cubicBezTo>
                  <a:cubicBezTo>
                    <a:pt x="179" y="157"/>
                    <a:pt x="180" y="161"/>
                    <a:pt x="178" y="160"/>
                  </a:cubicBezTo>
                  <a:cubicBezTo>
                    <a:pt x="175" y="158"/>
                    <a:pt x="154" y="148"/>
                    <a:pt x="154" y="148"/>
                  </a:cubicBezTo>
                  <a:cubicBezTo>
                    <a:pt x="154" y="148"/>
                    <a:pt x="151" y="147"/>
                    <a:pt x="149" y="151"/>
                  </a:cubicBezTo>
                  <a:cubicBezTo>
                    <a:pt x="147" y="154"/>
                    <a:pt x="151" y="156"/>
                    <a:pt x="151" y="156"/>
                  </a:cubicBezTo>
                  <a:cubicBezTo>
                    <a:pt x="173" y="168"/>
                    <a:pt x="173" y="168"/>
                    <a:pt x="173" y="168"/>
                  </a:cubicBezTo>
                  <a:cubicBezTo>
                    <a:pt x="173" y="168"/>
                    <a:pt x="175" y="169"/>
                    <a:pt x="177" y="171"/>
                  </a:cubicBezTo>
                  <a:cubicBezTo>
                    <a:pt x="178" y="172"/>
                    <a:pt x="181" y="176"/>
                    <a:pt x="181" y="176"/>
                  </a:cubicBezTo>
                  <a:cubicBezTo>
                    <a:pt x="182" y="178"/>
                    <a:pt x="182" y="178"/>
                    <a:pt x="182" y="178"/>
                  </a:cubicBezTo>
                  <a:cubicBezTo>
                    <a:pt x="182" y="178"/>
                    <a:pt x="182" y="178"/>
                    <a:pt x="182" y="178"/>
                  </a:cubicBezTo>
                  <a:cubicBezTo>
                    <a:pt x="182" y="178"/>
                    <a:pt x="182" y="178"/>
                    <a:pt x="182" y="178"/>
                  </a:cubicBezTo>
                  <a:cubicBezTo>
                    <a:pt x="182" y="179"/>
                    <a:pt x="182" y="179"/>
                    <a:pt x="182" y="179"/>
                  </a:cubicBezTo>
                  <a:cubicBezTo>
                    <a:pt x="182" y="179"/>
                    <a:pt x="181" y="179"/>
                    <a:pt x="181" y="179"/>
                  </a:cubicBezTo>
                  <a:cubicBezTo>
                    <a:pt x="166" y="176"/>
                    <a:pt x="159" y="185"/>
                    <a:pt x="159" y="185"/>
                  </a:cubicBezTo>
                  <a:cubicBezTo>
                    <a:pt x="159" y="185"/>
                    <a:pt x="157" y="189"/>
                    <a:pt x="160" y="190"/>
                  </a:cubicBezTo>
                  <a:cubicBezTo>
                    <a:pt x="163" y="191"/>
                    <a:pt x="162" y="189"/>
                    <a:pt x="169" y="189"/>
                  </a:cubicBezTo>
                  <a:cubicBezTo>
                    <a:pt x="177" y="189"/>
                    <a:pt x="182" y="191"/>
                    <a:pt x="184" y="192"/>
                  </a:cubicBezTo>
                  <a:cubicBezTo>
                    <a:pt x="186" y="193"/>
                    <a:pt x="193" y="194"/>
                    <a:pt x="197" y="193"/>
                  </a:cubicBezTo>
                  <a:cubicBezTo>
                    <a:pt x="202" y="192"/>
                    <a:pt x="204" y="192"/>
                    <a:pt x="204" y="192"/>
                  </a:cubicBezTo>
                  <a:cubicBezTo>
                    <a:pt x="228" y="216"/>
                    <a:pt x="228" y="216"/>
                    <a:pt x="228" y="216"/>
                  </a:cubicBezTo>
                  <a:cubicBezTo>
                    <a:pt x="233" y="210"/>
                    <a:pt x="239" y="203"/>
                    <a:pt x="243" y="195"/>
                  </a:cubicBezTo>
                  <a:close/>
                  <a:moveTo>
                    <a:pt x="70" y="145"/>
                  </a:moveTo>
                  <a:cubicBezTo>
                    <a:pt x="72" y="145"/>
                    <a:pt x="94" y="145"/>
                    <a:pt x="94" y="145"/>
                  </a:cubicBezTo>
                  <a:cubicBezTo>
                    <a:pt x="94" y="145"/>
                    <a:pt x="101" y="145"/>
                    <a:pt x="100" y="141"/>
                  </a:cubicBezTo>
                  <a:cubicBezTo>
                    <a:pt x="100" y="136"/>
                    <a:pt x="96" y="137"/>
                    <a:pt x="96" y="137"/>
                  </a:cubicBezTo>
                  <a:cubicBezTo>
                    <a:pt x="70" y="137"/>
                    <a:pt x="70" y="137"/>
                    <a:pt x="70" y="137"/>
                  </a:cubicBezTo>
                  <a:cubicBezTo>
                    <a:pt x="70" y="137"/>
                    <a:pt x="67" y="135"/>
                    <a:pt x="70" y="134"/>
                  </a:cubicBezTo>
                  <a:cubicBezTo>
                    <a:pt x="72" y="134"/>
                    <a:pt x="92" y="127"/>
                    <a:pt x="92" y="127"/>
                  </a:cubicBezTo>
                  <a:cubicBezTo>
                    <a:pt x="92" y="127"/>
                    <a:pt x="95" y="125"/>
                    <a:pt x="94" y="122"/>
                  </a:cubicBezTo>
                  <a:cubicBezTo>
                    <a:pt x="93" y="119"/>
                    <a:pt x="89" y="120"/>
                    <a:pt x="89" y="120"/>
                  </a:cubicBezTo>
                  <a:cubicBezTo>
                    <a:pt x="67" y="126"/>
                    <a:pt x="67" y="126"/>
                    <a:pt x="67" y="126"/>
                  </a:cubicBezTo>
                  <a:cubicBezTo>
                    <a:pt x="67" y="126"/>
                    <a:pt x="65" y="127"/>
                    <a:pt x="63" y="127"/>
                  </a:cubicBezTo>
                  <a:cubicBezTo>
                    <a:pt x="62" y="127"/>
                    <a:pt x="57" y="126"/>
                    <a:pt x="57" y="126"/>
                  </a:cubicBezTo>
                  <a:cubicBezTo>
                    <a:pt x="55" y="125"/>
                    <a:pt x="55" y="125"/>
                    <a:pt x="55" y="125"/>
                  </a:cubicBezTo>
                  <a:cubicBezTo>
                    <a:pt x="55" y="125"/>
                    <a:pt x="55" y="125"/>
                    <a:pt x="55" y="125"/>
                  </a:cubicBezTo>
                  <a:cubicBezTo>
                    <a:pt x="55" y="125"/>
                    <a:pt x="55" y="125"/>
                    <a:pt x="55" y="125"/>
                  </a:cubicBezTo>
                  <a:cubicBezTo>
                    <a:pt x="55" y="125"/>
                    <a:pt x="55" y="125"/>
                    <a:pt x="55" y="125"/>
                  </a:cubicBezTo>
                  <a:cubicBezTo>
                    <a:pt x="55" y="124"/>
                    <a:pt x="55" y="124"/>
                    <a:pt x="55" y="124"/>
                  </a:cubicBezTo>
                  <a:cubicBezTo>
                    <a:pt x="67" y="117"/>
                    <a:pt x="66" y="106"/>
                    <a:pt x="66" y="106"/>
                  </a:cubicBezTo>
                  <a:cubicBezTo>
                    <a:pt x="66" y="106"/>
                    <a:pt x="65" y="102"/>
                    <a:pt x="62" y="104"/>
                  </a:cubicBezTo>
                  <a:cubicBezTo>
                    <a:pt x="59" y="105"/>
                    <a:pt x="61" y="106"/>
                    <a:pt x="56" y="111"/>
                  </a:cubicBezTo>
                  <a:cubicBezTo>
                    <a:pt x="52" y="116"/>
                    <a:pt x="47" y="117"/>
                    <a:pt x="45" y="118"/>
                  </a:cubicBezTo>
                  <a:cubicBezTo>
                    <a:pt x="43" y="119"/>
                    <a:pt x="38" y="122"/>
                    <a:pt x="36" y="126"/>
                  </a:cubicBezTo>
                  <a:cubicBezTo>
                    <a:pt x="34" y="129"/>
                    <a:pt x="32" y="131"/>
                    <a:pt x="32" y="131"/>
                  </a:cubicBezTo>
                  <a:cubicBezTo>
                    <a:pt x="0" y="130"/>
                    <a:pt x="0" y="130"/>
                    <a:pt x="0" y="130"/>
                  </a:cubicBezTo>
                  <a:cubicBezTo>
                    <a:pt x="0" y="138"/>
                    <a:pt x="1" y="146"/>
                    <a:pt x="2" y="154"/>
                  </a:cubicBezTo>
                  <a:cubicBezTo>
                    <a:pt x="31" y="153"/>
                    <a:pt x="31" y="153"/>
                    <a:pt x="31" y="153"/>
                  </a:cubicBezTo>
                  <a:cubicBezTo>
                    <a:pt x="31" y="153"/>
                    <a:pt x="35" y="159"/>
                    <a:pt x="48" y="161"/>
                  </a:cubicBezTo>
                  <a:cubicBezTo>
                    <a:pt x="58" y="162"/>
                    <a:pt x="58" y="162"/>
                    <a:pt x="58" y="162"/>
                  </a:cubicBezTo>
                  <a:cubicBezTo>
                    <a:pt x="58" y="162"/>
                    <a:pt x="59" y="162"/>
                    <a:pt x="60" y="162"/>
                  </a:cubicBezTo>
                  <a:cubicBezTo>
                    <a:pt x="62" y="163"/>
                    <a:pt x="75" y="170"/>
                    <a:pt x="75" y="170"/>
                  </a:cubicBezTo>
                  <a:cubicBezTo>
                    <a:pt x="75" y="170"/>
                    <a:pt x="81" y="174"/>
                    <a:pt x="83" y="171"/>
                  </a:cubicBezTo>
                  <a:cubicBezTo>
                    <a:pt x="85" y="168"/>
                    <a:pt x="82" y="167"/>
                    <a:pt x="81" y="166"/>
                  </a:cubicBezTo>
                  <a:cubicBezTo>
                    <a:pt x="80" y="165"/>
                    <a:pt x="65" y="155"/>
                    <a:pt x="65" y="155"/>
                  </a:cubicBezTo>
                  <a:cubicBezTo>
                    <a:pt x="65" y="155"/>
                    <a:pt x="65" y="154"/>
                    <a:pt x="66" y="155"/>
                  </a:cubicBezTo>
                  <a:cubicBezTo>
                    <a:pt x="68" y="155"/>
                    <a:pt x="88" y="160"/>
                    <a:pt x="88" y="160"/>
                  </a:cubicBezTo>
                  <a:cubicBezTo>
                    <a:pt x="88" y="160"/>
                    <a:pt x="95" y="161"/>
                    <a:pt x="96" y="158"/>
                  </a:cubicBezTo>
                  <a:cubicBezTo>
                    <a:pt x="96" y="155"/>
                    <a:pt x="94" y="154"/>
                    <a:pt x="92" y="153"/>
                  </a:cubicBezTo>
                  <a:cubicBezTo>
                    <a:pt x="90" y="153"/>
                    <a:pt x="69" y="147"/>
                    <a:pt x="69" y="147"/>
                  </a:cubicBezTo>
                  <a:cubicBezTo>
                    <a:pt x="69" y="147"/>
                    <a:pt x="67" y="145"/>
                    <a:pt x="70" y="1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4" name="组合 53"/>
          <p:cNvGrpSpPr/>
          <p:nvPr/>
        </p:nvGrpSpPr>
        <p:grpSpPr>
          <a:xfrm>
            <a:off x="9154161" y="2005330"/>
            <a:ext cx="1200151" cy="1391920"/>
            <a:chOff x="14416" y="3158"/>
            <a:chExt cx="1890" cy="2192"/>
          </a:xfrm>
        </p:grpSpPr>
        <p:sp>
          <p:nvSpPr>
            <p:cNvPr id="5" name="六边形 4"/>
            <p:cNvSpPr/>
            <p:nvPr/>
          </p:nvSpPr>
          <p:spPr>
            <a:xfrm rot="16200000">
              <a:off x="14265" y="3309"/>
              <a:ext cx="2193" cy="1891"/>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13"/>
            <p:cNvSpPr>
              <a:spLocks noEditPoints="1"/>
            </p:cNvSpPr>
            <p:nvPr/>
          </p:nvSpPr>
          <p:spPr bwMode="auto">
            <a:xfrm>
              <a:off x="14936" y="3745"/>
              <a:ext cx="905" cy="1040"/>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2" name="组合 51"/>
          <p:cNvGrpSpPr/>
          <p:nvPr/>
        </p:nvGrpSpPr>
        <p:grpSpPr>
          <a:xfrm>
            <a:off x="1240791" y="1805940"/>
            <a:ext cx="1544320" cy="1790700"/>
            <a:chOff x="1954" y="2844"/>
            <a:chExt cx="2432" cy="2820"/>
          </a:xfrm>
        </p:grpSpPr>
        <p:sp>
          <p:nvSpPr>
            <p:cNvPr id="2" name="六边形 1"/>
            <p:cNvSpPr/>
            <p:nvPr/>
          </p:nvSpPr>
          <p:spPr>
            <a:xfrm rot="16200000">
              <a:off x="1760" y="3038"/>
              <a:ext cx="2821" cy="2432"/>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2622" y="3655"/>
              <a:ext cx="1128" cy="1153"/>
              <a:chOff x="0" y="0"/>
              <a:chExt cx="701675" cy="717550"/>
            </a:xfrm>
            <a:solidFill>
              <a:schemeClr val="bg1"/>
            </a:solidFill>
          </p:grpSpPr>
          <p:sp>
            <p:nvSpPr>
              <p:cNvPr id="36" name="Freeform 5"/>
              <p:cNvSpPr>
                <a:spLocks noEditPoints="1"/>
              </p:cNvSpPr>
              <p:nvPr/>
            </p:nvSpPr>
            <p:spPr bwMode="auto">
              <a:xfrm>
                <a:off x="174625" y="174625"/>
                <a:ext cx="350838" cy="542925"/>
              </a:xfrm>
              <a:custGeom>
                <a:avLst/>
                <a:gdLst>
                  <a:gd name="T0" fmla="*/ 46 w 92"/>
                  <a:gd name="T1" fmla="*/ 0 h 142"/>
                  <a:gd name="T2" fmla="*/ 0 w 92"/>
                  <a:gd name="T3" fmla="*/ 44 h 142"/>
                  <a:gd name="T4" fmla="*/ 20 w 92"/>
                  <a:gd name="T5" fmla="*/ 97 h 142"/>
                  <a:gd name="T6" fmla="*/ 28 w 92"/>
                  <a:gd name="T7" fmla="*/ 108 h 142"/>
                  <a:gd name="T8" fmla="*/ 26 w 92"/>
                  <a:gd name="T9" fmla="*/ 111 h 142"/>
                  <a:gd name="T10" fmla="*/ 29 w 92"/>
                  <a:gd name="T11" fmla="*/ 115 h 142"/>
                  <a:gd name="T12" fmla="*/ 27 w 92"/>
                  <a:gd name="T13" fmla="*/ 118 h 142"/>
                  <a:gd name="T14" fmla="*/ 29 w 92"/>
                  <a:gd name="T15" fmla="*/ 122 h 142"/>
                  <a:gd name="T16" fmla="*/ 26 w 92"/>
                  <a:gd name="T17" fmla="*/ 125 h 142"/>
                  <a:gd name="T18" fmla="*/ 30 w 92"/>
                  <a:gd name="T19" fmla="*/ 129 h 142"/>
                  <a:gd name="T20" fmla="*/ 29 w 92"/>
                  <a:gd name="T21" fmla="*/ 132 h 142"/>
                  <a:gd name="T22" fmla="*/ 40 w 92"/>
                  <a:gd name="T23" fmla="*/ 138 h 142"/>
                  <a:gd name="T24" fmla="*/ 46 w 92"/>
                  <a:gd name="T25" fmla="*/ 142 h 142"/>
                  <a:gd name="T26" fmla="*/ 52 w 92"/>
                  <a:gd name="T27" fmla="*/ 138 h 142"/>
                  <a:gd name="T28" fmla="*/ 63 w 92"/>
                  <a:gd name="T29" fmla="*/ 132 h 142"/>
                  <a:gd name="T30" fmla="*/ 62 w 92"/>
                  <a:gd name="T31" fmla="*/ 129 h 142"/>
                  <a:gd name="T32" fmla="*/ 66 w 92"/>
                  <a:gd name="T33" fmla="*/ 125 h 142"/>
                  <a:gd name="T34" fmla="*/ 63 w 92"/>
                  <a:gd name="T35" fmla="*/ 122 h 142"/>
                  <a:gd name="T36" fmla="*/ 66 w 92"/>
                  <a:gd name="T37" fmla="*/ 118 h 142"/>
                  <a:gd name="T38" fmla="*/ 63 w 92"/>
                  <a:gd name="T39" fmla="*/ 115 h 142"/>
                  <a:gd name="T40" fmla="*/ 66 w 92"/>
                  <a:gd name="T41" fmla="*/ 111 h 142"/>
                  <a:gd name="T42" fmla="*/ 64 w 92"/>
                  <a:gd name="T43" fmla="*/ 108 h 142"/>
                  <a:gd name="T44" fmla="*/ 72 w 92"/>
                  <a:gd name="T45" fmla="*/ 97 h 142"/>
                  <a:gd name="T46" fmla="*/ 92 w 92"/>
                  <a:gd name="T47" fmla="*/ 44 h 142"/>
                  <a:gd name="T48" fmla="*/ 46 w 92"/>
                  <a:gd name="T49" fmla="*/ 0 h 142"/>
                  <a:gd name="T50" fmla="*/ 70 w 92"/>
                  <a:gd name="T51" fmla="*/ 72 h 142"/>
                  <a:gd name="T52" fmla="*/ 60 w 92"/>
                  <a:gd name="T53" fmla="*/ 96 h 142"/>
                  <a:gd name="T54" fmla="*/ 46 w 92"/>
                  <a:gd name="T55" fmla="*/ 101 h 142"/>
                  <a:gd name="T56" fmla="*/ 32 w 92"/>
                  <a:gd name="T57" fmla="*/ 96 h 142"/>
                  <a:gd name="T58" fmla="*/ 22 w 92"/>
                  <a:gd name="T59" fmla="*/ 72 h 142"/>
                  <a:gd name="T60" fmla="*/ 12 w 92"/>
                  <a:gd name="T61" fmla="*/ 44 h 142"/>
                  <a:gd name="T62" fmla="*/ 46 w 92"/>
                  <a:gd name="T63" fmla="*/ 12 h 142"/>
                  <a:gd name="T64" fmla="*/ 80 w 92"/>
                  <a:gd name="T65" fmla="*/ 44 h 142"/>
                  <a:gd name="T66" fmla="*/ 70 w 92"/>
                  <a:gd name="T6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142">
                    <a:moveTo>
                      <a:pt x="46" y="0"/>
                    </a:moveTo>
                    <a:cubicBezTo>
                      <a:pt x="20" y="0"/>
                      <a:pt x="0" y="20"/>
                      <a:pt x="0" y="44"/>
                    </a:cubicBezTo>
                    <a:cubicBezTo>
                      <a:pt x="0" y="73"/>
                      <a:pt x="20" y="81"/>
                      <a:pt x="20" y="97"/>
                    </a:cubicBezTo>
                    <a:cubicBezTo>
                      <a:pt x="20" y="102"/>
                      <a:pt x="23" y="106"/>
                      <a:pt x="28" y="108"/>
                    </a:cubicBezTo>
                    <a:cubicBezTo>
                      <a:pt x="27" y="109"/>
                      <a:pt x="26" y="110"/>
                      <a:pt x="26" y="111"/>
                    </a:cubicBezTo>
                    <a:cubicBezTo>
                      <a:pt x="26" y="112"/>
                      <a:pt x="27" y="114"/>
                      <a:pt x="29" y="115"/>
                    </a:cubicBezTo>
                    <a:cubicBezTo>
                      <a:pt x="27" y="116"/>
                      <a:pt x="27" y="117"/>
                      <a:pt x="27" y="118"/>
                    </a:cubicBezTo>
                    <a:cubicBezTo>
                      <a:pt x="27" y="119"/>
                      <a:pt x="28" y="120"/>
                      <a:pt x="29" y="122"/>
                    </a:cubicBezTo>
                    <a:cubicBezTo>
                      <a:pt x="27" y="123"/>
                      <a:pt x="26" y="124"/>
                      <a:pt x="26" y="125"/>
                    </a:cubicBezTo>
                    <a:cubicBezTo>
                      <a:pt x="26" y="127"/>
                      <a:pt x="28" y="128"/>
                      <a:pt x="30" y="129"/>
                    </a:cubicBezTo>
                    <a:cubicBezTo>
                      <a:pt x="29" y="130"/>
                      <a:pt x="29" y="131"/>
                      <a:pt x="29" y="132"/>
                    </a:cubicBezTo>
                    <a:cubicBezTo>
                      <a:pt x="29" y="135"/>
                      <a:pt x="34" y="137"/>
                      <a:pt x="40" y="138"/>
                    </a:cubicBezTo>
                    <a:cubicBezTo>
                      <a:pt x="41" y="141"/>
                      <a:pt x="43" y="142"/>
                      <a:pt x="46" y="142"/>
                    </a:cubicBezTo>
                    <a:cubicBezTo>
                      <a:pt x="49" y="142"/>
                      <a:pt x="51" y="141"/>
                      <a:pt x="52" y="138"/>
                    </a:cubicBezTo>
                    <a:cubicBezTo>
                      <a:pt x="59" y="137"/>
                      <a:pt x="63" y="135"/>
                      <a:pt x="63" y="132"/>
                    </a:cubicBezTo>
                    <a:cubicBezTo>
                      <a:pt x="63" y="131"/>
                      <a:pt x="63" y="130"/>
                      <a:pt x="62" y="129"/>
                    </a:cubicBezTo>
                    <a:cubicBezTo>
                      <a:pt x="65" y="128"/>
                      <a:pt x="66" y="127"/>
                      <a:pt x="66" y="125"/>
                    </a:cubicBezTo>
                    <a:cubicBezTo>
                      <a:pt x="66" y="124"/>
                      <a:pt x="65" y="123"/>
                      <a:pt x="63" y="122"/>
                    </a:cubicBezTo>
                    <a:cubicBezTo>
                      <a:pt x="65" y="121"/>
                      <a:pt x="66" y="119"/>
                      <a:pt x="66" y="118"/>
                    </a:cubicBezTo>
                    <a:cubicBezTo>
                      <a:pt x="66" y="117"/>
                      <a:pt x="65" y="116"/>
                      <a:pt x="63" y="115"/>
                    </a:cubicBezTo>
                    <a:cubicBezTo>
                      <a:pt x="65" y="114"/>
                      <a:pt x="66" y="112"/>
                      <a:pt x="66" y="111"/>
                    </a:cubicBezTo>
                    <a:cubicBezTo>
                      <a:pt x="66" y="110"/>
                      <a:pt x="65" y="109"/>
                      <a:pt x="64" y="108"/>
                    </a:cubicBezTo>
                    <a:cubicBezTo>
                      <a:pt x="69" y="105"/>
                      <a:pt x="72" y="102"/>
                      <a:pt x="72" y="97"/>
                    </a:cubicBezTo>
                    <a:cubicBezTo>
                      <a:pt x="72" y="81"/>
                      <a:pt x="92" y="73"/>
                      <a:pt x="92" y="44"/>
                    </a:cubicBezTo>
                    <a:cubicBezTo>
                      <a:pt x="92" y="20"/>
                      <a:pt x="72" y="0"/>
                      <a:pt x="46" y="0"/>
                    </a:cubicBezTo>
                    <a:close/>
                    <a:moveTo>
                      <a:pt x="70" y="72"/>
                    </a:moveTo>
                    <a:cubicBezTo>
                      <a:pt x="66" y="78"/>
                      <a:pt x="60" y="86"/>
                      <a:pt x="60" y="96"/>
                    </a:cubicBezTo>
                    <a:cubicBezTo>
                      <a:pt x="58" y="98"/>
                      <a:pt x="53" y="101"/>
                      <a:pt x="46" y="101"/>
                    </a:cubicBezTo>
                    <a:cubicBezTo>
                      <a:pt x="39" y="101"/>
                      <a:pt x="34" y="98"/>
                      <a:pt x="32" y="96"/>
                    </a:cubicBezTo>
                    <a:cubicBezTo>
                      <a:pt x="32" y="86"/>
                      <a:pt x="26" y="78"/>
                      <a:pt x="22" y="72"/>
                    </a:cubicBezTo>
                    <a:cubicBezTo>
                      <a:pt x="17" y="64"/>
                      <a:pt x="12" y="57"/>
                      <a:pt x="12" y="44"/>
                    </a:cubicBezTo>
                    <a:cubicBezTo>
                      <a:pt x="12" y="26"/>
                      <a:pt x="27" y="12"/>
                      <a:pt x="46" y="12"/>
                    </a:cubicBezTo>
                    <a:cubicBezTo>
                      <a:pt x="65" y="12"/>
                      <a:pt x="80" y="26"/>
                      <a:pt x="80" y="44"/>
                    </a:cubicBezTo>
                    <a:cubicBezTo>
                      <a:pt x="80" y="57"/>
                      <a:pt x="75" y="64"/>
                      <a:pt x="70"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6"/>
              <p:cNvSpPr/>
              <p:nvPr/>
            </p:nvSpPr>
            <p:spPr bwMode="auto">
              <a:xfrm>
                <a:off x="327025" y="0"/>
                <a:ext cx="46038" cy="114300"/>
              </a:xfrm>
              <a:custGeom>
                <a:avLst/>
                <a:gdLst>
                  <a:gd name="T0" fmla="*/ 6 w 12"/>
                  <a:gd name="T1" fmla="*/ 30 h 30"/>
                  <a:gd name="T2" fmla="*/ 12 w 12"/>
                  <a:gd name="T3" fmla="*/ 22 h 30"/>
                  <a:gd name="T4" fmla="*/ 12 w 12"/>
                  <a:gd name="T5" fmla="*/ 8 h 30"/>
                  <a:gd name="T6" fmla="*/ 6 w 12"/>
                  <a:gd name="T7" fmla="*/ 0 h 30"/>
                  <a:gd name="T8" fmla="*/ 0 w 12"/>
                  <a:gd name="T9" fmla="*/ 8 h 30"/>
                  <a:gd name="T10" fmla="*/ 0 w 12"/>
                  <a:gd name="T11" fmla="*/ 22 h 30"/>
                  <a:gd name="T12" fmla="*/ 6 w 12"/>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12" h="30">
                    <a:moveTo>
                      <a:pt x="6" y="30"/>
                    </a:moveTo>
                    <a:cubicBezTo>
                      <a:pt x="9" y="30"/>
                      <a:pt x="12" y="27"/>
                      <a:pt x="12" y="22"/>
                    </a:cubicBezTo>
                    <a:cubicBezTo>
                      <a:pt x="12" y="8"/>
                      <a:pt x="12" y="8"/>
                      <a:pt x="12" y="8"/>
                    </a:cubicBezTo>
                    <a:cubicBezTo>
                      <a:pt x="12" y="4"/>
                      <a:pt x="9" y="0"/>
                      <a:pt x="6" y="0"/>
                    </a:cubicBezTo>
                    <a:cubicBezTo>
                      <a:pt x="3" y="0"/>
                      <a:pt x="0" y="4"/>
                      <a:pt x="0" y="8"/>
                    </a:cubicBezTo>
                    <a:cubicBezTo>
                      <a:pt x="0" y="22"/>
                      <a:pt x="0" y="22"/>
                      <a:pt x="0" y="22"/>
                    </a:cubicBezTo>
                    <a:cubicBezTo>
                      <a:pt x="0" y="27"/>
                      <a:pt x="3" y="30"/>
                      <a:pt x="6"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7"/>
              <p:cNvSpPr/>
              <p:nvPr/>
            </p:nvSpPr>
            <p:spPr bwMode="auto">
              <a:xfrm>
                <a:off x="160338" y="41275"/>
                <a:ext cx="82550" cy="111125"/>
              </a:xfrm>
              <a:custGeom>
                <a:avLst/>
                <a:gdLst>
                  <a:gd name="T0" fmla="*/ 19 w 22"/>
                  <a:gd name="T1" fmla="*/ 28 h 29"/>
                  <a:gd name="T2" fmla="*/ 20 w 22"/>
                  <a:gd name="T3" fmla="*/ 18 h 29"/>
                  <a:gd name="T4" fmla="*/ 13 w 22"/>
                  <a:gd name="T5" fmla="*/ 5 h 29"/>
                  <a:gd name="T6" fmla="*/ 4 w 22"/>
                  <a:gd name="T7" fmla="*/ 1 h 29"/>
                  <a:gd name="T8" fmla="*/ 3 w 22"/>
                  <a:gd name="T9" fmla="*/ 11 h 29"/>
                  <a:gd name="T10" fmla="*/ 10 w 22"/>
                  <a:gd name="T11" fmla="*/ 24 h 29"/>
                  <a:gd name="T12" fmla="*/ 19 w 22"/>
                  <a:gd name="T13" fmla="*/ 28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9" y="28"/>
                    </a:moveTo>
                    <a:cubicBezTo>
                      <a:pt x="22" y="26"/>
                      <a:pt x="22" y="21"/>
                      <a:pt x="20" y="18"/>
                    </a:cubicBezTo>
                    <a:cubicBezTo>
                      <a:pt x="13" y="5"/>
                      <a:pt x="13" y="5"/>
                      <a:pt x="13" y="5"/>
                    </a:cubicBezTo>
                    <a:cubicBezTo>
                      <a:pt x="11" y="1"/>
                      <a:pt x="7" y="0"/>
                      <a:pt x="4" y="1"/>
                    </a:cubicBezTo>
                    <a:cubicBezTo>
                      <a:pt x="1" y="3"/>
                      <a:pt x="0" y="8"/>
                      <a:pt x="3" y="11"/>
                    </a:cubicBezTo>
                    <a:cubicBezTo>
                      <a:pt x="10" y="24"/>
                      <a:pt x="10" y="24"/>
                      <a:pt x="10" y="24"/>
                    </a:cubicBezTo>
                    <a:cubicBezTo>
                      <a:pt x="12" y="27"/>
                      <a:pt x="16" y="29"/>
                      <a:pt x="1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8"/>
              <p:cNvSpPr/>
              <p:nvPr/>
            </p:nvSpPr>
            <p:spPr bwMode="auto">
              <a:xfrm>
                <a:off x="38100" y="163513"/>
                <a:ext cx="114300" cy="84138"/>
              </a:xfrm>
              <a:custGeom>
                <a:avLst/>
                <a:gdLst>
                  <a:gd name="T0" fmla="*/ 24 w 30"/>
                  <a:gd name="T1" fmla="*/ 9 h 22"/>
                  <a:gd name="T2" fmla="*/ 12 w 30"/>
                  <a:gd name="T3" fmla="*/ 2 h 22"/>
                  <a:gd name="T4" fmla="*/ 2 w 30"/>
                  <a:gd name="T5" fmla="*/ 3 h 22"/>
                  <a:gd name="T6" fmla="*/ 6 w 30"/>
                  <a:gd name="T7" fmla="*/ 12 h 22"/>
                  <a:gd name="T8" fmla="*/ 18 w 30"/>
                  <a:gd name="T9" fmla="*/ 20 h 22"/>
                  <a:gd name="T10" fmla="*/ 28 w 30"/>
                  <a:gd name="T11" fmla="*/ 18 h 22"/>
                  <a:gd name="T12" fmla="*/ 24 w 30"/>
                  <a:gd name="T13" fmla="*/ 9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24" y="9"/>
                    </a:moveTo>
                    <a:cubicBezTo>
                      <a:pt x="12" y="2"/>
                      <a:pt x="12" y="2"/>
                      <a:pt x="12" y="2"/>
                    </a:cubicBezTo>
                    <a:cubicBezTo>
                      <a:pt x="8" y="0"/>
                      <a:pt x="4" y="0"/>
                      <a:pt x="2" y="3"/>
                    </a:cubicBezTo>
                    <a:cubicBezTo>
                      <a:pt x="0" y="6"/>
                      <a:pt x="2" y="10"/>
                      <a:pt x="6" y="12"/>
                    </a:cubicBezTo>
                    <a:cubicBezTo>
                      <a:pt x="18" y="20"/>
                      <a:pt x="18" y="20"/>
                      <a:pt x="18" y="20"/>
                    </a:cubicBezTo>
                    <a:cubicBezTo>
                      <a:pt x="22" y="22"/>
                      <a:pt x="27" y="21"/>
                      <a:pt x="28" y="18"/>
                    </a:cubicBezTo>
                    <a:cubicBezTo>
                      <a:pt x="30" y="15"/>
                      <a:pt x="28" y="11"/>
                      <a:pt x="2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9"/>
              <p:cNvSpPr/>
              <p:nvPr/>
            </p:nvSpPr>
            <p:spPr bwMode="auto">
              <a:xfrm>
                <a:off x="549275" y="457200"/>
                <a:ext cx="114300" cy="84138"/>
              </a:xfrm>
              <a:custGeom>
                <a:avLst/>
                <a:gdLst>
                  <a:gd name="T0" fmla="*/ 24 w 30"/>
                  <a:gd name="T1" fmla="*/ 9 h 22"/>
                  <a:gd name="T2" fmla="*/ 12 w 30"/>
                  <a:gd name="T3" fmla="*/ 2 h 22"/>
                  <a:gd name="T4" fmla="*/ 2 w 30"/>
                  <a:gd name="T5" fmla="*/ 3 h 22"/>
                  <a:gd name="T6" fmla="*/ 6 w 30"/>
                  <a:gd name="T7" fmla="*/ 13 h 22"/>
                  <a:gd name="T8" fmla="*/ 18 w 30"/>
                  <a:gd name="T9" fmla="*/ 20 h 22"/>
                  <a:gd name="T10" fmla="*/ 28 w 30"/>
                  <a:gd name="T11" fmla="*/ 18 h 22"/>
                  <a:gd name="T12" fmla="*/ 24 w 30"/>
                  <a:gd name="T13" fmla="*/ 9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24" y="9"/>
                    </a:moveTo>
                    <a:cubicBezTo>
                      <a:pt x="12" y="2"/>
                      <a:pt x="12" y="2"/>
                      <a:pt x="12" y="2"/>
                    </a:cubicBezTo>
                    <a:cubicBezTo>
                      <a:pt x="8" y="0"/>
                      <a:pt x="3" y="0"/>
                      <a:pt x="2" y="3"/>
                    </a:cubicBezTo>
                    <a:cubicBezTo>
                      <a:pt x="0" y="6"/>
                      <a:pt x="2" y="10"/>
                      <a:pt x="6" y="13"/>
                    </a:cubicBezTo>
                    <a:cubicBezTo>
                      <a:pt x="18" y="20"/>
                      <a:pt x="18" y="20"/>
                      <a:pt x="18" y="20"/>
                    </a:cubicBezTo>
                    <a:cubicBezTo>
                      <a:pt x="22" y="22"/>
                      <a:pt x="26" y="21"/>
                      <a:pt x="28" y="18"/>
                    </a:cubicBezTo>
                    <a:cubicBezTo>
                      <a:pt x="30" y="16"/>
                      <a:pt x="28" y="11"/>
                      <a:pt x="2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0"/>
              <p:cNvSpPr/>
              <p:nvPr/>
            </p:nvSpPr>
            <p:spPr bwMode="auto">
              <a:xfrm>
                <a:off x="0" y="327025"/>
                <a:ext cx="114300" cy="46038"/>
              </a:xfrm>
              <a:custGeom>
                <a:avLst/>
                <a:gdLst>
                  <a:gd name="T0" fmla="*/ 30 w 30"/>
                  <a:gd name="T1" fmla="*/ 6 h 12"/>
                  <a:gd name="T2" fmla="*/ 22 w 30"/>
                  <a:gd name="T3" fmla="*/ 0 h 12"/>
                  <a:gd name="T4" fmla="*/ 8 w 30"/>
                  <a:gd name="T5" fmla="*/ 0 h 12"/>
                  <a:gd name="T6" fmla="*/ 0 w 30"/>
                  <a:gd name="T7" fmla="*/ 6 h 12"/>
                  <a:gd name="T8" fmla="*/ 8 w 30"/>
                  <a:gd name="T9" fmla="*/ 12 h 12"/>
                  <a:gd name="T10" fmla="*/ 22 w 30"/>
                  <a:gd name="T11" fmla="*/ 12 h 12"/>
                  <a:gd name="T12" fmla="*/ 30 w 3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0" h="12">
                    <a:moveTo>
                      <a:pt x="30" y="6"/>
                    </a:moveTo>
                    <a:cubicBezTo>
                      <a:pt x="30" y="3"/>
                      <a:pt x="26" y="0"/>
                      <a:pt x="22" y="0"/>
                    </a:cubicBezTo>
                    <a:cubicBezTo>
                      <a:pt x="8" y="0"/>
                      <a:pt x="8" y="0"/>
                      <a:pt x="8" y="0"/>
                    </a:cubicBezTo>
                    <a:cubicBezTo>
                      <a:pt x="3" y="0"/>
                      <a:pt x="0" y="3"/>
                      <a:pt x="0" y="6"/>
                    </a:cubicBezTo>
                    <a:cubicBezTo>
                      <a:pt x="0" y="10"/>
                      <a:pt x="3" y="12"/>
                      <a:pt x="8" y="12"/>
                    </a:cubicBezTo>
                    <a:cubicBezTo>
                      <a:pt x="22" y="12"/>
                      <a:pt x="22" y="12"/>
                      <a:pt x="22" y="12"/>
                    </a:cubicBezTo>
                    <a:cubicBezTo>
                      <a:pt x="26" y="12"/>
                      <a:pt x="30" y="10"/>
                      <a:pt x="3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1"/>
              <p:cNvSpPr/>
              <p:nvPr/>
            </p:nvSpPr>
            <p:spPr bwMode="auto">
              <a:xfrm>
                <a:off x="587375" y="327025"/>
                <a:ext cx="114300" cy="46038"/>
              </a:xfrm>
              <a:custGeom>
                <a:avLst/>
                <a:gdLst>
                  <a:gd name="T0" fmla="*/ 22 w 30"/>
                  <a:gd name="T1" fmla="*/ 0 h 12"/>
                  <a:gd name="T2" fmla="*/ 8 w 30"/>
                  <a:gd name="T3" fmla="*/ 0 h 12"/>
                  <a:gd name="T4" fmla="*/ 0 w 30"/>
                  <a:gd name="T5" fmla="*/ 6 h 12"/>
                  <a:gd name="T6" fmla="*/ 8 w 30"/>
                  <a:gd name="T7" fmla="*/ 12 h 12"/>
                  <a:gd name="T8" fmla="*/ 22 w 30"/>
                  <a:gd name="T9" fmla="*/ 12 h 12"/>
                  <a:gd name="T10" fmla="*/ 30 w 30"/>
                  <a:gd name="T11" fmla="*/ 6 h 12"/>
                  <a:gd name="T12" fmla="*/ 22 w 3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0" h="12">
                    <a:moveTo>
                      <a:pt x="22" y="0"/>
                    </a:moveTo>
                    <a:cubicBezTo>
                      <a:pt x="8" y="0"/>
                      <a:pt x="8" y="0"/>
                      <a:pt x="8" y="0"/>
                    </a:cubicBezTo>
                    <a:cubicBezTo>
                      <a:pt x="4" y="0"/>
                      <a:pt x="0" y="3"/>
                      <a:pt x="0" y="6"/>
                    </a:cubicBezTo>
                    <a:cubicBezTo>
                      <a:pt x="0" y="10"/>
                      <a:pt x="4" y="12"/>
                      <a:pt x="8" y="12"/>
                    </a:cubicBezTo>
                    <a:cubicBezTo>
                      <a:pt x="22" y="12"/>
                      <a:pt x="22" y="12"/>
                      <a:pt x="22" y="12"/>
                    </a:cubicBezTo>
                    <a:cubicBezTo>
                      <a:pt x="27" y="12"/>
                      <a:pt x="30" y="10"/>
                      <a:pt x="30" y="6"/>
                    </a:cubicBezTo>
                    <a:cubicBezTo>
                      <a:pt x="30" y="3"/>
                      <a:pt x="27" y="0"/>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2"/>
              <p:cNvSpPr/>
              <p:nvPr/>
            </p:nvSpPr>
            <p:spPr bwMode="auto">
              <a:xfrm>
                <a:off x="38100" y="457200"/>
                <a:ext cx="114300" cy="84138"/>
              </a:xfrm>
              <a:custGeom>
                <a:avLst/>
                <a:gdLst>
                  <a:gd name="T0" fmla="*/ 18 w 30"/>
                  <a:gd name="T1" fmla="*/ 2 h 22"/>
                  <a:gd name="T2" fmla="*/ 6 w 30"/>
                  <a:gd name="T3" fmla="*/ 9 h 22"/>
                  <a:gd name="T4" fmla="*/ 2 w 30"/>
                  <a:gd name="T5" fmla="*/ 18 h 22"/>
                  <a:gd name="T6" fmla="*/ 12 w 30"/>
                  <a:gd name="T7" fmla="*/ 20 h 22"/>
                  <a:gd name="T8" fmla="*/ 24 w 30"/>
                  <a:gd name="T9" fmla="*/ 13 h 22"/>
                  <a:gd name="T10" fmla="*/ 28 w 30"/>
                  <a:gd name="T11" fmla="*/ 3 h 22"/>
                  <a:gd name="T12" fmla="*/ 18 w 30"/>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18" y="2"/>
                    </a:moveTo>
                    <a:cubicBezTo>
                      <a:pt x="6" y="9"/>
                      <a:pt x="6" y="9"/>
                      <a:pt x="6" y="9"/>
                    </a:cubicBezTo>
                    <a:cubicBezTo>
                      <a:pt x="2" y="11"/>
                      <a:pt x="0" y="16"/>
                      <a:pt x="2" y="18"/>
                    </a:cubicBezTo>
                    <a:cubicBezTo>
                      <a:pt x="4" y="21"/>
                      <a:pt x="8" y="22"/>
                      <a:pt x="12" y="20"/>
                    </a:cubicBezTo>
                    <a:cubicBezTo>
                      <a:pt x="24" y="13"/>
                      <a:pt x="24" y="13"/>
                      <a:pt x="24" y="13"/>
                    </a:cubicBezTo>
                    <a:cubicBezTo>
                      <a:pt x="28" y="10"/>
                      <a:pt x="30" y="6"/>
                      <a:pt x="28" y="3"/>
                    </a:cubicBezTo>
                    <a:cubicBezTo>
                      <a:pt x="27" y="0"/>
                      <a:pt x="22" y="0"/>
                      <a:pt x="1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3"/>
              <p:cNvSpPr/>
              <p:nvPr/>
            </p:nvSpPr>
            <p:spPr bwMode="auto">
              <a:xfrm>
                <a:off x="549275" y="163513"/>
                <a:ext cx="114300" cy="84138"/>
              </a:xfrm>
              <a:custGeom>
                <a:avLst/>
                <a:gdLst>
                  <a:gd name="T0" fmla="*/ 12 w 30"/>
                  <a:gd name="T1" fmla="*/ 20 h 22"/>
                  <a:gd name="T2" fmla="*/ 24 w 30"/>
                  <a:gd name="T3" fmla="*/ 12 h 22"/>
                  <a:gd name="T4" fmla="*/ 28 w 30"/>
                  <a:gd name="T5" fmla="*/ 3 h 22"/>
                  <a:gd name="T6" fmla="*/ 18 w 30"/>
                  <a:gd name="T7" fmla="*/ 2 h 22"/>
                  <a:gd name="T8" fmla="*/ 6 w 30"/>
                  <a:gd name="T9" fmla="*/ 9 h 22"/>
                  <a:gd name="T10" fmla="*/ 2 w 30"/>
                  <a:gd name="T11" fmla="*/ 18 h 22"/>
                  <a:gd name="T12" fmla="*/ 12 w 30"/>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12" y="20"/>
                    </a:moveTo>
                    <a:cubicBezTo>
                      <a:pt x="24" y="12"/>
                      <a:pt x="24" y="12"/>
                      <a:pt x="24" y="12"/>
                    </a:cubicBezTo>
                    <a:cubicBezTo>
                      <a:pt x="28" y="10"/>
                      <a:pt x="30" y="6"/>
                      <a:pt x="28" y="3"/>
                    </a:cubicBezTo>
                    <a:cubicBezTo>
                      <a:pt x="26" y="0"/>
                      <a:pt x="22" y="0"/>
                      <a:pt x="18" y="2"/>
                    </a:cubicBezTo>
                    <a:cubicBezTo>
                      <a:pt x="6" y="9"/>
                      <a:pt x="6" y="9"/>
                      <a:pt x="6" y="9"/>
                    </a:cubicBezTo>
                    <a:cubicBezTo>
                      <a:pt x="2" y="11"/>
                      <a:pt x="0" y="15"/>
                      <a:pt x="2" y="18"/>
                    </a:cubicBezTo>
                    <a:cubicBezTo>
                      <a:pt x="3" y="21"/>
                      <a:pt x="8" y="22"/>
                      <a:pt x="1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4"/>
              <p:cNvSpPr/>
              <p:nvPr/>
            </p:nvSpPr>
            <p:spPr bwMode="auto">
              <a:xfrm>
                <a:off x="457200" y="41275"/>
                <a:ext cx="84138" cy="111125"/>
              </a:xfrm>
              <a:custGeom>
                <a:avLst/>
                <a:gdLst>
                  <a:gd name="T0" fmla="*/ 18 w 22"/>
                  <a:gd name="T1" fmla="*/ 1 h 29"/>
                  <a:gd name="T2" fmla="*/ 9 w 22"/>
                  <a:gd name="T3" fmla="*/ 5 h 29"/>
                  <a:gd name="T4" fmla="*/ 2 w 22"/>
                  <a:gd name="T5" fmla="*/ 18 h 29"/>
                  <a:gd name="T6" fmla="*/ 3 w 22"/>
                  <a:gd name="T7" fmla="*/ 28 h 29"/>
                  <a:gd name="T8" fmla="*/ 12 w 22"/>
                  <a:gd name="T9" fmla="*/ 24 h 29"/>
                  <a:gd name="T10" fmla="*/ 19 w 22"/>
                  <a:gd name="T11" fmla="*/ 11 h 29"/>
                  <a:gd name="T12" fmla="*/ 18 w 22"/>
                  <a:gd name="T13" fmla="*/ 1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8" y="1"/>
                    </a:moveTo>
                    <a:cubicBezTo>
                      <a:pt x="15" y="0"/>
                      <a:pt x="11" y="1"/>
                      <a:pt x="9" y="5"/>
                    </a:cubicBezTo>
                    <a:cubicBezTo>
                      <a:pt x="2" y="18"/>
                      <a:pt x="2" y="18"/>
                      <a:pt x="2" y="18"/>
                    </a:cubicBezTo>
                    <a:cubicBezTo>
                      <a:pt x="0" y="21"/>
                      <a:pt x="0" y="26"/>
                      <a:pt x="3" y="28"/>
                    </a:cubicBezTo>
                    <a:cubicBezTo>
                      <a:pt x="6" y="29"/>
                      <a:pt x="10" y="27"/>
                      <a:pt x="12" y="24"/>
                    </a:cubicBezTo>
                    <a:cubicBezTo>
                      <a:pt x="19" y="11"/>
                      <a:pt x="19" y="11"/>
                      <a:pt x="19" y="11"/>
                    </a:cubicBezTo>
                    <a:cubicBezTo>
                      <a:pt x="22" y="8"/>
                      <a:pt x="21" y="3"/>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46" name="文本框 45"/>
          <p:cNvSpPr txBox="1"/>
          <p:nvPr/>
        </p:nvSpPr>
        <p:spPr>
          <a:xfrm>
            <a:off x="1019811" y="3718562"/>
            <a:ext cx="1986915" cy="338554"/>
          </a:xfrm>
          <a:prstGeom prst="rect">
            <a:avLst/>
          </a:prstGeom>
          <a:noFill/>
        </p:spPr>
        <p:txBody>
          <a:bodyPr wrap="square" rtlCol="0">
            <a:spAutoFit/>
          </a:bodyPr>
          <a:lstStyle/>
          <a:p>
            <a:pPr algn="ct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47" name="文本框 46"/>
          <p:cNvSpPr txBox="1"/>
          <p:nvPr/>
        </p:nvSpPr>
        <p:spPr>
          <a:xfrm>
            <a:off x="830581" y="4055745"/>
            <a:ext cx="2364740" cy="1569660"/>
          </a:xfrm>
          <a:prstGeom prst="rect">
            <a:avLst/>
          </a:prstGeom>
          <a:noFill/>
        </p:spPr>
        <p:txBody>
          <a:bodyPr wrap="square" rtlCol="0">
            <a:spAutoFit/>
          </a:bodyPr>
          <a:lstStyle/>
          <a:p>
            <a:pPr algn="ct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8" name="文本框 47"/>
          <p:cNvSpPr txBox="1"/>
          <p:nvPr/>
        </p:nvSpPr>
        <p:spPr>
          <a:xfrm>
            <a:off x="4890136" y="3718562"/>
            <a:ext cx="1986915" cy="338554"/>
          </a:xfrm>
          <a:prstGeom prst="rect">
            <a:avLst/>
          </a:prstGeom>
          <a:noFill/>
        </p:spPr>
        <p:txBody>
          <a:bodyPr wrap="square" rtlCol="0">
            <a:spAutoFit/>
          </a:bodyPr>
          <a:lstStyle/>
          <a:p>
            <a:pPr algn="ct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49" name="文本框 48"/>
          <p:cNvSpPr txBox="1"/>
          <p:nvPr/>
        </p:nvSpPr>
        <p:spPr>
          <a:xfrm>
            <a:off x="4700906" y="4055745"/>
            <a:ext cx="2364740" cy="1569660"/>
          </a:xfrm>
          <a:prstGeom prst="rect">
            <a:avLst/>
          </a:prstGeom>
          <a:noFill/>
        </p:spPr>
        <p:txBody>
          <a:bodyPr wrap="square" rtlCol="0">
            <a:spAutoFit/>
          </a:bodyPr>
          <a:lstStyle/>
          <a:p>
            <a:pPr algn="ct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50" name="文本框 49"/>
          <p:cNvSpPr txBox="1"/>
          <p:nvPr/>
        </p:nvSpPr>
        <p:spPr>
          <a:xfrm>
            <a:off x="8761731" y="3718562"/>
            <a:ext cx="1986915" cy="338554"/>
          </a:xfrm>
          <a:prstGeom prst="rect">
            <a:avLst/>
          </a:prstGeom>
          <a:noFill/>
        </p:spPr>
        <p:txBody>
          <a:bodyPr wrap="square" rtlCol="0">
            <a:spAutoFit/>
          </a:bodyPr>
          <a:lstStyle/>
          <a:p>
            <a:pPr algn="ct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51" name="文本框 50"/>
          <p:cNvSpPr txBox="1"/>
          <p:nvPr/>
        </p:nvSpPr>
        <p:spPr>
          <a:xfrm>
            <a:off x="8572501" y="4055745"/>
            <a:ext cx="2364740" cy="1569660"/>
          </a:xfrm>
          <a:prstGeom prst="rect">
            <a:avLst/>
          </a:prstGeom>
          <a:noFill/>
        </p:spPr>
        <p:txBody>
          <a:bodyPr wrap="square" rtlCol="0">
            <a:spAutoFit/>
          </a:bodyPr>
          <a:lstStyle/>
          <a:p>
            <a:pPr algn="ct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childTnLst>
                          </p:cTn>
                        </p:par>
                        <p:par>
                          <p:cTn id="18" fill="hold">
                            <p:stCondLst>
                              <p:cond delay="1500"/>
                            </p:stCondLst>
                            <p:childTnLst>
                              <p:par>
                                <p:cTn id="19" presetID="12" presetClass="entr" presetSubtype="4" fill="hold" grpId="1" nodeType="after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500"/>
                                        <p:tgtEl>
                                          <p:spTgt spid="46"/>
                                        </p:tgtEl>
                                        <p:attrNameLst>
                                          <p:attrName>ppt_y</p:attrName>
                                        </p:attrNameLst>
                                      </p:cBhvr>
                                      <p:tavLst>
                                        <p:tav tm="0">
                                          <p:val>
                                            <p:strVal val="#ppt_y+#ppt_h*1.125000"/>
                                          </p:val>
                                        </p:tav>
                                        <p:tav tm="100000">
                                          <p:val>
                                            <p:strVal val="#ppt_y"/>
                                          </p:val>
                                        </p:tav>
                                      </p:tavLst>
                                    </p:anim>
                                    <p:animEffect transition="in" filter="wipe(up)">
                                      <p:cBhvr>
                                        <p:cTn id="22" dur="500"/>
                                        <p:tgtEl>
                                          <p:spTgt spid="46"/>
                                        </p:tgtEl>
                                      </p:cBhvr>
                                    </p:animEffect>
                                  </p:childTnLst>
                                </p:cTn>
                              </p:par>
                              <p:par>
                                <p:cTn id="23" presetID="12" presetClass="entr" presetSubtype="4" fill="hold" grpId="1" nodeType="with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up)">
                                      <p:cBhvr>
                                        <p:cTn id="26" dur="500"/>
                                        <p:tgtEl>
                                          <p:spTgt spid="47"/>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53"/>
                                        </p:tgtEl>
                                        <p:attrNameLst>
                                          <p:attrName>style.visibility</p:attrName>
                                        </p:attrNameLst>
                                      </p:cBhvr>
                                      <p:to>
                                        <p:strVal val="visible"/>
                                      </p:to>
                                    </p:set>
                                    <p:anim calcmode="lin" valueType="num">
                                      <p:cBhvr>
                                        <p:cTn id="34" dur="500" fill="hold"/>
                                        <p:tgtEl>
                                          <p:spTgt spid="53"/>
                                        </p:tgtEl>
                                        <p:attrNameLst>
                                          <p:attrName>ppt_w</p:attrName>
                                        </p:attrNameLst>
                                      </p:cBhvr>
                                      <p:tavLst>
                                        <p:tav tm="0">
                                          <p:val>
                                            <p:fltVal val="0"/>
                                          </p:val>
                                        </p:tav>
                                        <p:tav tm="100000">
                                          <p:val>
                                            <p:strVal val="#ppt_w"/>
                                          </p:val>
                                        </p:tav>
                                      </p:tavLst>
                                    </p:anim>
                                    <p:anim calcmode="lin" valueType="num">
                                      <p:cBhvr>
                                        <p:cTn id="35" dur="500" fill="hold"/>
                                        <p:tgtEl>
                                          <p:spTgt spid="53"/>
                                        </p:tgtEl>
                                        <p:attrNameLst>
                                          <p:attrName>ppt_h</p:attrName>
                                        </p:attrNameLst>
                                      </p:cBhvr>
                                      <p:tavLst>
                                        <p:tav tm="0">
                                          <p:val>
                                            <p:fltVal val="0"/>
                                          </p:val>
                                        </p:tav>
                                        <p:tav tm="100000">
                                          <p:val>
                                            <p:strVal val="#ppt_h"/>
                                          </p:val>
                                        </p:tav>
                                      </p:tavLst>
                                    </p:anim>
                                    <p:animEffect transition="in" filter="fade">
                                      <p:cBhvr>
                                        <p:cTn id="36" dur="500"/>
                                        <p:tgtEl>
                                          <p:spTgt spid="53"/>
                                        </p:tgtEl>
                                      </p:cBhvr>
                                    </p:animEffect>
                                  </p:childTnLst>
                                </p:cTn>
                              </p:par>
                            </p:childTnLst>
                          </p:cTn>
                        </p:par>
                        <p:par>
                          <p:cTn id="37" fill="hold">
                            <p:stCondLst>
                              <p:cond delay="3000"/>
                            </p:stCondLst>
                            <p:childTnLst>
                              <p:par>
                                <p:cTn id="38" presetID="12" presetClass="entr" presetSubtype="4" fill="hold" grpId="1"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par>
                                <p:cTn id="42" presetID="12" presetClass="entr" presetSubtype="4" fill="hold" grpId="1"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500"/>
                                        <p:tgtEl>
                                          <p:spTgt spid="49"/>
                                        </p:tgtEl>
                                        <p:attrNameLst>
                                          <p:attrName>ppt_y</p:attrName>
                                        </p:attrNameLst>
                                      </p:cBhvr>
                                      <p:tavLst>
                                        <p:tav tm="0">
                                          <p:val>
                                            <p:strVal val="#ppt_y+#ppt_h*1.125000"/>
                                          </p:val>
                                        </p:tav>
                                        <p:tav tm="100000">
                                          <p:val>
                                            <p:strVal val="#ppt_y"/>
                                          </p:val>
                                        </p:tav>
                                      </p:tavLst>
                                    </p:anim>
                                    <p:animEffect transition="in" filter="wipe(up)">
                                      <p:cBhvr>
                                        <p:cTn id="45" dur="500"/>
                                        <p:tgtEl>
                                          <p:spTgt spid="49"/>
                                        </p:tgtEl>
                                      </p:cBhvr>
                                    </p:animEffect>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500"/>
                                        <p:tgtEl>
                                          <p:spTgt spid="31"/>
                                        </p:tgtEl>
                                      </p:cBhvr>
                                    </p:animEffect>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p:cTn id="53" dur="500" fill="hold"/>
                                        <p:tgtEl>
                                          <p:spTgt spid="54"/>
                                        </p:tgtEl>
                                        <p:attrNameLst>
                                          <p:attrName>ppt_w</p:attrName>
                                        </p:attrNameLst>
                                      </p:cBhvr>
                                      <p:tavLst>
                                        <p:tav tm="0">
                                          <p:val>
                                            <p:fltVal val="0"/>
                                          </p:val>
                                        </p:tav>
                                        <p:tav tm="100000">
                                          <p:val>
                                            <p:strVal val="#ppt_w"/>
                                          </p:val>
                                        </p:tav>
                                      </p:tavLst>
                                    </p:anim>
                                    <p:anim calcmode="lin" valueType="num">
                                      <p:cBhvr>
                                        <p:cTn id="54" dur="500" fill="hold"/>
                                        <p:tgtEl>
                                          <p:spTgt spid="54"/>
                                        </p:tgtEl>
                                        <p:attrNameLst>
                                          <p:attrName>ppt_h</p:attrName>
                                        </p:attrNameLst>
                                      </p:cBhvr>
                                      <p:tavLst>
                                        <p:tav tm="0">
                                          <p:val>
                                            <p:fltVal val="0"/>
                                          </p:val>
                                        </p:tav>
                                        <p:tav tm="100000">
                                          <p:val>
                                            <p:strVal val="#ppt_h"/>
                                          </p:val>
                                        </p:tav>
                                      </p:tavLst>
                                    </p:anim>
                                    <p:animEffect transition="in" filter="fade">
                                      <p:cBhvr>
                                        <p:cTn id="55" dur="500"/>
                                        <p:tgtEl>
                                          <p:spTgt spid="54"/>
                                        </p:tgtEl>
                                      </p:cBhvr>
                                    </p:animEffect>
                                  </p:childTnLst>
                                </p:cTn>
                              </p:par>
                            </p:childTnLst>
                          </p:cTn>
                        </p:par>
                        <p:par>
                          <p:cTn id="56" fill="hold">
                            <p:stCondLst>
                              <p:cond delay="4500"/>
                            </p:stCondLst>
                            <p:childTnLst>
                              <p:par>
                                <p:cTn id="57" presetID="12" presetClass="entr" presetSubtype="4" fill="hold" grpId="1" nodeType="afterEffect">
                                  <p:stCondLst>
                                    <p:cond delay="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p:tgtEl>
                                          <p:spTgt spid="50"/>
                                        </p:tgtEl>
                                        <p:attrNameLst>
                                          <p:attrName>ppt_y</p:attrName>
                                        </p:attrNameLst>
                                      </p:cBhvr>
                                      <p:tavLst>
                                        <p:tav tm="0">
                                          <p:val>
                                            <p:strVal val="#ppt_y+#ppt_h*1.125000"/>
                                          </p:val>
                                        </p:tav>
                                        <p:tav tm="100000">
                                          <p:val>
                                            <p:strVal val="#ppt_y"/>
                                          </p:val>
                                        </p:tav>
                                      </p:tavLst>
                                    </p:anim>
                                    <p:animEffect transition="in" filter="wipe(up)">
                                      <p:cBhvr>
                                        <p:cTn id="60" dur="500"/>
                                        <p:tgtEl>
                                          <p:spTgt spid="50"/>
                                        </p:tgtEl>
                                      </p:cBhvr>
                                    </p:animEffect>
                                  </p:childTnLst>
                                </p:cTn>
                              </p:par>
                              <p:par>
                                <p:cTn id="61" presetID="12" presetClass="entr" presetSubtype="4" fill="hold" grpId="1" nodeType="withEffect">
                                  <p:stCondLst>
                                    <p:cond delay="0"/>
                                  </p:stCondLst>
                                  <p:childTnLst>
                                    <p:set>
                                      <p:cBhvr>
                                        <p:cTn id="62" dur="1" fill="hold">
                                          <p:stCondLst>
                                            <p:cond delay="0"/>
                                          </p:stCondLst>
                                        </p:cTn>
                                        <p:tgtEl>
                                          <p:spTgt spid="51"/>
                                        </p:tgtEl>
                                        <p:attrNameLst>
                                          <p:attrName>style.visibility</p:attrName>
                                        </p:attrNameLst>
                                      </p:cBhvr>
                                      <p:to>
                                        <p:strVal val="visible"/>
                                      </p:to>
                                    </p:set>
                                    <p:anim calcmode="lin" valueType="num">
                                      <p:cBhvr additive="base">
                                        <p:cTn id="63" dur="500"/>
                                        <p:tgtEl>
                                          <p:spTgt spid="51"/>
                                        </p:tgtEl>
                                        <p:attrNameLst>
                                          <p:attrName>ppt_y</p:attrName>
                                        </p:attrNameLst>
                                      </p:cBhvr>
                                      <p:tavLst>
                                        <p:tav tm="0">
                                          <p:val>
                                            <p:strVal val="#ppt_y+#ppt_h*1.125000"/>
                                          </p:val>
                                        </p:tav>
                                        <p:tav tm="100000">
                                          <p:val>
                                            <p:strVal val="#ppt_y"/>
                                          </p:val>
                                        </p:tav>
                                      </p:tavLst>
                                    </p:anim>
                                    <p:animEffect transition="in" filter="wipe(up)">
                                      <p:cBhvr>
                                        <p:cTn id="64" dur="500"/>
                                        <p:tgtEl>
                                          <p:spTgt spid="51"/>
                                        </p:tgtEl>
                                      </p:cBhvr>
                                    </p:animEffect>
                                  </p:childTnLst>
                                </p:cTn>
                              </p:par>
                            </p:childTnLst>
                          </p:cTn>
                        </p:par>
                        <p:par>
                          <p:cTn id="65" fill="hold">
                            <p:stCondLst>
                              <p:cond delay="5000"/>
                            </p:stCondLst>
                            <p:childTnLst>
                              <p:par>
                                <p:cTn id="66" presetID="22" presetClass="entr" presetSubtype="8" fill="hold" nodeType="after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wipe(left)">
                                      <p:cBhvr>
                                        <p:cTn id="6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46" grpId="0"/>
      <p:bldP spid="46" grpId="1"/>
      <p:bldP spid="47" grpId="0"/>
      <p:bldP spid="47" grpId="1"/>
      <p:bldP spid="48" grpId="0"/>
      <p:bldP spid="48" grpId="1"/>
      <p:bldP spid="49" grpId="0"/>
      <p:bldP spid="49" grpId="1"/>
      <p:bldP spid="50" grpId="0"/>
      <p:bldP spid="50" grpId="1"/>
      <p:bldP spid="51" grpId="0"/>
      <p:bldP spid="5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nvCxnSpPr>
        <p:spPr>
          <a:xfrm>
            <a:off x="-933217" y="2697207"/>
            <a:ext cx="2696037"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037948" y="2697207"/>
            <a:ext cx="2696037"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02</a:t>
              </a: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grpSp>
        <p:nvGrpSpPr>
          <p:cNvPr id="15" name="组合 14"/>
          <p:cNvGrpSpPr/>
          <p:nvPr/>
        </p:nvGrpSpPr>
        <p:grpSpPr>
          <a:xfrm>
            <a:off x="1762125" y="2334260"/>
            <a:ext cx="640080" cy="741680"/>
            <a:chOff x="2775" y="3676"/>
            <a:chExt cx="1008" cy="1168"/>
          </a:xfrm>
        </p:grpSpPr>
        <p:sp>
          <p:nvSpPr>
            <p:cNvPr id="2" name="六边形 1"/>
            <p:cNvSpPr/>
            <p:nvPr/>
          </p:nvSpPr>
          <p:spPr>
            <a:xfrm rot="16200000">
              <a:off x="2695" y="3756"/>
              <a:ext cx="1169" cy="1008"/>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103"/>
            <p:cNvSpPr>
              <a:spLocks noEditPoints="1"/>
            </p:cNvSpPr>
            <p:nvPr/>
          </p:nvSpPr>
          <p:spPr bwMode="auto">
            <a:xfrm>
              <a:off x="3041" y="4025"/>
              <a:ext cx="474" cy="447"/>
            </a:xfrm>
            <a:custGeom>
              <a:avLst/>
              <a:gdLst>
                <a:gd name="T0" fmla="*/ 126 w 132"/>
                <a:gd name="T1" fmla="*/ 80 h 124"/>
                <a:gd name="T2" fmla="*/ 121 w 132"/>
                <a:gd name="T3" fmla="*/ 70 h 124"/>
                <a:gd name="T4" fmla="*/ 118 w 132"/>
                <a:gd name="T5" fmla="*/ 43 h 124"/>
                <a:gd name="T6" fmla="*/ 34 w 132"/>
                <a:gd name="T7" fmla="*/ 25 h 124"/>
                <a:gd name="T8" fmla="*/ 11 w 132"/>
                <a:gd name="T9" fmla="*/ 69 h 124"/>
                <a:gd name="T10" fmla="*/ 10 w 132"/>
                <a:gd name="T11" fmla="*/ 79 h 124"/>
                <a:gd name="T12" fmla="*/ 0 w 132"/>
                <a:gd name="T13" fmla="*/ 74 h 124"/>
                <a:gd name="T14" fmla="*/ 9 w 132"/>
                <a:gd name="T15" fmla="*/ 42 h 124"/>
                <a:gd name="T16" fmla="*/ 99 w 132"/>
                <a:gd name="T17" fmla="*/ 19 h 124"/>
                <a:gd name="T18" fmla="*/ 128 w 132"/>
                <a:gd name="T19" fmla="*/ 68 h 124"/>
                <a:gd name="T20" fmla="*/ 31 w 132"/>
                <a:gd name="T21" fmla="*/ 17 h 124"/>
                <a:gd name="T22" fmla="*/ 36 w 132"/>
                <a:gd name="T23" fmla="*/ 12 h 124"/>
                <a:gd name="T24" fmla="*/ 38 w 132"/>
                <a:gd name="T25" fmla="*/ 12 h 124"/>
                <a:gd name="T26" fmla="*/ 48 w 132"/>
                <a:gd name="T27" fmla="*/ 1 h 124"/>
                <a:gd name="T28" fmla="*/ 53 w 132"/>
                <a:gd name="T29" fmla="*/ 4 h 124"/>
                <a:gd name="T30" fmla="*/ 42 w 132"/>
                <a:gd name="T31" fmla="*/ 15 h 124"/>
                <a:gd name="T32" fmla="*/ 40 w 132"/>
                <a:gd name="T33" fmla="*/ 15 h 124"/>
                <a:gd name="T34" fmla="*/ 40 w 132"/>
                <a:gd name="T35" fmla="*/ 17 h 124"/>
                <a:gd name="T36" fmla="*/ 42 w 132"/>
                <a:gd name="T37" fmla="*/ 10 h 124"/>
                <a:gd name="T38" fmla="*/ 44 w 132"/>
                <a:gd name="T39" fmla="*/ 11 h 124"/>
                <a:gd name="T40" fmla="*/ 50 w 132"/>
                <a:gd name="T41" fmla="*/ 5 h 124"/>
                <a:gd name="T42" fmla="*/ 48 w 132"/>
                <a:gd name="T43" fmla="*/ 3 h 124"/>
                <a:gd name="T44" fmla="*/ 42 w 132"/>
                <a:gd name="T45" fmla="*/ 10 h 124"/>
                <a:gd name="T46" fmla="*/ 109 w 132"/>
                <a:gd name="T47" fmla="*/ 124 h 124"/>
                <a:gd name="T48" fmla="*/ 9 w 132"/>
                <a:gd name="T49" fmla="*/ 104 h 124"/>
                <a:gd name="T50" fmla="*/ 117 w 132"/>
                <a:gd name="T51" fmla="*/ 51 h 124"/>
                <a:gd name="T52" fmla="*/ 75 w 132"/>
                <a:gd name="T53" fmla="*/ 88 h 124"/>
                <a:gd name="T54" fmla="*/ 73 w 132"/>
                <a:gd name="T55" fmla="*/ 83 h 124"/>
                <a:gd name="T56" fmla="*/ 69 w 132"/>
                <a:gd name="T57" fmla="*/ 78 h 124"/>
                <a:gd name="T58" fmla="*/ 65 w 132"/>
                <a:gd name="T59" fmla="*/ 74 h 124"/>
                <a:gd name="T60" fmla="*/ 68 w 132"/>
                <a:gd name="T61" fmla="*/ 71 h 124"/>
                <a:gd name="T62" fmla="*/ 74 w 132"/>
                <a:gd name="T63" fmla="*/ 64 h 124"/>
                <a:gd name="T64" fmla="*/ 68 w 132"/>
                <a:gd name="T65" fmla="*/ 57 h 124"/>
                <a:gd name="T66" fmla="*/ 63 w 132"/>
                <a:gd name="T67" fmla="*/ 62 h 124"/>
                <a:gd name="T68" fmla="*/ 56 w 132"/>
                <a:gd name="T69" fmla="*/ 80 h 124"/>
                <a:gd name="T70" fmla="*/ 62 w 132"/>
                <a:gd name="T71" fmla="*/ 86 h 124"/>
                <a:gd name="T72" fmla="*/ 61 w 132"/>
                <a:gd name="T73" fmla="*/ 92 h 124"/>
                <a:gd name="T74" fmla="*/ 55 w 132"/>
                <a:gd name="T75" fmla="*/ 99 h 124"/>
                <a:gd name="T76" fmla="*/ 58 w 132"/>
                <a:gd name="T77" fmla="*/ 100 h 124"/>
                <a:gd name="T78" fmla="*/ 63 w 132"/>
                <a:gd name="T79" fmla="*/ 106 h 124"/>
                <a:gd name="T80" fmla="*/ 67 w 132"/>
                <a:gd name="T81" fmla="*/ 100 h 124"/>
                <a:gd name="T82" fmla="*/ 94 w 132"/>
                <a:gd name="T83" fmla="*/ 30 h 124"/>
                <a:gd name="T84" fmla="*/ 19 w 132"/>
                <a:gd name="T85" fmla="*/ 45 h 124"/>
                <a:gd name="T86" fmla="*/ 114 w 132"/>
                <a:gd name="T87" fmla="*/ 46 h 124"/>
                <a:gd name="T88" fmla="*/ 94 w 132"/>
                <a:gd name="T89" fmla="*/ 3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124">
                  <a:moveTo>
                    <a:pt x="132" y="74"/>
                  </a:moveTo>
                  <a:cubicBezTo>
                    <a:pt x="132" y="77"/>
                    <a:pt x="129" y="80"/>
                    <a:pt x="126" y="80"/>
                  </a:cubicBezTo>
                  <a:cubicBezTo>
                    <a:pt x="125" y="80"/>
                    <a:pt x="124" y="80"/>
                    <a:pt x="123" y="79"/>
                  </a:cubicBezTo>
                  <a:cubicBezTo>
                    <a:pt x="121" y="70"/>
                    <a:pt x="121" y="70"/>
                    <a:pt x="121" y="70"/>
                  </a:cubicBezTo>
                  <a:cubicBezTo>
                    <a:pt x="121" y="69"/>
                    <a:pt x="122" y="69"/>
                    <a:pt x="122" y="69"/>
                  </a:cubicBezTo>
                  <a:cubicBezTo>
                    <a:pt x="118" y="43"/>
                    <a:pt x="118" y="43"/>
                    <a:pt x="118" y="43"/>
                  </a:cubicBezTo>
                  <a:cubicBezTo>
                    <a:pt x="117" y="34"/>
                    <a:pt x="108" y="25"/>
                    <a:pt x="99" y="25"/>
                  </a:cubicBezTo>
                  <a:cubicBezTo>
                    <a:pt x="34" y="25"/>
                    <a:pt x="34" y="25"/>
                    <a:pt x="34" y="25"/>
                  </a:cubicBezTo>
                  <a:cubicBezTo>
                    <a:pt x="25" y="25"/>
                    <a:pt x="16" y="34"/>
                    <a:pt x="15" y="43"/>
                  </a:cubicBezTo>
                  <a:cubicBezTo>
                    <a:pt x="11" y="69"/>
                    <a:pt x="11" y="69"/>
                    <a:pt x="11" y="69"/>
                  </a:cubicBezTo>
                  <a:cubicBezTo>
                    <a:pt x="11" y="70"/>
                    <a:pt x="11" y="70"/>
                    <a:pt x="11" y="70"/>
                  </a:cubicBezTo>
                  <a:cubicBezTo>
                    <a:pt x="10" y="79"/>
                    <a:pt x="10" y="79"/>
                    <a:pt x="10" y="79"/>
                  </a:cubicBezTo>
                  <a:cubicBezTo>
                    <a:pt x="9" y="80"/>
                    <a:pt x="8" y="80"/>
                    <a:pt x="7" y="80"/>
                  </a:cubicBezTo>
                  <a:cubicBezTo>
                    <a:pt x="3" y="80"/>
                    <a:pt x="0" y="77"/>
                    <a:pt x="0" y="74"/>
                  </a:cubicBezTo>
                  <a:cubicBezTo>
                    <a:pt x="0" y="71"/>
                    <a:pt x="2" y="68"/>
                    <a:pt x="5" y="68"/>
                  </a:cubicBezTo>
                  <a:cubicBezTo>
                    <a:pt x="9" y="42"/>
                    <a:pt x="9" y="42"/>
                    <a:pt x="9" y="42"/>
                  </a:cubicBezTo>
                  <a:cubicBezTo>
                    <a:pt x="10" y="30"/>
                    <a:pt x="22" y="19"/>
                    <a:pt x="34" y="19"/>
                  </a:cubicBezTo>
                  <a:cubicBezTo>
                    <a:pt x="99" y="19"/>
                    <a:pt x="99" y="19"/>
                    <a:pt x="99" y="19"/>
                  </a:cubicBezTo>
                  <a:cubicBezTo>
                    <a:pt x="111" y="19"/>
                    <a:pt x="122" y="30"/>
                    <a:pt x="124" y="42"/>
                  </a:cubicBezTo>
                  <a:cubicBezTo>
                    <a:pt x="128" y="68"/>
                    <a:pt x="128" y="68"/>
                    <a:pt x="128" y="68"/>
                  </a:cubicBezTo>
                  <a:cubicBezTo>
                    <a:pt x="130" y="69"/>
                    <a:pt x="132" y="71"/>
                    <a:pt x="132" y="74"/>
                  </a:cubicBezTo>
                  <a:close/>
                  <a:moveTo>
                    <a:pt x="31" y="17"/>
                  </a:moveTo>
                  <a:cubicBezTo>
                    <a:pt x="31" y="17"/>
                    <a:pt x="31" y="17"/>
                    <a:pt x="31" y="17"/>
                  </a:cubicBezTo>
                  <a:cubicBezTo>
                    <a:pt x="31" y="14"/>
                    <a:pt x="33" y="12"/>
                    <a:pt x="36" y="12"/>
                  </a:cubicBezTo>
                  <a:cubicBezTo>
                    <a:pt x="37" y="12"/>
                    <a:pt x="38" y="13"/>
                    <a:pt x="38" y="13"/>
                  </a:cubicBezTo>
                  <a:cubicBezTo>
                    <a:pt x="38" y="12"/>
                    <a:pt x="38" y="12"/>
                    <a:pt x="38" y="12"/>
                  </a:cubicBezTo>
                  <a:cubicBezTo>
                    <a:pt x="37" y="11"/>
                    <a:pt x="37" y="10"/>
                    <a:pt x="38" y="10"/>
                  </a:cubicBezTo>
                  <a:cubicBezTo>
                    <a:pt x="48" y="1"/>
                    <a:pt x="48" y="1"/>
                    <a:pt x="48" y="1"/>
                  </a:cubicBezTo>
                  <a:cubicBezTo>
                    <a:pt x="49" y="0"/>
                    <a:pt x="50" y="0"/>
                    <a:pt x="51" y="1"/>
                  </a:cubicBezTo>
                  <a:cubicBezTo>
                    <a:pt x="53" y="4"/>
                    <a:pt x="53" y="4"/>
                    <a:pt x="53" y="4"/>
                  </a:cubicBezTo>
                  <a:cubicBezTo>
                    <a:pt x="54" y="5"/>
                    <a:pt x="54" y="6"/>
                    <a:pt x="53" y="6"/>
                  </a:cubicBezTo>
                  <a:cubicBezTo>
                    <a:pt x="42" y="15"/>
                    <a:pt x="42" y="15"/>
                    <a:pt x="42" y="15"/>
                  </a:cubicBezTo>
                  <a:cubicBezTo>
                    <a:pt x="42" y="16"/>
                    <a:pt x="41" y="16"/>
                    <a:pt x="40" y="15"/>
                  </a:cubicBezTo>
                  <a:cubicBezTo>
                    <a:pt x="40" y="15"/>
                    <a:pt x="40" y="15"/>
                    <a:pt x="40" y="15"/>
                  </a:cubicBezTo>
                  <a:cubicBezTo>
                    <a:pt x="40" y="15"/>
                    <a:pt x="40" y="16"/>
                    <a:pt x="40" y="17"/>
                  </a:cubicBezTo>
                  <a:cubicBezTo>
                    <a:pt x="40" y="17"/>
                    <a:pt x="40" y="17"/>
                    <a:pt x="40" y="17"/>
                  </a:cubicBezTo>
                  <a:lnTo>
                    <a:pt x="31" y="17"/>
                  </a:lnTo>
                  <a:close/>
                  <a:moveTo>
                    <a:pt x="42" y="10"/>
                  </a:moveTo>
                  <a:cubicBezTo>
                    <a:pt x="42" y="11"/>
                    <a:pt x="42" y="11"/>
                    <a:pt x="42" y="11"/>
                  </a:cubicBezTo>
                  <a:cubicBezTo>
                    <a:pt x="43" y="12"/>
                    <a:pt x="43" y="12"/>
                    <a:pt x="44" y="11"/>
                  </a:cubicBezTo>
                  <a:cubicBezTo>
                    <a:pt x="50" y="6"/>
                    <a:pt x="50" y="6"/>
                    <a:pt x="50" y="6"/>
                  </a:cubicBezTo>
                  <a:cubicBezTo>
                    <a:pt x="51" y="5"/>
                    <a:pt x="51" y="5"/>
                    <a:pt x="50" y="5"/>
                  </a:cubicBezTo>
                  <a:cubicBezTo>
                    <a:pt x="50" y="4"/>
                    <a:pt x="50" y="4"/>
                    <a:pt x="50" y="4"/>
                  </a:cubicBezTo>
                  <a:cubicBezTo>
                    <a:pt x="49" y="3"/>
                    <a:pt x="49" y="3"/>
                    <a:pt x="48" y="3"/>
                  </a:cubicBezTo>
                  <a:cubicBezTo>
                    <a:pt x="42" y="9"/>
                    <a:pt x="42" y="9"/>
                    <a:pt x="42" y="9"/>
                  </a:cubicBezTo>
                  <a:cubicBezTo>
                    <a:pt x="41" y="9"/>
                    <a:pt x="41" y="10"/>
                    <a:pt x="42" y="10"/>
                  </a:cubicBezTo>
                  <a:close/>
                  <a:moveTo>
                    <a:pt x="124" y="104"/>
                  </a:moveTo>
                  <a:cubicBezTo>
                    <a:pt x="126" y="115"/>
                    <a:pt x="119" y="124"/>
                    <a:pt x="109" y="124"/>
                  </a:cubicBezTo>
                  <a:cubicBezTo>
                    <a:pt x="23" y="124"/>
                    <a:pt x="23" y="124"/>
                    <a:pt x="23" y="124"/>
                  </a:cubicBezTo>
                  <a:cubicBezTo>
                    <a:pt x="14" y="124"/>
                    <a:pt x="7" y="115"/>
                    <a:pt x="9" y="104"/>
                  </a:cubicBezTo>
                  <a:cubicBezTo>
                    <a:pt x="16" y="51"/>
                    <a:pt x="16" y="51"/>
                    <a:pt x="16" y="51"/>
                  </a:cubicBezTo>
                  <a:cubicBezTo>
                    <a:pt x="117" y="51"/>
                    <a:pt x="117" y="51"/>
                    <a:pt x="117" y="51"/>
                  </a:cubicBezTo>
                  <a:lnTo>
                    <a:pt x="124" y="104"/>
                  </a:lnTo>
                  <a:close/>
                  <a:moveTo>
                    <a:pt x="75" y="88"/>
                  </a:moveTo>
                  <a:cubicBezTo>
                    <a:pt x="75" y="87"/>
                    <a:pt x="75" y="86"/>
                    <a:pt x="74" y="85"/>
                  </a:cubicBezTo>
                  <a:cubicBezTo>
                    <a:pt x="74" y="85"/>
                    <a:pt x="74" y="84"/>
                    <a:pt x="73" y="83"/>
                  </a:cubicBezTo>
                  <a:cubicBezTo>
                    <a:pt x="73" y="82"/>
                    <a:pt x="72" y="81"/>
                    <a:pt x="72" y="81"/>
                  </a:cubicBezTo>
                  <a:cubicBezTo>
                    <a:pt x="71" y="80"/>
                    <a:pt x="70" y="79"/>
                    <a:pt x="69" y="78"/>
                  </a:cubicBezTo>
                  <a:cubicBezTo>
                    <a:pt x="67" y="77"/>
                    <a:pt x="67" y="77"/>
                    <a:pt x="67" y="77"/>
                  </a:cubicBezTo>
                  <a:cubicBezTo>
                    <a:pt x="66" y="76"/>
                    <a:pt x="65" y="75"/>
                    <a:pt x="65" y="74"/>
                  </a:cubicBezTo>
                  <a:cubicBezTo>
                    <a:pt x="65" y="73"/>
                    <a:pt x="65" y="72"/>
                    <a:pt x="66" y="72"/>
                  </a:cubicBezTo>
                  <a:cubicBezTo>
                    <a:pt x="66" y="72"/>
                    <a:pt x="67" y="71"/>
                    <a:pt x="68" y="71"/>
                  </a:cubicBezTo>
                  <a:cubicBezTo>
                    <a:pt x="70" y="71"/>
                    <a:pt x="72" y="73"/>
                    <a:pt x="74" y="75"/>
                  </a:cubicBezTo>
                  <a:cubicBezTo>
                    <a:pt x="74" y="64"/>
                    <a:pt x="74" y="64"/>
                    <a:pt x="74" y="64"/>
                  </a:cubicBezTo>
                  <a:cubicBezTo>
                    <a:pt x="72" y="63"/>
                    <a:pt x="70" y="62"/>
                    <a:pt x="68" y="62"/>
                  </a:cubicBezTo>
                  <a:cubicBezTo>
                    <a:pt x="68" y="57"/>
                    <a:pt x="68" y="57"/>
                    <a:pt x="68" y="57"/>
                  </a:cubicBezTo>
                  <a:cubicBezTo>
                    <a:pt x="63" y="57"/>
                    <a:pt x="63" y="57"/>
                    <a:pt x="63" y="57"/>
                  </a:cubicBezTo>
                  <a:cubicBezTo>
                    <a:pt x="63" y="62"/>
                    <a:pt x="63" y="62"/>
                    <a:pt x="63" y="62"/>
                  </a:cubicBezTo>
                  <a:cubicBezTo>
                    <a:pt x="58" y="65"/>
                    <a:pt x="55" y="69"/>
                    <a:pt x="55" y="74"/>
                  </a:cubicBezTo>
                  <a:cubicBezTo>
                    <a:pt x="55" y="76"/>
                    <a:pt x="55" y="78"/>
                    <a:pt x="56" y="80"/>
                  </a:cubicBezTo>
                  <a:cubicBezTo>
                    <a:pt x="57" y="81"/>
                    <a:pt x="58" y="83"/>
                    <a:pt x="60" y="85"/>
                  </a:cubicBezTo>
                  <a:cubicBezTo>
                    <a:pt x="62" y="86"/>
                    <a:pt x="62" y="86"/>
                    <a:pt x="62" y="86"/>
                  </a:cubicBezTo>
                  <a:cubicBezTo>
                    <a:pt x="64" y="87"/>
                    <a:pt x="64" y="88"/>
                    <a:pt x="64" y="89"/>
                  </a:cubicBezTo>
                  <a:cubicBezTo>
                    <a:pt x="64" y="91"/>
                    <a:pt x="63" y="92"/>
                    <a:pt x="61" y="92"/>
                  </a:cubicBezTo>
                  <a:cubicBezTo>
                    <a:pt x="59" y="92"/>
                    <a:pt x="57" y="90"/>
                    <a:pt x="55" y="87"/>
                  </a:cubicBezTo>
                  <a:cubicBezTo>
                    <a:pt x="55" y="99"/>
                    <a:pt x="55" y="99"/>
                    <a:pt x="55" y="99"/>
                  </a:cubicBezTo>
                  <a:cubicBezTo>
                    <a:pt x="56" y="100"/>
                    <a:pt x="56" y="100"/>
                    <a:pt x="57" y="100"/>
                  </a:cubicBezTo>
                  <a:cubicBezTo>
                    <a:pt x="57" y="100"/>
                    <a:pt x="58" y="100"/>
                    <a:pt x="58" y="100"/>
                  </a:cubicBezTo>
                  <a:cubicBezTo>
                    <a:pt x="59" y="101"/>
                    <a:pt x="61" y="101"/>
                    <a:pt x="63" y="101"/>
                  </a:cubicBezTo>
                  <a:cubicBezTo>
                    <a:pt x="63" y="106"/>
                    <a:pt x="63" y="106"/>
                    <a:pt x="63" y="106"/>
                  </a:cubicBezTo>
                  <a:cubicBezTo>
                    <a:pt x="67" y="106"/>
                    <a:pt x="67" y="106"/>
                    <a:pt x="67" y="106"/>
                  </a:cubicBezTo>
                  <a:cubicBezTo>
                    <a:pt x="67" y="100"/>
                    <a:pt x="67" y="100"/>
                    <a:pt x="67" y="100"/>
                  </a:cubicBezTo>
                  <a:cubicBezTo>
                    <a:pt x="72" y="98"/>
                    <a:pt x="75" y="94"/>
                    <a:pt x="75" y="88"/>
                  </a:cubicBezTo>
                  <a:close/>
                  <a:moveTo>
                    <a:pt x="94" y="30"/>
                  </a:moveTo>
                  <a:cubicBezTo>
                    <a:pt x="38" y="30"/>
                    <a:pt x="38" y="30"/>
                    <a:pt x="38" y="30"/>
                  </a:cubicBezTo>
                  <a:cubicBezTo>
                    <a:pt x="29" y="30"/>
                    <a:pt x="21" y="37"/>
                    <a:pt x="19" y="45"/>
                  </a:cubicBezTo>
                  <a:cubicBezTo>
                    <a:pt x="19" y="46"/>
                    <a:pt x="19" y="46"/>
                    <a:pt x="19" y="46"/>
                  </a:cubicBezTo>
                  <a:cubicBezTo>
                    <a:pt x="114" y="46"/>
                    <a:pt x="114" y="46"/>
                    <a:pt x="114" y="46"/>
                  </a:cubicBezTo>
                  <a:cubicBezTo>
                    <a:pt x="113" y="45"/>
                    <a:pt x="113" y="45"/>
                    <a:pt x="113" y="45"/>
                  </a:cubicBezTo>
                  <a:cubicBezTo>
                    <a:pt x="112" y="37"/>
                    <a:pt x="103" y="30"/>
                    <a:pt x="94" y="3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4622800" y="1932305"/>
            <a:ext cx="1320800" cy="1531620"/>
            <a:chOff x="6560" y="3043"/>
            <a:chExt cx="2080" cy="2412"/>
          </a:xfrm>
        </p:grpSpPr>
        <p:sp>
          <p:nvSpPr>
            <p:cNvPr id="9" name="六边形 8"/>
            <p:cNvSpPr/>
            <p:nvPr/>
          </p:nvSpPr>
          <p:spPr>
            <a:xfrm rot="16200000">
              <a:off x="6394" y="3209"/>
              <a:ext cx="2413" cy="208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9"/>
            <p:cNvSpPr>
              <a:spLocks noEditPoints="1"/>
            </p:cNvSpPr>
            <p:nvPr/>
          </p:nvSpPr>
          <p:spPr bwMode="auto">
            <a:xfrm>
              <a:off x="7188" y="3494"/>
              <a:ext cx="1092" cy="1509"/>
            </a:xfrm>
            <a:custGeom>
              <a:avLst/>
              <a:gdLst>
                <a:gd name="T0" fmla="*/ 220 w 715"/>
                <a:gd name="T1" fmla="*/ 0 h 990"/>
                <a:gd name="T2" fmla="*/ 220 w 715"/>
                <a:gd name="T3" fmla="*/ 210 h 990"/>
                <a:gd name="T4" fmla="*/ 593 w 715"/>
                <a:gd name="T5" fmla="*/ 403 h 990"/>
                <a:gd name="T6" fmla="*/ 599 w 715"/>
                <a:gd name="T7" fmla="*/ 328 h 990"/>
                <a:gd name="T8" fmla="*/ 546 w 715"/>
                <a:gd name="T9" fmla="*/ 313 h 990"/>
                <a:gd name="T10" fmla="*/ 492 w 715"/>
                <a:gd name="T11" fmla="*/ 328 h 990"/>
                <a:gd name="T12" fmla="*/ 498 w 715"/>
                <a:gd name="T13" fmla="*/ 366 h 990"/>
                <a:gd name="T14" fmla="*/ 402 w 715"/>
                <a:gd name="T15" fmla="*/ 347 h 990"/>
                <a:gd name="T16" fmla="*/ 321 w 715"/>
                <a:gd name="T17" fmla="*/ 256 h 990"/>
                <a:gd name="T18" fmla="*/ 228 w 715"/>
                <a:gd name="T19" fmla="*/ 226 h 990"/>
                <a:gd name="T20" fmla="*/ 218 w 715"/>
                <a:gd name="T21" fmla="*/ 498 h 990"/>
                <a:gd name="T22" fmla="*/ 209 w 715"/>
                <a:gd name="T23" fmla="*/ 226 h 990"/>
                <a:gd name="T24" fmla="*/ 111 w 715"/>
                <a:gd name="T25" fmla="*/ 565 h 990"/>
                <a:gd name="T26" fmla="*/ 135 w 715"/>
                <a:gd name="T27" fmla="*/ 571 h 990"/>
                <a:gd name="T28" fmla="*/ 97 w 715"/>
                <a:gd name="T29" fmla="*/ 938 h 990"/>
                <a:gd name="T30" fmla="*/ 142 w 715"/>
                <a:gd name="T31" fmla="*/ 990 h 990"/>
                <a:gd name="T32" fmla="*/ 225 w 715"/>
                <a:gd name="T33" fmla="*/ 582 h 990"/>
                <a:gd name="T34" fmla="*/ 326 w 715"/>
                <a:gd name="T35" fmla="*/ 990 h 990"/>
                <a:gd name="T36" fmla="*/ 371 w 715"/>
                <a:gd name="T37" fmla="*/ 936 h 990"/>
                <a:gd name="T38" fmla="*/ 314 w 715"/>
                <a:gd name="T39" fmla="*/ 570 h 990"/>
                <a:gd name="T40" fmla="*/ 347 w 715"/>
                <a:gd name="T41" fmla="*/ 399 h 990"/>
                <a:gd name="T42" fmla="*/ 442 w 715"/>
                <a:gd name="T43" fmla="*/ 460 h 990"/>
                <a:gd name="T44" fmla="*/ 382 w 715"/>
                <a:gd name="T45" fmla="*/ 625 h 990"/>
                <a:gd name="T46" fmla="*/ 715 w 715"/>
                <a:gd name="T47" fmla="*/ 625 h 990"/>
                <a:gd name="T48" fmla="*/ 139 w 715"/>
                <a:gd name="T49" fmla="*/ 493 h 990"/>
                <a:gd name="T50" fmla="*/ 147 w 715"/>
                <a:gd name="T51" fmla="*/ 326 h 990"/>
                <a:gd name="T52" fmla="*/ 556 w 715"/>
                <a:gd name="T53" fmla="*/ 677 h 990"/>
                <a:gd name="T54" fmla="*/ 539 w 715"/>
                <a:gd name="T55" fmla="*/ 708 h 990"/>
                <a:gd name="T56" fmla="*/ 496 w 715"/>
                <a:gd name="T57" fmla="*/ 665 h 990"/>
                <a:gd name="T58" fmla="*/ 543 w 715"/>
                <a:gd name="T59" fmla="*/ 658 h 990"/>
                <a:gd name="T60" fmla="*/ 545 w 715"/>
                <a:gd name="T61" fmla="*/ 595 h 990"/>
                <a:gd name="T62" fmla="*/ 541 w 715"/>
                <a:gd name="T63" fmla="*/ 498 h 990"/>
                <a:gd name="T64" fmla="*/ 558 w 715"/>
                <a:gd name="T65" fmla="*/ 469 h 990"/>
                <a:gd name="T66" fmla="*/ 594 w 715"/>
                <a:gd name="T67" fmla="*/ 507 h 990"/>
                <a:gd name="T68" fmla="*/ 552 w 715"/>
                <a:gd name="T69" fmla="*/ 517 h 990"/>
                <a:gd name="T70" fmla="*/ 557 w 715"/>
                <a:gd name="T71" fmla="*/ 575 h 990"/>
                <a:gd name="T72" fmla="*/ 556 w 715"/>
                <a:gd name="T73" fmla="*/ 677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5" h="990">
                  <a:moveTo>
                    <a:pt x="120" y="105"/>
                  </a:moveTo>
                  <a:cubicBezTo>
                    <a:pt x="120" y="47"/>
                    <a:pt x="165" y="0"/>
                    <a:pt x="220" y="0"/>
                  </a:cubicBezTo>
                  <a:cubicBezTo>
                    <a:pt x="275" y="0"/>
                    <a:pt x="319" y="47"/>
                    <a:pt x="319" y="105"/>
                  </a:cubicBezTo>
                  <a:cubicBezTo>
                    <a:pt x="319" y="163"/>
                    <a:pt x="275" y="210"/>
                    <a:pt x="220" y="210"/>
                  </a:cubicBezTo>
                  <a:cubicBezTo>
                    <a:pt x="165" y="210"/>
                    <a:pt x="120" y="163"/>
                    <a:pt x="120" y="105"/>
                  </a:cubicBezTo>
                  <a:close/>
                  <a:moveTo>
                    <a:pt x="593" y="403"/>
                  </a:moveTo>
                  <a:cubicBezTo>
                    <a:pt x="589" y="377"/>
                    <a:pt x="591" y="343"/>
                    <a:pt x="619" y="329"/>
                  </a:cubicBezTo>
                  <a:cubicBezTo>
                    <a:pt x="619" y="329"/>
                    <a:pt x="615" y="317"/>
                    <a:pt x="599" y="328"/>
                  </a:cubicBezTo>
                  <a:cubicBezTo>
                    <a:pt x="583" y="338"/>
                    <a:pt x="572" y="336"/>
                    <a:pt x="567" y="329"/>
                  </a:cubicBezTo>
                  <a:cubicBezTo>
                    <a:pt x="564" y="326"/>
                    <a:pt x="556" y="313"/>
                    <a:pt x="546" y="313"/>
                  </a:cubicBezTo>
                  <a:cubicBezTo>
                    <a:pt x="536" y="312"/>
                    <a:pt x="527" y="326"/>
                    <a:pt x="524" y="329"/>
                  </a:cubicBezTo>
                  <a:cubicBezTo>
                    <a:pt x="519" y="336"/>
                    <a:pt x="509" y="338"/>
                    <a:pt x="492" y="328"/>
                  </a:cubicBezTo>
                  <a:cubicBezTo>
                    <a:pt x="476" y="317"/>
                    <a:pt x="473" y="329"/>
                    <a:pt x="473" y="329"/>
                  </a:cubicBezTo>
                  <a:cubicBezTo>
                    <a:pt x="488" y="337"/>
                    <a:pt x="495" y="351"/>
                    <a:pt x="498" y="366"/>
                  </a:cubicBezTo>
                  <a:cubicBezTo>
                    <a:pt x="500" y="374"/>
                    <a:pt x="448" y="386"/>
                    <a:pt x="440" y="386"/>
                  </a:cubicBezTo>
                  <a:cubicBezTo>
                    <a:pt x="418" y="385"/>
                    <a:pt x="411" y="365"/>
                    <a:pt x="402" y="347"/>
                  </a:cubicBezTo>
                  <a:cubicBezTo>
                    <a:pt x="394" y="333"/>
                    <a:pt x="386" y="320"/>
                    <a:pt x="377" y="308"/>
                  </a:cubicBezTo>
                  <a:cubicBezTo>
                    <a:pt x="361" y="288"/>
                    <a:pt x="342" y="270"/>
                    <a:pt x="321" y="256"/>
                  </a:cubicBezTo>
                  <a:cubicBezTo>
                    <a:pt x="305" y="245"/>
                    <a:pt x="287" y="237"/>
                    <a:pt x="268" y="232"/>
                  </a:cubicBezTo>
                  <a:cubicBezTo>
                    <a:pt x="266" y="231"/>
                    <a:pt x="228" y="225"/>
                    <a:pt x="228" y="226"/>
                  </a:cubicBezTo>
                  <a:cubicBezTo>
                    <a:pt x="228" y="226"/>
                    <a:pt x="249" y="460"/>
                    <a:pt x="249" y="460"/>
                  </a:cubicBezTo>
                  <a:cubicBezTo>
                    <a:pt x="218" y="498"/>
                    <a:pt x="218" y="498"/>
                    <a:pt x="218" y="498"/>
                  </a:cubicBezTo>
                  <a:cubicBezTo>
                    <a:pt x="183" y="460"/>
                    <a:pt x="183" y="460"/>
                    <a:pt x="183" y="460"/>
                  </a:cubicBezTo>
                  <a:cubicBezTo>
                    <a:pt x="183" y="460"/>
                    <a:pt x="210" y="226"/>
                    <a:pt x="209" y="226"/>
                  </a:cubicBezTo>
                  <a:cubicBezTo>
                    <a:pt x="182" y="225"/>
                    <a:pt x="92" y="234"/>
                    <a:pt x="30" y="369"/>
                  </a:cubicBezTo>
                  <a:cubicBezTo>
                    <a:pt x="0" y="432"/>
                    <a:pt x="66" y="534"/>
                    <a:pt x="111" y="565"/>
                  </a:cubicBezTo>
                  <a:cubicBezTo>
                    <a:pt x="117" y="570"/>
                    <a:pt x="124" y="572"/>
                    <a:pt x="131" y="572"/>
                  </a:cubicBezTo>
                  <a:cubicBezTo>
                    <a:pt x="132" y="572"/>
                    <a:pt x="134" y="571"/>
                    <a:pt x="135" y="571"/>
                  </a:cubicBezTo>
                  <a:cubicBezTo>
                    <a:pt x="134" y="583"/>
                    <a:pt x="134" y="583"/>
                    <a:pt x="134" y="583"/>
                  </a:cubicBezTo>
                  <a:cubicBezTo>
                    <a:pt x="97" y="938"/>
                    <a:pt x="97" y="938"/>
                    <a:pt x="97" y="938"/>
                  </a:cubicBezTo>
                  <a:cubicBezTo>
                    <a:pt x="95" y="964"/>
                    <a:pt x="112" y="987"/>
                    <a:pt x="137" y="989"/>
                  </a:cubicBezTo>
                  <a:cubicBezTo>
                    <a:pt x="138" y="990"/>
                    <a:pt x="140" y="990"/>
                    <a:pt x="142" y="990"/>
                  </a:cubicBezTo>
                  <a:cubicBezTo>
                    <a:pt x="164" y="990"/>
                    <a:pt x="184" y="972"/>
                    <a:pt x="186" y="948"/>
                  </a:cubicBezTo>
                  <a:cubicBezTo>
                    <a:pt x="225" y="582"/>
                    <a:pt x="225" y="582"/>
                    <a:pt x="225" y="582"/>
                  </a:cubicBezTo>
                  <a:cubicBezTo>
                    <a:pt x="282" y="951"/>
                    <a:pt x="282" y="951"/>
                    <a:pt x="282" y="951"/>
                  </a:cubicBezTo>
                  <a:cubicBezTo>
                    <a:pt x="286" y="973"/>
                    <a:pt x="305" y="990"/>
                    <a:pt x="326" y="990"/>
                  </a:cubicBezTo>
                  <a:cubicBezTo>
                    <a:pt x="329" y="990"/>
                    <a:pt x="331" y="989"/>
                    <a:pt x="334" y="989"/>
                  </a:cubicBezTo>
                  <a:cubicBezTo>
                    <a:pt x="358" y="985"/>
                    <a:pt x="375" y="961"/>
                    <a:pt x="371" y="936"/>
                  </a:cubicBezTo>
                  <a:cubicBezTo>
                    <a:pt x="313" y="571"/>
                    <a:pt x="313" y="571"/>
                    <a:pt x="313" y="571"/>
                  </a:cubicBezTo>
                  <a:cubicBezTo>
                    <a:pt x="313" y="571"/>
                    <a:pt x="314" y="571"/>
                    <a:pt x="314" y="570"/>
                  </a:cubicBezTo>
                  <a:cubicBezTo>
                    <a:pt x="295" y="328"/>
                    <a:pt x="295" y="328"/>
                    <a:pt x="295" y="328"/>
                  </a:cubicBezTo>
                  <a:cubicBezTo>
                    <a:pt x="313" y="343"/>
                    <a:pt x="331" y="365"/>
                    <a:pt x="347" y="399"/>
                  </a:cubicBezTo>
                  <a:cubicBezTo>
                    <a:pt x="360" y="428"/>
                    <a:pt x="384" y="448"/>
                    <a:pt x="413" y="457"/>
                  </a:cubicBezTo>
                  <a:cubicBezTo>
                    <a:pt x="422" y="459"/>
                    <a:pt x="432" y="460"/>
                    <a:pt x="442" y="460"/>
                  </a:cubicBezTo>
                  <a:cubicBezTo>
                    <a:pt x="443" y="460"/>
                    <a:pt x="445" y="460"/>
                    <a:pt x="446" y="460"/>
                  </a:cubicBezTo>
                  <a:cubicBezTo>
                    <a:pt x="410" y="508"/>
                    <a:pt x="382" y="572"/>
                    <a:pt x="382" y="625"/>
                  </a:cubicBezTo>
                  <a:cubicBezTo>
                    <a:pt x="382" y="723"/>
                    <a:pt x="457" y="802"/>
                    <a:pt x="548" y="802"/>
                  </a:cubicBezTo>
                  <a:cubicBezTo>
                    <a:pt x="640" y="802"/>
                    <a:pt x="715" y="723"/>
                    <a:pt x="715" y="625"/>
                  </a:cubicBezTo>
                  <a:cubicBezTo>
                    <a:pt x="715" y="548"/>
                    <a:pt x="654" y="441"/>
                    <a:pt x="593" y="403"/>
                  </a:cubicBezTo>
                  <a:close/>
                  <a:moveTo>
                    <a:pt x="139" y="493"/>
                  </a:moveTo>
                  <a:cubicBezTo>
                    <a:pt x="113" y="466"/>
                    <a:pt x="89" y="416"/>
                    <a:pt x="94" y="402"/>
                  </a:cubicBezTo>
                  <a:cubicBezTo>
                    <a:pt x="111" y="364"/>
                    <a:pt x="130" y="341"/>
                    <a:pt x="147" y="326"/>
                  </a:cubicBezTo>
                  <a:lnTo>
                    <a:pt x="139" y="493"/>
                  </a:lnTo>
                  <a:close/>
                  <a:moveTo>
                    <a:pt x="556" y="677"/>
                  </a:moveTo>
                  <a:cubicBezTo>
                    <a:pt x="556" y="708"/>
                    <a:pt x="556" y="708"/>
                    <a:pt x="556" y="708"/>
                  </a:cubicBezTo>
                  <a:cubicBezTo>
                    <a:pt x="539" y="708"/>
                    <a:pt x="539" y="708"/>
                    <a:pt x="539" y="708"/>
                  </a:cubicBezTo>
                  <a:cubicBezTo>
                    <a:pt x="539" y="678"/>
                    <a:pt x="539" y="678"/>
                    <a:pt x="539" y="678"/>
                  </a:cubicBezTo>
                  <a:cubicBezTo>
                    <a:pt x="523" y="678"/>
                    <a:pt x="506" y="673"/>
                    <a:pt x="496" y="665"/>
                  </a:cubicBezTo>
                  <a:cubicBezTo>
                    <a:pt x="503" y="646"/>
                    <a:pt x="503" y="646"/>
                    <a:pt x="503" y="646"/>
                  </a:cubicBezTo>
                  <a:cubicBezTo>
                    <a:pt x="513" y="653"/>
                    <a:pt x="527" y="658"/>
                    <a:pt x="543" y="658"/>
                  </a:cubicBezTo>
                  <a:cubicBezTo>
                    <a:pt x="563" y="658"/>
                    <a:pt x="576" y="646"/>
                    <a:pt x="576" y="630"/>
                  </a:cubicBezTo>
                  <a:cubicBezTo>
                    <a:pt x="576" y="614"/>
                    <a:pt x="565" y="604"/>
                    <a:pt x="545" y="595"/>
                  </a:cubicBezTo>
                  <a:cubicBezTo>
                    <a:pt x="516" y="584"/>
                    <a:pt x="499" y="570"/>
                    <a:pt x="499" y="545"/>
                  </a:cubicBezTo>
                  <a:cubicBezTo>
                    <a:pt x="499" y="521"/>
                    <a:pt x="515" y="503"/>
                    <a:pt x="541" y="498"/>
                  </a:cubicBezTo>
                  <a:cubicBezTo>
                    <a:pt x="541" y="469"/>
                    <a:pt x="541" y="469"/>
                    <a:pt x="541" y="469"/>
                  </a:cubicBezTo>
                  <a:cubicBezTo>
                    <a:pt x="558" y="469"/>
                    <a:pt x="558" y="469"/>
                    <a:pt x="558" y="469"/>
                  </a:cubicBezTo>
                  <a:cubicBezTo>
                    <a:pt x="558" y="497"/>
                    <a:pt x="558" y="497"/>
                    <a:pt x="558" y="497"/>
                  </a:cubicBezTo>
                  <a:cubicBezTo>
                    <a:pt x="575" y="498"/>
                    <a:pt x="586" y="502"/>
                    <a:pt x="594" y="507"/>
                  </a:cubicBezTo>
                  <a:cubicBezTo>
                    <a:pt x="587" y="526"/>
                    <a:pt x="587" y="526"/>
                    <a:pt x="587" y="526"/>
                  </a:cubicBezTo>
                  <a:cubicBezTo>
                    <a:pt x="581" y="523"/>
                    <a:pt x="570" y="517"/>
                    <a:pt x="552" y="517"/>
                  </a:cubicBezTo>
                  <a:cubicBezTo>
                    <a:pt x="531" y="517"/>
                    <a:pt x="523" y="530"/>
                    <a:pt x="523" y="542"/>
                  </a:cubicBezTo>
                  <a:cubicBezTo>
                    <a:pt x="523" y="557"/>
                    <a:pt x="533" y="564"/>
                    <a:pt x="557" y="575"/>
                  </a:cubicBezTo>
                  <a:cubicBezTo>
                    <a:pt x="586" y="587"/>
                    <a:pt x="600" y="602"/>
                    <a:pt x="600" y="628"/>
                  </a:cubicBezTo>
                  <a:cubicBezTo>
                    <a:pt x="600" y="651"/>
                    <a:pt x="585" y="672"/>
                    <a:pt x="556" y="67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46" name="文本框 45"/>
          <p:cNvSpPr txBox="1"/>
          <p:nvPr/>
        </p:nvSpPr>
        <p:spPr>
          <a:xfrm>
            <a:off x="1089661" y="3718562"/>
            <a:ext cx="1986915" cy="338554"/>
          </a:xfrm>
          <a:prstGeom prst="rect">
            <a:avLst/>
          </a:prstGeom>
          <a:noFill/>
        </p:spPr>
        <p:txBody>
          <a:bodyPr wrap="square" rtlCol="0">
            <a:spAutoFit/>
          </a:bodyPr>
          <a:lstStyle/>
          <a:p>
            <a:pPr algn="ct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47" name="文本框 46"/>
          <p:cNvSpPr txBox="1"/>
          <p:nvPr/>
        </p:nvSpPr>
        <p:spPr>
          <a:xfrm>
            <a:off x="900431" y="4055745"/>
            <a:ext cx="2364740" cy="1569660"/>
          </a:xfrm>
          <a:prstGeom prst="rect">
            <a:avLst/>
          </a:prstGeom>
          <a:noFill/>
        </p:spPr>
        <p:txBody>
          <a:bodyPr wrap="square" rtlCol="0">
            <a:spAutoFit/>
          </a:bodyPr>
          <a:lstStyle/>
          <a:p>
            <a:pPr algn="ct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0" name="文本框 19"/>
          <p:cNvSpPr txBox="1"/>
          <p:nvPr/>
        </p:nvSpPr>
        <p:spPr>
          <a:xfrm>
            <a:off x="4289425" y="3718562"/>
            <a:ext cx="1986915" cy="338554"/>
          </a:xfrm>
          <a:prstGeom prst="rect">
            <a:avLst/>
          </a:prstGeom>
          <a:noFill/>
        </p:spPr>
        <p:txBody>
          <a:bodyPr wrap="square" rtlCol="0">
            <a:spAutoFit/>
          </a:bodyPr>
          <a:lstStyle/>
          <a:p>
            <a:pPr algn="ct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21" name="文本框 20"/>
          <p:cNvSpPr txBox="1"/>
          <p:nvPr/>
        </p:nvSpPr>
        <p:spPr>
          <a:xfrm>
            <a:off x="4100195" y="4055745"/>
            <a:ext cx="2364740" cy="1569660"/>
          </a:xfrm>
          <a:prstGeom prst="rect">
            <a:avLst/>
          </a:prstGeom>
          <a:noFill/>
        </p:spPr>
        <p:txBody>
          <a:bodyPr wrap="square" rtlCol="0">
            <a:spAutoFit/>
          </a:bodyPr>
          <a:lstStyle/>
          <a:p>
            <a:pPr algn="ct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2" name="矩形 21"/>
          <p:cNvSpPr/>
          <p:nvPr/>
        </p:nvSpPr>
        <p:spPr>
          <a:xfrm>
            <a:off x="7483475" y="3463925"/>
            <a:ext cx="3855720" cy="2160270"/>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7483475" y="1594486"/>
            <a:ext cx="2597151" cy="337185"/>
          </a:xfrm>
          <a:prstGeom prst="rect">
            <a:avLst/>
          </a:prstGeom>
          <a:noFill/>
        </p:spPr>
        <p:txBody>
          <a:bodyPr wrap="square" rtlCol="0">
            <a:spAutoFit/>
          </a:bodyPr>
          <a:lstStyle/>
          <a:p>
            <a:pPr algn="l"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25" name="文本框 24"/>
          <p:cNvSpPr txBox="1"/>
          <p:nvPr/>
        </p:nvSpPr>
        <p:spPr>
          <a:xfrm>
            <a:off x="7483475" y="1865630"/>
            <a:ext cx="3266440" cy="1200329"/>
          </a:xfrm>
          <a:prstGeom prst="rect">
            <a:avLst/>
          </a:prstGeom>
          <a:noFill/>
        </p:spPr>
        <p:txBody>
          <a:bodyPr wrap="square" rtlCol="0">
            <a:spAutoFit/>
          </a:bodyPr>
          <a:lstStyle/>
          <a:p>
            <a:pPr algn="l"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p:stCondLst>
                              <p:cond delay="2000"/>
                            </p:stCondLst>
                            <p:childTnLst>
                              <p:par>
                                <p:cTn id="23" presetID="12" presetClass="entr" presetSubtype="4" fill="hold" grpId="1"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p:tgtEl>
                                          <p:spTgt spid="46"/>
                                        </p:tgtEl>
                                        <p:attrNameLst>
                                          <p:attrName>ppt_y</p:attrName>
                                        </p:attrNameLst>
                                      </p:cBhvr>
                                      <p:tavLst>
                                        <p:tav tm="0">
                                          <p:val>
                                            <p:strVal val="#ppt_y+#ppt_h*1.125000"/>
                                          </p:val>
                                        </p:tav>
                                        <p:tav tm="100000">
                                          <p:val>
                                            <p:strVal val="#ppt_y"/>
                                          </p:val>
                                        </p:tav>
                                      </p:tavLst>
                                    </p:anim>
                                    <p:animEffect transition="in" filter="wipe(up)">
                                      <p:cBhvr>
                                        <p:cTn id="26" dur="500"/>
                                        <p:tgtEl>
                                          <p:spTgt spid="46"/>
                                        </p:tgtEl>
                                      </p:cBhvr>
                                    </p:animEffect>
                                  </p:childTnLst>
                                </p:cTn>
                              </p:par>
                              <p:par>
                                <p:cTn id="27" presetID="12" presetClass="entr" presetSubtype="4" fill="hold" grpId="1"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p:tgtEl>
                                          <p:spTgt spid="47"/>
                                        </p:tgtEl>
                                        <p:attrNameLst>
                                          <p:attrName>ppt_y</p:attrName>
                                        </p:attrNameLst>
                                      </p:cBhvr>
                                      <p:tavLst>
                                        <p:tav tm="0">
                                          <p:val>
                                            <p:strVal val="#ppt_y+#ppt_h*1.125000"/>
                                          </p:val>
                                        </p:tav>
                                        <p:tav tm="100000">
                                          <p:val>
                                            <p:strVal val="#ppt_y"/>
                                          </p:val>
                                        </p:tav>
                                      </p:tavLst>
                                    </p:anim>
                                    <p:animEffect transition="in" filter="wipe(up)">
                                      <p:cBhvr>
                                        <p:cTn id="30" dur="500"/>
                                        <p:tgtEl>
                                          <p:spTgt spid="47"/>
                                        </p:tgtEl>
                                      </p:cBhvr>
                                    </p:animEffect>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transition="in" filter="fade">
                                      <p:cBhvr>
                                        <p:cTn id="40" dur="500"/>
                                        <p:tgtEl>
                                          <p:spTgt spid="16"/>
                                        </p:tgtEl>
                                      </p:cBhvr>
                                    </p:animEffect>
                                  </p:childTnLst>
                                </p:cTn>
                              </p:par>
                            </p:childTnLst>
                          </p:cTn>
                        </p:par>
                        <p:par>
                          <p:cTn id="41" fill="hold">
                            <p:stCondLst>
                              <p:cond delay="3500"/>
                            </p:stCondLst>
                            <p:childTnLst>
                              <p:par>
                                <p:cTn id="42" presetID="12" presetClass="entr" presetSubtype="4" fill="hold" grpId="1"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p:tgtEl>
                                          <p:spTgt spid="20"/>
                                        </p:tgtEl>
                                        <p:attrNameLst>
                                          <p:attrName>ppt_y</p:attrName>
                                        </p:attrNameLst>
                                      </p:cBhvr>
                                      <p:tavLst>
                                        <p:tav tm="0">
                                          <p:val>
                                            <p:strVal val="#ppt_y+#ppt_h*1.125000"/>
                                          </p:val>
                                        </p:tav>
                                        <p:tav tm="100000">
                                          <p:val>
                                            <p:strVal val="#ppt_y"/>
                                          </p:val>
                                        </p:tav>
                                      </p:tavLst>
                                    </p:anim>
                                    <p:animEffect transition="in" filter="wipe(up)">
                                      <p:cBhvr>
                                        <p:cTn id="45" dur="500"/>
                                        <p:tgtEl>
                                          <p:spTgt spid="20"/>
                                        </p:tgtEl>
                                      </p:cBhvr>
                                    </p:animEffect>
                                  </p:childTnLst>
                                </p:cTn>
                              </p:par>
                              <p:par>
                                <p:cTn id="46" presetID="12" presetClass="entr" presetSubtype="4" fill="hold" grpId="1"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up)">
                                      <p:cBhvr>
                                        <p:cTn id="49" dur="500"/>
                                        <p:tgtEl>
                                          <p:spTgt spid="21"/>
                                        </p:tgtEl>
                                      </p:cBhvr>
                                    </p:animEffect>
                                  </p:childTnLst>
                                </p:cTn>
                              </p:par>
                            </p:childTnLst>
                          </p:cTn>
                        </p:par>
                        <p:par>
                          <p:cTn id="50" fill="hold">
                            <p:stCondLst>
                              <p:cond delay="4000"/>
                            </p:stCondLst>
                            <p:childTnLst>
                              <p:par>
                                <p:cTn id="51" presetID="22" presetClass="entr" presetSubtype="8" fill="hold" grpId="1"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left)">
                                      <p:cBhvr>
                                        <p:cTn id="53" dur="500"/>
                                        <p:tgtEl>
                                          <p:spTgt spid="24"/>
                                        </p:tgtEl>
                                      </p:cBhvr>
                                    </p:animEffect>
                                  </p:childTnLst>
                                </p:cTn>
                              </p:par>
                              <p:par>
                                <p:cTn id="54" presetID="22" presetClass="entr" presetSubtype="8" fill="hold" grpId="1"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left)">
                                      <p:cBhvr>
                                        <p:cTn id="56" dur="500"/>
                                        <p:tgtEl>
                                          <p:spTgt spid="25"/>
                                        </p:tgtEl>
                                      </p:cBhvr>
                                    </p:animEffect>
                                  </p:childTnLst>
                                </p:cTn>
                              </p:par>
                            </p:childTnLst>
                          </p:cTn>
                        </p:par>
                        <p:par>
                          <p:cTn id="57" fill="hold">
                            <p:stCondLst>
                              <p:cond delay="4500"/>
                            </p:stCondLst>
                            <p:childTnLst>
                              <p:par>
                                <p:cTn id="58" presetID="16" presetClass="entr" presetSubtype="21"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arn(inVertical)">
                                      <p:cBhvr>
                                        <p:cTn id="6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46" grpId="0"/>
      <p:bldP spid="46" grpId="1"/>
      <p:bldP spid="47" grpId="0"/>
      <p:bldP spid="47" grpId="1"/>
      <p:bldP spid="20" grpId="0"/>
      <p:bldP spid="20" grpId="1"/>
      <p:bldP spid="21" grpId="0"/>
      <p:bldP spid="21" grpId="1"/>
      <p:bldP spid="22" grpId="0" animBg="1"/>
      <p:bldP spid="24" grpId="0"/>
      <p:bldP spid="24" grpId="1"/>
      <p:bldP spid="25" grpId="0"/>
      <p:bldP spid="2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02</a:t>
              </a: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5" name="矩形 4"/>
          <p:cNvSpPr/>
          <p:nvPr/>
        </p:nvSpPr>
        <p:spPr>
          <a:xfrm>
            <a:off x="4920615" y="1214757"/>
            <a:ext cx="6010911" cy="4007485"/>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232535" y="2073912"/>
            <a:ext cx="5721351" cy="4050665"/>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4" name="文本框 217"/>
          <p:cNvSpPr txBox="1"/>
          <p:nvPr/>
        </p:nvSpPr>
        <p:spPr>
          <a:xfrm>
            <a:off x="1513840" y="2432687"/>
            <a:ext cx="1965325"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2800">
              <a:solidFill>
                <a:srgbClr val="313131"/>
              </a:solidFill>
              <a:latin typeface="冬青黑体简体中文 W3" panose="020B0300000000000000" pitchFamily="34" charset="-122"/>
              <a:ea typeface="冬青黑体简体中文 W3" panose="020B0300000000000000" pitchFamily="34" charset="-122"/>
            </a:endParaRPr>
          </a:p>
        </p:txBody>
      </p:sp>
      <p:sp>
        <p:nvSpPr>
          <p:cNvPr id="44" name="矩形 43"/>
          <p:cNvSpPr/>
          <p:nvPr/>
        </p:nvSpPr>
        <p:spPr>
          <a:xfrm>
            <a:off x="1262381" y="3418205"/>
            <a:ext cx="4736465" cy="11874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矩形 36"/>
          <p:cNvSpPr/>
          <p:nvPr/>
        </p:nvSpPr>
        <p:spPr>
          <a:xfrm>
            <a:off x="1514477" y="2769870"/>
            <a:ext cx="4899025" cy="646331"/>
          </a:xfrm>
          <a:prstGeom prst="rect">
            <a:avLst/>
          </a:prstGeom>
          <a:solidFill>
            <a:schemeClr val="bg1">
              <a:alpha val="70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a:solidFill>
                <a:srgbClr val="595959"/>
              </a:solidFill>
              <a:latin typeface="冬青黑体简体中文 W3" panose="020B0300000000000000" pitchFamily="34" charset="-122"/>
              <a:ea typeface="冬青黑体简体中文 W3" panose="020B0300000000000000" pitchFamily="34" charset="-122"/>
            </a:endParaRPr>
          </a:p>
        </p:txBody>
      </p:sp>
      <p:grpSp>
        <p:nvGrpSpPr>
          <p:cNvPr id="16" name="组合 15"/>
          <p:cNvGrpSpPr/>
          <p:nvPr/>
        </p:nvGrpSpPr>
        <p:grpSpPr>
          <a:xfrm>
            <a:off x="1514475" y="4989830"/>
            <a:ext cx="618491" cy="618490"/>
            <a:chOff x="2385" y="7738"/>
            <a:chExt cx="974" cy="974"/>
          </a:xfrm>
        </p:grpSpPr>
        <p:sp>
          <p:nvSpPr>
            <p:cNvPr id="50" name="Freeform 92"/>
            <p:cNvSpPr>
              <a:spLocks noChangeArrowheads="1"/>
            </p:cNvSpPr>
            <p:nvPr/>
          </p:nvSpPr>
          <p:spPr bwMode="auto">
            <a:xfrm>
              <a:off x="2647" y="7929"/>
              <a:ext cx="450" cy="589"/>
            </a:xfrm>
            <a:custGeom>
              <a:avLst/>
              <a:gdLst>
                <a:gd name="T0" fmla="*/ 143373 w 472"/>
                <a:gd name="T1" fmla="*/ 26330 h 619"/>
                <a:gd name="T2" fmla="*/ 143373 w 472"/>
                <a:gd name="T3" fmla="*/ 26330 h 619"/>
                <a:gd name="T4" fmla="*/ 127482 w 472"/>
                <a:gd name="T5" fmla="*/ 26330 h 619"/>
                <a:gd name="T6" fmla="*/ 84868 w 472"/>
                <a:gd name="T7" fmla="*/ 0 h 619"/>
                <a:gd name="T8" fmla="*/ 42253 w 472"/>
                <a:gd name="T9" fmla="*/ 26330 h 619"/>
                <a:gd name="T10" fmla="*/ 26363 w 472"/>
                <a:gd name="T11" fmla="*/ 26330 h 619"/>
                <a:gd name="T12" fmla="*/ 0 w 472"/>
                <a:gd name="T13" fmla="*/ 53021 h 619"/>
                <a:gd name="T14" fmla="*/ 0 w 472"/>
                <a:gd name="T15" fmla="*/ 196214 h 619"/>
                <a:gd name="T16" fmla="*/ 26363 w 472"/>
                <a:gd name="T17" fmla="*/ 222904 h 619"/>
                <a:gd name="T18" fmla="*/ 143373 w 472"/>
                <a:gd name="T19" fmla="*/ 222904 h 619"/>
                <a:gd name="T20" fmla="*/ 170097 w 472"/>
                <a:gd name="T21" fmla="*/ 196214 h 619"/>
                <a:gd name="T22" fmla="*/ 170097 w 472"/>
                <a:gd name="T23" fmla="*/ 53021 h 619"/>
                <a:gd name="T24" fmla="*/ 143373 w 472"/>
                <a:gd name="T25" fmla="*/ 26330 h 619"/>
                <a:gd name="T26" fmla="*/ 84868 w 472"/>
                <a:gd name="T27" fmla="*/ 10460 h 619"/>
                <a:gd name="T28" fmla="*/ 84868 w 472"/>
                <a:gd name="T29" fmla="*/ 10460 h 619"/>
                <a:gd name="T30" fmla="*/ 111592 w 472"/>
                <a:gd name="T31" fmla="*/ 26330 h 619"/>
                <a:gd name="T32" fmla="*/ 58505 w 472"/>
                <a:gd name="T33" fmla="*/ 26330 h 619"/>
                <a:gd name="T34" fmla="*/ 84868 w 472"/>
                <a:gd name="T35" fmla="*/ 10460 h 619"/>
                <a:gd name="T36" fmla="*/ 153846 w 472"/>
                <a:gd name="T37" fmla="*/ 196214 h 619"/>
                <a:gd name="T38" fmla="*/ 153846 w 472"/>
                <a:gd name="T39" fmla="*/ 196214 h 619"/>
                <a:gd name="T40" fmla="*/ 143373 w 472"/>
                <a:gd name="T41" fmla="*/ 212444 h 619"/>
                <a:gd name="T42" fmla="*/ 26363 w 472"/>
                <a:gd name="T43" fmla="*/ 212444 h 619"/>
                <a:gd name="T44" fmla="*/ 15890 w 472"/>
                <a:gd name="T45" fmla="*/ 196214 h 619"/>
                <a:gd name="T46" fmla="*/ 15890 w 472"/>
                <a:gd name="T47" fmla="*/ 180343 h 619"/>
                <a:gd name="T48" fmla="*/ 153846 w 472"/>
                <a:gd name="T49" fmla="*/ 180343 h 619"/>
                <a:gd name="T50" fmla="*/ 153846 w 472"/>
                <a:gd name="T51" fmla="*/ 196214 h 619"/>
                <a:gd name="T52" fmla="*/ 153846 w 472"/>
                <a:gd name="T53" fmla="*/ 169883 h 619"/>
                <a:gd name="T54" fmla="*/ 153846 w 472"/>
                <a:gd name="T55" fmla="*/ 169883 h 619"/>
                <a:gd name="T56" fmla="*/ 15890 w 472"/>
                <a:gd name="T57" fmla="*/ 169883 h 619"/>
                <a:gd name="T58" fmla="*/ 15890 w 472"/>
                <a:gd name="T59" fmla="*/ 53021 h 619"/>
                <a:gd name="T60" fmla="*/ 26363 w 472"/>
                <a:gd name="T61" fmla="*/ 42561 h 619"/>
                <a:gd name="T62" fmla="*/ 42253 w 472"/>
                <a:gd name="T63" fmla="*/ 42561 h 619"/>
                <a:gd name="T64" fmla="*/ 42253 w 472"/>
                <a:gd name="T65" fmla="*/ 84761 h 619"/>
                <a:gd name="T66" fmla="*/ 58505 w 472"/>
                <a:gd name="T67" fmla="*/ 84761 h 619"/>
                <a:gd name="T68" fmla="*/ 58505 w 472"/>
                <a:gd name="T69" fmla="*/ 42561 h 619"/>
                <a:gd name="T70" fmla="*/ 111592 w 472"/>
                <a:gd name="T71" fmla="*/ 42561 h 619"/>
                <a:gd name="T72" fmla="*/ 111592 w 472"/>
                <a:gd name="T73" fmla="*/ 84761 h 619"/>
                <a:gd name="T74" fmla="*/ 127482 w 472"/>
                <a:gd name="T75" fmla="*/ 84761 h 619"/>
                <a:gd name="T76" fmla="*/ 127482 w 472"/>
                <a:gd name="T77" fmla="*/ 42561 h 619"/>
                <a:gd name="T78" fmla="*/ 143373 w 472"/>
                <a:gd name="T79" fmla="*/ 42561 h 619"/>
                <a:gd name="T80" fmla="*/ 153846 w 472"/>
                <a:gd name="T81" fmla="*/ 53021 h 619"/>
                <a:gd name="T82" fmla="*/ 153846 w 472"/>
                <a:gd name="T83" fmla="*/ 169883 h 61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72" h="619">
                  <a:moveTo>
                    <a:pt x="397" y="73"/>
                  </a:moveTo>
                  <a:lnTo>
                    <a:pt x="397" y="73"/>
                  </a:lnTo>
                  <a:cubicBezTo>
                    <a:pt x="353" y="73"/>
                    <a:pt x="353" y="73"/>
                    <a:pt x="353" y="73"/>
                  </a:cubicBezTo>
                  <a:cubicBezTo>
                    <a:pt x="353" y="29"/>
                    <a:pt x="294" y="0"/>
                    <a:pt x="235" y="0"/>
                  </a:cubicBezTo>
                  <a:cubicBezTo>
                    <a:pt x="176" y="0"/>
                    <a:pt x="117" y="29"/>
                    <a:pt x="117" y="73"/>
                  </a:cubicBezTo>
                  <a:cubicBezTo>
                    <a:pt x="73" y="73"/>
                    <a:pt x="73" y="73"/>
                    <a:pt x="73" y="73"/>
                  </a:cubicBezTo>
                  <a:cubicBezTo>
                    <a:pt x="29" y="73"/>
                    <a:pt x="0" y="103"/>
                    <a:pt x="0" y="147"/>
                  </a:cubicBezTo>
                  <a:cubicBezTo>
                    <a:pt x="0" y="544"/>
                    <a:pt x="0" y="544"/>
                    <a:pt x="0" y="544"/>
                  </a:cubicBezTo>
                  <a:cubicBezTo>
                    <a:pt x="0" y="589"/>
                    <a:pt x="29" y="618"/>
                    <a:pt x="73" y="618"/>
                  </a:cubicBezTo>
                  <a:cubicBezTo>
                    <a:pt x="397" y="618"/>
                    <a:pt x="397" y="618"/>
                    <a:pt x="397" y="618"/>
                  </a:cubicBezTo>
                  <a:cubicBezTo>
                    <a:pt x="441" y="618"/>
                    <a:pt x="471" y="589"/>
                    <a:pt x="471" y="544"/>
                  </a:cubicBezTo>
                  <a:cubicBezTo>
                    <a:pt x="471" y="147"/>
                    <a:pt x="471" y="147"/>
                    <a:pt x="471" y="147"/>
                  </a:cubicBezTo>
                  <a:cubicBezTo>
                    <a:pt x="471" y="103"/>
                    <a:pt x="441" y="73"/>
                    <a:pt x="397" y="73"/>
                  </a:cubicBezTo>
                  <a:close/>
                  <a:moveTo>
                    <a:pt x="235" y="29"/>
                  </a:moveTo>
                  <a:lnTo>
                    <a:pt x="235" y="29"/>
                  </a:lnTo>
                  <a:cubicBezTo>
                    <a:pt x="279" y="29"/>
                    <a:pt x="309" y="44"/>
                    <a:pt x="309" y="73"/>
                  </a:cubicBezTo>
                  <a:cubicBezTo>
                    <a:pt x="162" y="73"/>
                    <a:pt x="162" y="73"/>
                    <a:pt x="162" y="73"/>
                  </a:cubicBezTo>
                  <a:cubicBezTo>
                    <a:pt x="162" y="44"/>
                    <a:pt x="191" y="29"/>
                    <a:pt x="235" y="29"/>
                  </a:cubicBezTo>
                  <a:close/>
                  <a:moveTo>
                    <a:pt x="426" y="544"/>
                  </a:moveTo>
                  <a:lnTo>
                    <a:pt x="426" y="544"/>
                  </a:lnTo>
                  <a:cubicBezTo>
                    <a:pt x="426" y="559"/>
                    <a:pt x="412" y="589"/>
                    <a:pt x="397" y="589"/>
                  </a:cubicBezTo>
                  <a:cubicBezTo>
                    <a:pt x="73" y="589"/>
                    <a:pt x="73" y="589"/>
                    <a:pt x="73" y="589"/>
                  </a:cubicBezTo>
                  <a:cubicBezTo>
                    <a:pt x="58" y="589"/>
                    <a:pt x="44" y="559"/>
                    <a:pt x="44" y="544"/>
                  </a:cubicBezTo>
                  <a:cubicBezTo>
                    <a:pt x="44" y="500"/>
                    <a:pt x="44" y="500"/>
                    <a:pt x="44" y="500"/>
                  </a:cubicBezTo>
                  <a:cubicBezTo>
                    <a:pt x="426" y="500"/>
                    <a:pt x="426" y="500"/>
                    <a:pt x="426" y="500"/>
                  </a:cubicBezTo>
                  <a:lnTo>
                    <a:pt x="426" y="544"/>
                  </a:lnTo>
                  <a:close/>
                  <a:moveTo>
                    <a:pt x="426" y="471"/>
                  </a:moveTo>
                  <a:lnTo>
                    <a:pt x="426" y="471"/>
                  </a:lnTo>
                  <a:cubicBezTo>
                    <a:pt x="44" y="471"/>
                    <a:pt x="44" y="471"/>
                    <a:pt x="44" y="471"/>
                  </a:cubicBezTo>
                  <a:cubicBezTo>
                    <a:pt x="44" y="147"/>
                    <a:pt x="44" y="147"/>
                    <a:pt x="44" y="147"/>
                  </a:cubicBezTo>
                  <a:cubicBezTo>
                    <a:pt x="44" y="132"/>
                    <a:pt x="58" y="118"/>
                    <a:pt x="73" y="118"/>
                  </a:cubicBezTo>
                  <a:cubicBezTo>
                    <a:pt x="117" y="118"/>
                    <a:pt x="117" y="118"/>
                    <a:pt x="117" y="118"/>
                  </a:cubicBezTo>
                  <a:cubicBezTo>
                    <a:pt x="117" y="235"/>
                    <a:pt x="117" y="235"/>
                    <a:pt x="117" y="235"/>
                  </a:cubicBezTo>
                  <a:cubicBezTo>
                    <a:pt x="162" y="235"/>
                    <a:pt x="162" y="235"/>
                    <a:pt x="162" y="235"/>
                  </a:cubicBezTo>
                  <a:cubicBezTo>
                    <a:pt x="162" y="118"/>
                    <a:pt x="162" y="118"/>
                    <a:pt x="162" y="118"/>
                  </a:cubicBezTo>
                  <a:cubicBezTo>
                    <a:pt x="309" y="118"/>
                    <a:pt x="309" y="118"/>
                    <a:pt x="309" y="118"/>
                  </a:cubicBezTo>
                  <a:cubicBezTo>
                    <a:pt x="309" y="235"/>
                    <a:pt x="309" y="235"/>
                    <a:pt x="309" y="235"/>
                  </a:cubicBezTo>
                  <a:cubicBezTo>
                    <a:pt x="353" y="235"/>
                    <a:pt x="353" y="235"/>
                    <a:pt x="353" y="235"/>
                  </a:cubicBezTo>
                  <a:cubicBezTo>
                    <a:pt x="353" y="118"/>
                    <a:pt x="353" y="118"/>
                    <a:pt x="353" y="118"/>
                  </a:cubicBezTo>
                  <a:cubicBezTo>
                    <a:pt x="397" y="118"/>
                    <a:pt x="397" y="118"/>
                    <a:pt x="397" y="118"/>
                  </a:cubicBezTo>
                  <a:cubicBezTo>
                    <a:pt x="412" y="118"/>
                    <a:pt x="426" y="132"/>
                    <a:pt x="426" y="147"/>
                  </a:cubicBezTo>
                  <a:lnTo>
                    <a:pt x="426" y="471"/>
                  </a:lnTo>
                  <a:close/>
                </a:path>
              </a:pathLst>
            </a:custGeom>
            <a:solidFill>
              <a:schemeClr val="accent6"/>
            </a:solidFill>
            <a:ln>
              <a:noFill/>
            </a:ln>
            <a:effectLst/>
          </p:spPr>
          <p:txBody>
            <a:bodyPr wrap="none" anchor="ctr"/>
            <a:lstStyle/>
            <a:p>
              <a:pPr eaLnBrk="1" hangingPunct="1">
                <a:defRPr/>
              </a:pPr>
              <a:endParaRPr lang="zh-CN" altLang="en-US">
                <a:solidFill>
                  <a:srgbClr val="C00000"/>
                </a:solidFill>
              </a:endParaRPr>
            </a:p>
          </p:txBody>
        </p:sp>
        <p:sp>
          <p:nvSpPr>
            <p:cNvPr id="51" name="椭圆 50"/>
            <p:cNvSpPr/>
            <p:nvPr/>
          </p:nvSpPr>
          <p:spPr>
            <a:xfrm>
              <a:off x="2385" y="7738"/>
              <a:ext cx="974" cy="974"/>
            </a:xfrm>
            <a:prstGeom prst="ellipse">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00000"/>
                </a:solidFill>
              </a:endParaRPr>
            </a:p>
          </p:txBody>
        </p:sp>
      </p:grpSp>
      <p:grpSp>
        <p:nvGrpSpPr>
          <p:cNvPr id="18" name="组合 17"/>
          <p:cNvGrpSpPr/>
          <p:nvPr/>
        </p:nvGrpSpPr>
        <p:grpSpPr>
          <a:xfrm>
            <a:off x="3361689" y="4986020"/>
            <a:ext cx="618491" cy="618490"/>
            <a:chOff x="5294" y="7732"/>
            <a:chExt cx="974" cy="974"/>
          </a:xfrm>
        </p:grpSpPr>
        <p:sp>
          <p:nvSpPr>
            <p:cNvPr id="60" name="Freeform 109"/>
            <p:cNvSpPr>
              <a:spLocks noChangeArrowheads="1"/>
            </p:cNvSpPr>
            <p:nvPr/>
          </p:nvSpPr>
          <p:spPr bwMode="auto">
            <a:xfrm>
              <a:off x="5479" y="7923"/>
              <a:ext cx="603" cy="603"/>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chemeClr val="accent6"/>
            </a:solidFill>
            <a:ln>
              <a:noFill/>
            </a:ln>
            <a:effectLst/>
          </p:spPr>
          <p:txBody>
            <a:bodyPr wrap="none" anchor="ctr"/>
            <a:lstStyle/>
            <a:p>
              <a:pPr eaLnBrk="1" hangingPunct="1">
                <a:defRPr/>
              </a:pPr>
              <a:endParaRPr lang="zh-CN" altLang="en-US">
                <a:solidFill>
                  <a:srgbClr val="C00000"/>
                </a:solidFill>
              </a:endParaRPr>
            </a:p>
          </p:txBody>
        </p:sp>
        <p:sp>
          <p:nvSpPr>
            <p:cNvPr id="70" name="椭圆 69"/>
            <p:cNvSpPr/>
            <p:nvPr/>
          </p:nvSpPr>
          <p:spPr>
            <a:xfrm>
              <a:off x="5294" y="7732"/>
              <a:ext cx="974" cy="974"/>
            </a:xfrm>
            <a:prstGeom prst="ellipse">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00000"/>
                </a:solidFill>
              </a:endParaRPr>
            </a:p>
          </p:txBody>
        </p:sp>
      </p:grpSp>
      <p:grpSp>
        <p:nvGrpSpPr>
          <p:cNvPr id="17" name="组合 16"/>
          <p:cNvGrpSpPr/>
          <p:nvPr/>
        </p:nvGrpSpPr>
        <p:grpSpPr>
          <a:xfrm>
            <a:off x="2438400" y="4986020"/>
            <a:ext cx="618491" cy="618490"/>
            <a:chOff x="3840" y="7732"/>
            <a:chExt cx="974" cy="974"/>
          </a:xfrm>
        </p:grpSpPr>
        <p:sp>
          <p:nvSpPr>
            <p:cNvPr id="72" name="椭圆 71"/>
            <p:cNvSpPr/>
            <p:nvPr/>
          </p:nvSpPr>
          <p:spPr>
            <a:xfrm>
              <a:off x="3840" y="7732"/>
              <a:ext cx="974" cy="974"/>
            </a:xfrm>
            <a:prstGeom prst="ellipse">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C00000"/>
                </a:solidFill>
                <a:latin typeface="冬青黑体简体中文 W3" panose="020B0300000000000000" pitchFamily="34" charset="-122"/>
                <a:ea typeface="冬青黑体简体中文 W3" panose="020B0300000000000000" pitchFamily="34" charset="-122"/>
              </a:endParaRPr>
            </a:p>
          </p:txBody>
        </p:sp>
        <p:sp>
          <p:nvSpPr>
            <p:cNvPr id="73" name="矩形 72"/>
            <p:cNvSpPr/>
            <p:nvPr/>
          </p:nvSpPr>
          <p:spPr>
            <a:xfrm>
              <a:off x="3946" y="7945"/>
              <a:ext cx="760" cy="630"/>
            </a:xfrm>
            <a:prstGeom prst="rect">
              <a:avLst/>
            </a:prstGeom>
          </p:spPr>
          <p:txBody>
            <a:bodyPr wrap="square">
              <a:spAutoFit/>
            </a:bodyPr>
            <a:lstStyle/>
            <a:p>
              <a:pPr algn="ctr"/>
              <a:r>
                <a:rPr lang="en-US" altLang="zh-CN" sz="2000">
                  <a:solidFill>
                    <a:schemeClr val="accent6"/>
                  </a:solidFill>
                  <a:latin typeface="微软雅黑" panose="020B0503020204020204" charset="-122"/>
                  <a:ea typeface="微软雅黑" panose="020B0503020204020204" charset="-122"/>
                </a:rPr>
                <a:t>37</a:t>
              </a:r>
            </a:p>
          </p:txBody>
        </p:sp>
      </p:grpSp>
      <p:sp>
        <p:nvSpPr>
          <p:cNvPr id="14" name="文本框 217"/>
          <p:cNvSpPr txBox="1"/>
          <p:nvPr/>
        </p:nvSpPr>
        <p:spPr>
          <a:xfrm>
            <a:off x="1513840" y="3693797"/>
            <a:ext cx="1965325"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2800">
              <a:solidFill>
                <a:srgbClr val="313131"/>
              </a:solidFill>
              <a:latin typeface="冬青黑体简体中文 W3" panose="020B0300000000000000" pitchFamily="34" charset="-122"/>
              <a:ea typeface="冬青黑体简体中文 W3" panose="020B0300000000000000" pitchFamily="34" charset="-122"/>
            </a:endParaRPr>
          </a:p>
        </p:txBody>
      </p:sp>
      <p:sp>
        <p:nvSpPr>
          <p:cNvPr id="15" name="矩形 14"/>
          <p:cNvSpPr/>
          <p:nvPr/>
        </p:nvSpPr>
        <p:spPr>
          <a:xfrm>
            <a:off x="1514477" y="4030980"/>
            <a:ext cx="4899025" cy="646331"/>
          </a:xfrm>
          <a:prstGeom prst="rect">
            <a:avLst/>
          </a:prstGeom>
          <a:solidFill>
            <a:schemeClr val="bg1">
              <a:alpha val="70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a:solidFill>
                <a:srgbClr val="595959"/>
              </a:solidFill>
              <a:latin typeface="冬青黑体简体中文 W3" panose="020B0300000000000000" pitchFamily="34" charset="-122"/>
              <a:ea typeface="冬青黑体简体中文 W3" panose="020B03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14" presetClass="entr" presetSubtype="5" fill="hold" grpId="1"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vertical)">
                                      <p:cBhvr>
                                        <p:cTn id="15" dur="500"/>
                                        <p:tgtEl>
                                          <p:spTgt spid="5"/>
                                        </p:tgtEl>
                                      </p:cBhvr>
                                    </p:animEffect>
                                  </p:childTnLst>
                                </p:cTn>
                              </p:par>
                            </p:childTnLst>
                          </p:cTn>
                        </p:par>
                        <p:par>
                          <p:cTn id="16" fill="hold">
                            <p:stCondLst>
                              <p:cond delay="1500"/>
                            </p:stCondLst>
                            <p:childTnLst>
                              <p:par>
                                <p:cTn id="17" presetID="2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edge">
                                      <p:cBhvr>
                                        <p:cTn id="19" dur="500"/>
                                        <p:tgtEl>
                                          <p:spTgt spid="3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left)">
                                      <p:cBhvr>
                                        <p:cTn id="26" dur="500"/>
                                        <p:tgtEl>
                                          <p:spTgt spid="37"/>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childTnLst>
                          </p:cTn>
                        </p:par>
                        <p:par>
                          <p:cTn id="46" fill="hold">
                            <p:stCondLst>
                              <p:cond delay="4000"/>
                            </p:stCondLst>
                            <p:childTnLst>
                              <p:par>
                                <p:cTn id="47" presetID="53" presetClass="entr" presetSubtype="16"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5" grpId="0" animBg="1"/>
      <p:bldP spid="5" grpId="1" bldLvl="0" animBg="1"/>
      <p:bldP spid="33" grpId="0" bldLvl="0" animBg="1"/>
      <p:bldP spid="34" grpId="0"/>
      <p:bldP spid="37" grpId="0" bldLvl="0" animBg="1"/>
      <p:bldP spid="14" grpId="0"/>
      <p:bldP spid="1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90549" y="1290955"/>
            <a:ext cx="11012171" cy="4276090"/>
            <a:chOff x="2407" y="2033"/>
            <a:chExt cx="14999" cy="6734"/>
          </a:xfrm>
          <a:blipFill rotWithShape="1">
            <a:blip r:embed="rId3"/>
            <a:stretch>
              <a:fillRect/>
            </a:stretch>
          </a:blipFill>
        </p:grpSpPr>
        <p:sp>
          <p:nvSpPr>
            <p:cNvPr id="4" name="矩形 3"/>
            <p:cNvSpPr/>
            <p:nvPr/>
          </p:nvSpPr>
          <p:spPr>
            <a:xfrm>
              <a:off x="2407" y="2033"/>
              <a:ext cx="219"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04" y="2033"/>
              <a:ext cx="14603"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a:off x="6897371" y="798195"/>
            <a:ext cx="3554095" cy="5261610"/>
          </a:xfrm>
          <a:prstGeom prst="rect">
            <a:avLst/>
          </a:prstGeom>
          <a:solidFill>
            <a:schemeClr val="accent6"/>
          </a:solidFill>
          <a:ln>
            <a:noFill/>
          </a:ln>
          <a:effectLst>
            <a:outerShdw blurRad="508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550786" y="1304290"/>
            <a:ext cx="2247265" cy="1568450"/>
          </a:xfrm>
          <a:prstGeom prst="rect">
            <a:avLst/>
          </a:prstGeom>
          <a:noFill/>
        </p:spPr>
        <p:txBody>
          <a:bodyPr wrap="square" rtlCol="0">
            <a:spAutoFit/>
          </a:bodyPr>
          <a:lstStyle/>
          <a:p>
            <a:pPr algn="ctr"/>
            <a:r>
              <a:rPr lang="en-US" altLang="zh-CN" sz="9600">
                <a:solidFill>
                  <a:schemeClr val="bg1"/>
                </a:solidFill>
              </a:rPr>
              <a:t>03</a:t>
            </a:r>
          </a:p>
        </p:txBody>
      </p:sp>
      <p:sp>
        <p:nvSpPr>
          <p:cNvPr id="14" name="文本框 13"/>
          <p:cNvSpPr txBox="1"/>
          <p:nvPr/>
        </p:nvSpPr>
        <p:spPr>
          <a:xfrm>
            <a:off x="7217411" y="3011807"/>
            <a:ext cx="2914015" cy="461665"/>
          </a:xfrm>
          <a:prstGeom prst="rect">
            <a:avLst/>
          </a:prstGeom>
          <a:noFill/>
        </p:spPr>
        <p:txBody>
          <a:bodyPr wrap="square" rtlCol="0">
            <a:spAutoFit/>
          </a:bodyPr>
          <a:lstStyle/>
          <a:p>
            <a:pPr algn="ctr"/>
            <a:r>
              <a:rPr lang="zh-CN" altLang="en-US" sz="2400">
                <a:solidFill>
                  <a:schemeClr val="bg1"/>
                </a:solidFill>
                <a:latin typeface="造字工房尚黑（非商用）常规体" charset="-122"/>
                <a:ea typeface="造字工房尚黑（非商用）常规体" charset="-122"/>
              </a:rPr>
              <a:t>单击此处输入标题</a:t>
            </a:r>
          </a:p>
        </p:txBody>
      </p:sp>
      <p:sp>
        <p:nvSpPr>
          <p:cNvPr id="15" name="文本框 14"/>
          <p:cNvSpPr txBox="1"/>
          <p:nvPr/>
        </p:nvSpPr>
        <p:spPr>
          <a:xfrm>
            <a:off x="7217409" y="3593465"/>
            <a:ext cx="2914651" cy="1569660"/>
          </a:xfrm>
          <a:prstGeom prst="rect">
            <a:avLst/>
          </a:prstGeom>
          <a:noFill/>
        </p:spPr>
        <p:txBody>
          <a:bodyPr wrap="square" rtlCol="0">
            <a:spAutoFit/>
          </a:bodyPr>
          <a:lstStyle/>
          <a:p>
            <a:pPr algn="ctr" fontAlgn="auto">
              <a:lnSpc>
                <a:spcPct val="200000"/>
              </a:lnSpc>
            </a:pPr>
            <a:r>
              <a:rPr lang="zh-CN" altLang="en-US" sz="1200">
                <a:solidFill>
                  <a:schemeClr val="bg1"/>
                </a:solidFill>
                <a:latin typeface="微软雅黑" panose="020B0503020204020204" charset="-122"/>
                <a:ea typeface="微软雅黑" panose="020B0503020204020204" charset="-122"/>
              </a:rPr>
              <a:t>I love you more than I've ever loved any woman. And I've waited longer for you than I've waited for any woman.</a:t>
            </a: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ppt_y</p:attrName>
                                        </p:attrNameLst>
                                      </p:cBhvr>
                                      <p:tavLst>
                                        <p:tav tm="0">
                                          <p:val>
                                            <p:strVal val="#ppt_y+#ppt_h*1.125000"/>
                                          </p:val>
                                        </p:tav>
                                        <p:tav tm="100000">
                                          <p:val>
                                            <p:strVal val="#ppt_y"/>
                                          </p:val>
                                        </p:tav>
                                      </p:tavLst>
                                    </p:anim>
                                    <p:animEffect transition="in" filter="wipe(up)">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03</a:t>
              </a: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5" name="文本框 4"/>
          <p:cNvSpPr txBox="1"/>
          <p:nvPr/>
        </p:nvSpPr>
        <p:spPr>
          <a:xfrm>
            <a:off x="63000" y="1803310"/>
            <a:ext cx="1604211" cy="1445260"/>
          </a:xfrm>
          <a:prstGeom prst="rect">
            <a:avLst/>
          </a:prstGeom>
          <a:noFill/>
        </p:spPr>
        <p:txBody>
          <a:bodyPr wrap="square" rtlCol="0">
            <a:spAutoFit/>
          </a:bodyPr>
          <a:lstStyle/>
          <a:p>
            <a:r>
              <a:rPr lang="en-US" altLang="zh-CN" sz="8800" b="1"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rPr>
              <a:t>“</a:t>
            </a:r>
          </a:p>
        </p:txBody>
      </p:sp>
      <p:sp>
        <p:nvSpPr>
          <p:cNvPr id="10" name="矩形 9"/>
          <p:cNvSpPr/>
          <p:nvPr/>
        </p:nvSpPr>
        <p:spPr>
          <a:xfrm>
            <a:off x="4600575" y="1803400"/>
            <a:ext cx="6903720" cy="4442460"/>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55844" y="2756748"/>
            <a:ext cx="3070225" cy="1259880"/>
            <a:chOff x="1331170" y="4779449"/>
            <a:chExt cx="3070225" cy="1259880"/>
          </a:xfrm>
        </p:grpSpPr>
        <p:sp>
          <p:nvSpPr>
            <p:cNvPr id="21" name="文本框 20"/>
            <p:cNvSpPr txBox="1"/>
            <p:nvPr/>
          </p:nvSpPr>
          <p:spPr>
            <a:xfrm>
              <a:off x="1331170" y="4779449"/>
              <a:ext cx="1969134" cy="338554"/>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22" name="矩形 21"/>
            <p:cNvSpPr/>
            <p:nvPr/>
          </p:nvSpPr>
          <p:spPr>
            <a:xfrm>
              <a:off x="1331170" y="5115999"/>
              <a:ext cx="3070225" cy="923330"/>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13" name="组合 12"/>
          <p:cNvGrpSpPr/>
          <p:nvPr/>
        </p:nvGrpSpPr>
        <p:grpSpPr>
          <a:xfrm>
            <a:off x="1069178" y="4431243"/>
            <a:ext cx="3070225" cy="1259880"/>
            <a:chOff x="1331170" y="4779449"/>
            <a:chExt cx="3070225" cy="1259880"/>
          </a:xfrm>
        </p:grpSpPr>
        <p:sp>
          <p:nvSpPr>
            <p:cNvPr id="14" name="文本框 13"/>
            <p:cNvSpPr txBox="1"/>
            <p:nvPr/>
          </p:nvSpPr>
          <p:spPr>
            <a:xfrm>
              <a:off x="1331170" y="4779449"/>
              <a:ext cx="1969134" cy="338554"/>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5" name="矩形 14"/>
            <p:cNvSpPr/>
            <p:nvPr/>
          </p:nvSpPr>
          <p:spPr>
            <a:xfrm>
              <a:off x="1331170" y="5115999"/>
              <a:ext cx="3070225" cy="923330"/>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500"/>
                            </p:stCondLst>
                            <p:childTnLst>
                              <p:par>
                                <p:cTn id="19" presetID="18" presetClass="entr" presetSubtype="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strips(downRight)">
                                      <p:cBhvr>
                                        <p:cTn id="21" dur="1000"/>
                                        <p:tgtEl>
                                          <p:spTgt spid="20"/>
                                        </p:tgtEl>
                                      </p:cBhvr>
                                    </p:animEffect>
                                  </p:childTnLst>
                                </p:cTn>
                              </p:par>
                            </p:childTnLst>
                          </p:cTn>
                        </p:par>
                        <p:par>
                          <p:cTn id="22" fill="hold">
                            <p:stCondLst>
                              <p:cond delay="2500"/>
                            </p:stCondLst>
                            <p:childTnLst>
                              <p:par>
                                <p:cTn id="23" presetID="18" presetClass="entr" presetSubtype="6"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strips(downRight)">
                                      <p:cBhvr>
                                        <p:cTn id="25" dur="1000"/>
                                        <p:tgtEl>
                                          <p:spTgt spid="13"/>
                                        </p:tgtEl>
                                      </p:cBhvr>
                                    </p:animEffect>
                                  </p:childTnLst>
                                </p:cTn>
                              </p:par>
                            </p:childTnLst>
                          </p:cTn>
                        </p:par>
                        <p:par>
                          <p:cTn id="26" fill="hold">
                            <p:stCondLst>
                              <p:cond delay="3500"/>
                            </p:stCondLst>
                            <p:childTnLst>
                              <p:par>
                                <p:cTn id="27" presetID="14" presetClass="entr" presetSubtype="5" fill="hold" grpId="1"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randombar(vertical)">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5" grpId="0"/>
      <p:bldP spid="10" grpId="0" animBg="1"/>
      <p:bldP spid="10"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03</a:t>
              </a: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21" name="矩形 20"/>
          <p:cNvSpPr/>
          <p:nvPr/>
        </p:nvSpPr>
        <p:spPr>
          <a:xfrm>
            <a:off x="2964817" y="1551940"/>
            <a:ext cx="4639945" cy="4639310"/>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矩形 4"/>
          <p:cNvSpPr/>
          <p:nvPr/>
        </p:nvSpPr>
        <p:spPr>
          <a:xfrm>
            <a:off x="5511800" y="1946912"/>
            <a:ext cx="5765165" cy="3850005"/>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46455" y="2174242"/>
            <a:ext cx="5480685" cy="333565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9" name="组合 8"/>
          <p:cNvGrpSpPr/>
          <p:nvPr/>
        </p:nvGrpSpPr>
        <p:grpSpPr>
          <a:xfrm>
            <a:off x="1084417" y="2629115"/>
            <a:ext cx="5003800" cy="983516"/>
            <a:chOff x="1136225" y="4778814"/>
            <a:chExt cx="5003800" cy="983516"/>
          </a:xfrm>
        </p:grpSpPr>
        <p:sp>
          <p:nvSpPr>
            <p:cNvPr id="10" name="文本框 9"/>
            <p:cNvSpPr txBox="1"/>
            <p:nvPr/>
          </p:nvSpPr>
          <p:spPr>
            <a:xfrm>
              <a:off x="2653876" y="4778814"/>
              <a:ext cx="1969135" cy="338554"/>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微软雅黑" panose="020B0503020204020204" charset="-122"/>
                <a:ea typeface="微软雅黑" panose="020B0503020204020204" charset="-122"/>
                <a:cs typeface="Open Sans" panose="020B0606030504020204" pitchFamily="34" charset="0"/>
                <a:sym typeface="+mn-ea"/>
              </a:endParaRPr>
            </a:p>
          </p:txBody>
        </p:sp>
        <p:sp>
          <p:nvSpPr>
            <p:cNvPr id="22" name="矩形 21"/>
            <p:cNvSpPr/>
            <p:nvPr/>
          </p:nvSpPr>
          <p:spPr>
            <a:xfrm>
              <a:off x="1136225" y="5115999"/>
              <a:ext cx="5003800" cy="646331"/>
            </a:xfrm>
            <a:prstGeom prst="rect">
              <a:avLst/>
            </a:prstGeom>
          </p:spPr>
          <p:txBody>
            <a:bodyPr wrap="square">
              <a:spAutoFit/>
            </a:bodyPr>
            <a:lstStyle/>
            <a:p>
              <a:pPr algn="ctr" fontAlgn="auto">
                <a:lnSpc>
                  <a:spcPct val="150000"/>
                </a:lnSpc>
              </a:pPr>
              <a:r>
                <a:rPr lang="zh-CN" altLang="en-US" sz="1200">
                  <a:solidFill>
                    <a:schemeClr val="bg1"/>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bg1"/>
                </a:solidFill>
                <a:latin typeface="微软雅黑" panose="020B0503020204020204" charset="-122"/>
                <a:ea typeface="微软雅黑" panose="020B0503020204020204" charset="-122"/>
                <a:cs typeface="Open Sans" panose="020B0606030504020204" pitchFamily="34" charset="0"/>
                <a:sym typeface="+mn-ea"/>
              </a:endParaRPr>
            </a:p>
          </p:txBody>
        </p:sp>
      </p:grpSp>
      <p:grpSp>
        <p:nvGrpSpPr>
          <p:cNvPr id="12" name="组合 11"/>
          <p:cNvGrpSpPr/>
          <p:nvPr/>
        </p:nvGrpSpPr>
        <p:grpSpPr>
          <a:xfrm>
            <a:off x="1085052" y="3929595"/>
            <a:ext cx="5003800" cy="983516"/>
            <a:chOff x="1136225" y="4778814"/>
            <a:chExt cx="5003800" cy="983516"/>
          </a:xfrm>
        </p:grpSpPr>
        <p:sp>
          <p:nvSpPr>
            <p:cNvPr id="14" name="文本框 13"/>
            <p:cNvSpPr txBox="1"/>
            <p:nvPr/>
          </p:nvSpPr>
          <p:spPr>
            <a:xfrm>
              <a:off x="2653876" y="4778814"/>
              <a:ext cx="1969135" cy="338554"/>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微软雅黑" panose="020B0503020204020204" charset="-122"/>
                <a:ea typeface="微软雅黑" panose="020B0503020204020204" charset="-122"/>
                <a:cs typeface="Open Sans" panose="020B0606030504020204" pitchFamily="34" charset="0"/>
                <a:sym typeface="+mn-ea"/>
              </a:endParaRPr>
            </a:p>
          </p:txBody>
        </p:sp>
        <p:sp>
          <p:nvSpPr>
            <p:cNvPr id="23" name="矩形 22"/>
            <p:cNvSpPr/>
            <p:nvPr/>
          </p:nvSpPr>
          <p:spPr>
            <a:xfrm>
              <a:off x="1136225" y="5115999"/>
              <a:ext cx="5003800" cy="646331"/>
            </a:xfrm>
            <a:prstGeom prst="rect">
              <a:avLst/>
            </a:prstGeom>
          </p:spPr>
          <p:txBody>
            <a:bodyPr wrap="square">
              <a:spAutoFit/>
            </a:bodyPr>
            <a:lstStyle/>
            <a:p>
              <a:pPr algn="ctr" fontAlgn="auto">
                <a:lnSpc>
                  <a:spcPct val="150000"/>
                </a:lnSpc>
              </a:pPr>
              <a:r>
                <a:rPr lang="zh-CN" altLang="en-US" sz="1200">
                  <a:solidFill>
                    <a:schemeClr val="bg1"/>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bg1"/>
                </a:solidFill>
                <a:latin typeface="微软雅黑" panose="020B0503020204020204" charset="-122"/>
                <a:ea typeface="微软雅黑" panose="020B0503020204020204" charset="-122"/>
                <a:cs typeface="Open Sans" panose="020B0606030504020204" pitchFamily="34" charset="0"/>
                <a:sym typeface="+mn-ea"/>
              </a:endParaRPr>
            </a:p>
          </p:txBody>
        </p:sp>
      </p:gr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0" presetClass="entr" presetSubtype="0" fill="hold" grpId="1"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edge">
                                      <p:cBhvr>
                                        <p:cTn id="15" dur="500"/>
                                        <p:tgtEl>
                                          <p:spTgt spid="21"/>
                                        </p:tgtEl>
                                      </p:cBhvr>
                                    </p:animEffect>
                                  </p:childTnLst>
                                </p:cTn>
                              </p:par>
                            </p:childTnLst>
                          </p:cTn>
                        </p:par>
                        <p:par>
                          <p:cTn id="16" fill="hold">
                            <p:stCondLst>
                              <p:cond delay="1500"/>
                            </p:stCondLst>
                            <p:childTnLst>
                              <p:par>
                                <p:cTn id="17" presetID="12" presetClass="entr" presetSubtype="2" fill="hold" grpId="1"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53" presetClass="entr" presetSubtype="16" fill="hold" grpId="1"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anim calcmode="lin" valueType="num">
                                      <p:cBhvr>
                                        <p:cTn id="31" dur="500" fill="hold"/>
                                        <p:tgtEl>
                                          <p:spTgt spid="9"/>
                                        </p:tgtEl>
                                        <p:attrNameLst>
                                          <p:attrName>ppt_x</p:attrName>
                                        </p:attrNameLst>
                                      </p:cBhvr>
                                      <p:tavLst>
                                        <p:tav tm="0">
                                          <p:val>
                                            <p:strVal val="#ppt_x"/>
                                          </p:val>
                                        </p:tav>
                                        <p:tav tm="100000">
                                          <p:val>
                                            <p:strVal val="#ppt_x"/>
                                          </p:val>
                                        </p:tav>
                                      </p:tavLst>
                                    </p:anim>
                                    <p:anim calcmode="lin" valueType="num">
                                      <p:cBhvr>
                                        <p:cTn id="32" dur="50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42"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anim calcmode="lin" valueType="num">
                                      <p:cBhvr>
                                        <p:cTn id="37" dur="500" fill="hold"/>
                                        <p:tgtEl>
                                          <p:spTgt spid="12"/>
                                        </p:tgtEl>
                                        <p:attrNameLst>
                                          <p:attrName>ppt_x</p:attrName>
                                        </p:attrNameLst>
                                      </p:cBhvr>
                                      <p:tavLst>
                                        <p:tav tm="0">
                                          <p:val>
                                            <p:strVal val="#ppt_x"/>
                                          </p:val>
                                        </p:tav>
                                        <p:tav tm="100000">
                                          <p:val>
                                            <p:strVal val="#ppt_x"/>
                                          </p:val>
                                        </p:tav>
                                      </p:tavLst>
                                    </p:anim>
                                    <p:anim calcmode="lin" valueType="num">
                                      <p:cBhvr>
                                        <p:cTn id="38"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21" grpId="0" animBg="1"/>
      <p:bldP spid="21" grpId="1" animBg="1"/>
      <p:bldP spid="5" grpId="0" animBg="1"/>
      <p:bldP spid="5" grpId="1" animBg="1"/>
      <p:bldP spid="16" grpId="0" animBg="1"/>
      <p:bldP spid="16" grpId="1"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03</a:t>
              </a: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12" name="矩形 11"/>
          <p:cNvSpPr/>
          <p:nvPr/>
        </p:nvSpPr>
        <p:spPr>
          <a:xfrm>
            <a:off x="679451" y="2821940"/>
            <a:ext cx="10833100" cy="1214438"/>
          </a:xfrm>
          <a:prstGeom prst="rect">
            <a:avLst/>
          </a:prstGeom>
          <a:solidFill>
            <a:schemeClr val="accent6"/>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1"/>
          <p:cNvSpPr/>
          <p:nvPr/>
        </p:nvSpPr>
        <p:spPr>
          <a:xfrm>
            <a:off x="4693920" y="1219835"/>
            <a:ext cx="3108960" cy="4419600"/>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bwMode="auto">
          <a:xfrm>
            <a:off x="3613785" y="1806575"/>
            <a:ext cx="558800" cy="558800"/>
            <a:chOff x="3609560" y="1806031"/>
            <a:chExt cx="559384" cy="559384"/>
          </a:xfrm>
        </p:grpSpPr>
        <p:sp>
          <p:nvSpPr>
            <p:cNvPr id="9" name="椭圆 8"/>
            <p:cNvSpPr/>
            <p:nvPr/>
          </p:nvSpPr>
          <p:spPr>
            <a:xfrm>
              <a:off x="3609560" y="1806031"/>
              <a:ext cx="559384" cy="55938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805" name="Freeform 56"/>
            <p:cNvSpPr>
              <a:spLocks noChangeArrowheads="1"/>
            </p:cNvSpPr>
            <p:nvPr/>
          </p:nvSpPr>
          <p:spPr bwMode="auto">
            <a:xfrm>
              <a:off x="3770731" y="1961224"/>
              <a:ext cx="243496" cy="269584"/>
            </a:xfrm>
            <a:custGeom>
              <a:avLst/>
              <a:gdLst>
                <a:gd name="T0" fmla="*/ 117757406 w 409"/>
                <a:gd name="T1" fmla="*/ 25860428 h 453"/>
                <a:gd name="T2" fmla="*/ 117757406 w 409"/>
                <a:gd name="T3" fmla="*/ 25860428 h 453"/>
                <a:gd name="T4" fmla="*/ 106434548 w 409"/>
                <a:gd name="T5" fmla="*/ 17132569 h 453"/>
                <a:gd name="T6" fmla="*/ 71818815 w 409"/>
                <a:gd name="T7" fmla="*/ 14546230 h 453"/>
                <a:gd name="T8" fmla="*/ 65995750 w 409"/>
                <a:gd name="T9" fmla="*/ 2909484 h 453"/>
                <a:gd name="T10" fmla="*/ 45938591 w 409"/>
                <a:gd name="T11" fmla="*/ 0 h 453"/>
                <a:gd name="T12" fmla="*/ 40114931 w 409"/>
                <a:gd name="T13" fmla="*/ 14546230 h 453"/>
                <a:gd name="T14" fmla="*/ 40114931 w 409"/>
                <a:gd name="T15" fmla="*/ 31678799 h 453"/>
                <a:gd name="T16" fmla="*/ 25880828 w 409"/>
                <a:gd name="T17" fmla="*/ 42992406 h 453"/>
                <a:gd name="T18" fmla="*/ 8734898 w 409"/>
                <a:gd name="T19" fmla="*/ 42992406 h 453"/>
                <a:gd name="T20" fmla="*/ 0 w 409"/>
                <a:gd name="T21" fmla="*/ 48811372 h 453"/>
                <a:gd name="T22" fmla="*/ 14557965 w 409"/>
                <a:gd name="T23" fmla="*/ 97622150 h 453"/>
                <a:gd name="T24" fmla="*/ 54672891 w 409"/>
                <a:gd name="T25" fmla="*/ 103117377 h 453"/>
                <a:gd name="T26" fmla="*/ 60172685 w 409"/>
                <a:gd name="T27" fmla="*/ 85985408 h 453"/>
                <a:gd name="T28" fmla="*/ 74730645 w 409"/>
                <a:gd name="T29" fmla="*/ 100208489 h 453"/>
                <a:gd name="T30" fmla="*/ 97699652 w 409"/>
                <a:gd name="T31" fmla="*/ 108936343 h 453"/>
                <a:gd name="T32" fmla="*/ 94788418 w 409"/>
                <a:gd name="T33" fmla="*/ 128977796 h 453"/>
                <a:gd name="T34" fmla="*/ 80230457 w 409"/>
                <a:gd name="T35" fmla="*/ 131887279 h 453"/>
                <a:gd name="T36" fmla="*/ 77318608 w 409"/>
                <a:gd name="T37" fmla="*/ 120249942 h 453"/>
                <a:gd name="T38" fmla="*/ 83141692 w 409"/>
                <a:gd name="T39" fmla="*/ 120249942 h 453"/>
                <a:gd name="T40" fmla="*/ 83141692 w 409"/>
                <a:gd name="T41" fmla="*/ 108936343 h 453"/>
                <a:gd name="T42" fmla="*/ 60172685 w 409"/>
                <a:gd name="T43" fmla="*/ 120249942 h 453"/>
                <a:gd name="T44" fmla="*/ 63084515 w 409"/>
                <a:gd name="T45" fmla="*/ 140291989 h 453"/>
                <a:gd name="T46" fmla="*/ 94788418 w 409"/>
                <a:gd name="T47" fmla="*/ 146110360 h 453"/>
                <a:gd name="T48" fmla="*/ 117757406 w 409"/>
                <a:gd name="T49" fmla="*/ 25860428 h 453"/>
                <a:gd name="T50" fmla="*/ 103199446 w 409"/>
                <a:gd name="T51" fmla="*/ 74671196 h 453"/>
                <a:gd name="T52" fmla="*/ 103199446 w 409"/>
                <a:gd name="T53" fmla="*/ 74671196 h 453"/>
                <a:gd name="T54" fmla="*/ 91876587 w 409"/>
                <a:gd name="T55" fmla="*/ 71762308 h 453"/>
                <a:gd name="T56" fmla="*/ 80230457 w 409"/>
                <a:gd name="T57" fmla="*/ 74671196 h 453"/>
                <a:gd name="T58" fmla="*/ 91876587 w 409"/>
                <a:gd name="T59" fmla="*/ 57215488 h 453"/>
                <a:gd name="T60" fmla="*/ 103199446 w 409"/>
                <a:gd name="T61" fmla="*/ 74671196 h 45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09"/>
                <a:gd name="T94" fmla="*/ 0 h 453"/>
                <a:gd name="T95" fmla="*/ 409 w 409"/>
                <a:gd name="T96" fmla="*/ 453 h 45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09" h="453">
                  <a:moveTo>
                    <a:pt x="364" y="80"/>
                  </a:moveTo>
                  <a:lnTo>
                    <a:pt x="364" y="80"/>
                  </a:lnTo>
                  <a:cubicBezTo>
                    <a:pt x="364" y="53"/>
                    <a:pt x="329" y="53"/>
                    <a:pt x="329" y="53"/>
                  </a:cubicBezTo>
                  <a:cubicBezTo>
                    <a:pt x="222" y="45"/>
                    <a:pt x="222" y="45"/>
                    <a:pt x="222" y="45"/>
                  </a:cubicBezTo>
                  <a:cubicBezTo>
                    <a:pt x="222" y="45"/>
                    <a:pt x="222" y="18"/>
                    <a:pt x="204" y="9"/>
                  </a:cubicBezTo>
                  <a:cubicBezTo>
                    <a:pt x="177" y="0"/>
                    <a:pt x="160" y="0"/>
                    <a:pt x="142" y="0"/>
                  </a:cubicBezTo>
                  <a:cubicBezTo>
                    <a:pt x="124" y="0"/>
                    <a:pt x="124" y="27"/>
                    <a:pt x="124" y="45"/>
                  </a:cubicBezTo>
                  <a:cubicBezTo>
                    <a:pt x="124" y="62"/>
                    <a:pt x="124" y="89"/>
                    <a:pt x="124" y="98"/>
                  </a:cubicBezTo>
                  <a:cubicBezTo>
                    <a:pt x="124" y="124"/>
                    <a:pt x="116" y="133"/>
                    <a:pt x="80" y="133"/>
                  </a:cubicBezTo>
                  <a:cubicBezTo>
                    <a:pt x="27" y="133"/>
                    <a:pt x="27" y="133"/>
                    <a:pt x="27" y="133"/>
                  </a:cubicBezTo>
                  <a:cubicBezTo>
                    <a:pt x="10" y="133"/>
                    <a:pt x="0" y="133"/>
                    <a:pt x="0" y="151"/>
                  </a:cubicBezTo>
                  <a:cubicBezTo>
                    <a:pt x="0" y="159"/>
                    <a:pt x="18" y="275"/>
                    <a:pt x="45" y="302"/>
                  </a:cubicBezTo>
                  <a:cubicBezTo>
                    <a:pt x="63" y="310"/>
                    <a:pt x="151" y="319"/>
                    <a:pt x="169" y="319"/>
                  </a:cubicBezTo>
                  <a:cubicBezTo>
                    <a:pt x="186" y="319"/>
                    <a:pt x="177" y="266"/>
                    <a:pt x="186" y="266"/>
                  </a:cubicBezTo>
                  <a:cubicBezTo>
                    <a:pt x="195" y="266"/>
                    <a:pt x="195" y="302"/>
                    <a:pt x="231" y="310"/>
                  </a:cubicBezTo>
                  <a:cubicBezTo>
                    <a:pt x="257" y="310"/>
                    <a:pt x="302" y="310"/>
                    <a:pt x="302" y="337"/>
                  </a:cubicBezTo>
                  <a:cubicBezTo>
                    <a:pt x="302" y="363"/>
                    <a:pt x="310" y="399"/>
                    <a:pt x="293" y="399"/>
                  </a:cubicBezTo>
                  <a:cubicBezTo>
                    <a:pt x="248" y="408"/>
                    <a:pt x="248" y="408"/>
                    <a:pt x="248" y="408"/>
                  </a:cubicBezTo>
                  <a:cubicBezTo>
                    <a:pt x="213" y="399"/>
                    <a:pt x="222" y="372"/>
                    <a:pt x="239" y="372"/>
                  </a:cubicBezTo>
                  <a:cubicBezTo>
                    <a:pt x="248" y="372"/>
                    <a:pt x="257" y="372"/>
                    <a:pt x="257" y="372"/>
                  </a:cubicBezTo>
                  <a:cubicBezTo>
                    <a:pt x="257" y="337"/>
                    <a:pt x="257" y="337"/>
                    <a:pt x="257" y="337"/>
                  </a:cubicBezTo>
                  <a:cubicBezTo>
                    <a:pt x="257" y="337"/>
                    <a:pt x="195" y="328"/>
                    <a:pt x="186" y="372"/>
                  </a:cubicBezTo>
                  <a:cubicBezTo>
                    <a:pt x="186" y="417"/>
                    <a:pt x="195" y="434"/>
                    <a:pt x="195" y="434"/>
                  </a:cubicBezTo>
                  <a:cubicBezTo>
                    <a:pt x="204" y="443"/>
                    <a:pt x="213" y="452"/>
                    <a:pt x="293" y="452"/>
                  </a:cubicBezTo>
                  <a:cubicBezTo>
                    <a:pt x="408" y="452"/>
                    <a:pt x="364" y="115"/>
                    <a:pt x="364" y="80"/>
                  </a:cubicBezTo>
                  <a:close/>
                  <a:moveTo>
                    <a:pt x="319" y="231"/>
                  </a:moveTo>
                  <a:lnTo>
                    <a:pt x="319" y="231"/>
                  </a:lnTo>
                  <a:cubicBezTo>
                    <a:pt x="319" y="240"/>
                    <a:pt x="302" y="222"/>
                    <a:pt x="284" y="222"/>
                  </a:cubicBezTo>
                  <a:cubicBezTo>
                    <a:pt x="266" y="222"/>
                    <a:pt x="248" y="231"/>
                    <a:pt x="248" y="231"/>
                  </a:cubicBezTo>
                  <a:cubicBezTo>
                    <a:pt x="239" y="222"/>
                    <a:pt x="248" y="177"/>
                    <a:pt x="284" y="177"/>
                  </a:cubicBezTo>
                  <a:cubicBezTo>
                    <a:pt x="310" y="177"/>
                    <a:pt x="329" y="231"/>
                    <a:pt x="319" y="231"/>
                  </a:cubicBezTo>
                  <a:close/>
                </a:path>
              </a:pathLst>
            </a:custGeom>
            <a:solidFill>
              <a:srgbClr val="FFFFFF"/>
            </a:solidFill>
            <a:ln w="9525">
              <a:noFill/>
              <a:round/>
            </a:ln>
          </p:spPr>
          <p:txBody>
            <a:bodyPr wrap="none" lIns="34290" tIns="17145" rIns="34290" bIns="17145" anchor="ctr"/>
            <a:lstStyle/>
            <a:p>
              <a:endParaRPr lang="zh-CN" altLang="en-US"/>
            </a:p>
          </p:txBody>
        </p:sp>
      </p:grpSp>
      <p:grpSp>
        <p:nvGrpSpPr>
          <p:cNvPr id="109" name="组合 108"/>
          <p:cNvGrpSpPr/>
          <p:nvPr/>
        </p:nvGrpSpPr>
        <p:grpSpPr bwMode="auto">
          <a:xfrm>
            <a:off x="8018463" y="4332288"/>
            <a:ext cx="558800" cy="558800"/>
            <a:chOff x="8018479" y="4331745"/>
            <a:chExt cx="559384" cy="559384"/>
          </a:xfrm>
        </p:grpSpPr>
        <p:sp>
          <p:nvSpPr>
            <p:cNvPr id="81" name="椭圆 80"/>
            <p:cNvSpPr/>
            <p:nvPr/>
          </p:nvSpPr>
          <p:spPr>
            <a:xfrm>
              <a:off x="8018479" y="4331745"/>
              <a:ext cx="559384" cy="55938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803" name="Freeform 64"/>
            <p:cNvSpPr>
              <a:spLocks noChangeArrowheads="1"/>
            </p:cNvSpPr>
            <p:nvPr/>
          </p:nvSpPr>
          <p:spPr bwMode="auto">
            <a:xfrm>
              <a:off x="8153696" y="4477517"/>
              <a:ext cx="274800" cy="269580"/>
            </a:xfrm>
            <a:custGeom>
              <a:avLst/>
              <a:gdLst>
                <a:gd name="T0" fmla="*/ 40216779 w 461"/>
                <a:gd name="T1" fmla="*/ 8727727 h 453"/>
                <a:gd name="T2" fmla="*/ 40216779 w 461"/>
                <a:gd name="T3" fmla="*/ 8727727 h 453"/>
                <a:gd name="T4" fmla="*/ 0 w 461"/>
                <a:gd name="T5" fmla="*/ 71761243 h 453"/>
                <a:gd name="T6" fmla="*/ 2919080 w 461"/>
                <a:gd name="T7" fmla="*/ 88892977 h 453"/>
                <a:gd name="T8" fmla="*/ 66163019 w 461"/>
                <a:gd name="T9" fmla="*/ 31678329 h 453"/>
                <a:gd name="T10" fmla="*/ 40216779 w 461"/>
                <a:gd name="T11" fmla="*/ 8727727 h 453"/>
                <a:gd name="T12" fmla="*/ 106379798 w 461"/>
                <a:gd name="T13" fmla="*/ 5818287 h 453"/>
                <a:gd name="T14" fmla="*/ 106379798 w 461"/>
                <a:gd name="T15" fmla="*/ 5818287 h 453"/>
                <a:gd name="T16" fmla="*/ 74920255 w 461"/>
                <a:gd name="T17" fmla="*/ 0 h 453"/>
                <a:gd name="T18" fmla="*/ 51892498 w 461"/>
                <a:gd name="T19" fmla="*/ 2909441 h 453"/>
                <a:gd name="T20" fmla="*/ 106379798 w 461"/>
                <a:gd name="T21" fmla="*/ 51396354 h 453"/>
                <a:gd name="T22" fmla="*/ 106379798 w 461"/>
                <a:gd name="T23" fmla="*/ 5818287 h 453"/>
                <a:gd name="T24" fmla="*/ 117731241 w 461"/>
                <a:gd name="T25" fmla="*/ 11637169 h 453"/>
                <a:gd name="T26" fmla="*/ 117731241 w 461"/>
                <a:gd name="T27" fmla="*/ 11637169 h 453"/>
                <a:gd name="T28" fmla="*/ 117731241 w 461"/>
                <a:gd name="T29" fmla="*/ 97620701 h 453"/>
                <a:gd name="T30" fmla="*/ 143677480 w 461"/>
                <a:gd name="T31" fmla="*/ 97620701 h 453"/>
                <a:gd name="T32" fmla="*/ 149191362 w 461"/>
                <a:gd name="T33" fmla="*/ 71761243 h 453"/>
                <a:gd name="T34" fmla="*/ 117731241 w 461"/>
                <a:gd name="T35" fmla="*/ 11637169 h 453"/>
                <a:gd name="T36" fmla="*/ 5838160 w 461"/>
                <a:gd name="T37" fmla="*/ 100207002 h 453"/>
                <a:gd name="T38" fmla="*/ 5838160 w 461"/>
                <a:gd name="T39" fmla="*/ 100207002 h 453"/>
                <a:gd name="T40" fmla="*/ 34378613 w 461"/>
                <a:gd name="T41" fmla="*/ 134794167 h 453"/>
                <a:gd name="T42" fmla="*/ 34378613 w 461"/>
                <a:gd name="T43" fmla="*/ 74670088 h 453"/>
                <a:gd name="T44" fmla="*/ 17189604 w 461"/>
                <a:gd name="T45" fmla="*/ 91802417 h 453"/>
                <a:gd name="T46" fmla="*/ 5838160 w 461"/>
                <a:gd name="T47" fmla="*/ 100207002 h 453"/>
                <a:gd name="T48" fmla="*/ 43135858 w 461"/>
                <a:gd name="T49" fmla="*/ 140289907 h 453"/>
                <a:gd name="T50" fmla="*/ 43135858 w 461"/>
                <a:gd name="T51" fmla="*/ 140289907 h 453"/>
                <a:gd name="T52" fmla="*/ 69082098 w 461"/>
                <a:gd name="T53" fmla="*/ 146108192 h 453"/>
                <a:gd name="T54" fmla="*/ 80433559 w 461"/>
                <a:gd name="T55" fmla="*/ 146108192 h 453"/>
                <a:gd name="T56" fmla="*/ 140758998 w 461"/>
                <a:gd name="T57" fmla="*/ 108934727 h 453"/>
                <a:gd name="T58" fmla="*/ 43135858 w 461"/>
                <a:gd name="T59" fmla="*/ 108934727 h 453"/>
                <a:gd name="T60" fmla="*/ 43135858 w 461"/>
                <a:gd name="T61" fmla="*/ 140289907 h 45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61"/>
                <a:gd name="T94" fmla="*/ 0 h 453"/>
                <a:gd name="T95" fmla="*/ 461 w 461"/>
                <a:gd name="T96" fmla="*/ 453 h 45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61" h="453">
                  <a:moveTo>
                    <a:pt x="124" y="27"/>
                  </a:moveTo>
                  <a:lnTo>
                    <a:pt x="124" y="27"/>
                  </a:lnTo>
                  <a:cubicBezTo>
                    <a:pt x="53" y="62"/>
                    <a:pt x="0" y="142"/>
                    <a:pt x="0" y="222"/>
                  </a:cubicBezTo>
                  <a:cubicBezTo>
                    <a:pt x="0" y="240"/>
                    <a:pt x="0" y="257"/>
                    <a:pt x="9" y="275"/>
                  </a:cubicBezTo>
                  <a:cubicBezTo>
                    <a:pt x="204" y="98"/>
                    <a:pt x="204" y="98"/>
                    <a:pt x="204" y="98"/>
                  </a:cubicBezTo>
                  <a:cubicBezTo>
                    <a:pt x="186" y="71"/>
                    <a:pt x="124" y="27"/>
                    <a:pt x="124" y="27"/>
                  </a:cubicBezTo>
                  <a:close/>
                  <a:moveTo>
                    <a:pt x="328" y="18"/>
                  </a:moveTo>
                  <a:lnTo>
                    <a:pt x="328" y="18"/>
                  </a:lnTo>
                  <a:cubicBezTo>
                    <a:pt x="293" y="0"/>
                    <a:pt x="266" y="0"/>
                    <a:pt x="231" y="0"/>
                  </a:cubicBezTo>
                  <a:cubicBezTo>
                    <a:pt x="204" y="0"/>
                    <a:pt x="186" y="0"/>
                    <a:pt x="160" y="9"/>
                  </a:cubicBezTo>
                  <a:cubicBezTo>
                    <a:pt x="328" y="159"/>
                    <a:pt x="328" y="159"/>
                    <a:pt x="328" y="159"/>
                  </a:cubicBezTo>
                  <a:lnTo>
                    <a:pt x="328" y="18"/>
                  </a:lnTo>
                  <a:close/>
                  <a:moveTo>
                    <a:pt x="363" y="36"/>
                  </a:moveTo>
                  <a:lnTo>
                    <a:pt x="363" y="36"/>
                  </a:lnTo>
                  <a:cubicBezTo>
                    <a:pt x="363" y="302"/>
                    <a:pt x="363" y="302"/>
                    <a:pt x="363" y="302"/>
                  </a:cubicBezTo>
                  <a:cubicBezTo>
                    <a:pt x="443" y="302"/>
                    <a:pt x="443" y="302"/>
                    <a:pt x="443" y="302"/>
                  </a:cubicBezTo>
                  <a:cubicBezTo>
                    <a:pt x="452" y="275"/>
                    <a:pt x="460" y="248"/>
                    <a:pt x="460" y="222"/>
                  </a:cubicBezTo>
                  <a:cubicBezTo>
                    <a:pt x="460" y="151"/>
                    <a:pt x="416" y="80"/>
                    <a:pt x="363" y="36"/>
                  </a:cubicBezTo>
                  <a:close/>
                  <a:moveTo>
                    <a:pt x="18" y="310"/>
                  </a:moveTo>
                  <a:lnTo>
                    <a:pt x="18" y="310"/>
                  </a:lnTo>
                  <a:cubicBezTo>
                    <a:pt x="35" y="355"/>
                    <a:pt x="62" y="390"/>
                    <a:pt x="106" y="417"/>
                  </a:cubicBezTo>
                  <a:cubicBezTo>
                    <a:pt x="106" y="231"/>
                    <a:pt x="106" y="231"/>
                    <a:pt x="106" y="231"/>
                  </a:cubicBezTo>
                  <a:cubicBezTo>
                    <a:pt x="53" y="284"/>
                    <a:pt x="53" y="284"/>
                    <a:pt x="53" y="284"/>
                  </a:cubicBezTo>
                  <a:cubicBezTo>
                    <a:pt x="35" y="293"/>
                    <a:pt x="18" y="310"/>
                    <a:pt x="18" y="310"/>
                  </a:cubicBezTo>
                  <a:close/>
                  <a:moveTo>
                    <a:pt x="133" y="434"/>
                  </a:moveTo>
                  <a:lnTo>
                    <a:pt x="133" y="434"/>
                  </a:lnTo>
                  <a:cubicBezTo>
                    <a:pt x="160" y="443"/>
                    <a:pt x="186" y="452"/>
                    <a:pt x="213" y="452"/>
                  </a:cubicBezTo>
                  <a:cubicBezTo>
                    <a:pt x="248" y="452"/>
                    <a:pt x="248" y="452"/>
                    <a:pt x="248" y="452"/>
                  </a:cubicBezTo>
                  <a:cubicBezTo>
                    <a:pt x="328" y="443"/>
                    <a:pt x="390" y="399"/>
                    <a:pt x="434" y="337"/>
                  </a:cubicBezTo>
                  <a:cubicBezTo>
                    <a:pt x="133" y="337"/>
                    <a:pt x="133" y="337"/>
                    <a:pt x="133" y="337"/>
                  </a:cubicBezTo>
                  <a:lnTo>
                    <a:pt x="133" y="434"/>
                  </a:lnTo>
                  <a:close/>
                </a:path>
              </a:pathLst>
            </a:custGeom>
            <a:solidFill>
              <a:srgbClr val="FFFFFF"/>
            </a:solidFill>
            <a:ln w="9525">
              <a:noFill/>
              <a:round/>
            </a:ln>
          </p:spPr>
          <p:txBody>
            <a:bodyPr wrap="none" lIns="34290" tIns="17145" rIns="34290" bIns="17145" anchor="ctr"/>
            <a:lstStyle/>
            <a:p>
              <a:endParaRPr lang="zh-CN" altLang="en-US"/>
            </a:p>
          </p:txBody>
        </p:sp>
      </p:grpSp>
      <p:grpSp>
        <p:nvGrpSpPr>
          <p:cNvPr id="17" name="组合 16"/>
          <p:cNvGrpSpPr/>
          <p:nvPr/>
        </p:nvGrpSpPr>
        <p:grpSpPr bwMode="auto">
          <a:xfrm>
            <a:off x="3609975" y="4332288"/>
            <a:ext cx="558800" cy="558800"/>
            <a:chOff x="3609560" y="4331745"/>
            <a:chExt cx="559384" cy="559384"/>
          </a:xfrm>
        </p:grpSpPr>
        <p:sp>
          <p:nvSpPr>
            <p:cNvPr id="75" name="椭圆 74"/>
            <p:cNvSpPr/>
            <p:nvPr/>
          </p:nvSpPr>
          <p:spPr>
            <a:xfrm>
              <a:off x="3609560" y="4331745"/>
              <a:ext cx="559384" cy="55938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801" name="Freeform 75"/>
            <p:cNvSpPr>
              <a:spLocks noChangeArrowheads="1"/>
            </p:cNvSpPr>
            <p:nvPr/>
          </p:nvSpPr>
          <p:spPr bwMode="auto">
            <a:xfrm>
              <a:off x="3816204" y="4477517"/>
              <a:ext cx="146096" cy="271320"/>
            </a:xfrm>
            <a:custGeom>
              <a:avLst/>
              <a:gdLst>
                <a:gd name="T0" fmla="*/ 77926098 w 249"/>
                <a:gd name="T1" fmla="*/ 26194661 h 453"/>
                <a:gd name="T2" fmla="*/ 77926098 w 249"/>
                <a:gd name="T3" fmla="*/ 26194661 h 453"/>
                <a:gd name="T4" fmla="*/ 55616816 w 249"/>
                <a:gd name="T5" fmla="*/ 26194661 h 453"/>
                <a:gd name="T6" fmla="*/ 50275219 w 249"/>
                <a:gd name="T7" fmla="*/ 35035617 h 453"/>
                <a:gd name="T8" fmla="*/ 50275219 w 249"/>
                <a:gd name="T9" fmla="*/ 52389321 h 453"/>
                <a:gd name="T10" fmla="*/ 77926098 w 249"/>
                <a:gd name="T11" fmla="*/ 52389321 h 453"/>
                <a:gd name="T12" fmla="*/ 77926098 w 249"/>
                <a:gd name="T13" fmla="*/ 75637186 h 453"/>
                <a:gd name="T14" fmla="*/ 50275219 w 249"/>
                <a:gd name="T15" fmla="*/ 75637186 h 453"/>
                <a:gd name="T16" fmla="*/ 50275219 w 249"/>
                <a:gd name="T17" fmla="*/ 147999967 h 453"/>
                <a:gd name="T18" fmla="*/ 24823415 w 249"/>
                <a:gd name="T19" fmla="*/ 147999967 h 453"/>
                <a:gd name="T20" fmla="*/ 24823415 w 249"/>
                <a:gd name="T21" fmla="*/ 75637186 h 453"/>
                <a:gd name="T22" fmla="*/ 0 w 249"/>
                <a:gd name="T23" fmla="*/ 75637186 h 453"/>
                <a:gd name="T24" fmla="*/ 0 w 249"/>
                <a:gd name="T25" fmla="*/ 52389321 h 453"/>
                <a:gd name="T26" fmla="*/ 24823415 w 249"/>
                <a:gd name="T27" fmla="*/ 52389321 h 453"/>
                <a:gd name="T28" fmla="*/ 24823415 w 249"/>
                <a:gd name="T29" fmla="*/ 37982403 h 453"/>
                <a:gd name="T30" fmla="*/ 55616816 w 249"/>
                <a:gd name="T31" fmla="*/ 0 h 453"/>
                <a:gd name="T32" fmla="*/ 77926098 w 249"/>
                <a:gd name="T33" fmla="*/ 0 h 453"/>
                <a:gd name="T34" fmla="*/ 77926098 w 249"/>
                <a:gd name="T35" fmla="*/ 26194661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9"/>
                <a:gd name="T55" fmla="*/ 0 h 453"/>
                <a:gd name="T56" fmla="*/ 249 w 249"/>
                <a:gd name="T57" fmla="*/ 453 h 4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rgbClr val="FFFFFF"/>
            </a:solidFill>
            <a:ln w="9525">
              <a:noFill/>
              <a:round/>
            </a:ln>
          </p:spPr>
          <p:txBody>
            <a:bodyPr wrap="none" lIns="34290" tIns="17145" rIns="34290" bIns="17145" anchor="ctr"/>
            <a:lstStyle/>
            <a:p>
              <a:endParaRPr lang="zh-CN" altLang="en-US"/>
            </a:p>
          </p:txBody>
        </p:sp>
      </p:grpSp>
      <p:grpSp>
        <p:nvGrpSpPr>
          <p:cNvPr id="3" name="组合 2"/>
          <p:cNvGrpSpPr/>
          <p:nvPr/>
        </p:nvGrpSpPr>
        <p:grpSpPr>
          <a:xfrm>
            <a:off x="3613151" y="3148965"/>
            <a:ext cx="558800" cy="558800"/>
            <a:chOff x="5690" y="4959"/>
            <a:chExt cx="880" cy="880"/>
          </a:xfrm>
        </p:grpSpPr>
        <p:sp>
          <p:nvSpPr>
            <p:cNvPr id="74" name="椭圆 73"/>
            <p:cNvSpPr/>
            <p:nvPr/>
          </p:nvSpPr>
          <p:spPr>
            <a:xfrm>
              <a:off x="5690" y="4959"/>
              <a:ext cx="881" cy="881"/>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1" name="Freeform 85"/>
            <p:cNvSpPr>
              <a:spLocks noChangeArrowheads="1"/>
            </p:cNvSpPr>
            <p:nvPr/>
          </p:nvSpPr>
          <p:spPr bwMode="auto">
            <a:xfrm>
              <a:off x="5909" y="5225"/>
              <a:ext cx="433" cy="348"/>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accent6"/>
            </a:solidFill>
            <a:ln>
              <a:noFill/>
            </a:ln>
            <a:effectLst/>
          </p:spPr>
          <p:txBody>
            <a:bodyPr wrap="none" lIns="34290" tIns="17145" rIns="34290" bIns="171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p>
          </p:txBody>
        </p:sp>
      </p:grpSp>
      <p:grpSp>
        <p:nvGrpSpPr>
          <p:cNvPr id="108" name="组合 107"/>
          <p:cNvGrpSpPr/>
          <p:nvPr/>
        </p:nvGrpSpPr>
        <p:grpSpPr>
          <a:xfrm>
            <a:off x="8022037" y="3150168"/>
            <a:ext cx="559384" cy="559384"/>
            <a:chOff x="8020767" y="3068888"/>
            <a:chExt cx="559384" cy="559384"/>
          </a:xfrm>
          <a:solidFill>
            <a:srgbClr val="FFFFFF"/>
          </a:solidFill>
        </p:grpSpPr>
        <p:sp>
          <p:nvSpPr>
            <p:cNvPr id="77" name="椭圆 76"/>
            <p:cNvSpPr/>
            <p:nvPr/>
          </p:nvSpPr>
          <p:spPr>
            <a:xfrm>
              <a:off x="8020767" y="3068888"/>
              <a:ext cx="559384" cy="5593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2" name="Freeform 120"/>
            <p:cNvSpPr>
              <a:spLocks noChangeArrowheads="1"/>
            </p:cNvSpPr>
            <p:nvPr/>
          </p:nvSpPr>
          <p:spPr bwMode="auto">
            <a:xfrm>
              <a:off x="8141035" y="3219007"/>
              <a:ext cx="295670" cy="259146"/>
            </a:xfrm>
            <a:custGeom>
              <a:avLst/>
              <a:gdLst>
                <a:gd name="T0" fmla="*/ 197112 w 497"/>
                <a:gd name="T1" fmla="*/ 120716 h 435"/>
                <a:gd name="T2" fmla="*/ 197112 w 497"/>
                <a:gd name="T3" fmla="*/ 120716 h 435"/>
                <a:gd name="T4" fmla="*/ 192225 w 497"/>
                <a:gd name="T5" fmla="*/ 110384 h 435"/>
                <a:gd name="T6" fmla="*/ 192225 w 497"/>
                <a:gd name="T7" fmla="*/ 86459 h 435"/>
                <a:gd name="T8" fmla="*/ 134123 w 497"/>
                <a:gd name="T9" fmla="*/ 86459 h 435"/>
                <a:gd name="T10" fmla="*/ 129779 w 497"/>
                <a:gd name="T11" fmla="*/ 81565 h 435"/>
                <a:gd name="T12" fmla="*/ 124892 w 497"/>
                <a:gd name="T13" fmla="*/ 48395 h 435"/>
                <a:gd name="T14" fmla="*/ 38554 w 497"/>
                <a:gd name="T15" fmla="*/ 86459 h 435"/>
                <a:gd name="T16" fmla="*/ 0 w 497"/>
                <a:gd name="T17" fmla="*/ 159323 h 435"/>
                <a:gd name="T18" fmla="*/ 110231 w 497"/>
                <a:gd name="T19" fmla="*/ 235994 h 435"/>
                <a:gd name="T20" fmla="*/ 230778 w 497"/>
                <a:gd name="T21" fmla="*/ 154429 h 435"/>
                <a:gd name="T22" fmla="*/ 197112 w 497"/>
                <a:gd name="T23" fmla="*/ 120716 h 435"/>
                <a:gd name="T24" fmla="*/ 110231 w 497"/>
                <a:gd name="T25" fmla="*/ 212069 h 435"/>
                <a:gd name="T26" fmla="*/ 110231 w 497"/>
                <a:gd name="T27" fmla="*/ 212069 h 435"/>
                <a:gd name="T28" fmla="*/ 28779 w 497"/>
                <a:gd name="T29" fmla="*/ 168567 h 435"/>
                <a:gd name="T30" fmla="*/ 100999 w 497"/>
                <a:gd name="T31" fmla="*/ 110384 h 435"/>
                <a:gd name="T32" fmla="*/ 182451 w 497"/>
                <a:gd name="T33" fmla="*/ 154429 h 435"/>
                <a:gd name="T34" fmla="*/ 110231 w 497"/>
                <a:gd name="T35" fmla="*/ 212069 h 435"/>
                <a:gd name="T36" fmla="*/ 269332 w 497"/>
                <a:gd name="T37" fmla="*/ 81565 h 435"/>
                <a:gd name="T38" fmla="*/ 269332 w 497"/>
                <a:gd name="T39" fmla="*/ 81565 h 435"/>
                <a:gd name="T40" fmla="*/ 187338 w 497"/>
                <a:gd name="T41" fmla="*/ 0 h 435"/>
                <a:gd name="T42" fmla="*/ 177564 w 497"/>
                <a:gd name="T43" fmla="*/ 9788 h 435"/>
                <a:gd name="T44" fmla="*/ 187338 w 497"/>
                <a:gd name="T45" fmla="*/ 19576 h 435"/>
                <a:gd name="T46" fmla="*/ 249784 w 497"/>
                <a:gd name="T47" fmla="*/ 81565 h 435"/>
                <a:gd name="T48" fmla="*/ 259558 w 497"/>
                <a:gd name="T49" fmla="*/ 91353 h 435"/>
                <a:gd name="T50" fmla="*/ 269332 w 497"/>
                <a:gd name="T51" fmla="*/ 81565 h 435"/>
                <a:gd name="T52" fmla="*/ 230778 w 497"/>
                <a:gd name="T53" fmla="*/ 81565 h 435"/>
                <a:gd name="T54" fmla="*/ 230778 w 497"/>
                <a:gd name="T55" fmla="*/ 81565 h 435"/>
                <a:gd name="T56" fmla="*/ 187338 w 497"/>
                <a:gd name="T57" fmla="*/ 38607 h 435"/>
                <a:gd name="T58" fmla="*/ 177564 w 497"/>
                <a:gd name="T59" fmla="*/ 48395 h 435"/>
                <a:gd name="T60" fmla="*/ 187338 w 497"/>
                <a:gd name="T61" fmla="*/ 57639 h 435"/>
                <a:gd name="T62" fmla="*/ 211773 w 497"/>
                <a:gd name="T63" fmla="*/ 86459 h 435"/>
                <a:gd name="T64" fmla="*/ 225891 w 497"/>
                <a:gd name="T65" fmla="*/ 91353 h 435"/>
                <a:gd name="T66" fmla="*/ 230778 w 497"/>
                <a:gd name="T67" fmla="*/ 81565 h 435"/>
                <a:gd name="T68" fmla="*/ 86338 w 497"/>
                <a:gd name="T69" fmla="*/ 139748 h 435"/>
                <a:gd name="T70" fmla="*/ 86338 w 497"/>
                <a:gd name="T71" fmla="*/ 139748 h 435"/>
                <a:gd name="T72" fmla="*/ 62446 w 497"/>
                <a:gd name="T73" fmla="*/ 168567 h 435"/>
                <a:gd name="T74" fmla="*/ 100999 w 497"/>
                <a:gd name="T75" fmla="*/ 192493 h 435"/>
                <a:gd name="T76" fmla="*/ 124892 w 497"/>
                <a:gd name="T77" fmla="*/ 159323 h 435"/>
                <a:gd name="T78" fmla="*/ 86338 w 497"/>
                <a:gd name="T79" fmla="*/ 139748 h 43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97" h="435">
                  <a:moveTo>
                    <a:pt x="363" y="222"/>
                  </a:moveTo>
                  <a:lnTo>
                    <a:pt x="363" y="222"/>
                  </a:lnTo>
                  <a:cubicBezTo>
                    <a:pt x="354" y="213"/>
                    <a:pt x="354" y="213"/>
                    <a:pt x="354" y="203"/>
                  </a:cubicBezTo>
                  <a:cubicBezTo>
                    <a:pt x="363" y="186"/>
                    <a:pt x="363" y="168"/>
                    <a:pt x="354" y="159"/>
                  </a:cubicBezTo>
                  <a:cubicBezTo>
                    <a:pt x="336" y="133"/>
                    <a:pt x="300" y="133"/>
                    <a:pt x="247" y="159"/>
                  </a:cubicBezTo>
                  <a:cubicBezTo>
                    <a:pt x="247" y="159"/>
                    <a:pt x="230" y="159"/>
                    <a:pt x="239" y="150"/>
                  </a:cubicBezTo>
                  <a:cubicBezTo>
                    <a:pt x="247" y="124"/>
                    <a:pt x="239" y="106"/>
                    <a:pt x="230" y="89"/>
                  </a:cubicBezTo>
                  <a:cubicBezTo>
                    <a:pt x="203" y="62"/>
                    <a:pt x="132" y="97"/>
                    <a:pt x="71" y="159"/>
                  </a:cubicBezTo>
                  <a:cubicBezTo>
                    <a:pt x="26" y="203"/>
                    <a:pt x="0" y="248"/>
                    <a:pt x="0" y="293"/>
                  </a:cubicBezTo>
                  <a:cubicBezTo>
                    <a:pt x="0" y="372"/>
                    <a:pt x="106" y="434"/>
                    <a:pt x="203" y="434"/>
                  </a:cubicBezTo>
                  <a:cubicBezTo>
                    <a:pt x="336" y="434"/>
                    <a:pt x="425" y="346"/>
                    <a:pt x="425" y="284"/>
                  </a:cubicBezTo>
                  <a:cubicBezTo>
                    <a:pt x="425" y="248"/>
                    <a:pt x="390" y="231"/>
                    <a:pt x="363" y="222"/>
                  </a:cubicBezTo>
                  <a:close/>
                  <a:moveTo>
                    <a:pt x="203" y="390"/>
                  </a:moveTo>
                  <a:lnTo>
                    <a:pt x="203" y="390"/>
                  </a:lnTo>
                  <a:cubicBezTo>
                    <a:pt x="124" y="399"/>
                    <a:pt x="53" y="363"/>
                    <a:pt x="53" y="310"/>
                  </a:cubicBezTo>
                  <a:cubicBezTo>
                    <a:pt x="44" y="257"/>
                    <a:pt x="106" y="213"/>
                    <a:pt x="186" y="203"/>
                  </a:cubicBezTo>
                  <a:cubicBezTo>
                    <a:pt x="265" y="195"/>
                    <a:pt x="336" y="231"/>
                    <a:pt x="336" y="284"/>
                  </a:cubicBezTo>
                  <a:cubicBezTo>
                    <a:pt x="345" y="337"/>
                    <a:pt x="283" y="381"/>
                    <a:pt x="203" y="390"/>
                  </a:cubicBezTo>
                  <a:close/>
                  <a:moveTo>
                    <a:pt x="496" y="150"/>
                  </a:moveTo>
                  <a:lnTo>
                    <a:pt x="496" y="150"/>
                  </a:lnTo>
                  <a:cubicBezTo>
                    <a:pt x="496" y="71"/>
                    <a:pt x="425" y="0"/>
                    <a:pt x="345" y="0"/>
                  </a:cubicBezTo>
                  <a:cubicBezTo>
                    <a:pt x="336" y="0"/>
                    <a:pt x="327" y="9"/>
                    <a:pt x="327" y="18"/>
                  </a:cubicBezTo>
                  <a:cubicBezTo>
                    <a:pt x="327" y="27"/>
                    <a:pt x="336" y="36"/>
                    <a:pt x="345" y="36"/>
                  </a:cubicBezTo>
                  <a:cubicBezTo>
                    <a:pt x="407" y="36"/>
                    <a:pt x="460" y="89"/>
                    <a:pt x="460" y="150"/>
                  </a:cubicBezTo>
                  <a:cubicBezTo>
                    <a:pt x="460" y="159"/>
                    <a:pt x="469" y="168"/>
                    <a:pt x="478" y="168"/>
                  </a:cubicBezTo>
                  <a:cubicBezTo>
                    <a:pt x="487" y="168"/>
                    <a:pt x="496" y="159"/>
                    <a:pt x="496" y="150"/>
                  </a:cubicBezTo>
                  <a:close/>
                  <a:moveTo>
                    <a:pt x="425" y="150"/>
                  </a:moveTo>
                  <a:lnTo>
                    <a:pt x="425" y="150"/>
                  </a:lnTo>
                  <a:cubicBezTo>
                    <a:pt x="416" y="106"/>
                    <a:pt x="390" y="80"/>
                    <a:pt x="345" y="71"/>
                  </a:cubicBezTo>
                  <a:cubicBezTo>
                    <a:pt x="336" y="71"/>
                    <a:pt x="327" y="80"/>
                    <a:pt x="327" y="89"/>
                  </a:cubicBezTo>
                  <a:cubicBezTo>
                    <a:pt x="327" y="97"/>
                    <a:pt x="327" y="106"/>
                    <a:pt x="345" y="106"/>
                  </a:cubicBezTo>
                  <a:cubicBezTo>
                    <a:pt x="363" y="115"/>
                    <a:pt x="390" y="133"/>
                    <a:pt x="390" y="159"/>
                  </a:cubicBezTo>
                  <a:cubicBezTo>
                    <a:pt x="390" y="168"/>
                    <a:pt x="398" y="168"/>
                    <a:pt x="416" y="168"/>
                  </a:cubicBezTo>
                  <a:cubicBezTo>
                    <a:pt x="425" y="168"/>
                    <a:pt x="425" y="159"/>
                    <a:pt x="425" y="150"/>
                  </a:cubicBezTo>
                  <a:close/>
                  <a:moveTo>
                    <a:pt x="159" y="257"/>
                  </a:moveTo>
                  <a:lnTo>
                    <a:pt x="159" y="257"/>
                  </a:lnTo>
                  <a:cubicBezTo>
                    <a:pt x="132" y="257"/>
                    <a:pt x="106" y="284"/>
                    <a:pt x="115" y="310"/>
                  </a:cubicBezTo>
                  <a:cubicBezTo>
                    <a:pt x="124" y="337"/>
                    <a:pt x="150" y="354"/>
                    <a:pt x="186" y="354"/>
                  </a:cubicBezTo>
                  <a:cubicBezTo>
                    <a:pt x="212" y="346"/>
                    <a:pt x="239" y="319"/>
                    <a:pt x="230" y="293"/>
                  </a:cubicBezTo>
                  <a:cubicBezTo>
                    <a:pt x="221" y="266"/>
                    <a:pt x="194" y="248"/>
                    <a:pt x="159" y="257"/>
                  </a:cubicBezTo>
                  <a:close/>
                </a:path>
              </a:pathLst>
            </a:custGeom>
            <a:solidFill>
              <a:schemeClr val="accent6"/>
            </a:solidFill>
            <a:ln>
              <a:noFill/>
            </a:ln>
            <a:effectLst/>
          </p:spPr>
          <p:txBody>
            <a:bodyPr wrap="none" lIns="34290" tIns="17145" rIns="34290" bIns="171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p>
          </p:txBody>
        </p:sp>
      </p:grpSp>
      <p:grpSp>
        <p:nvGrpSpPr>
          <p:cNvPr id="107" name="组合 106"/>
          <p:cNvGrpSpPr/>
          <p:nvPr/>
        </p:nvGrpSpPr>
        <p:grpSpPr bwMode="auto">
          <a:xfrm>
            <a:off x="8010843" y="1806575"/>
            <a:ext cx="558800" cy="558800"/>
            <a:chOff x="8018479" y="1806031"/>
            <a:chExt cx="559384" cy="559384"/>
          </a:xfrm>
        </p:grpSpPr>
        <p:sp>
          <p:nvSpPr>
            <p:cNvPr id="79" name="椭圆 78"/>
            <p:cNvSpPr/>
            <p:nvPr/>
          </p:nvSpPr>
          <p:spPr>
            <a:xfrm>
              <a:off x="8018479" y="1806031"/>
              <a:ext cx="559384" cy="55938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799" name="Freeform 86"/>
            <p:cNvSpPr>
              <a:spLocks noEditPoints="1"/>
            </p:cNvSpPr>
            <p:nvPr/>
          </p:nvSpPr>
          <p:spPr bwMode="auto">
            <a:xfrm>
              <a:off x="8174555" y="1974469"/>
              <a:ext cx="247232" cy="222508"/>
            </a:xfrm>
            <a:custGeom>
              <a:avLst/>
              <a:gdLst>
                <a:gd name="T0" fmla="*/ 247232 w 327"/>
                <a:gd name="T1" fmla="*/ 98388 h 294"/>
                <a:gd name="T2" fmla="*/ 123238 w 327"/>
                <a:gd name="T3" fmla="*/ 0 h 294"/>
                <a:gd name="T4" fmla="*/ 0 w 327"/>
                <a:gd name="T5" fmla="*/ 98388 h 294"/>
                <a:gd name="T6" fmla="*/ 123238 w 327"/>
                <a:gd name="T7" fmla="*/ 196776 h 294"/>
                <a:gd name="T8" fmla="*/ 165577 w 327"/>
                <a:gd name="T9" fmla="*/ 191478 h 294"/>
                <a:gd name="T10" fmla="*/ 201868 w 327"/>
                <a:gd name="T11" fmla="*/ 220994 h 294"/>
                <a:gd name="T12" fmla="*/ 204893 w 327"/>
                <a:gd name="T13" fmla="*/ 222508 h 294"/>
                <a:gd name="T14" fmla="*/ 206405 w 327"/>
                <a:gd name="T15" fmla="*/ 220994 h 294"/>
                <a:gd name="T16" fmla="*/ 204137 w 327"/>
                <a:gd name="T17" fmla="*/ 173314 h 294"/>
                <a:gd name="T18" fmla="*/ 247232 w 327"/>
                <a:gd name="T19" fmla="*/ 98388 h 294"/>
                <a:gd name="T20" fmla="*/ 172382 w 327"/>
                <a:gd name="T21" fmla="*/ 140770 h 294"/>
                <a:gd name="T22" fmla="*/ 76362 w 327"/>
                <a:gd name="T23" fmla="*/ 140770 h 294"/>
                <a:gd name="T24" fmla="*/ 67289 w 327"/>
                <a:gd name="T25" fmla="*/ 131688 h 294"/>
                <a:gd name="T26" fmla="*/ 76362 w 327"/>
                <a:gd name="T27" fmla="*/ 123363 h 294"/>
                <a:gd name="T28" fmla="*/ 172382 w 327"/>
                <a:gd name="T29" fmla="*/ 123363 h 294"/>
                <a:gd name="T30" fmla="*/ 181455 w 327"/>
                <a:gd name="T31" fmla="*/ 131688 h 294"/>
                <a:gd name="T32" fmla="*/ 172382 w 327"/>
                <a:gd name="T33" fmla="*/ 140770 h 294"/>
                <a:gd name="T34" fmla="*/ 172382 w 327"/>
                <a:gd name="T35" fmla="*/ 103686 h 294"/>
                <a:gd name="T36" fmla="*/ 76362 w 327"/>
                <a:gd name="T37" fmla="*/ 103686 h 294"/>
                <a:gd name="T38" fmla="*/ 67289 w 327"/>
                <a:gd name="T39" fmla="*/ 94604 h 294"/>
                <a:gd name="T40" fmla="*/ 76362 w 327"/>
                <a:gd name="T41" fmla="*/ 86279 h 294"/>
                <a:gd name="T42" fmla="*/ 172382 w 327"/>
                <a:gd name="T43" fmla="*/ 86279 h 294"/>
                <a:gd name="T44" fmla="*/ 181455 w 327"/>
                <a:gd name="T45" fmla="*/ 94604 h 294"/>
                <a:gd name="T46" fmla="*/ 172382 w 327"/>
                <a:gd name="T47" fmla="*/ 103686 h 294"/>
                <a:gd name="T48" fmla="*/ 172382 w 327"/>
                <a:gd name="T49" fmla="*/ 66601 h 294"/>
                <a:gd name="T50" fmla="*/ 76362 w 327"/>
                <a:gd name="T51" fmla="*/ 66601 h 294"/>
                <a:gd name="T52" fmla="*/ 67289 w 327"/>
                <a:gd name="T53" fmla="*/ 57519 h 294"/>
                <a:gd name="T54" fmla="*/ 76362 w 327"/>
                <a:gd name="T55" fmla="*/ 49194 h 294"/>
                <a:gd name="T56" fmla="*/ 172382 w 327"/>
                <a:gd name="T57" fmla="*/ 49194 h 294"/>
                <a:gd name="T58" fmla="*/ 181455 w 327"/>
                <a:gd name="T59" fmla="*/ 57519 h 294"/>
                <a:gd name="T60" fmla="*/ 172382 w 327"/>
                <a:gd name="T61" fmla="*/ 66601 h 2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27"/>
                <a:gd name="T94" fmla="*/ 0 h 294"/>
                <a:gd name="T95" fmla="*/ 327 w 327"/>
                <a:gd name="T96" fmla="*/ 294 h 29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27" h="294">
                  <a:moveTo>
                    <a:pt x="327" y="130"/>
                  </a:moveTo>
                  <a:cubicBezTo>
                    <a:pt x="327" y="58"/>
                    <a:pt x="254" y="0"/>
                    <a:pt x="163" y="0"/>
                  </a:cubicBezTo>
                  <a:cubicBezTo>
                    <a:pt x="73" y="0"/>
                    <a:pt x="0" y="58"/>
                    <a:pt x="0" y="130"/>
                  </a:cubicBezTo>
                  <a:cubicBezTo>
                    <a:pt x="0" y="202"/>
                    <a:pt x="73" y="260"/>
                    <a:pt x="163" y="260"/>
                  </a:cubicBezTo>
                  <a:cubicBezTo>
                    <a:pt x="183" y="260"/>
                    <a:pt x="202" y="258"/>
                    <a:pt x="219" y="253"/>
                  </a:cubicBezTo>
                  <a:cubicBezTo>
                    <a:pt x="267" y="292"/>
                    <a:pt x="267" y="292"/>
                    <a:pt x="267" y="292"/>
                  </a:cubicBezTo>
                  <a:cubicBezTo>
                    <a:pt x="268" y="293"/>
                    <a:pt x="270" y="294"/>
                    <a:pt x="271" y="294"/>
                  </a:cubicBezTo>
                  <a:cubicBezTo>
                    <a:pt x="272" y="294"/>
                    <a:pt x="273" y="293"/>
                    <a:pt x="273" y="292"/>
                  </a:cubicBezTo>
                  <a:cubicBezTo>
                    <a:pt x="270" y="229"/>
                    <a:pt x="270" y="229"/>
                    <a:pt x="270" y="229"/>
                  </a:cubicBezTo>
                  <a:cubicBezTo>
                    <a:pt x="305" y="205"/>
                    <a:pt x="327" y="170"/>
                    <a:pt x="327" y="130"/>
                  </a:cubicBezTo>
                  <a:close/>
                  <a:moveTo>
                    <a:pt x="228" y="186"/>
                  </a:moveTo>
                  <a:cubicBezTo>
                    <a:pt x="101" y="186"/>
                    <a:pt x="101" y="186"/>
                    <a:pt x="101" y="186"/>
                  </a:cubicBezTo>
                  <a:cubicBezTo>
                    <a:pt x="94" y="186"/>
                    <a:pt x="89" y="181"/>
                    <a:pt x="89" y="174"/>
                  </a:cubicBezTo>
                  <a:cubicBezTo>
                    <a:pt x="89" y="168"/>
                    <a:pt x="94" y="163"/>
                    <a:pt x="101" y="163"/>
                  </a:cubicBezTo>
                  <a:cubicBezTo>
                    <a:pt x="228" y="163"/>
                    <a:pt x="228" y="163"/>
                    <a:pt x="228" y="163"/>
                  </a:cubicBezTo>
                  <a:cubicBezTo>
                    <a:pt x="234" y="163"/>
                    <a:pt x="240" y="168"/>
                    <a:pt x="240" y="174"/>
                  </a:cubicBezTo>
                  <a:cubicBezTo>
                    <a:pt x="240" y="181"/>
                    <a:pt x="234" y="186"/>
                    <a:pt x="228" y="186"/>
                  </a:cubicBezTo>
                  <a:close/>
                  <a:moveTo>
                    <a:pt x="228" y="137"/>
                  </a:moveTo>
                  <a:cubicBezTo>
                    <a:pt x="101" y="137"/>
                    <a:pt x="101" y="137"/>
                    <a:pt x="101" y="137"/>
                  </a:cubicBezTo>
                  <a:cubicBezTo>
                    <a:pt x="94" y="137"/>
                    <a:pt x="89" y="132"/>
                    <a:pt x="89" y="125"/>
                  </a:cubicBezTo>
                  <a:cubicBezTo>
                    <a:pt x="89" y="119"/>
                    <a:pt x="94" y="114"/>
                    <a:pt x="101" y="114"/>
                  </a:cubicBezTo>
                  <a:cubicBezTo>
                    <a:pt x="228" y="114"/>
                    <a:pt x="228" y="114"/>
                    <a:pt x="228" y="114"/>
                  </a:cubicBezTo>
                  <a:cubicBezTo>
                    <a:pt x="234" y="114"/>
                    <a:pt x="240" y="119"/>
                    <a:pt x="240" y="125"/>
                  </a:cubicBezTo>
                  <a:cubicBezTo>
                    <a:pt x="240" y="132"/>
                    <a:pt x="234" y="137"/>
                    <a:pt x="228" y="137"/>
                  </a:cubicBezTo>
                  <a:close/>
                  <a:moveTo>
                    <a:pt x="228" y="88"/>
                  </a:moveTo>
                  <a:cubicBezTo>
                    <a:pt x="101" y="88"/>
                    <a:pt x="101" y="88"/>
                    <a:pt x="101" y="88"/>
                  </a:cubicBezTo>
                  <a:cubicBezTo>
                    <a:pt x="94" y="88"/>
                    <a:pt x="89" y="83"/>
                    <a:pt x="89" y="76"/>
                  </a:cubicBezTo>
                  <a:cubicBezTo>
                    <a:pt x="89" y="70"/>
                    <a:pt x="94" y="65"/>
                    <a:pt x="101" y="65"/>
                  </a:cubicBezTo>
                  <a:cubicBezTo>
                    <a:pt x="228" y="65"/>
                    <a:pt x="228" y="65"/>
                    <a:pt x="228" y="65"/>
                  </a:cubicBezTo>
                  <a:cubicBezTo>
                    <a:pt x="234" y="65"/>
                    <a:pt x="240" y="70"/>
                    <a:pt x="240" y="76"/>
                  </a:cubicBezTo>
                  <a:cubicBezTo>
                    <a:pt x="240" y="83"/>
                    <a:pt x="234" y="88"/>
                    <a:pt x="228" y="88"/>
                  </a:cubicBezTo>
                  <a:close/>
                </a:path>
              </a:pathLst>
            </a:custGeom>
            <a:solidFill>
              <a:srgbClr val="FFFFFF"/>
            </a:solidFill>
            <a:ln w="9525">
              <a:noFill/>
              <a:round/>
            </a:ln>
          </p:spPr>
          <p:txBody>
            <a:bodyPr/>
            <a:lstStyle/>
            <a:p>
              <a:endParaRPr lang="zh-CN" altLang="en-US"/>
            </a:p>
          </p:txBody>
        </p:sp>
      </p:grpSp>
      <p:grpSp>
        <p:nvGrpSpPr>
          <p:cNvPr id="10" name="组合 9"/>
          <p:cNvGrpSpPr/>
          <p:nvPr/>
        </p:nvGrpSpPr>
        <p:grpSpPr>
          <a:xfrm>
            <a:off x="8672663" y="1678987"/>
            <a:ext cx="2839888" cy="843234"/>
            <a:chOff x="13658" y="2362"/>
            <a:chExt cx="4472" cy="1328"/>
          </a:xfrm>
        </p:grpSpPr>
        <p:sp>
          <p:nvSpPr>
            <p:cNvPr id="22" name="矩形 21"/>
            <p:cNvSpPr/>
            <p:nvPr/>
          </p:nvSpPr>
          <p:spPr>
            <a:xfrm>
              <a:off x="13658" y="2672"/>
              <a:ext cx="4472" cy="1018"/>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If you are ever in trouble, don't try to be brave, just run, just run away.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
          <p:nvSpPr>
            <p:cNvPr id="23" name="文本框 217"/>
            <p:cNvSpPr txBox="1"/>
            <p:nvPr/>
          </p:nvSpPr>
          <p:spPr>
            <a:xfrm>
              <a:off x="13658" y="2362"/>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grpSp>
      <p:grpSp>
        <p:nvGrpSpPr>
          <p:cNvPr id="26" name="组合 25"/>
          <p:cNvGrpSpPr/>
          <p:nvPr/>
        </p:nvGrpSpPr>
        <p:grpSpPr>
          <a:xfrm>
            <a:off x="8672663" y="3011217"/>
            <a:ext cx="2839888" cy="843234"/>
            <a:chOff x="13658" y="2362"/>
            <a:chExt cx="4472" cy="1328"/>
          </a:xfrm>
        </p:grpSpPr>
        <p:sp>
          <p:nvSpPr>
            <p:cNvPr id="27" name="矩形 26"/>
            <p:cNvSpPr/>
            <p:nvPr/>
          </p:nvSpPr>
          <p:spPr>
            <a:xfrm>
              <a:off x="13658" y="2672"/>
              <a:ext cx="4472" cy="1018"/>
            </a:xfrm>
            <a:prstGeom prst="rect">
              <a:avLst/>
            </a:prstGeom>
          </p:spPr>
          <p:txBody>
            <a:bodyPr wrap="square">
              <a:spAutoFit/>
            </a:bodyPr>
            <a:lstStyle/>
            <a:p>
              <a:pPr algn="l" fontAlgn="auto">
                <a:lnSpc>
                  <a:spcPct val="150000"/>
                </a:lnSpc>
              </a:pPr>
              <a:r>
                <a:rPr lang="zh-CN" altLang="en-US" sz="1200">
                  <a:solidFill>
                    <a:schemeClr val="bg1"/>
                  </a:solidFill>
                  <a:latin typeface="微软雅黑" panose="020B0503020204020204" charset="-122"/>
                  <a:ea typeface="微软雅黑" panose="020B0503020204020204" charset="-122"/>
                  <a:sym typeface="+mn-ea"/>
                </a:rPr>
                <a:t>If you are ever in trouble, don't try to be brave, just run, just run away. </a:t>
              </a:r>
              <a:endParaRPr lang="zh-CN" altLang="en-US" sz="1200" dirty="0">
                <a:solidFill>
                  <a:schemeClr val="bg1"/>
                </a:solidFill>
                <a:latin typeface="微软雅黑" panose="020B0503020204020204" charset="-122"/>
                <a:ea typeface="微软雅黑" panose="020B0503020204020204" charset="-122"/>
                <a:cs typeface="Open Sans" panose="020B0606030504020204" pitchFamily="34" charset="0"/>
                <a:sym typeface="+mn-ea"/>
              </a:endParaRPr>
            </a:p>
          </p:txBody>
        </p:sp>
        <p:sp>
          <p:nvSpPr>
            <p:cNvPr id="28" name="文本框 217"/>
            <p:cNvSpPr txBox="1"/>
            <p:nvPr/>
          </p:nvSpPr>
          <p:spPr>
            <a:xfrm>
              <a:off x="13658" y="2362"/>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400" b="1">
                  <a:solidFill>
                    <a:schemeClr val="bg1"/>
                  </a:solidFill>
                  <a:latin typeface="微软雅黑" panose="020B0503020204020204" charset="-122"/>
                  <a:ea typeface="微软雅黑" panose="020B0503020204020204" charset="-122"/>
                  <a:sym typeface="+mn-ea"/>
                </a:rPr>
                <a:t>单击此处输入标题</a:t>
              </a:r>
            </a:p>
          </p:txBody>
        </p:sp>
      </p:grpSp>
      <p:grpSp>
        <p:nvGrpSpPr>
          <p:cNvPr id="29" name="组合 28"/>
          <p:cNvGrpSpPr/>
          <p:nvPr/>
        </p:nvGrpSpPr>
        <p:grpSpPr>
          <a:xfrm>
            <a:off x="8672663" y="4191047"/>
            <a:ext cx="2839888" cy="843234"/>
            <a:chOff x="13658" y="2362"/>
            <a:chExt cx="4472" cy="1328"/>
          </a:xfrm>
        </p:grpSpPr>
        <p:sp>
          <p:nvSpPr>
            <p:cNvPr id="30" name="矩形 29"/>
            <p:cNvSpPr/>
            <p:nvPr/>
          </p:nvSpPr>
          <p:spPr>
            <a:xfrm>
              <a:off x="13658" y="2672"/>
              <a:ext cx="4472" cy="1018"/>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If you are ever in trouble, don't try to be brave, just run, just run away. </a:t>
              </a:r>
              <a:endParaRPr lang="zh-CN" altLang="en-US" sz="1200"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endParaRPr>
            </a:p>
          </p:txBody>
        </p:sp>
        <p:sp>
          <p:nvSpPr>
            <p:cNvPr id="31" name="文本框 217"/>
            <p:cNvSpPr txBox="1"/>
            <p:nvPr/>
          </p:nvSpPr>
          <p:spPr>
            <a:xfrm>
              <a:off x="13658" y="2362"/>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grpSp>
      <p:grpSp>
        <p:nvGrpSpPr>
          <p:cNvPr id="32" name="组合 31"/>
          <p:cNvGrpSpPr/>
          <p:nvPr/>
        </p:nvGrpSpPr>
        <p:grpSpPr>
          <a:xfrm>
            <a:off x="679283" y="1672002"/>
            <a:ext cx="2839888" cy="850219"/>
            <a:chOff x="13658" y="2351"/>
            <a:chExt cx="4472" cy="1339"/>
          </a:xfrm>
        </p:grpSpPr>
        <p:sp>
          <p:nvSpPr>
            <p:cNvPr id="33" name="矩形 32"/>
            <p:cNvSpPr/>
            <p:nvPr/>
          </p:nvSpPr>
          <p:spPr>
            <a:xfrm>
              <a:off x="13658" y="2672"/>
              <a:ext cx="4472" cy="1018"/>
            </a:xfrm>
            <a:prstGeom prst="rect">
              <a:avLst/>
            </a:prstGeom>
          </p:spPr>
          <p:txBody>
            <a:bodyPr wrap="square">
              <a:spAutoFit/>
            </a:bodyPr>
            <a:lstStyle/>
            <a:p>
              <a:pPr algn="r"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If you are ever in trouble, don't try to be brave, just run, just run away.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
          <p:nvSpPr>
            <p:cNvPr id="34" name="文本框 217"/>
            <p:cNvSpPr txBox="1"/>
            <p:nvPr/>
          </p:nvSpPr>
          <p:spPr>
            <a:xfrm>
              <a:off x="14439" y="2351"/>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grpSp>
      <p:grpSp>
        <p:nvGrpSpPr>
          <p:cNvPr id="35" name="组合 34"/>
          <p:cNvGrpSpPr/>
          <p:nvPr/>
        </p:nvGrpSpPr>
        <p:grpSpPr>
          <a:xfrm>
            <a:off x="679283" y="4194857"/>
            <a:ext cx="2839888" cy="850219"/>
            <a:chOff x="13658" y="2351"/>
            <a:chExt cx="4472" cy="1339"/>
          </a:xfrm>
        </p:grpSpPr>
        <p:sp>
          <p:nvSpPr>
            <p:cNvPr id="36" name="矩形 35"/>
            <p:cNvSpPr/>
            <p:nvPr/>
          </p:nvSpPr>
          <p:spPr>
            <a:xfrm>
              <a:off x="13658" y="2672"/>
              <a:ext cx="4472" cy="1018"/>
            </a:xfrm>
            <a:prstGeom prst="rect">
              <a:avLst/>
            </a:prstGeom>
          </p:spPr>
          <p:txBody>
            <a:bodyPr wrap="square">
              <a:spAutoFit/>
            </a:bodyPr>
            <a:lstStyle/>
            <a:p>
              <a:pPr algn="r"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If you are ever in trouble, don't try to be brave, just run, just run away. </a:t>
              </a:r>
              <a:endParaRPr lang="zh-CN" altLang="en-US" sz="1200"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endParaRPr>
            </a:p>
          </p:txBody>
        </p:sp>
        <p:sp>
          <p:nvSpPr>
            <p:cNvPr id="37" name="文本框 217"/>
            <p:cNvSpPr txBox="1"/>
            <p:nvPr/>
          </p:nvSpPr>
          <p:spPr>
            <a:xfrm>
              <a:off x="14439" y="2351"/>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grpSp>
      <p:grpSp>
        <p:nvGrpSpPr>
          <p:cNvPr id="38" name="组合 37"/>
          <p:cNvGrpSpPr/>
          <p:nvPr/>
        </p:nvGrpSpPr>
        <p:grpSpPr>
          <a:xfrm>
            <a:off x="679283" y="3011217"/>
            <a:ext cx="2839888" cy="850219"/>
            <a:chOff x="13658" y="2351"/>
            <a:chExt cx="4472" cy="1339"/>
          </a:xfrm>
        </p:grpSpPr>
        <p:sp>
          <p:nvSpPr>
            <p:cNvPr id="39" name="矩形 38"/>
            <p:cNvSpPr/>
            <p:nvPr/>
          </p:nvSpPr>
          <p:spPr>
            <a:xfrm>
              <a:off x="13658" y="2672"/>
              <a:ext cx="4472" cy="1018"/>
            </a:xfrm>
            <a:prstGeom prst="rect">
              <a:avLst/>
            </a:prstGeom>
          </p:spPr>
          <p:txBody>
            <a:bodyPr wrap="square">
              <a:spAutoFit/>
            </a:bodyPr>
            <a:lstStyle/>
            <a:p>
              <a:pPr algn="r" fontAlgn="auto">
                <a:lnSpc>
                  <a:spcPct val="150000"/>
                </a:lnSpc>
              </a:pPr>
              <a:r>
                <a:rPr lang="zh-CN" altLang="en-US" sz="1200">
                  <a:solidFill>
                    <a:schemeClr val="bg1"/>
                  </a:solidFill>
                  <a:latin typeface="微软雅黑" panose="020B0503020204020204" charset="-122"/>
                  <a:ea typeface="微软雅黑" panose="020B0503020204020204" charset="-122"/>
                  <a:sym typeface="+mn-ea"/>
                </a:rPr>
                <a:t>If you are ever in trouble, don't try to be brave, just run, just run away. </a:t>
              </a:r>
              <a:endParaRPr lang="zh-CN" altLang="en-US" sz="1200" dirty="0">
                <a:solidFill>
                  <a:schemeClr val="bg1"/>
                </a:solidFill>
                <a:latin typeface="微软雅黑" panose="020B0503020204020204" charset="-122"/>
                <a:ea typeface="微软雅黑" panose="020B0503020204020204" charset="-122"/>
                <a:cs typeface="Open Sans" panose="020B0606030504020204" pitchFamily="34" charset="0"/>
                <a:sym typeface="+mn-ea"/>
              </a:endParaRPr>
            </a:p>
          </p:txBody>
        </p:sp>
        <p:sp>
          <p:nvSpPr>
            <p:cNvPr id="40" name="文本框 217"/>
            <p:cNvSpPr txBox="1"/>
            <p:nvPr/>
          </p:nvSpPr>
          <p:spPr>
            <a:xfrm>
              <a:off x="14439" y="2351"/>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a:solidFill>
                    <a:schemeClr val="bg1"/>
                  </a:solidFill>
                  <a:latin typeface="微软雅黑" panose="020B0503020204020204" charset="-122"/>
                  <a:ea typeface="微软雅黑" panose="020B0503020204020204" charset="-122"/>
                  <a:sym typeface="+mn-ea"/>
                </a:rPr>
                <a:t>单击此处输入标题</a:t>
              </a:r>
            </a:p>
          </p:txBody>
        </p:sp>
      </p:gr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2500"/>
                            </p:stCondLst>
                            <p:childTnLst>
                              <p:par>
                                <p:cTn id="29" presetID="22" presetClass="entr" presetSubtype="2"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right)">
                                      <p:cBhvr>
                                        <p:cTn id="31" dur="500"/>
                                        <p:tgtEl>
                                          <p:spTgt spid="32"/>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childTnLst>
                          </p:cTn>
                        </p:par>
                        <p:par>
                          <p:cTn id="38" fill="hold">
                            <p:stCondLst>
                              <p:cond delay="3500"/>
                            </p:stCondLst>
                            <p:childTnLst>
                              <p:par>
                                <p:cTn id="39" presetID="22" presetClass="entr" presetSubtype="2"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right)">
                                      <p:cBhvr>
                                        <p:cTn id="41" dur="500"/>
                                        <p:tgtEl>
                                          <p:spTgt spid="38"/>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childTnLst>
                          </p:cTn>
                        </p:par>
                        <p:par>
                          <p:cTn id="48" fill="hold">
                            <p:stCondLst>
                              <p:cond delay="4500"/>
                            </p:stCondLst>
                            <p:childTnLst>
                              <p:par>
                                <p:cTn id="49" presetID="22" presetClass="entr" presetSubtype="2"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right)">
                                      <p:cBhvr>
                                        <p:cTn id="51" dur="500"/>
                                        <p:tgtEl>
                                          <p:spTgt spid="35"/>
                                        </p:tgtEl>
                                      </p:cBhvr>
                                    </p:animEffect>
                                  </p:childTnLst>
                                </p:cTn>
                              </p:par>
                            </p:childTnLst>
                          </p:cTn>
                        </p:par>
                        <p:par>
                          <p:cTn id="52" fill="hold">
                            <p:stCondLst>
                              <p:cond delay="5000"/>
                            </p:stCondLst>
                            <p:childTnLst>
                              <p:par>
                                <p:cTn id="53" presetID="53" presetClass="entr" presetSubtype="16" fill="hold" nodeType="afterEffect">
                                  <p:stCondLst>
                                    <p:cond delay="0"/>
                                  </p:stCondLst>
                                  <p:childTnLst>
                                    <p:set>
                                      <p:cBhvr>
                                        <p:cTn id="54" dur="1" fill="hold">
                                          <p:stCondLst>
                                            <p:cond delay="0"/>
                                          </p:stCondLst>
                                        </p:cTn>
                                        <p:tgtEl>
                                          <p:spTgt spid="107"/>
                                        </p:tgtEl>
                                        <p:attrNameLst>
                                          <p:attrName>style.visibility</p:attrName>
                                        </p:attrNameLst>
                                      </p:cBhvr>
                                      <p:to>
                                        <p:strVal val="visible"/>
                                      </p:to>
                                    </p:set>
                                    <p:anim calcmode="lin" valueType="num">
                                      <p:cBhvr>
                                        <p:cTn id="55" dur="500" fill="hold"/>
                                        <p:tgtEl>
                                          <p:spTgt spid="107"/>
                                        </p:tgtEl>
                                        <p:attrNameLst>
                                          <p:attrName>ppt_w</p:attrName>
                                        </p:attrNameLst>
                                      </p:cBhvr>
                                      <p:tavLst>
                                        <p:tav tm="0">
                                          <p:val>
                                            <p:fltVal val="0"/>
                                          </p:val>
                                        </p:tav>
                                        <p:tav tm="100000">
                                          <p:val>
                                            <p:strVal val="#ppt_w"/>
                                          </p:val>
                                        </p:tav>
                                      </p:tavLst>
                                    </p:anim>
                                    <p:anim calcmode="lin" valueType="num">
                                      <p:cBhvr>
                                        <p:cTn id="56" dur="500" fill="hold"/>
                                        <p:tgtEl>
                                          <p:spTgt spid="107"/>
                                        </p:tgtEl>
                                        <p:attrNameLst>
                                          <p:attrName>ppt_h</p:attrName>
                                        </p:attrNameLst>
                                      </p:cBhvr>
                                      <p:tavLst>
                                        <p:tav tm="0">
                                          <p:val>
                                            <p:fltVal val="0"/>
                                          </p:val>
                                        </p:tav>
                                        <p:tav tm="100000">
                                          <p:val>
                                            <p:strVal val="#ppt_h"/>
                                          </p:val>
                                        </p:tav>
                                      </p:tavLst>
                                    </p:anim>
                                    <p:animEffect transition="in" filter="fade">
                                      <p:cBhvr>
                                        <p:cTn id="57" dur="500"/>
                                        <p:tgtEl>
                                          <p:spTgt spid="107"/>
                                        </p:tgtEl>
                                      </p:cBhvr>
                                    </p:animEffect>
                                  </p:childTnLst>
                                </p:cTn>
                              </p:par>
                            </p:childTnLst>
                          </p:cTn>
                        </p:par>
                        <p:par>
                          <p:cTn id="58" fill="hold">
                            <p:stCondLst>
                              <p:cond delay="5500"/>
                            </p:stCondLst>
                            <p:childTnLst>
                              <p:par>
                                <p:cTn id="59" presetID="22" presetClass="entr" presetSubtype="8"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left)">
                                      <p:cBhvr>
                                        <p:cTn id="61" dur="500"/>
                                        <p:tgtEl>
                                          <p:spTgt spid="10"/>
                                        </p:tgtEl>
                                      </p:cBhvr>
                                    </p:animEffect>
                                  </p:childTnLst>
                                </p:cTn>
                              </p:par>
                            </p:childTnLst>
                          </p:cTn>
                        </p:par>
                        <p:par>
                          <p:cTn id="62" fill="hold">
                            <p:stCondLst>
                              <p:cond delay="6000"/>
                            </p:stCondLst>
                            <p:childTnLst>
                              <p:par>
                                <p:cTn id="63" presetID="53" presetClass="entr" presetSubtype="16" fill="hold" nodeType="afterEffect">
                                  <p:stCondLst>
                                    <p:cond delay="0"/>
                                  </p:stCondLst>
                                  <p:childTnLst>
                                    <p:set>
                                      <p:cBhvr>
                                        <p:cTn id="64" dur="1" fill="hold">
                                          <p:stCondLst>
                                            <p:cond delay="0"/>
                                          </p:stCondLst>
                                        </p:cTn>
                                        <p:tgtEl>
                                          <p:spTgt spid="108"/>
                                        </p:tgtEl>
                                        <p:attrNameLst>
                                          <p:attrName>style.visibility</p:attrName>
                                        </p:attrNameLst>
                                      </p:cBhvr>
                                      <p:to>
                                        <p:strVal val="visible"/>
                                      </p:to>
                                    </p:set>
                                    <p:anim calcmode="lin" valueType="num">
                                      <p:cBhvr>
                                        <p:cTn id="65" dur="500" fill="hold"/>
                                        <p:tgtEl>
                                          <p:spTgt spid="108"/>
                                        </p:tgtEl>
                                        <p:attrNameLst>
                                          <p:attrName>ppt_w</p:attrName>
                                        </p:attrNameLst>
                                      </p:cBhvr>
                                      <p:tavLst>
                                        <p:tav tm="0">
                                          <p:val>
                                            <p:fltVal val="0"/>
                                          </p:val>
                                        </p:tav>
                                        <p:tav tm="100000">
                                          <p:val>
                                            <p:strVal val="#ppt_w"/>
                                          </p:val>
                                        </p:tav>
                                      </p:tavLst>
                                    </p:anim>
                                    <p:anim calcmode="lin" valueType="num">
                                      <p:cBhvr>
                                        <p:cTn id="66" dur="500" fill="hold"/>
                                        <p:tgtEl>
                                          <p:spTgt spid="108"/>
                                        </p:tgtEl>
                                        <p:attrNameLst>
                                          <p:attrName>ppt_h</p:attrName>
                                        </p:attrNameLst>
                                      </p:cBhvr>
                                      <p:tavLst>
                                        <p:tav tm="0">
                                          <p:val>
                                            <p:fltVal val="0"/>
                                          </p:val>
                                        </p:tav>
                                        <p:tav tm="100000">
                                          <p:val>
                                            <p:strVal val="#ppt_h"/>
                                          </p:val>
                                        </p:tav>
                                      </p:tavLst>
                                    </p:anim>
                                    <p:animEffect transition="in" filter="fade">
                                      <p:cBhvr>
                                        <p:cTn id="67" dur="500"/>
                                        <p:tgtEl>
                                          <p:spTgt spid="108"/>
                                        </p:tgtEl>
                                      </p:cBhvr>
                                    </p:animEffect>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left)">
                                      <p:cBhvr>
                                        <p:cTn id="71" dur="500"/>
                                        <p:tgtEl>
                                          <p:spTgt spid="26"/>
                                        </p:tgtEl>
                                      </p:cBhvr>
                                    </p:animEffect>
                                  </p:childTnLst>
                                </p:cTn>
                              </p:par>
                            </p:childTnLst>
                          </p:cTn>
                        </p:par>
                        <p:par>
                          <p:cTn id="72" fill="hold">
                            <p:stCondLst>
                              <p:cond delay="7000"/>
                            </p:stCondLst>
                            <p:childTnLst>
                              <p:par>
                                <p:cTn id="73" presetID="53" presetClass="entr" presetSubtype="16" fill="hold" nodeType="afterEffect">
                                  <p:stCondLst>
                                    <p:cond delay="0"/>
                                  </p:stCondLst>
                                  <p:childTnLst>
                                    <p:set>
                                      <p:cBhvr>
                                        <p:cTn id="74" dur="1" fill="hold">
                                          <p:stCondLst>
                                            <p:cond delay="0"/>
                                          </p:stCondLst>
                                        </p:cTn>
                                        <p:tgtEl>
                                          <p:spTgt spid="109"/>
                                        </p:tgtEl>
                                        <p:attrNameLst>
                                          <p:attrName>style.visibility</p:attrName>
                                        </p:attrNameLst>
                                      </p:cBhvr>
                                      <p:to>
                                        <p:strVal val="visible"/>
                                      </p:to>
                                    </p:set>
                                    <p:anim calcmode="lin" valueType="num">
                                      <p:cBhvr>
                                        <p:cTn id="75" dur="500" fill="hold"/>
                                        <p:tgtEl>
                                          <p:spTgt spid="109"/>
                                        </p:tgtEl>
                                        <p:attrNameLst>
                                          <p:attrName>ppt_w</p:attrName>
                                        </p:attrNameLst>
                                      </p:cBhvr>
                                      <p:tavLst>
                                        <p:tav tm="0">
                                          <p:val>
                                            <p:fltVal val="0"/>
                                          </p:val>
                                        </p:tav>
                                        <p:tav tm="100000">
                                          <p:val>
                                            <p:strVal val="#ppt_w"/>
                                          </p:val>
                                        </p:tav>
                                      </p:tavLst>
                                    </p:anim>
                                    <p:anim calcmode="lin" valueType="num">
                                      <p:cBhvr>
                                        <p:cTn id="76" dur="500" fill="hold"/>
                                        <p:tgtEl>
                                          <p:spTgt spid="109"/>
                                        </p:tgtEl>
                                        <p:attrNameLst>
                                          <p:attrName>ppt_h</p:attrName>
                                        </p:attrNameLst>
                                      </p:cBhvr>
                                      <p:tavLst>
                                        <p:tav tm="0">
                                          <p:val>
                                            <p:fltVal val="0"/>
                                          </p:val>
                                        </p:tav>
                                        <p:tav tm="100000">
                                          <p:val>
                                            <p:strVal val="#ppt_h"/>
                                          </p:val>
                                        </p:tav>
                                      </p:tavLst>
                                    </p:anim>
                                    <p:animEffect transition="in" filter="fade">
                                      <p:cBhvr>
                                        <p:cTn id="77" dur="500"/>
                                        <p:tgtEl>
                                          <p:spTgt spid="109"/>
                                        </p:tgtEl>
                                      </p:cBhvr>
                                    </p:animEffect>
                                  </p:childTnLst>
                                </p:cTn>
                              </p:par>
                            </p:childTnLst>
                          </p:cTn>
                        </p:par>
                        <p:par>
                          <p:cTn id="78" fill="hold">
                            <p:stCondLst>
                              <p:cond delay="7500"/>
                            </p:stCondLst>
                            <p:childTnLst>
                              <p:par>
                                <p:cTn id="79" presetID="22" presetClass="entr" presetSubtype="8" fill="hold" nodeType="after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wipe(left)">
                                      <p:cBhvr>
                                        <p:cTn id="8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12" grpId="0" animBg="1"/>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40791" y="1716407"/>
            <a:ext cx="3321685" cy="2215515"/>
          </a:xfrm>
          <a:prstGeom prst="rect">
            <a:avLst/>
          </a:prstGeom>
          <a:blipFill rotWithShape="1">
            <a:blip r:embed="rId4" cstate="screen">
              <a:extLst>
                <a:ext uri="{28A0092B-C50C-407E-A947-70E740481C1C}">
                  <a14:useLocalDpi xmlns:a14="http://schemas.microsoft.com/office/drawing/2010/main"/>
                </a:ext>
              </a:extLst>
            </a:blip>
            <a:stretch>
              <a:fillRect/>
            </a:stretch>
          </a:blip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03</a:t>
              </a: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23" name="文本框 217"/>
          <p:cNvSpPr txBox="1"/>
          <p:nvPr/>
        </p:nvSpPr>
        <p:spPr>
          <a:xfrm>
            <a:off x="5980263" y="1805353"/>
            <a:ext cx="2343499"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4000">
              <a:solidFill>
                <a:srgbClr val="313131"/>
              </a:solidFill>
              <a:latin typeface="冬青黑体简体中文 W3" panose="020B0300000000000000" pitchFamily="34" charset="-122"/>
              <a:ea typeface="冬青黑体简体中文 W3" panose="020B0300000000000000" pitchFamily="34" charset="-122"/>
            </a:endParaRPr>
          </a:p>
        </p:txBody>
      </p:sp>
      <p:cxnSp>
        <p:nvCxnSpPr>
          <p:cNvPr id="24" name="直接连接符 23"/>
          <p:cNvCxnSpPr/>
          <p:nvPr/>
        </p:nvCxnSpPr>
        <p:spPr>
          <a:xfrm>
            <a:off x="6076316" y="2360930"/>
            <a:ext cx="701675" cy="1270"/>
          </a:xfrm>
          <a:prstGeom prst="line">
            <a:avLst/>
          </a:prstGeom>
          <a:ln w="53975">
            <a:solidFill>
              <a:schemeClr val="accent6"/>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5987417" y="2491740"/>
            <a:ext cx="4890135" cy="15696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a:solidFill>
                <a:srgbClr val="595959"/>
              </a:solidFill>
              <a:latin typeface="冬青黑体简体中文 W3" panose="020B0300000000000000" pitchFamily="34" charset="-122"/>
              <a:ea typeface="冬青黑体简体中文 W3" panose="020B0300000000000000" pitchFamily="34" charset="-122"/>
            </a:endParaRPr>
          </a:p>
        </p:txBody>
      </p:sp>
      <p:grpSp>
        <p:nvGrpSpPr>
          <p:cNvPr id="14" name="组合 13"/>
          <p:cNvGrpSpPr/>
          <p:nvPr/>
        </p:nvGrpSpPr>
        <p:grpSpPr>
          <a:xfrm>
            <a:off x="6092552" y="4672256"/>
            <a:ext cx="698176" cy="698176"/>
            <a:chOff x="5986781" y="5023204"/>
            <a:chExt cx="761890" cy="761890"/>
          </a:xfrm>
        </p:grpSpPr>
        <p:sp>
          <p:nvSpPr>
            <p:cNvPr id="13" name="椭圆 12"/>
            <p:cNvSpPr/>
            <p:nvPr/>
          </p:nvSpPr>
          <p:spPr>
            <a:xfrm>
              <a:off x="5986781" y="5023204"/>
              <a:ext cx="761890" cy="76189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Group 52"/>
            <p:cNvGrpSpPr/>
            <p:nvPr/>
          </p:nvGrpSpPr>
          <p:grpSpPr>
            <a:xfrm>
              <a:off x="6157823" y="5221037"/>
              <a:ext cx="419806" cy="331772"/>
              <a:chOff x="3653259" y="3001930"/>
              <a:chExt cx="658286" cy="520242"/>
            </a:xfrm>
            <a:solidFill>
              <a:schemeClr val="bg1"/>
            </a:solidFill>
          </p:grpSpPr>
          <p:sp>
            <p:nvSpPr>
              <p:cNvPr id="36" name="Freeform 9"/>
              <p:cNvSpPr/>
              <p:nvPr/>
            </p:nvSpPr>
            <p:spPr bwMode="auto">
              <a:xfrm>
                <a:off x="3864446" y="3138944"/>
                <a:ext cx="447099" cy="342020"/>
              </a:xfrm>
              <a:custGeom>
                <a:avLst/>
                <a:gdLst>
                  <a:gd name="T0" fmla="*/ 1511 w 1915"/>
                  <a:gd name="T1" fmla="*/ 0 h 1465"/>
                  <a:gd name="T2" fmla="*/ 1550 w 1915"/>
                  <a:gd name="T3" fmla="*/ 238 h 1465"/>
                  <a:gd name="T4" fmla="*/ 207 w 1915"/>
                  <a:gd name="T5" fmla="*/ 1231 h 1465"/>
                  <a:gd name="T6" fmla="*/ 0 w 1915"/>
                  <a:gd name="T7" fmla="*/ 1219 h 1465"/>
                  <a:gd name="T8" fmla="*/ 796 w 1915"/>
                  <a:gd name="T9" fmla="*/ 1465 h 1465"/>
                  <a:gd name="T10" fmla="*/ 1915 w 1915"/>
                  <a:gd name="T11" fmla="*/ 637 h 1465"/>
                  <a:gd name="T12" fmla="*/ 1511 w 1915"/>
                  <a:gd name="T13" fmla="*/ 0 h 1465"/>
                </a:gdLst>
                <a:ahLst/>
                <a:cxnLst>
                  <a:cxn ang="0">
                    <a:pos x="T0" y="T1"/>
                  </a:cxn>
                  <a:cxn ang="0">
                    <a:pos x="T2" y="T3"/>
                  </a:cxn>
                  <a:cxn ang="0">
                    <a:pos x="T4" y="T5"/>
                  </a:cxn>
                  <a:cxn ang="0">
                    <a:pos x="T6" y="T7"/>
                  </a:cxn>
                  <a:cxn ang="0">
                    <a:pos x="T8" y="T9"/>
                  </a:cxn>
                  <a:cxn ang="0">
                    <a:pos x="T10" y="T11"/>
                  </a:cxn>
                  <a:cxn ang="0">
                    <a:pos x="T12" y="T13"/>
                  </a:cxn>
                </a:cxnLst>
                <a:rect l="0" t="0" r="r" b="b"/>
                <a:pathLst>
                  <a:path w="1915" h="1465">
                    <a:moveTo>
                      <a:pt x="1511" y="0"/>
                    </a:moveTo>
                    <a:cubicBezTo>
                      <a:pt x="1536" y="76"/>
                      <a:pt x="1550" y="156"/>
                      <a:pt x="1550" y="238"/>
                    </a:cubicBezTo>
                    <a:cubicBezTo>
                      <a:pt x="1550" y="787"/>
                      <a:pt x="949" y="1231"/>
                      <a:pt x="207" y="1231"/>
                    </a:cubicBezTo>
                    <a:cubicBezTo>
                      <a:pt x="137" y="1231"/>
                      <a:pt x="67" y="1227"/>
                      <a:pt x="0" y="1219"/>
                    </a:cubicBezTo>
                    <a:cubicBezTo>
                      <a:pt x="203" y="1371"/>
                      <a:pt x="484" y="1465"/>
                      <a:pt x="796" y="1465"/>
                    </a:cubicBezTo>
                    <a:cubicBezTo>
                      <a:pt x="1414" y="1465"/>
                      <a:pt x="1915" y="1094"/>
                      <a:pt x="1915" y="637"/>
                    </a:cubicBezTo>
                    <a:cubicBezTo>
                      <a:pt x="1915" y="381"/>
                      <a:pt x="1758" y="152"/>
                      <a:pt x="151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lt1"/>
                  </a:solidFill>
                </a:endParaRPr>
              </a:p>
            </p:txBody>
          </p:sp>
          <p:sp>
            <p:nvSpPr>
              <p:cNvPr id="37" name="Oval 10"/>
              <p:cNvSpPr>
                <a:spLocks noChangeArrowheads="1"/>
              </p:cNvSpPr>
              <p:nvPr/>
            </p:nvSpPr>
            <p:spPr bwMode="auto">
              <a:xfrm>
                <a:off x="3653259" y="3001930"/>
                <a:ext cx="522302" cy="3873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lt1"/>
                  </a:solidFill>
                </a:endParaRPr>
              </a:p>
            </p:txBody>
          </p:sp>
          <p:sp>
            <p:nvSpPr>
              <p:cNvPr id="38" name="Freeform 11"/>
              <p:cNvSpPr/>
              <p:nvPr/>
            </p:nvSpPr>
            <p:spPr bwMode="auto">
              <a:xfrm>
                <a:off x="3671802" y="3262566"/>
                <a:ext cx="229730" cy="163799"/>
              </a:xfrm>
              <a:custGeom>
                <a:avLst/>
                <a:gdLst>
                  <a:gd name="T0" fmla="*/ 407 w 981"/>
                  <a:gd name="T1" fmla="*/ 157 h 703"/>
                  <a:gd name="T2" fmla="*/ 69 w 981"/>
                  <a:gd name="T3" fmla="*/ 611 h 703"/>
                  <a:gd name="T4" fmla="*/ 107 w 981"/>
                  <a:gd name="T5" fmla="*/ 699 h 703"/>
                  <a:gd name="T6" fmla="*/ 764 w 981"/>
                  <a:gd name="T7" fmla="*/ 330 h 703"/>
                  <a:gd name="T8" fmla="*/ 407 w 981"/>
                  <a:gd name="T9" fmla="*/ 157 h 703"/>
                </a:gdLst>
                <a:ahLst/>
                <a:cxnLst>
                  <a:cxn ang="0">
                    <a:pos x="T0" y="T1"/>
                  </a:cxn>
                  <a:cxn ang="0">
                    <a:pos x="T2" y="T3"/>
                  </a:cxn>
                  <a:cxn ang="0">
                    <a:pos x="T4" y="T5"/>
                  </a:cxn>
                  <a:cxn ang="0">
                    <a:pos x="T6" y="T7"/>
                  </a:cxn>
                  <a:cxn ang="0">
                    <a:pos x="T8" y="T9"/>
                  </a:cxn>
                </a:cxnLst>
                <a:rect l="0" t="0" r="r" b="b"/>
                <a:pathLst>
                  <a:path w="981" h="703">
                    <a:moveTo>
                      <a:pt x="407" y="157"/>
                    </a:moveTo>
                    <a:cubicBezTo>
                      <a:pt x="332" y="348"/>
                      <a:pt x="138" y="567"/>
                      <a:pt x="69" y="611"/>
                    </a:cubicBezTo>
                    <a:cubicBezTo>
                      <a:pt x="0" y="655"/>
                      <a:pt x="31" y="694"/>
                      <a:pt x="107" y="699"/>
                    </a:cubicBezTo>
                    <a:cubicBezTo>
                      <a:pt x="183" y="703"/>
                      <a:pt x="546" y="660"/>
                      <a:pt x="764" y="330"/>
                    </a:cubicBezTo>
                    <a:cubicBezTo>
                      <a:pt x="981" y="0"/>
                      <a:pt x="407" y="157"/>
                      <a:pt x="407" y="1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lt1"/>
                  </a:solidFill>
                </a:endParaRPr>
              </a:p>
            </p:txBody>
          </p:sp>
          <p:sp>
            <p:nvSpPr>
              <p:cNvPr id="39" name="Freeform 12"/>
              <p:cNvSpPr/>
              <p:nvPr/>
            </p:nvSpPr>
            <p:spPr bwMode="auto">
              <a:xfrm>
                <a:off x="4061211" y="3363524"/>
                <a:ext cx="232821" cy="158648"/>
              </a:xfrm>
              <a:custGeom>
                <a:avLst/>
                <a:gdLst>
                  <a:gd name="T0" fmla="*/ 578 w 999"/>
                  <a:gd name="T1" fmla="*/ 142 h 680"/>
                  <a:gd name="T2" fmla="*/ 929 w 999"/>
                  <a:gd name="T3" fmla="*/ 585 h 680"/>
                  <a:gd name="T4" fmla="*/ 893 w 999"/>
                  <a:gd name="T5" fmla="*/ 674 h 680"/>
                  <a:gd name="T6" fmla="*/ 226 w 999"/>
                  <a:gd name="T7" fmla="*/ 324 h 680"/>
                  <a:gd name="T8" fmla="*/ 578 w 999"/>
                  <a:gd name="T9" fmla="*/ 142 h 680"/>
                </a:gdLst>
                <a:ahLst/>
                <a:cxnLst>
                  <a:cxn ang="0">
                    <a:pos x="T0" y="T1"/>
                  </a:cxn>
                  <a:cxn ang="0">
                    <a:pos x="T2" y="T3"/>
                  </a:cxn>
                  <a:cxn ang="0">
                    <a:pos x="T4" y="T5"/>
                  </a:cxn>
                  <a:cxn ang="0">
                    <a:pos x="T6" y="T7"/>
                  </a:cxn>
                  <a:cxn ang="0">
                    <a:pos x="T8" y="T9"/>
                  </a:cxn>
                </a:cxnLst>
                <a:rect l="0" t="0" r="r" b="b"/>
                <a:pathLst>
                  <a:path w="999" h="680">
                    <a:moveTo>
                      <a:pt x="578" y="142"/>
                    </a:moveTo>
                    <a:cubicBezTo>
                      <a:pt x="659" y="330"/>
                      <a:pt x="859" y="544"/>
                      <a:pt x="929" y="585"/>
                    </a:cubicBezTo>
                    <a:cubicBezTo>
                      <a:pt x="999" y="627"/>
                      <a:pt x="969" y="668"/>
                      <a:pt x="893" y="674"/>
                    </a:cubicBezTo>
                    <a:cubicBezTo>
                      <a:pt x="817" y="680"/>
                      <a:pt x="453" y="648"/>
                      <a:pt x="226" y="324"/>
                    </a:cubicBezTo>
                    <a:cubicBezTo>
                      <a:pt x="0" y="0"/>
                      <a:pt x="578" y="142"/>
                      <a:pt x="578" y="1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lt1"/>
                  </a:solidFill>
                </a:endParaRPr>
              </a:p>
            </p:txBody>
          </p:sp>
        </p:grpSp>
      </p:grpSp>
      <p:grpSp>
        <p:nvGrpSpPr>
          <p:cNvPr id="46" name="组合 45"/>
          <p:cNvGrpSpPr/>
          <p:nvPr/>
        </p:nvGrpSpPr>
        <p:grpSpPr>
          <a:xfrm>
            <a:off x="7323191" y="4672256"/>
            <a:ext cx="698176" cy="698176"/>
            <a:chOff x="7217420" y="5023204"/>
            <a:chExt cx="761890" cy="761890"/>
          </a:xfrm>
        </p:grpSpPr>
        <p:sp>
          <p:nvSpPr>
            <p:cNvPr id="44" name="椭圆 43"/>
            <p:cNvSpPr/>
            <p:nvPr/>
          </p:nvSpPr>
          <p:spPr>
            <a:xfrm>
              <a:off x="7217420" y="5023204"/>
              <a:ext cx="761890" cy="76189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82"/>
            <p:cNvSpPr>
              <a:spLocks noEditPoints="1"/>
            </p:cNvSpPr>
            <p:nvPr/>
          </p:nvSpPr>
          <p:spPr bwMode="auto">
            <a:xfrm>
              <a:off x="7460898" y="5240903"/>
              <a:ext cx="274934" cy="324922"/>
            </a:xfrm>
            <a:custGeom>
              <a:avLst/>
              <a:gdLst/>
              <a:ahLst/>
              <a:cxnLst>
                <a:cxn ang="0">
                  <a:pos x="61" y="26"/>
                </a:cxn>
                <a:cxn ang="0">
                  <a:pos x="61" y="68"/>
                </a:cxn>
                <a:cxn ang="0">
                  <a:pos x="58" y="72"/>
                </a:cxn>
                <a:cxn ang="0">
                  <a:pos x="4" y="72"/>
                </a:cxn>
                <a:cxn ang="0">
                  <a:pos x="0" y="68"/>
                </a:cxn>
                <a:cxn ang="0">
                  <a:pos x="0" y="4"/>
                </a:cxn>
                <a:cxn ang="0">
                  <a:pos x="4" y="0"/>
                </a:cxn>
                <a:cxn ang="0">
                  <a:pos x="36" y="0"/>
                </a:cxn>
                <a:cxn ang="0">
                  <a:pos x="36" y="22"/>
                </a:cxn>
                <a:cxn ang="0">
                  <a:pos x="40" y="26"/>
                </a:cxn>
                <a:cxn ang="0">
                  <a:pos x="61" y="26"/>
                </a:cxn>
                <a:cxn ang="0">
                  <a:pos x="46" y="32"/>
                </a:cxn>
                <a:cxn ang="0">
                  <a:pos x="45" y="31"/>
                </a:cxn>
                <a:cxn ang="0">
                  <a:pos x="16" y="31"/>
                </a:cxn>
                <a:cxn ang="0">
                  <a:pos x="15" y="32"/>
                </a:cxn>
                <a:cxn ang="0">
                  <a:pos x="15" y="35"/>
                </a:cxn>
                <a:cxn ang="0">
                  <a:pos x="16" y="36"/>
                </a:cxn>
                <a:cxn ang="0">
                  <a:pos x="45" y="36"/>
                </a:cxn>
                <a:cxn ang="0">
                  <a:pos x="46" y="35"/>
                </a:cxn>
                <a:cxn ang="0">
                  <a:pos x="46" y="32"/>
                </a:cxn>
                <a:cxn ang="0">
                  <a:pos x="46" y="43"/>
                </a:cxn>
                <a:cxn ang="0">
                  <a:pos x="45" y="41"/>
                </a:cxn>
                <a:cxn ang="0">
                  <a:pos x="16" y="41"/>
                </a:cxn>
                <a:cxn ang="0">
                  <a:pos x="15" y="43"/>
                </a:cxn>
                <a:cxn ang="0">
                  <a:pos x="15" y="45"/>
                </a:cxn>
                <a:cxn ang="0">
                  <a:pos x="16" y="47"/>
                </a:cxn>
                <a:cxn ang="0">
                  <a:pos x="45" y="47"/>
                </a:cxn>
                <a:cxn ang="0">
                  <a:pos x="46" y="45"/>
                </a:cxn>
                <a:cxn ang="0">
                  <a:pos x="46" y="43"/>
                </a:cxn>
                <a:cxn ang="0">
                  <a:pos x="46" y="53"/>
                </a:cxn>
                <a:cxn ang="0">
                  <a:pos x="45" y="52"/>
                </a:cxn>
                <a:cxn ang="0">
                  <a:pos x="16" y="52"/>
                </a:cxn>
                <a:cxn ang="0">
                  <a:pos x="15" y="53"/>
                </a:cxn>
                <a:cxn ang="0">
                  <a:pos x="15" y="56"/>
                </a:cxn>
                <a:cxn ang="0">
                  <a:pos x="16" y="57"/>
                </a:cxn>
                <a:cxn ang="0">
                  <a:pos x="45" y="57"/>
                </a:cxn>
                <a:cxn ang="0">
                  <a:pos x="46" y="56"/>
                </a:cxn>
                <a:cxn ang="0">
                  <a:pos x="46" y="53"/>
                </a:cxn>
                <a:cxn ang="0">
                  <a:pos x="60" y="21"/>
                </a:cxn>
                <a:cxn ang="0">
                  <a:pos x="41" y="21"/>
                </a:cxn>
                <a:cxn ang="0">
                  <a:pos x="41" y="2"/>
                </a:cxn>
                <a:cxn ang="0">
                  <a:pos x="42" y="3"/>
                </a:cxn>
                <a:cxn ang="0">
                  <a:pos x="59" y="19"/>
                </a:cxn>
                <a:cxn ang="0">
                  <a:pos x="60" y="21"/>
                </a:cxn>
              </a:cxnLst>
              <a:rect l="0" t="0" r="r" b="b"/>
              <a:pathLst>
                <a:path w="61" h="72">
                  <a:moveTo>
                    <a:pt x="61" y="26"/>
                  </a:moveTo>
                  <a:cubicBezTo>
                    <a:pt x="61" y="68"/>
                    <a:pt x="61" y="68"/>
                    <a:pt x="61" y="68"/>
                  </a:cubicBezTo>
                  <a:cubicBezTo>
                    <a:pt x="61" y="71"/>
                    <a:pt x="60" y="72"/>
                    <a:pt x="58" y="72"/>
                  </a:cubicBezTo>
                  <a:cubicBezTo>
                    <a:pt x="4" y="72"/>
                    <a:pt x="4" y="72"/>
                    <a:pt x="4" y="72"/>
                  </a:cubicBezTo>
                  <a:cubicBezTo>
                    <a:pt x="1" y="72"/>
                    <a:pt x="0" y="71"/>
                    <a:pt x="0" y="68"/>
                  </a:cubicBezTo>
                  <a:cubicBezTo>
                    <a:pt x="0" y="4"/>
                    <a:pt x="0" y="4"/>
                    <a:pt x="0" y="4"/>
                  </a:cubicBezTo>
                  <a:cubicBezTo>
                    <a:pt x="0" y="2"/>
                    <a:pt x="1" y="0"/>
                    <a:pt x="4" y="0"/>
                  </a:cubicBezTo>
                  <a:cubicBezTo>
                    <a:pt x="36" y="0"/>
                    <a:pt x="36" y="0"/>
                    <a:pt x="36" y="0"/>
                  </a:cubicBezTo>
                  <a:cubicBezTo>
                    <a:pt x="36" y="22"/>
                    <a:pt x="36" y="22"/>
                    <a:pt x="36" y="22"/>
                  </a:cubicBezTo>
                  <a:cubicBezTo>
                    <a:pt x="36" y="24"/>
                    <a:pt x="37" y="26"/>
                    <a:pt x="40" y="26"/>
                  </a:cubicBezTo>
                  <a:lnTo>
                    <a:pt x="61" y="26"/>
                  </a:lnTo>
                  <a:close/>
                  <a:moveTo>
                    <a:pt x="46" y="32"/>
                  </a:moveTo>
                  <a:cubicBezTo>
                    <a:pt x="46" y="32"/>
                    <a:pt x="45" y="31"/>
                    <a:pt x="45" y="31"/>
                  </a:cubicBezTo>
                  <a:cubicBezTo>
                    <a:pt x="16" y="31"/>
                    <a:pt x="16" y="31"/>
                    <a:pt x="16" y="31"/>
                  </a:cubicBezTo>
                  <a:cubicBezTo>
                    <a:pt x="16" y="31"/>
                    <a:pt x="15" y="32"/>
                    <a:pt x="15" y="32"/>
                  </a:cubicBezTo>
                  <a:cubicBezTo>
                    <a:pt x="15" y="35"/>
                    <a:pt x="15" y="35"/>
                    <a:pt x="15" y="35"/>
                  </a:cubicBezTo>
                  <a:cubicBezTo>
                    <a:pt x="15" y="36"/>
                    <a:pt x="16" y="36"/>
                    <a:pt x="16" y="36"/>
                  </a:cubicBezTo>
                  <a:cubicBezTo>
                    <a:pt x="45" y="36"/>
                    <a:pt x="45" y="36"/>
                    <a:pt x="45" y="36"/>
                  </a:cubicBezTo>
                  <a:cubicBezTo>
                    <a:pt x="45" y="36"/>
                    <a:pt x="46" y="36"/>
                    <a:pt x="46" y="35"/>
                  </a:cubicBezTo>
                  <a:lnTo>
                    <a:pt x="46" y="32"/>
                  </a:lnTo>
                  <a:close/>
                  <a:moveTo>
                    <a:pt x="46" y="43"/>
                  </a:moveTo>
                  <a:cubicBezTo>
                    <a:pt x="46" y="42"/>
                    <a:pt x="45" y="41"/>
                    <a:pt x="45" y="41"/>
                  </a:cubicBezTo>
                  <a:cubicBezTo>
                    <a:pt x="16" y="41"/>
                    <a:pt x="16" y="41"/>
                    <a:pt x="16" y="41"/>
                  </a:cubicBezTo>
                  <a:cubicBezTo>
                    <a:pt x="16" y="41"/>
                    <a:pt x="15" y="42"/>
                    <a:pt x="15" y="43"/>
                  </a:cubicBezTo>
                  <a:cubicBezTo>
                    <a:pt x="15" y="45"/>
                    <a:pt x="15" y="45"/>
                    <a:pt x="15" y="45"/>
                  </a:cubicBezTo>
                  <a:cubicBezTo>
                    <a:pt x="15" y="46"/>
                    <a:pt x="16" y="47"/>
                    <a:pt x="16" y="47"/>
                  </a:cubicBezTo>
                  <a:cubicBezTo>
                    <a:pt x="45" y="47"/>
                    <a:pt x="45" y="47"/>
                    <a:pt x="45" y="47"/>
                  </a:cubicBezTo>
                  <a:cubicBezTo>
                    <a:pt x="45" y="47"/>
                    <a:pt x="46" y="46"/>
                    <a:pt x="46" y="45"/>
                  </a:cubicBezTo>
                  <a:lnTo>
                    <a:pt x="46" y="43"/>
                  </a:lnTo>
                  <a:close/>
                  <a:moveTo>
                    <a:pt x="46" y="53"/>
                  </a:moveTo>
                  <a:cubicBezTo>
                    <a:pt x="46" y="52"/>
                    <a:pt x="45" y="52"/>
                    <a:pt x="45" y="52"/>
                  </a:cubicBezTo>
                  <a:cubicBezTo>
                    <a:pt x="16" y="52"/>
                    <a:pt x="16" y="52"/>
                    <a:pt x="16" y="52"/>
                  </a:cubicBezTo>
                  <a:cubicBezTo>
                    <a:pt x="16" y="52"/>
                    <a:pt x="15" y="52"/>
                    <a:pt x="15" y="53"/>
                  </a:cubicBezTo>
                  <a:cubicBezTo>
                    <a:pt x="15" y="56"/>
                    <a:pt x="15" y="56"/>
                    <a:pt x="15" y="56"/>
                  </a:cubicBezTo>
                  <a:cubicBezTo>
                    <a:pt x="15" y="56"/>
                    <a:pt x="16" y="57"/>
                    <a:pt x="16" y="57"/>
                  </a:cubicBezTo>
                  <a:cubicBezTo>
                    <a:pt x="45" y="57"/>
                    <a:pt x="45" y="57"/>
                    <a:pt x="45" y="57"/>
                  </a:cubicBezTo>
                  <a:cubicBezTo>
                    <a:pt x="45" y="57"/>
                    <a:pt x="46" y="56"/>
                    <a:pt x="46" y="56"/>
                  </a:cubicBezTo>
                  <a:lnTo>
                    <a:pt x="46" y="53"/>
                  </a:lnTo>
                  <a:close/>
                  <a:moveTo>
                    <a:pt x="60" y="21"/>
                  </a:moveTo>
                  <a:cubicBezTo>
                    <a:pt x="41" y="21"/>
                    <a:pt x="41" y="21"/>
                    <a:pt x="41" y="21"/>
                  </a:cubicBezTo>
                  <a:cubicBezTo>
                    <a:pt x="41" y="2"/>
                    <a:pt x="41" y="2"/>
                    <a:pt x="41" y="2"/>
                  </a:cubicBezTo>
                  <a:cubicBezTo>
                    <a:pt x="41" y="2"/>
                    <a:pt x="42" y="3"/>
                    <a:pt x="42" y="3"/>
                  </a:cubicBezTo>
                  <a:cubicBezTo>
                    <a:pt x="59" y="19"/>
                    <a:pt x="59" y="19"/>
                    <a:pt x="59" y="19"/>
                  </a:cubicBezTo>
                  <a:cubicBezTo>
                    <a:pt x="59" y="20"/>
                    <a:pt x="59" y="20"/>
                    <a:pt x="60" y="2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grpSp>
        <p:nvGrpSpPr>
          <p:cNvPr id="47" name="组合 46"/>
          <p:cNvGrpSpPr/>
          <p:nvPr/>
        </p:nvGrpSpPr>
        <p:grpSpPr>
          <a:xfrm>
            <a:off x="8553831" y="4672256"/>
            <a:ext cx="698176" cy="698176"/>
            <a:chOff x="8448059" y="5023204"/>
            <a:chExt cx="761890" cy="761890"/>
          </a:xfrm>
        </p:grpSpPr>
        <p:sp>
          <p:nvSpPr>
            <p:cNvPr id="45" name="椭圆 44"/>
            <p:cNvSpPr/>
            <p:nvPr/>
          </p:nvSpPr>
          <p:spPr>
            <a:xfrm>
              <a:off x="8448059" y="5023204"/>
              <a:ext cx="761890" cy="76189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148"/>
            <p:cNvSpPr>
              <a:spLocks noEditPoints="1"/>
            </p:cNvSpPr>
            <p:nvPr/>
          </p:nvSpPr>
          <p:spPr bwMode="auto">
            <a:xfrm>
              <a:off x="8657716" y="5210882"/>
              <a:ext cx="342576" cy="330250"/>
            </a:xfrm>
            <a:custGeom>
              <a:avLst/>
              <a:gdLst/>
              <a:ahLst/>
              <a:cxnLst>
                <a:cxn ang="0">
                  <a:pos x="16" y="54"/>
                </a:cxn>
                <a:cxn ang="0">
                  <a:pos x="14" y="57"/>
                </a:cxn>
                <a:cxn ang="0">
                  <a:pos x="2" y="57"/>
                </a:cxn>
                <a:cxn ang="0">
                  <a:pos x="0" y="54"/>
                </a:cxn>
                <a:cxn ang="0">
                  <a:pos x="0" y="29"/>
                </a:cxn>
                <a:cxn ang="0">
                  <a:pos x="2" y="26"/>
                </a:cxn>
                <a:cxn ang="0">
                  <a:pos x="14" y="26"/>
                </a:cxn>
                <a:cxn ang="0">
                  <a:pos x="16" y="29"/>
                </a:cxn>
                <a:cxn ang="0">
                  <a:pos x="16" y="54"/>
                </a:cxn>
                <a:cxn ang="0">
                  <a:pos x="7" y="47"/>
                </a:cxn>
                <a:cxn ang="0">
                  <a:pos x="5" y="49"/>
                </a:cxn>
                <a:cxn ang="0">
                  <a:pos x="7" y="52"/>
                </a:cxn>
                <a:cxn ang="0">
                  <a:pos x="10" y="49"/>
                </a:cxn>
                <a:cxn ang="0">
                  <a:pos x="7" y="47"/>
                </a:cxn>
                <a:cxn ang="0">
                  <a:pos x="62" y="35"/>
                </a:cxn>
                <a:cxn ang="0">
                  <a:pos x="62" y="38"/>
                </a:cxn>
                <a:cxn ang="0">
                  <a:pos x="61" y="43"/>
                </a:cxn>
                <a:cxn ang="0">
                  <a:pos x="61" y="48"/>
                </a:cxn>
                <a:cxn ang="0">
                  <a:pos x="59" y="52"/>
                </a:cxn>
                <a:cxn ang="0">
                  <a:pos x="57" y="59"/>
                </a:cxn>
                <a:cxn ang="0">
                  <a:pos x="49" y="62"/>
                </a:cxn>
                <a:cxn ang="0">
                  <a:pos x="47" y="62"/>
                </a:cxn>
                <a:cxn ang="0">
                  <a:pos x="44" y="62"/>
                </a:cxn>
                <a:cxn ang="0">
                  <a:pos x="43" y="62"/>
                </a:cxn>
                <a:cxn ang="0">
                  <a:pos x="28" y="59"/>
                </a:cxn>
                <a:cxn ang="0">
                  <a:pos x="22" y="57"/>
                </a:cxn>
                <a:cxn ang="0">
                  <a:pos x="19" y="54"/>
                </a:cxn>
                <a:cxn ang="0">
                  <a:pos x="19" y="29"/>
                </a:cxn>
                <a:cxn ang="0">
                  <a:pos x="21" y="26"/>
                </a:cxn>
                <a:cxn ang="0">
                  <a:pos x="29" y="19"/>
                </a:cxn>
                <a:cxn ang="0">
                  <a:pos x="33" y="14"/>
                </a:cxn>
                <a:cxn ang="0">
                  <a:pos x="35" y="8"/>
                </a:cxn>
                <a:cxn ang="0">
                  <a:pos x="38" y="1"/>
                </a:cxn>
                <a:cxn ang="0">
                  <a:pos x="40" y="0"/>
                </a:cxn>
                <a:cxn ang="0">
                  <a:pos x="49" y="11"/>
                </a:cxn>
                <a:cxn ang="0">
                  <a:pos x="46" y="18"/>
                </a:cxn>
                <a:cxn ang="0">
                  <a:pos x="45" y="21"/>
                </a:cxn>
                <a:cxn ang="0">
                  <a:pos x="56" y="21"/>
                </a:cxn>
                <a:cxn ang="0">
                  <a:pos x="64" y="29"/>
                </a:cxn>
                <a:cxn ang="0">
                  <a:pos x="62" y="35"/>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sp>
        <p:nvSpPr>
          <p:cNvPr id="42" name="PA_矩形 41"/>
          <p:cNvSpPr/>
          <p:nvPr>
            <p:custDataLst>
              <p:tags r:id="rId1"/>
            </p:custDataLst>
          </p:nvPr>
        </p:nvSpPr>
        <p:spPr>
          <a:xfrm>
            <a:off x="1671380" y="2233833"/>
            <a:ext cx="3261021" cy="2514548"/>
          </a:xfrm>
          <a:prstGeom prst="rect">
            <a:avLst/>
          </a:prstGeom>
          <a:ln w="28575">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矩形 4"/>
          <p:cNvSpPr/>
          <p:nvPr/>
        </p:nvSpPr>
        <p:spPr>
          <a:xfrm>
            <a:off x="2134871" y="3411857"/>
            <a:ext cx="3321685" cy="2215515"/>
          </a:xfrm>
          <a:prstGeom prst="rect">
            <a:avLst/>
          </a:prstGeom>
          <a:blipFill rotWithShape="1">
            <a:blip r:embed="rId5" cstate="screen">
              <a:extLst>
                <a:ext uri="{28A0092B-C50C-407E-A947-70E740481C1C}">
                  <a14:useLocalDpi xmlns:a14="http://schemas.microsoft.com/office/drawing/2010/main"/>
                </a:ext>
              </a:extLst>
            </a:blip>
            <a:stretch>
              <a:fillRect/>
            </a:stretch>
          </a:blip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500"/>
                            </p:stCondLst>
                            <p:childTnLst>
                              <p:par>
                                <p:cTn id="19" presetID="20" presetClass="entr" presetSubtype="0"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edge">
                                      <p:cBhvr>
                                        <p:cTn id="21" dur="500"/>
                                        <p:tgtEl>
                                          <p:spTgt spid="42"/>
                                        </p:tgtEl>
                                      </p:cBhvr>
                                    </p:animEffect>
                                  </p:childTnLst>
                                </p:cTn>
                              </p:par>
                            </p:childTnLst>
                          </p:cTn>
                        </p:par>
                        <p:par>
                          <p:cTn id="22" fill="hold">
                            <p:stCondLst>
                              <p:cond delay="2000"/>
                            </p:stCondLst>
                            <p:childTnLst>
                              <p:par>
                                <p:cTn id="23" presetID="14" presetClass="entr" presetSubtype="5"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vertical)">
                                      <p:cBhvr>
                                        <p:cTn id="25" dur="500"/>
                                        <p:tgtEl>
                                          <p:spTgt spid="5"/>
                                        </p:tgtEl>
                                      </p:cBhvr>
                                    </p:animEffect>
                                  </p:childTnLst>
                                </p:cTn>
                              </p:par>
                            </p:childTnLst>
                          </p:cTn>
                        </p:par>
                        <p:par>
                          <p:cTn id="26" fill="hold">
                            <p:stCondLst>
                              <p:cond delay="2500"/>
                            </p:stCondLst>
                            <p:childTnLst>
                              <p:par>
                                <p:cTn id="27" presetID="47" presetClass="entr" presetSubtype="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anim calcmode="lin" valueType="num">
                                      <p:cBhvr>
                                        <p:cTn id="30" dur="500" fill="hold"/>
                                        <p:tgtEl>
                                          <p:spTgt spid="23"/>
                                        </p:tgtEl>
                                        <p:attrNameLst>
                                          <p:attrName>ppt_x</p:attrName>
                                        </p:attrNameLst>
                                      </p:cBhvr>
                                      <p:tavLst>
                                        <p:tav tm="0">
                                          <p:val>
                                            <p:strVal val="#ppt_x"/>
                                          </p:val>
                                        </p:tav>
                                        <p:tav tm="100000">
                                          <p:val>
                                            <p:strVal val="#ppt_x"/>
                                          </p:val>
                                        </p:tav>
                                      </p:tavLst>
                                    </p:anim>
                                    <p:anim calcmode="lin" valueType="num">
                                      <p:cBhvr>
                                        <p:cTn id="31" dur="500" fill="hold"/>
                                        <p:tgtEl>
                                          <p:spTgt spid="23"/>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 presetClass="entr" presetSubtype="2"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1+#ppt_w/2"/>
                                          </p:val>
                                        </p:tav>
                                        <p:tav tm="100000">
                                          <p:val>
                                            <p:strVal val="#ppt_x"/>
                                          </p:val>
                                        </p:tav>
                                      </p:tavLst>
                                    </p:anim>
                                    <p:anim calcmode="lin" valueType="num">
                                      <p:cBhvr additive="base">
                                        <p:cTn id="36" dur="500" fill="hold"/>
                                        <p:tgtEl>
                                          <p:spTgt spid="24"/>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8" fill="hold" grpId="1"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500"/>
                                        <p:tgtEl>
                                          <p:spTgt spid="25"/>
                                        </p:tgtEl>
                                      </p:cBhvr>
                                    </p:animEffect>
                                  </p:childTnLst>
                                </p:cTn>
                              </p:par>
                            </p:childTnLst>
                          </p:cTn>
                        </p:par>
                        <p:par>
                          <p:cTn id="41" fill="hold">
                            <p:stCondLst>
                              <p:cond delay="4000"/>
                            </p:stCondLst>
                            <p:childTnLst>
                              <p:par>
                                <p:cTn id="42" presetID="53" presetClass="entr" presetSubtype="16"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childTnLst>
                          </p:cTn>
                        </p:par>
                        <p:par>
                          <p:cTn id="47" fill="hold">
                            <p:stCondLst>
                              <p:cond delay="4500"/>
                            </p:stCondLst>
                            <p:childTnLst>
                              <p:par>
                                <p:cTn id="48" presetID="53" presetClass="entr" presetSubtype="16" fill="hold" nodeType="afterEffect">
                                  <p:stCondLst>
                                    <p:cond delay="0"/>
                                  </p:stCondLst>
                                  <p:childTnLst>
                                    <p:set>
                                      <p:cBhvr>
                                        <p:cTn id="49" dur="1" fill="hold">
                                          <p:stCondLst>
                                            <p:cond delay="0"/>
                                          </p:stCondLst>
                                        </p:cTn>
                                        <p:tgtEl>
                                          <p:spTgt spid="46"/>
                                        </p:tgtEl>
                                        <p:attrNameLst>
                                          <p:attrName>style.visibility</p:attrName>
                                        </p:attrNameLst>
                                      </p:cBhvr>
                                      <p:to>
                                        <p:strVal val="visible"/>
                                      </p:to>
                                    </p:set>
                                    <p:anim calcmode="lin" valueType="num">
                                      <p:cBhvr>
                                        <p:cTn id="50" dur="500" fill="hold"/>
                                        <p:tgtEl>
                                          <p:spTgt spid="46"/>
                                        </p:tgtEl>
                                        <p:attrNameLst>
                                          <p:attrName>ppt_w</p:attrName>
                                        </p:attrNameLst>
                                      </p:cBhvr>
                                      <p:tavLst>
                                        <p:tav tm="0">
                                          <p:val>
                                            <p:fltVal val="0"/>
                                          </p:val>
                                        </p:tav>
                                        <p:tav tm="100000">
                                          <p:val>
                                            <p:strVal val="#ppt_w"/>
                                          </p:val>
                                        </p:tav>
                                      </p:tavLst>
                                    </p:anim>
                                    <p:anim calcmode="lin" valueType="num">
                                      <p:cBhvr>
                                        <p:cTn id="51" dur="500" fill="hold"/>
                                        <p:tgtEl>
                                          <p:spTgt spid="46"/>
                                        </p:tgtEl>
                                        <p:attrNameLst>
                                          <p:attrName>ppt_h</p:attrName>
                                        </p:attrNameLst>
                                      </p:cBhvr>
                                      <p:tavLst>
                                        <p:tav tm="0">
                                          <p:val>
                                            <p:fltVal val="0"/>
                                          </p:val>
                                        </p:tav>
                                        <p:tav tm="100000">
                                          <p:val>
                                            <p:strVal val="#ppt_h"/>
                                          </p:val>
                                        </p:tav>
                                      </p:tavLst>
                                    </p:anim>
                                    <p:animEffect transition="in" filter="fade">
                                      <p:cBhvr>
                                        <p:cTn id="52" dur="500"/>
                                        <p:tgtEl>
                                          <p:spTgt spid="46"/>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p:cTn id="56" dur="500" fill="hold"/>
                                        <p:tgtEl>
                                          <p:spTgt spid="47"/>
                                        </p:tgtEl>
                                        <p:attrNameLst>
                                          <p:attrName>ppt_w</p:attrName>
                                        </p:attrNameLst>
                                      </p:cBhvr>
                                      <p:tavLst>
                                        <p:tav tm="0">
                                          <p:val>
                                            <p:fltVal val="0"/>
                                          </p:val>
                                        </p:tav>
                                        <p:tav tm="100000">
                                          <p:val>
                                            <p:strVal val="#ppt_w"/>
                                          </p:val>
                                        </p:tav>
                                      </p:tavLst>
                                    </p:anim>
                                    <p:anim calcmode="lin" valueType="num">
                                      <p:cBhvr>
                                        <p:cTn id="57" dur="500" fill="hold"/>
                                        <p:tgtEl>
                                          <p:spTgt spid="47"/>
                                        </p:tgtEl>
                                        <p:attrNameLst>
                                          <p:attrName>ppt_h</p:attrName>
                                        </p:attrNameLst>
                                      </p:cBhvr>
                                      <p:tavLst>
                                        <p:tav tm="0">
                                          <p:val>
                                            <p:fltVal val="0"/>
                                          </p:val>
                                        </p:tav>
                                        <p:tav tm="100000">
                                          <p:val>
                                            <p:strVal val="#ppt_h"/>
                                          </p:val>
                                        </p:tav>
                                      </p:tavLst>
                                    </p:anim>
                                    <p:animEffect transition="in" filter="fade">
                                      <p:cBhvr>
                                        <p:cTn id="5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19" grpId="2"/>
      <p:bldP spid="23" grpId="0"/>
      <p:bldP spid="25" grpId="0"/>
      <p:bldP spid="25" grpId="1"/>
      <p:bldP spid="42"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61971" y="1756412"/>
            <a:ext cx="6068695" cy="2531745"/>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03</a:t>
              </a: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67" name="任意多边形 66"/>
          <p:cNvSpPr/>
          <p:nvPr/>
        </p:nvSpPr>
        <p:spPr>
          <a:xfrm rot="5400000">
            <a:off x="715012" y="1726565"/>
            <a:ext cx="2521585" cy="2580640"/>
          </a:xfrm>
          <a:custGeom>
            <a:avLst/>
            <a:gdLst>
              <a:gd name="connsiteX0" fmla="*/ 0 w 2841946"/>
              <a:gd name="connsiteY0" fmla="*/ 2908845 h 2908845"/>
              <a:gd name="connsiteX1" fmla="*/ 0 w 2841946"/>
              <a:gd name="connsiteY1" fmla="*/ 225317 h 2908845"/>
              <a:gd name="connsiteX2" fmla="*/ 1196001 w 2841946"/>
              <a:gd name="connsiteY2" fmla="*/ 225317 h 2908845"/>
              <a:gd name="connsiteX3" fmla="*/ 1420973 w 2841946"/>
              <a:gd name="connsiteY3" fmla="*/ 0 h 2908845"/>
              <a:gd name="connsiteX4" fmla="*/ 1645946 w 2841946"/>
              <a:gd name="connsiteY4" fmla="*/ 225317 h 2908845"/>
              <a:gd name="connsiteX5" fmla="*/ 2841946 w 2841946"/>
              <a:gd name="connsiteY5" fmla="*/ 225317 h 2908845"/>
              <a:gd name="connsiteX6" fmla="*/ 2841946 w 2841946"/>
              <a:gd name="connsiteY6" fmla="*/ 2908845 h 290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1946" h="2908845">
                <a:moveTo>
                  <a:pt x="0" y="2908845"/>
                </a:moveTo>
                <a:lnTo>
                  <a:pt x="0" y="225317"/>
                </a:lnTo>
                <a:lnTo>
                  <a:pt x="1196001" y="225317"/>
                </a:lnTo>
                <a:lnTo>
                  <a:pt x="1420973" y="0"/>
                </a:lnTo>
                <a:lnTo>
                  <a:pt x="1645946" y="225317"/>
                </a:lnTo>
                <a:lnTo>
                  <a:pt x="2841946" y="225317"/>
                </a:lnTo>
                <a:lnTo>
                  <a:pt x="2841946" y="2908845"/>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矩形 47"/>
          <p:cNvSpPr>
            <a:spLocks noChangeArrowheads="1"/>
          </p:cNvSpPr>
          <p:nvPr/>
        </p:nvSpPr>
        <p:spPr bwMode="auto">
          <a:xfrm>
            <a:off x="731520" y="2557781"/>
            <a:ext cx="2285365" cy="147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indent="0" algn="ctr">
              <a:lnSpc>
                <a:spcPct val="150000"/>
              </a:lnSpc>
              <a:buNone/>
            </a:pPr>
            <a:r>
              <a:rPr lang="zh-CN" altLang="en-US" sz="1200">
                <a:solidFill>
                  <a:schemeClr val="bg1"/>
                </a:solidFill>
                <a:sym typeface="+mn-ea"/>
              </a:rPr>
              <a:t>I love you more than I've ever loved any woman. And I've waited longer for you than I've waited for any woman.</a:t>
            </a:r>
            <a:endParaRPr lang="zh-CN" altLang="en-US" sz="1400" dirty="0">
              <a:solidFill>
                <a:schemeClr val="bg1">
                  <a:lumMod val="95000"/>
                </a:schemeClr>
              </a:solidFill>
              <a:latin typeface="冬青黑体简体中文 W3" panose="020B0300000000000000" pitchFamily="34" charset="-122"/>
              <a:ea typeface="冬青黑体简体中文 W3" panose="020B0300000000000000" pitchFamily="34" charset="-122"/>
              <a:sym typeface="微软雅黑" panose="020B0503020204020204" charset="-122"/>
            </a:endParaRPr>
          </a:p>
        </p:txBody>
      </p:sp>
      <p:sp>
        <p:nvSpPr>
          <p:cNvPr id="68" name="任意多边形 67"/>
          <p:cNvSpPr/>
          <p:nvPr/>
        </p:nvSpPr>
        <p:spPr>
          <a:xfrm rot="16200000" flipH="1">
            <a:off x="8960486" y="1716405"/>
            <a:ext cx="2521585" cy="2580640"/>
          </a:xfrm>
          <a:custGeom>
            <a:avLst/>
            <a:gdLst>
              <a:gd name="connsiteX0" fmla="*/ 0 w 2841946"/>
              <a:gd name="connsiteY0" fmla="*/ 2908845 h 2908845"/>
              <a:gd name="connsiteX1" fmla="*/ 0 w 2841946"/>
              <a:gd name="connsiteY1" fmla="*/ 225317 h 2908845"/>
              <a:gd name="connsiteX2" fmla="*/ 1196001 w 2841946"/>
              <a:gd name="connsiteY2" fmla="*/ 225317 h 2908845"/>
              <a:gd name="connsiteX3" fmla="*/ 1420973 w 2841946"/>
              <a:gd name="connsiteY3" fmla="*/ 0 h 2908845"/>
              <a:gd name="connsiteX4" fmla="*/ 1645946 w 2841946"/>
              <a:gd name="connsiteY4" fmla="*/ 225317 h 2908845"/>
              <a:gd name="connsiteX5" fmla="*/ 2841946 w 2841946"/>
              <a:gd name="connsiteY5" fmla="*/ 225317 h 2908845"/>
              <a:gd name="connsiteX6" fmla="*/ 2841946 w 2841946"/>
              <a:gd name="connsiteY6" fmla="*/ 2908845 h 290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1946" h="2908845">
                <a:moveTo>
                  <a:pt x="0" y="2908845"/>
                </a:moveTo>
                <a:lnTo>
                  <a:pt x="0" y="225317"/>
                </a:lnTo>
                <a:lnTo>
                  <a:pt x="1196001" y="225317"/>
                </a:lnTo>
                <a:lnTo>
                  <a:pt x="1420973" y="0"/>
                </a:lnTo>
                <a:lnTo>
                  <a:pt x="1645946" y="225317"/>
                </a:lnTo>
                <a:lnTo>
                  <a:pt x="2841946" y="225317"/>
                </a:lnTo>
                <a:lnTo>
                  <a:pt x="2841946" y="2908845"/>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矩形 47"/>
          <p:cNvSpPr>
            <a:spLocks noChangeArrowheads="1"/>
          </p:cNvSpPr>
          <p:nvPr/>
        </p:nvSpPr>
        <p:spPr bwMode="auto">
          <a:xfrm>
            <a:off x="9224011" y="2557782"/>
            <a:ext cx="2219325" cy="147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50000"/>
              </a:lnSpc>
              <a:spcBef>
                <a:spcPct val="20000"/>
              </a:spcBef>
              <a:buNone/>
            </a:pPr>
            <a:r>
              <a:rPr lang="zh-CN" altLang="en-US" sz="1200">
                <a:solidFill>
                  <a:schemeClr val="bg1"/>
                </a:solidFill>
                <a:sym typeface="+mn-ea"/>
              </a:rPr>
              <a:t>I love you more than I've ever loved any woman. And I've waited longer for you than I've waited for any woman.</a:t>
            </a:r>
            <a:endParaRPr lang="zh-CN" altLang="en-US" sz="1400" dirty="0">
              <a:solidFill>
                <a:schemeClr val="bg1">
                  <a:lumMod val="95000"/>
                </a:schemeClr>
              </a:solidFill>
              <a:latin typeface="冬青黑体简体中文 W3" panose="020B0300000000000000" pitchFamily="34" charset="-122"/>
              <a:ea typeface="冬青黑体简体中文 W3" panose="020B0300000000000000" pitchFamily="34" charset="-122"/>
              <a:sym typeface="微软雅黑" panose="020B0503020204020204" charset="-122"/>
            </a:endParaRPr>
          </a:p>
        </p:txBody>
      </p:sp>
      <p:sp>
        <p:nvSpPr>
          <p:cNvPr id="28" name="Freeform 95"/>
          <p:cNvSpPr>
            <a:spLocks noChangeArrowheads="1"/>
          </p:cNvSpPr>
          <p:nvPr/>
        </p:nvSpPr>
        <p:spPr bwMode="auto">
          <a:xfrm>
            <a:off x="10065386" y="2005332"/>
            <a:ext cx="535940" cy="437515"/>
          </a:xfrm>
          <a:custGeom>
            <a:avLst/>
            <a:gdLst>
              <a:gd name="T0" fmla="*/ 216253 w 619"/>
              <a:gd name="T1" fmla="*/ 42267 h 501"/>
              <a:gd name="T2" fmla="*/ 184694 w 619"/>
              <a:gd name="T3" fmla="*/ 10477 h 501"/>
              <a:gd name="T4" fmla="*/ 211232 w 619"/>
              <a:gd name="T5" fmla="*/ 5058 h 501"/>
              <a:gd name="T6" fmla="*/ 174293 w 619"/>
              <a:gd name="T7" fmla="*/ 0 h 501"/>
              <a:gd name="T8" fmla="*/ 68498 w 619"/>
              <a:gd name="T9" fmla="*/ 42267 h 501"/>
              <a:gd name="T10" fmla="*/ 21159 w 619"/>
              <a:gd name="T11" fmla="*/ 0 h 501"/>
              <a:gd name="T12" fmla="*/ 21159 w 619"/>
              <a:gd name="T13" fmla="*/ 10477 h 501"/>
              <a:gd name="T14" fmla="*/ 52718 w 619"/>
              <a:gd name="T15" fmla="*/ 42267 h 501"/>
              <a:gd name="T16" fmla="*/ 0 w 619"/>
              <a:gd name="T17" fmla="*/ 47686 h 501"/>
              <a:gd name="T18" fmla="*/ 10400 w 619"/>
              <a:gd name="T19" fmla="*/ 53105 h 501"/>
              <a:gd name="T20" fmla="*/ 47339 w 619"/>
              <a:gd name="T21" fmla="*/ 180630 h 501"/>
              <a:gd name="T22" fmla="*/ 195452 w 619"/>
              <a:gd name="T23" fmla="*/ 153897 h 501"/>
              <a:gd name="T24" fmla="*/ 216253 w 619"/>
              <a:gd name="T25" fmla="*/ 53105 h 501"/>
              <a:gd name="T26" fmla="*/ 216253 w 619"/>
              <a:gd name="T27" fmla="*/ 42267 h 501"/>
              <a:gd name="T28" fmla="*/ 68498 w 619"/>
              <a:gd name="T29" fmla="*/ 170153 h 501"/>
              <a:gd name="T30" fmla="*/ 31559 w 619"/>
              <a:gd name="T31" fmla="*/ 153897 h 501"/>
              <a:gd name="T32" fmla="*/ 68498 w 619"/>
              <a:gd name="T33" fmla="*/ 138001 h 501"/>
              <a:gd name="T34" fmla="*/ 68498 w 619"/>
              <a:gd name="T35" fmla="*/ 127525 h 501"/>
              <a:gd name="T36" fmla="*/ 31559 w 619"/>
              <a:gd name="T37" fmla="*/ 127525 h 501"/>
              <a:gd name="T38" fmla="*/ 68498 w 619"/>
              <a:gd name="T39" fmla="*/ 95373 h 501"/>
              <a:gd name="T40" fmla="*/ 68498 w 619"/>
              <a:gd name="T41" fmla="*/ 84896 h 501"/>
              <a:gd name="T42" fmla="*/ 26180 w 619"/>
              <a:gd name="T43" fmla="*/ 84896 h 501"/>
              <a:gd name="T44" fmla="*/ 68498 w 619"/>
              <a:gd name="T45" fmla="*/ 53105 h 501"/>
              <a:gd name="T46" fmla="*/ 137355 w 619"/>
              <a:gd name="T47" fmla="*/ 170153 h 501"/>
              <a:gd name="T48" fmla="*/ 84636 w 619"/>
              <a:gd name="T49" fmla="*/ 170153 h 501"/>
              <a:gd name="T50" fmla="*/ 137355 w 619"/>
              <a:gd name="T51" fmla="*/ 138001 h 501"/>
              <a:gd name="T52" fmla="*/ 137355 w 619"/>
              <a:gd name="T53" fmla="*/ 127525 h 501"/>
              <a:gd name="T54" fmla="*/ 84636 w 619"/>
              <a:gd name="T55" fmla="*/ 127525 h 501"/>
              <a:gd name="T56" fmla="*/ 137355 w 619"/>
              <a:gd name="T57" fmla="*/ 95373 h 501"/>
              <a:gd name="T58" fmla="*/ 137355 w 619"/>
              <a:gd name="T59" fmla="*/ 84896 h 501"/>
              <a:gd name="T60" fmla="*/ 84636 w 619"/>
              <a:gd name="T61" fmla="*/ 84896 h 501"/>
              <a:gd name="T62" fmla="*/ 137355 w 619"/>
              <a:gd name="T63" fmla="*/ 53105 h 501"/>
              <a:gd name="T64" fmla="*/ 179314 w 619"/>
              <a:gd name="T65" fmla="*/ 153897 h 501"/>
              <a:gd name="T66" fmla="*/ 168914 w 619"/>
              <a:gd name="T67" fmla="*/ 170153 h 501"/>
              <a:gd name="T68" fmla="*/ 153134 w 619"/>
              <a:gd name="T69" fmla="*/ 138001 h 501"/>
              <a:gd name="T70" fmla="*/ 179314 w 619"/>
              <a:gd name="T71" fmla="*/ 153897 h 501"/>
              <a:gd name="T72" fmla="*/ 184694 w 619"/>
              <a:gd name="T73" fmla="*/ 127525 h 501"/>
              <a:gd name="T74" fmla="*/ 153134 w 619"/>
              <a:gd name="T75" fmla="*/ 95373 h 501"/>
              <a:gd name="T76" fmla="*/ 184694 w 619"/>
              <a:gd name="T77" fmla="*/ 127525 h 501"/>
              <a:gd name="T78" fmla="*/ 190073 w 619"/>
              <a:gd name="T79" fmla="*/ 84896 h 501"/>
              <a:gd name="T80" fmla="*/ 153134 w 619"/>
              <a:gd name="T81" fmla="*/ 53105 h 501"/>
              <a:gd name="T82" fmla="*/ 190073 w 619"/>
              <a:gd name="T83" fmla="*/ 84896 h 50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19" h="501">
                <a:moveTo>
                  <a:pt x="603" y="117"/>
                </a:moveTo>
                <a:lnTo>
                  <a:pt x="603" y="117"/>
                </a:lnTo>
                <a:cubicBezTo>
                  <a:pt x="471" y="117"/>
                  <a:pt x="471" y="117"/>
                  <a:pt x="471" y="117"/>
                </a:cubicBezTo>
                <a:cubicBezTo>
                  <a:pt x="515" y="29"/>
                  <a:pt x="515" y="29"/>
                  <a:pt x="515" y="29"/>
                </a:cubicBezTo>
                <a:cubicBezTo>
                  <a:pt x="559" y="29"/>
                  <a:pt x="559" y="29"/>
                  <a:pt x="559" y="29"/>
                </a:cubicBezTo>
                <a:cubicBezTo>
                  <a:pt x="574" y="29"/>
                  <a:pt x="589" y="29"/>
                  <a:pt x="589" y="14"/>
                </a:cubicBezTo>
                <a:cubicBezTo>
                  <a:pt x="589" y="0"/>
                  <a:pt x="574" y="0"/>
                  <a:pt x="559" y="0"/>
                </a:cubicBezTo>
                <a:cubicBezTo>
                  <a:pt x="486" y="0"/>
                  <a:pt x="486" y="0"/>
                  <a:pt x="486" y="0"/>
                </a:cubicBezTo>
                <a:cubicBezTo>
                  <a:pt x="427" y="117"/>
                  <a:pt x="427" y="117"/>
                  <a:pt x="427" y="117"/>
                </a:cubicBezTo>
                <a:cubicBezTo>
                  <a:pt x="191" y="117"/>
                  <a:pt x="191" y="117"/>
                  <a:pt x="191" y="117"/>
                </a:cubicBezTo>
                <a:cubicBezTo>
                  <a:pt x="132" y="0"/>
                  <a:pt x="132" y="0"/>
                  <a:pt x="132" y="0"/>
                </a:cubicBezTo>
                <a:cubicBezTo>
                  <a:pt x="59" y="0"/>
                  <a:pt x="59" y="0"/>
                  <a:pt x="59" y="0"/>
                </a:cubicBezTo>
                <a:cubicBezTo>
                  <a:pt x="44" y="0"/>
                  <a:pt x="29" y="0"/>
                  <a:pt x="29" y="14"/>
                </a:cubicBezTo>
                <a:cubicBezTo>
                  <a:pt x="29" y="29"/>
                  <a:pt x="44" y="29"/>
                  <a:pt x="59" y="29"/>
                </a:cubicBezTo>
                <a:cubicBezTo>
                  <a:pt x="103" y="29"/>
                  <a:pt x="103" y="29"/>
                  <a:pt x="103" y="29"/>
                </a:cubicBezTo>
                <a:cubicBezTo>
                  <a:pt x="147" y="117"/>
                  <a:pt x="147" y="117"/>
                  <a:pt x="147" y="117"/>
                </a:cubicBezTo>
                <a:cubicBezTo>
                  <a:pt x="15" y="117"/>
                  <a:pt x="15" y="117"/>
                  <a:pt x="15" y="117"/>
                </a:cubicBezTo>
                <a:cubicBezTo>
                  <a:pt x="0" y="117"/>
                  <a:pt x="0" y="117"/>
                  <a:pt x="0" y="132"/>
                </a:cubicBezTo>
                <a:cubicBezTo>
                  <a:pt x="0" y="147"/>
                  <a:pt x="0" y="147"/>
                  <a:pt x="15" y="147"/>
                </a:cubicBezTo>
                <a:cubicBezTo>
                  <a:pt x="29" y="147"/>
                  <a:pt x="29" y="147"/>
                  <a:pt x="29" y="147"/>
                </a:cubicBezTo>
                <a:cubicBezTo>
                  <a:pt x="59" y="426"/>
                  <a:pt x="59" y="426"/>
                  <a:pt x="59" y="426"/>
                </a:cubicBezTo>
                <a:cubicBezTo>
                  <a:pt x="59" y="471"/>
                  <a:pt x="88" y="500"/>
                  <a:pt x="132" y="500"/>
                </a:cubicBezTo>
                <a:cubicBezTo>
                  <a:pt x="471" y="500"/>
                  <a:pt x="471" y="500"/>
                  <a:pt x="471" y="500"/>
                </a:cubicBezTo>
                <a:cubicBezTo>
                  <a:pt x="515" y="500"/>
                  <a:pt x="545" y="471"/>
                  <a:pt x="545" y="426"/>
                </a:cubicBezTo>
                <a:cubicBezTo>
                  <a:pt x="589" y="147"/>
                  <a:pt x="589" y="147"/>
                  <a:pt x="589" y="147"/>
                </a:cubicBezTo>
                <a:cubicBezTo>
                  <a:pt x="603" y="147"/>
                  <a:pt x="603" y="147"/>
                  <a:pt x="603" y="147"/>
                </a:cubicBezTo>
                <a:cubicBezTo>
                  <a:pt x="618" y="147"/>
                  <a:pt x="618" y="147"/>
                  <a:pt x="618" y="132"/>
                </a:cubicBezTo>
                <a:cubicBezTo>
                  <a:pt x="618" y="117"/>
                  <a:pt x="618" y="117"/>
                  <a:pt x="603" y="117"/>
                </a:cubicBezTo>
                <a:close/>
                <a:moveTo>
                  <a:pt x="191" y="471"/>
                </a:moveTo>
                <a:lnTo>
                  <a:pt x="191" y="471"/>
                </a:lnTo>
                <a:cubicBezTo>
                  <a:pt x="132" y="471"/>
                  <a:pt x="132" y="471"/>
                  <a:pt x="132" y="471"/>
                </a:cubicBezTo>
                <a:cubicBezTo>
                  <a:pt x="118" y="471"/>
                  <a:pt x="88" y="441"/>
                  <a:pt x="88" y="426"/>
                </a:cubicBezTo>
                <a:cubicBezTo>
                  <a:pt x="88" y="382"/>
                  <a:pt x="88" y="382"/>
                  <a:pt x="88" y="382"/>
                </a:cubicBezTo>
                <a:cubicBezTo>
                  <a:pt x="191" y="382"/>
                  <a:pt x="191" y="382"/>
                  <a:pt x="191" y="382"/>
                </a:cubicBezTo>
                <a:lnTo>
                  <a:pt x="191" y="471"/>
                </a:lnTo>
                <a:close/>
                <a:moveTo>
                  <a:pt x="191" y="353"/>
                </a:moveTo>
                <a:lnTo>
                  <a:pt x="191" y="353"/>
                </a:lnTo>
                <a:cubicBezTo>
                  <a:pt x="88" y="353"/>
                  <a:pt x="88" y="353"/>
                  <a:pt x="88" y="353"/>
                </a:cubicBezTo>
                <a:cubicBezTo>
                  <a:pt x="88" y="264"/>
                  <a:pt x="88" y="264"/>
                  <a:pt x="88" y="264"/>
                </a:cubicBezTo>
                <a:cubicBezTo>
                  <a:pt x="191" y="264"/>
                  <a:pt x="191" y="264"/>
                  <a:pt x="191" y="264"/>
                </a:cubicBezTo>
                <a:lnTo>
                  <a:pt x="191" y="353"/>
                </a:lnTo>
                <a:close/>
                <a:moveTo>
                  <a:pt x="191" y="235"/>
                </a:moveTo>
                <a:lnTo>
                  <a:pt x="191" y="235"/>
                </a:lnTo>
                <a:cubicBezTo>
                  <a:pt x="73" y="235"/>
                  <a:pt x="73" y="235"/>
                  <a:pt x="73" y="235"/>
                </a:cubicBezTo>
                <a:cubicBezTo>
                  <a:pt x="73" y="147"/>
                  <a:pt x="73" y="147"/>
                  <a:pt x="73" y="147"/>
                </a:cubicBezTo>
                <a:cubicBezTo>
                  <a:pt x="191" y="147"/>
                  <a:pt x="191" y="147"/>
                  <a:pt x="191" y="147"/>
                </a:cubicBezTo>
                <a:lnTo>
                  <a:pt x="191" y="235"/>
                </a:lnTo>
                <a:close/>
                <a:moveTo>
                  <a:pt x="383" y="471"/>
                </a:moveTo>
                <a:lnTo>
                  <a:pt x="383" y="471"/>
                </a:lnTo>
                <a:cubicBezTo>
                  <a:pt x="236" y="471"/>
                  <a:pt x="236" y="471"/>
                  <a:pt x="236" y="471"/>
                </a:cubicBezTo>
                <a:cubicBezTo>
                  <a:pt x="236" y="382"/>
                  <a:pt x="236" y="382"/>
                  <a:pt x="236" y="382"/>
                </a:cubicBezTo>
                <a:cubicBezTo>
                  <a:pt x="383" y="382"/>
                  <a:pt x="383" y="382"/>
                  <a:pt x="383" y="382"/>
                </a:cubicBezTo>
                <a:lnTo>
                  <a:pt x="383" y="471"/>
                </a:lnTo>
                <a:close/>
                <a:moveTo>
                  <a:pt x="383" y="353"/>
                </a:moveTo>
                <a:lnTo>
                  <a:pt x="383" y="353"/>
                </a:lnTo>
                <a:cubicBezTo>
                  <a:pt x="236" y="353"/>
                  <a:pt x="236" y="353"/>
                  <a:pt x="236" y="353"/>
                </a:cubicBezTo>
                <a:cubicBezTo>
                  <a:pt x="236" y="264"/>
                  <a:pt x="236" y="264"/>
                  <a:pt x="236" y="264"/>
                </a:cubicBezTo>
                <a:cubicBezTo>
                  <a:pt x="383" y="264"/>
                  <a:pt x="383" y="264"/>
                  <a:pt x="383" y="264"/>
                </a:cubicBezTo>
                <a:lnTo>
                  <a:pt x="383" y="353"/>
                </a:lnTo>
                <a:close/>
                <a:moveTo>
                  <a:pt x="383" y="235"/>
                </a:moveTo>
                <a:lnTo>
                  <a:pt x="383" y="235"/>
                </a:lnTo>
                <a:cubicBezTo>
                  <a:pt x="236" y="235"/>
                  <a:pt x="236" y="235"/>
                  <a:pt x="236" y="235"/>
                </a:cubicBezTo>
                <a:cubicBezTo>
                  <a:pt x="236" y="147"/>
                  <a:pt x="236" y="147"/>
                  <a:pt x="236" y="147"/>
                </a:cubicBezTo>
                <a:cubicBezTo>
                  <a:pt x="383" y="147"/>
                  <a:pt x="383" y="147"/>
                  <a:pt x="383" y="147"/>
                </a:cubicBezTo>
                <a:lnTo>
                  <a:pt x="383" y="235"/>
                </a:lnTo>
                <a:close/>
                <a:moveTo>
                  <a:pt x="500" y="426"/>
                </a:moveTo>
                <a:lnTo>
                  <a:pt x="500" y="426"/>
                </a:lnTo>
                <a:cubicBezTo>
                  <a:pt x="500" y="441"/>
                  <a:pt x="486" y="471"/>
                  <a:pt x="471" y="471"/>
                </a:cubicBezTo>
                <a:cubicBezTo>
                  <a:pt x="427" y="471"/>
                  <a:pt x="427" y="471"/>
                  <a:pt x="427" y="471"/>
                </a:cubicBezTo>
                <a:cubicBezTo>
                  <a:pt x="427" y="382"/>
                  <a:pt x="427" y="382"/>
                  <a:pt x="427" y="382"/>
                </a:cubicBezTo>
                <a:cubicBezTo>
                  <a:pt x="515" y="382"/>
                  <a:pt x="515" y="382"/>
                  <a:pt x="515" y="382"/>
                </a:cubicBezTo>
                <a:lnTo>
                  <a:pt x="500" y="426"/>
                </a:lnTo>
                <a:close/>
                <a:moveTo>
                  <a:pt x="515" y="353"/>
                </a:moveTo>
                <a:lnTo>
                  <a:pt x="515" y="353"/>
                </a:lnTo>
                <a:cubicBezTo>
                  <a:pt x="427" y="353"/>
                  <a:pt x="427" y="353"/>
                  <a:pt x="427" y="353"/>
                </a:cubicBezTo>
                <a:cubicBezTo>
                  <a:pt x="427" y="264"/>
                  <a:pt x="427" y="264"/>
                  <a:pt x="427" y="264"/>
                </a:cubicBezTo>
                <a:cubicBezTo>
                  <a:pt x="530" y="264"/>
                  <a:pt x="530" y="264"/>
                  <a:pt x="530" y="264"/>
                </a:cubicBezTo>
                <a:lnTo>
                  <a:pt x="515" y="353"/>
                </a:lnTo>
                <a:close/>
                <a:moveTo>
                  <a:pt x="530" y="235"/>
                </a:moveTo>
                <a:lnTo>
                  <a:pt x="530" y="235"/>
                </a:lnTo>
                <a:cubicBezTo>
                  <a:pt x="427" y="235"/>
                  <a:pt x="427" y="235"/>
                  <a:pt x="427" y="235"/>
                </a:cubicBezTo>
                <a:cubicBezTo>
                  <a:pt x="427" y="147"/>
                  <a:pt x="427" y="147"/>
                  <a:pt x="427" y="147"/>
                </a:cubicBezTo>
                <a:cubicBezTo>
                  <a:pt x="545" y="147"/>
                  <a:pt x="545" y="147"/>
                  <a:pt x="545" y="147"/>
                </a:cubicBezTo>
                <a:lnTo>
                  <a:pt x="530" y="235"/>
                </a:lnTo>
                <a:close/>
              </a:path>
            </a:pathLst>
          </a:custGeom>
          <a:solidFill>
            <a:srgbClr val="FFFFFF"/>
          </a:solidFill>
          <a:ln>
            <a:noFill/>
          </a:ln>
          <a:effectLst/>
        </p:spPr>
        <p:txBody>
          <a:bodyPr wrap="none" anchor="ctr"/>
          <a:lstStyle/>
          <a:p>
            <a:pPr eaLnBrk="1" hangingPunct="1">
              <a:defRPr/>
            </a:pPr>
            <a:endParaRPr lang="zh-CN" altLang="en-US"/>
          </a:p>
        </p:txBody>
      </p:sp>
      <p:sp>
        <p:nvSpPr>
          <p:cNvPr id="29" name="Freeform 109"/>
          <p:cNvSpPr>
            <a:spLocks noChangeArrowheads="1"/>
          </p:cNvSpPr>
          <p:nvPr/>
        </p:nvSpPr>
        <p:spPr bwMode="auto">
          <a:xfrm>
            <a:off x="1597660" y="2005330"/>
            <a:ext cx="552451" cy="552450"/>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rgbClr val="FFFFFF"/>
          </a:solidFill>
          <a:ln>
            <a:noFill/>
          </a:ln>
          <a:effectLst/>
        </p:spPr>
        <p:txBody>
          <a:bodyPr wrap="none" anchor="ctr"/>
          <a:lstStyle/>
          <a:p>
            <a:pPr eaLnBrk="1" hangingPunct="1">
              <a:defRPr/>
            </a:pPr>
            <a:endParaRPr lang="zh-CN" altLang="en-US"/>
          </a:p>
        </p:txBody>
      </p:sp>
      <p:sp>
        <p:nvSpPr>
          <p:cNvPr id="72" name="文本框 71"/>
          <p:cNvSpPr txBox="1"/>
          <p:nvPr/>
        </p:nvSpPr>
        <p:spPr>
          <a:xfrm>
            <a:off x="5082541" y="4607562"/>
            <a:ext cx="2027555" cy="338554"/>
          </a:xfrm>
          <a:prstGeom prst="rect">
            <a:avLst/>
          </a:prstGeom>
          <a:noFill/>
        </p:spPr>
        <p:txBody>
          <a:bodyPr wrap="square" rtlCol="0">
            <a:spAutoFit/>
          </a:bodyPr>
          <a:lstStyle/>
          <a:p>
            <a:pPr algn="ct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73" name="文本框 72"/>
          <p:cNvSpPr txBox="1"/>
          <p:nvPr/>
        </p:nvSpPr>
        <p:spPr>
          <a:xfrm>
            <a:off x="1639572" y="4944745"/>
            <a:ext cx="8912225" cy="1200329"/>
          </a:xfrm>
          <a:prstGeom prst="rect">
            <a:avLst/>
          </a:prstGeom>
          <a:noFill/>
        </p:spPr>
        <p:txBody>
          <a:bodyPr wrap="square" rtlCol="0">
            <a:spAutoFit/>
          </a:bodyPr>
          <a:lstStyle/>
          <a:p>
            <a:pPr algn="ct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woman.I love you more than I've ever loved any woman. And I've waited longer for you than I've waited for any woman.I love you more than I've ever loved any woman. </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heckerboard(across)">
                                      <p:cBhvr>
                                        <p:cTn id="15" dur="500"/>
                                        <p:tgtEl>
                                          <p:spTgt spid="3"/>
                                        </p:tgtEl>
                                      </p:cBhvr>
                                    </p:animEffect>
                                  </p:childTnLst>
                                </p:cTn>
                              </p:par>
                            </p:childTnLst>
                          </p:cTn>
                        </p:par>
                        <p:par>
                          <p:cTn id="16" fill="hold">
                            <p:stCondLst>
                              <p:cond delay="1500"/>
                            </p:stCondLst>
                            <p:childTnLst>
                              <p:par>
                                <p:cTn id="17" presetID="2" presetClass="entr" presetSubtype="8" fill="hold" grpId="1" nodeType="after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0-#ppt_w/2"/>
                                          </p:val>
                                        </p:tav>
                                        <p:tav tm="100000">
                                          <p:val>
                                            <p:strVal val="#ppt_x"/>
                                          </p:val>
                                        </p:tav>
                                      </p:tavLst>
                                    </p:anim>
                                    <p:anim calcmode="lin" valueType="num">
                                      <p:cBhvr additive="base">
                                        <p:cTn id="20" dur="500" fill="hold"/>
                                        <p:tgtEl>
                                          <p:spTgt spid="67"/>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grpId="1" nodeType="afterEffect">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cBhvr additive="base">
                                        <p:cTn id="24" dur="500" fill="hold"/>
                                        <p:tgtEl>
                                          <p:spTgt spid="68"/>
                                        </p:tgtEl>
                                        <p:attrNameLst>
                                          <p:attrName>ppt_x</p:attrName>
                                        </p:attrNameLst>
                                      </p:cBhvr>
                                      <p:tavLst>
                                        <p:tav tm="0">
                                          <p:val>
                                            <p:strVal val="1+#ppt_w/2"/>
                                          </p:val>
                                        </p:tav>
                                        <p:tav tm="100000">
                                          <p:val>
                                            <p:strVal val="#ppt_x"/>
                                          </p:val>
                                        </p:tav>
                                      </p:tavLst>
                                    </p:anim>
                                    <p:anim calcmode="lin" valueType="num">
                                      <p:cBhvr additive="base">
                                        <p:cTn id="25" dur="500" fill="hold"/>
                                        <p:tgtEl>
                                          <p:spTgt spid="68"/>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childTnLst>
                                </p:cTn>
                              </p:par>
                            </p:childTnLst>
                          </p:cTn>
                        </p:par>
                        <p:par>
                          <p:cTn id="32" fill="hold">
                            <p:stCondLst>
                              <p:cond delay="3000"/>
                            </p:stCondLst>
                            <p:childTnLst>
                              <p:par>
                                <p:cTn id="33" presetID="12" presetClass="entr" presetSubtype="4"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500"/>
                                        <p:tgtEl>
                                          <p:spTgt spid="57"/>
                                        </p:tgtEl>
                                        <p:attrNameLst>
                                          <p:attrName>ppt_y</p:attrName>
                                        </p:attrNameLst>
                                      </p:cBhvr>
                                      <p:tavLst>
                                        <p:tav tm="0">
                                          <p:val>
                                            <p:strVal val="#ppt_y+#ppt_h*1.125000"/>
                                          </p:val>
                                        </p:tav>
                                        <p:tav tm="100000">
                                          <p:val>
                                            <p:strVal val="#ppt_y"/>
                                          </p:val>
                                        </p:tav>
                                      </p:tavLst>
                                    </p:anim>
                                    <p:animEffect transition="in" filter="wipe(up)">
                                      <p:cBhvr>
                                        <p:cTn id="36" dur="500"/>
                                        <p:tgtEl>
                                          <p:spTgt spid="57"/>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animEffect transition="in" filter="fade">
                                      <p:cBhvr>
                                        <p:cTn id="42" dur="500"/>
                                        <p:tgtEl>
                                          <p:spTgt spid="28"/>
                                        </p:tgtEl>
                                      </p:cBhvr>
                                    </p:animEffect>
                                  </p:childTnLst>
                                </p:cTn>
                              </p:par>
                            </p:childTnLst>
                          </p:cTn>
                        </p:par>
                        <p:par>
                          <p:cTn id="43" fill="hold">
                            <p:stCondLst>
                              <p:cond delay="4000"/>
                            </p:stCondLst>
                            <p:childTnLst>
                              <p:par>
                                <p:cTn id="44" presetID="12" presetClass="entr" presetSubtype="4"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additive="base">
                                        <p:cTn id="46" dur="500"/>
                                        <p:tgtEl>
                                          <p:spTgt spid="59"/>
                                        </p:tgtEl>
                                        <p:attrNameLst>
                                          <p:attrName>ppt_y</p:attrName>
                                        </p:attrNameLst>
                                      </p:cBhvr>
                                      <p:tavLst>
                                        <p:tav tm="0">
                                          <p:val>
                                            <p:strVal val="#ppt_y+#ppt_h*1.125000"/>
                                          </p:val>
                                        </p:tav>
                                        <p:tav tm="100000">
                                          <p:val>
                                            <p:strVal val="#ppt_y"/>
                                          </p:val>
                                        </p:tav>
                                      </p:tavLst>
                                    </p:anim>
                                    <p:animEffect transition="in" filter="wipe(up)">
                                      <p:cBhvr>
                                        <p:cTn id="47" dur="500"/>
                                        <p:tgtEl>
                                          <p:spTgt spid="59"/>
                                        </p:tgtEl>
                                      </p:cBhvr>
                                    </p:animEffect>
                                  </p:childTnLst>
                                </p:cTn>
                              </p:par>
                            </p:childTnLst>
                          </p:cTn>
                        </p:par>
                        <p:par>
                          <p:cTn id="48" fill="hold">
                            <p:stCondLst>
                              <p:cond delay="4500"/>
                            </p:stCondLst>
                            <p:childTnLst>
                              <p:par>
                                <p:cTn id="49" presetID="12" presetClass="entr" presetSubtype="4" fill="hold" grpId="1" nodeType="afterEffect">
                                  <p:stCondLst>
                                    <p:cond delay="0"/>
                                  </p:stCondLst>
                                  <p:childTnLst>
                                    <p:set>
                                      <p:cBhvr>
                                        <p:cTn id="50" dur="1" fill="hold">
                                          <p:stCondLst>
                                            <p:cond delay="0"/>
                                          </p:stCondLst>
                                        </p:cTn>
                                        <p:tgtEl>
                                          <p:spTgt spid="72"/>
                                        </p:tgtEl>
                                        <p:attrNameLst>
                                          <p:attrName>style.visibility</p:attrName>
                                        </p:attrNameLst>
                                      </p:cBhvr>
                                      <p:to>
                                        <p:strVal val="visible"/>
                                      </p:to>
                                    </p:set>
                                    <p:anim calcmode="lin" valueType="num">
                                      <p:cBhvr additive="base">
                                        <p:cTn id="51" dur="500"/>
                                        <p:tgtEl>
                                          <p:spTgt spid="72"/>
                                        </p:tgtEl>
                                        <p:attrNameLst>
                                          <p:attrName>ppt_y</p:attrName>
                                        </p:attrNameLst>
                                      </p:cBhvr>
                                      <p:tavLst>
                                        <p:tav tm="0">
                                          <p:val>
                                            <p:strVal val="#ppt_y+#ppt_h*1.125000"/>
                                          </p:val>
                                        </p:tav>
                                        <p:tav tm="100000">
                                          <p:val>
                                            <p:strVal val="#ppt_y"/>
                                          </p:val>
                                        </p:tav>
                                      </p:tavLst>
                                    </p:anim>
                                    <p:animEffect transition="in" filter="wipe(up)">
                                      <p:cBhvr>
                                        <p:cTn id="52" dur="500"/>
                                        <p:tgtEl>
                                          <p:spTgt spid="72"/>
                                        </p:tgtEl>
                                      </p:cBhvr>
                                    </p:animEffect>
                                  </p:childTnLst>
                                </p:cTn>
                              </p:par>
                            </p:childTnLst>
                          </p:cTn>
                        </p:par>
                        <p:par>
                          <p:cTn id="53" fill="hold">
                            <p:stCondLst>
                              <p:cond delay="5000"/>
                            </p:stCondLst>
                            <p:childTnLst>
                              <p:par>
                                <p:cTn id="54" presetID="12" presetClass="entr" presetSubtype="4" fill="hold" grpId="1" nodeType="afterEffect">
                                  <p:stCondLst>
                                    <p:cond delay="0"/>
                                  </p:stCondLst>
                                  <p:childTnLst>
                                    <p:set>
                                      <p:cBhvr>
                                        <p:cTn id="55" dur="1" fill="hold">
                                          <p:stCondLst>
                                            <p:cond delay="0"/>
                                          </p:stCondLst>
                                        </p:cTn>
                                        <p:tgtEl>
                                          <p:spTgt spid="73"/>
                                        </p:tgtEl>
                                        <p:attrNameLst>
                                          <p:attrName>style.visibility</p:attrName>
                                        </p:attrNameLst>
                                      </p:cBhvr>
                                      <p:to>
                                        <p:strVal val="visible"/>
                                      </p:to>
                                    </p:set>
                                    <p:anim calcmode="lin" valueType="num">
                                      <p:cBhvr additive="base">
                                        <p:cTn id="56" dur="500"/>
                                        <p:tgtEl>
                                          <p:spTgt spid="73"/>
                                        </p:tgtEl>
                                        <p:attrNameLst>
                                          <p:attrName>ppt_y</p:attrName>
                                        </p:attrNameLst>
                                      </p:cBhvr>
                                      <p:tavLst>
                                        <p:tav tm="0">
                                          <p:val>
                                            <p:strVal val="#ppt_y+#ppt_h*1.125000"/>
                                          </p:val>
                                        </p:tav>
                                        <p:tav tm="100000">
                                          <p:val>
                                            <p:strVal val="#ppt_y"/>
                                          </p:val>
                                        </p:tav>
                                      </p:tavLst>
                                    </p:anim>
                                    <p:animEffect transition="in" filter="wipe(up)">
                                      <p:cBhvr>
                                        <p:cTn id="5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19" grpId="2"/>
      <p:bldP spid="67" grpId="0" animBg="1"/>
      <p:bldP spid="67" grpId="1" animBg="1"/>
      <p:bldP spid="57" grpId="0"/>
      <p:bldP spid="68" grpId="0" animBg="1"/>
      <p:bldP spid="68" grpId="1" animBg="1"/>
      <p:bldP spid="59" grpId="0"/>
      <p:bldP spid="28" grpId="0" animBg="1"/>
      <p:bldP spid="29" grpId="0" animBg="1"/>
      <p:bldP spid="72" grpId="0"/>
      <p:bldP spid="72" grpId="1"/>
      <p:bldP spid="73" grpId="0"/>
      <p:bldP spid="7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 y="-14605"/>
            <a:ext cx="3234055" cy="688784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10" name="组合 9"/>
          <p:cNvGrpSpPr/>
          <p:nvPr/>
        </p:nvGrpSpPr>
        <p:grpSpPr>
          <a:xfrm>
            <a:off x="705486" y="400685"/>
            <a:ext cx="3380740" cy="6057900"/>
            <a:chOff x="937" y="408"/>
            <a:chExt cx="5572" cy="9984"/>
          </a:xfrm>
        </p:grpSpPr>
        <p:pic>
          <p:nvPicPr>
            <p:cNvPr id="8" name="图片 7" descr="152acf029905ac480b705aeefc976e0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37" y="408"/>
              <a:ext cx="5572" cy="9984"/>
            </a:xfrm>
            <a:prstGeom prst="rect">
              <a:avLst/>
            </a:prstGeom>
          </p:spPr>
        </p:pic>
        <p:sp>
          <p:nvSpPr>
            <p:cNvPr id="9" name="矩形 8"/>
            <p:cNvSpPr/>
            <p:nvPr/>
          </p:nvSpPr>
          <p:spPr>
            <a:xfrm>
              <a:off x="937" y="408"/>
              <a:ext cx="5572" cy="9983"/>
            </a:xfrm>
            <a:prstGeom prst="rect">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924" name="文本框 5"/>
          <p:cNvSpPr txBox="1"/>
          <p:nvPr/>
        </p:nvSpPr>
        <p:spPr>
          <a:xfrm>
            <a:off x="1199089" y="1027431"/>
            <a:ext cx="2769027" cy="646331"/>
          </a:xfrm>
          <a:prstGeom prst="rect">
            <a:avLst/>
          </a:prstGeom>
          <a:noFill/>
          <a:ln w="9525">
            <a:noFill/>
          </a:ln>
        </p:spPr>
        <p:txBody>
          <a:bodyPr wrap="none">
            <a:spAutoFit/>
          </a:bodyPr>
          <a:lstStyle/>
          <a:p>
            <a:pPr algn="r"/>
            <a:r>
              <a:rPr lang="en-US" altLang="zh-CN" sz="3600" b="1" dirty="0">
                <a:solidFill>
                  <a:schemeClr val="bg1"/>
                </a:solidFill>
                <a:latin typeface="微软雅黑" panose="020B0503020204020204" charset="-122"/>
                <a:ea typeface="微软雅黑" panose="020B0503020204020204" charset="-122"/>
              </a:rPr>
              <a:t>CONTENTS</a:t>
            </a:r>
          </a:p>
        </p:txBody>
      </p:sp>
      <p:sp>
        <p:nvSpPr>
          <p:cNvPr id="47" name="矩形 46"/>
          <p:cNvSpPr/>
          <p:nvPr/>
        </p:nvSpPr>
        <p:spPr>
          <a:xfrm>
            <a:off x="3191509" y="2015173"/>
            <a:ext cx="476251" cy="476250"/>
          </a:xfrm>
          <a:prstGeom prst="rect">
            <a:avLst/>
          </a:prstGeom>
          <a:noFill/>
          <a:ln>
            <a:solidFill>
              <a:schemeClr val="bg1">
                <a:alpha val="74902"/>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6" name="矩形 45"/>
          <p:cNvSpPr/>
          <p:nvPr/>
        </p:nvSpPr>
        <p:spPr>
          <a:xfrm>
            <a:off x="3380423" y="1853248"/>
            <a:ext cx="476251" cy="47625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矩形 10"/>
          <p:cNvSpPr/>
          <p:nvPr/>
        </p:nvSpPr>
        <p:spPr>
          <a:xfrm>
            <a:off x="5147946" y="1210945"/>
            <a:ext cx="683260" cy="683260"/>
          </a:xfrm>
          <a:prstGeom prst="rect">
            <a:avLst/>
          </a:prstGeom>
          <a:no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6"/>
                </a:solidFill>
                <a:latin typeface="微软雅黑" panose="020B0503020204020204" charset="-122"/>
                <a:ea typeface="微软雅黑" panose="020B0503020204020204" charset="-122"/>
              </a:rPr>
              <a:t>01</a:t>
            </a:r>
          </a:p>
        </p:txBody>
      </p:sp>
      <p:sp>
        <p:nvSpPr>
          <p:cNvPr id="16" name="文本框 15"/>
          <p:cNvSpPr txBox="1"/>
          <p:nvPr/>
        </p:nvSpPr>
        <p:spPr>
          <a:xfrm>
            <a:off x="6017897" y="1210946"/>
            <a:ext cx="5301615" cy="677108"/>
          </a:xfrm>
          <a:prstGeom prst="rect">
            <a:avLst/>
          </a:prstGeom>
          <a:noFill/>
        </p:spPr>
        <p:txBody>
          <a:bodyPr wrap="square" rtlCol="0">
            <a:spAutoFit/>
          </a:bodyPr>
          <a:lstStyle/>
          <a:p>
            <a:r>
              <a:rPr lang="zh-CN" altLang="en-US" sz="2000">
                <a:solidFill>
                  <a:schemeClr val="tx1">
                    <a:lumMod val="65000"/>
                    <a:lumOff val="35000"/>
                  </a:schemeClr>
                </a:solidFill>
                <a:latin typeface="造字工房尚黑（非商用）常规体" charset="-122"/>
                <a:ea typeface="造字工房尚黑（非商用）常规体" charset="-122"/>
                <a:sym typeface="+mn-ea"/>
              </a:rPr>
              <a:t>单击此处输入标题文本</a:t>
            </a:r>
          </a:p>
          <a:p>
            <a:pPr algn="l">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If you are ever in trouble, don't try to be brave, just run, just run away. </a:t>
            </a:r>
            <a:endParaRPr lang="zh-CN" altLang="en-US" sz="12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0" name="矩形 19"/>
          <p:cNvSpPr/>
          <p:nvPr/>
        </p:nvSpPr>
        <p:spPr>
          <a:xfrm>
            <a:off x="5147946" y="2442845"/>
            <a:ext cx="683260" cy="683260"/>
          </a:xfrm>
          <a:prstGeom prst="rect">
            <a:avLst/>
          </a:prstGeom>
          <a:no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6"/>
                </a:solidFill>
                <a:latin typeface="微软雅黑" panose="020B0503020204020204" charset="-122"/>
                <a:ea typeface="微软雅黑" panose="020B0503020204020204" charset="-122"/>
              </a:rPr>
              <a:t>02</a:t>
            </a:r>
          </a:p>
        </p:txBody>
      </p:sp>
      <p:sp>
        <p:nvSpPr>
          <p:cNvPr id="22" name="矩形 21"/>
          <p:cNvSpPr/>
          <p:nvPr/>
        </p:nvSpPr>
        <p:spPr>
          <a:xfrm>
            <a:off x="5147946" y="3674745"/>
            <a:ext cx="683260" cy="683260"/>
          </a:xfrm>
          <a:prstGeom prst="rect">
            <a:avLst/>
          </a:prstGeom>
          <a:no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6"/>
                </a:solidFill>
                <a:latin typeface="微软雅黑" panose="020B0503020204020204" charset="-122"/>
                <a:ea typeface="微软雅黑" panose="020B0503020204020204" charset="-122"/>
              </a:rPr>
              <a:t>03</a:t>
            </a:r>
          </a:p>
        </p:txBody>
      </p:sp>
      <p:sp>
        <p:nvSpPr>
          <p:cNvPr id="24" name="矩形 23"/>
          <p:cNvSpPr/>
          <p:nvPr/>
        </p:nvSpPr>
        <p:spPr>
          <a:xfrm>
            <a:off x="5147946" y="4906645"/>
            <a:ext cx="683260" cy="683260"/>
          </a:xfrm>
          <a:prstGeom prst="rect">
            <a:avLst/>
          </a:prstGeom>
          <a:no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6"/>
                </a:solidFill>
                <a:latin typeface="微软雅黑" panose="020B0503020204020204" charset="-122"/>
                <a:ea typeface="微软雅黑" panose="020B0503020204020204" charset="-122"/>
              </a:rPr>
              <a:t>04</a:t>
            </a:r>
          </a:p>
        </p:txBody>
      </p:sp>
      <p:sp>
        <p:nvSpPr>
          <p:cNvPr id="26" name="文本框 25"/>
          <p:cNvSpPr txBox="1"/>
          <p:nvPr/>
        </p:nvSpPr>
        <p:spPr>
          <a:xfrm>
            <a:off x="6017897" y="2442846"/>
            <a:ext cx="5301615" cy="677108"/>
          </a:xfrm>
          <a:prstGeom prst="rect">
            <a:avLst/>
          </a:prstGeom>
          <a:noFill/>
        </p:spPr>
        <p:txBody>
          <a:bodyPr wrap="square" rtlCol="0">
            <a:spAutoFit/>
          </a:bodyPr>
          <a:lstStyle/>
          <a:p>
            <a:r>
              <a:rPr lang="zh-CN" altLang="en-US" sz="2000">
                <a:solidFill>
                  <a:schemeClr val="tx1">
                    <a:lumMod val="65000"/>
                    <a:lumOff val="35000"/>
                  </a:schemeClr>
                </a:solidFill>
                <a:latin typeface="造字工房尚黑（非商用）常规体" charset="-122"/>
                <a:ea typeface="造字工房尚黑（非商用）常规体" charset="-122"/>
                <a:sym typeface="+mn-ea"/>
              </a:rPr>
              <a:t>单击此处输入标题文本</a:t>
            </a:r>
          </a:p>
          <a:p>
            <a:pPr algn="l">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If you are ever in trouble, don't try to be brave, just run, just run away. </a:t>
            </a:r>
            <a:endParaRPr lang="zh-CN" altLang="en-US" sz="12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7" name="文本框 26"/>
          <p:cNvSpPr txBox="1"/>
          <p:nvPr/>
        </p:nvSpPr>
        <p:spPr>
          <a:xfrm>
            <a:off x="6017897" y="3674745"/>
            <a:ext cx="5301615" cy="677108"/>
          </a:xfrm>
          <a:prstGeom prst="rect">
            <a:avLst/>
          </a:prstGeom>
          <a:noFill/>
        </p:spPr>
        <p:txBody>
          <a:bodyPr wrap="square" rtlCol="0">
            <a:spAutoFit/>
          </a:bodyPr>
          <a:lstStyle/>
          <a:p>
            <a:r>
              <a:rPr lang="zh-CN" altLang="en-US" sz="2000">
                <a:solidFill>
                  <a:schemeClr val="tx1">
                    <a:lumMod val="65000"/>
                    <a:lumOff val="35000"/>
                  </a:schemeClr>
                </a:solidFill>
                <a:latin typeface="造字工房尚黑（非商用）常规体" charset="-122"/>
                <a:ea typeface="造字工房尚黑（非商用）常规体" charset="-122"/>
                <a:sym typeface="+mn-ea"/>
              </a:rPr>
              <a:t>单击此处输入标题文本</a:t>
            </a:r>
          </a:p>
          <a:p>
            <a:pPr algn="l">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If you are ever in trouble, don't try to be brave, just run, just run away. </a:t>
            </a:r>
            <a:endParaRPr lang="zh-CN" altLang="en-US" sz="12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8" name="文本框 27"/>
          <p:cNvSpPr txBox="1"/>
          <p:nvPr/>
        </p:nvSpPr>
        <p:spPr>
          <a:xfrm>
            <a:off x="6017897" y="4906646"/>
            <a:ext cx="5301615" cy="677108"/>
          </a:xfrm>
          <a:prstGeom prst="rect">
            <a:avLst/>
          </a:prstGeom>
          <a:noFill/>
        </p:spPr>
        <p:txBody>
          <a:bodyPr wrap="square" rtlCol="0">
            <a:spAutoFit/>
          </a:bodyPr>
          <a:lstStyle/>
          <a:p>
            <a:r>
              <a:rPr lang="zh-CN" altLang="en-US" sz="2000">
                <a:solidFill>
                  <a:schemeClr val="tx1">
                    <a:lumMod val="65000"/>
                    <a:lumOff val="35000"/>
                  </a:schemeClr>
                </a:solidFill>
                <a:latin typeface="造字工房尚黑（非商用）常规体" charset="-122"/>
                <a:ea typeface="造字工房尚黑（非商用）常规体" charset="-122"/>
                <a:sym typeface="+mn-ea"/>
              </a:rPr>
              <a:t>单击此处输入标题文本</a:t>
            </a:r>
          </a:p>
          <a:p>
            <a:pPr algn="l">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If you are ever in trouble, don't try to be brave, just run, just run away. </a:t>
            </a:r>
            <a:endParaRPr lang="zh-CN" altLang="en-US" sz="1200" b="1">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anim calcmode="lin" valueType="num">
                                      <p:cBhvr>
                                        <p:cTn id="12" dur="500" fill="hold"/>
                                        <p:tgtEl>
                                          <p:spTgt spid="10"/>
                                        </p:tgtEl>
                                        <p:attrNameLst>
                                          <p:attrName>ppt_x</p:attrName>
                                        </p:attrNameLst>
                                      </p:cBhvr>
                                      <p:tavLst>
                                        <p:tav tm="0">
                                          <p:val>
                                            <p:strVal val="#ppt_x"/>
                                          </p:val>
                                        </p:tav>
                                        <p:tav tm="100000">
                                          <p:val>
                                            <p:strVal val="#ppt_x"/>
                                          </p:val>
                                        </p:tav>
                                      </p:tavLst>
                                    </p:anim>
                                    <p:anim calcmode="lin" valueType="num">
                                      <p:cBhvr>
                                        <p:cTn id="13" dur="5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8924"/>
                                        </p:tgtEl>
                                        <p:attrNameLst>
                                          <p:attrName>style.visibility</p:attrName>
                                        </p:attrNameLst>
                                      </p:cBhvr>
                                      <p:to>
                                        <p:strVal val="visible"/>
                                      </p:to>
                                    </p:set>
                                    <p:anim calcmode="lin" valueType="num">
                                      <p:cBhvr>
                                        <p:cTn id="17" dur="500" fill="hold"/>
                                        <p:tgtEl>
                                          <p:spTgt spid="3892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8924"/>
                                        </p:tgtEl>
                                        <p:attrNameLst>
                                          <p:attrName>ppt_y</p:attrName>
                                        </p:attrNameLst>
                                      </p:cBhvr>
                                      <p:tavLst>
                                        <p:tav tm="0">
                                          <p:val>
                                            <p:strVal val="#ppt_y"/>
                                          </p:val>
                                        </p:tav>
                                        <p:tav tm="100000">
                                          <p:val>
                                            <p:strVal val="#ppt_y"/>
                                          </p:val>
                                        </p:tav>
                                      </p:tavLst>
                                    </p:anim>
                                    <p:anim calcmode="lin" valueType="num">
                                      <p:cBhvr>
                                        <p:cTn id="19" dur="500" fill="hold"/>
                                        <p:tgtEl>
                                          <p:spTgt spid="3892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892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8924"/>
                                        </p:tgtEl>
                                      </p:cBhvr>
                                    </p:animEffect>
                                  </p:childTnLst>
                                </p:cTn>
                              </p:par>
                            </p:childTnLst>
                          </p:cTn>
                        </p:par>
                        <p:par>
                          <p:cTn id="22" fill="hold">
                            <p:stCondLst>
                              <p:cond delay="1850"/>
                            </p:stCondLst>
                            <p:childTnLst>
                              <p:par>
                                <p:cTn id="23" presetID="53" presetClass="entr" presetSubtype="16"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p:cTn id="25" dur="500" fill="hold"/>
                                        <p:tgtEl>
                                          <p:spTgt spid="46"/>
                                        </p:tgtEl>
                                        <p:attrNameLst>
                                          <p:attrName>ppt_w</p:attrName>
                                        </p:attrNameLst>
                                      </p:cBhvr>
                                      <p:tavLst>
                                        <p:tav tm="0">
                                          <p:val>
                                            <p:fltVal val="0"/>
                                          </p:val>
                                        </p:tav>
                                        <p:tav tm="100000">
                                          <p:val>
                                            <p:strVal val="#ppt_w"/>
                                          </p:val>
                                        </p:tav>
                                      </p:tavLst>
                                    </p:anim>
                                    <p:anim calcmode="lin" valueType="num">
                                      <p:cBhvr>
                                        <p:cTn id="26" dur="500" fill="hold"/>
                                        <p:tgtEl>
                                          <p:spTgt spid="46"/>
                                        </p:tgtEl>
                                        <p:attrNameLst>
                                          <p:attrName>ppt_h</p:attrName>
                                        </p:attrNameLst>
                                      </p:cBhvr>
                                      <p:tavLst>
                                        <p:tav tm="0">
                                          <p:val>
                                            <p:fltVal val="0"/>
                                          </p:val>
                                        </p:tav>
                                        <p:tav tm="100000">
                                          <p:val>
                                            <p:strVal val="#ppt_h"/>
                                          </p:val>
                                        </p:tav>
                                      </p:tavLst>
                                    </p:anim>
                                    <p:animEffect transition="in" filter="fade">
                                      <p:cBhvr>
                                        <p:cTn id="27" dur="500"/>
                                        <p:tgtEl>
                                          <p:spTgt spid="46"/>
                                        </p:tgtEl>
                                      </p:cBhvr>
                                    </p:animEffect>
                                  </p:childTnLst>
                                </p:cTn>
                              </p:par>
                            </p:childTnLst>
                          </p:cTn>
                        </p:par>
                        <p:par>
                          <p:cTn id="28" fill="hold">
                            <p:stCondLst>
                              <p:cond delay="2350"/>
                            </p:stCondLst>
                            <p:childTnLst>
                              <p:par>
                                <p:cTn id="29" presetID="20" presetClass="entr" presetSubtype="0"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edge">
                                      <p:cBhvr>
                                        <p:cTn id="31" dur="500"/>
                                        <p:tgtEl>
                                          <p:spTgt spid="47"/>
                                        </p:tgtEl>
                                      </p:cBhvr>
                                    </p:animEffect>
                                  </p:childTnLst>
                                </p:cTn>
                              </p:par>
                            </p:childTnLst>
                          </p:cTn>
                        </p:par>
                        <p:par>
                          <p:cTn id="32" fill="hold">
                            <p:stCondLst>
                              <p:cond delay="285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3850"/>
                            </p:stCondLst>
                            <p:childTnLst>
                              <p:par>
                                <p:cTn id="43" presetID="53" presetClass="entr" presetSubtype="16"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4350"/>
                            </p:stCondLst>
                            <p:childTnLst>
                              <p:par>
                                <p:cTn id="49" presetID="22" presetClass="entr" presetSubtype="8"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childTnLst>
                          </p:cTn>
                        </p:par>
                        <p:par>
                          <p:cTn id="52" fill="hold">
                            <p:stCondLst>
                              <p:cond delay="4850"/>
                            </p:stCondLst>
                            <p:childTnLst>
                              <p:par>
                                <p:cTn id="53" presetID="53" presetClass="entr" presetSubtype="16"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childTnLst>
                          </p:cTn>
                        </p:par>
                        <p:par>
                          <p:cTn id="58" fill="hold">
                            <p:stCondLst>
                              <p:cond delay="5350"/>
                            </p:stCondLst>
                            <p:childTnLst>
                              <p:par>
                                <p:cTn id="59" presetID="22" presetClass="entr" presetSubtype="8"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left)">
                                      <p:cBhvr>
                                        <p:cTn id="61" dur="500"/>
                                        <p:tgtEl>
                                          <p:spTgt spid="27"/>
                                        </p:tgtEl>
                                      </p:cBhvr>
                                    </p:animEffect>
                                  </p:childTnLst>
                                </p:cTn>
                              </p:par>
                            </p:childTnLst>
                          </p:cTn>
                        </p:par>
                        <p:par>
                          <p:cTn id="62" fill="hold">
                            <p:stCondLst>
                              <p:cond delay="5850"/>
                            </p:stCondLst>
                            <p:childTnLst>
                              <p:par>
                                <p:cTn id="63" presetID="53" presetClass="entr" presetSubtype="16"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ppt_w</p:attrName>
                                        </p:attrNameLst>
                                      </p:cBhvr>
                                      <p:tavLst>
                                        <p:tav tm="0">
                                          <p:val>
                                            <p:fltVal val="0"/>
                                          </p:val>
                                        </p:tav>
                                        <p:tav tm="100000">
                                          <p:val>
                                            <p:strVal val="#ppt_w"/>
                                          </p:val>
                                        </p:tav>
                                      </p:tavLst>
                                    </p:anim>
                                    <p:anim calcmode="lin" valueType="num">
                                      <p:cBhvr>
                                        <p:cTn id="66" dur="500" fill="hold"/>
                                        <p:tgtEl>
                                          <p:spTgt spid="24"/>
                                        </p:tgtEl>
                                        <p:attrNameLst>
                                          <p:attrName>ppt_h</p:attrName>
                                        </p:attrNameLst>
                                      </p:cBhvr>
                                      <p:tavLst>
                                        <p:tav tm="0">
                                          <p:val>
                                            <p:fltVal val="0"/>
                                          </p:val>
                                        </p:tav>
                                        <p:tav tm="100000">
                                          <p:val>
                                            <p:strVal val="#ppt_h"/>
                                          </p:val>
                                        </p:tav>
                                      </p:tavLst>
                                    </p:anim>
                                    <p:animEffect transition="in" filter="fade">
                                      <p:cBhvr>
                                        <p:cTn id="67" dur="500"/>
                                        <p:tgtEl>
                                          <p:spTgt spid="24"/>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8924" grpId="0"/>
      <p:bldP spid="47" grpId="0" bldLvl="0" animBg="1"/>
      <p:bldP spid="46" grpId="0" bldLvl="0" animBg="1"/>
      <p:bldP spid="11" grpId="0" bldLvl="0" animBg="1"/>
      <p:bldP spid="16" grpId="0"/>
      <p:bldP spid="20" grpId="0" bldLvl="0" animBg="1"/>
      <p:bldP spid="22" grpId="0" bldLvl="0" animBg="1"/>
      <p:bldP spid="24" grpId="0" bldLvl="0" animBg="1"/>
      <p:bldP spid="26" grpId="0"/>
      <p:bldP spid="27"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90549" y="1290955"/>
            <a:ext cx="11012171" cy="4276090"/>
            <a:chOff x="2407" y="2033"/>
            <a:chExt cx="14999" cy="6734"/>
          </a:xfrm>
          <a:blipFill rotWithShape="1">
            <a:blip r:embed="rId3"/>
            <a:stretch>
              <a:fillRect/>
            </a:stretch>
          </a:blipFill>
        </p:grpSpPr>
        <p:sp>
          <p:nvSpPr>
            <p:cNvPr id="4" name="矩形 3"/>
            <p:cNvSpPr/>
            <p:nvPr/>
          </p:nvSpPr>
          <p:spPr>
            <a:xfrm>
              <a:off x="2407" y="2033"/>
              <a:ext cx="219"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04" y="2033"/>
              <a:ext cx="14603"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a:off x="6897371" y="798195"/>
            <a:ext cx="3554095" cy="5261610"/>
          </a:xfrm>
          <a:prstGeom prst="rect">
            <a:avLst/>
          </a:prstGeom>
          <a:solidFill>
            <a:schemeClr val="accent6"/>
          </a:solidFill>
          <a:ln>
            <a:noFill/>
          </a:ln>
          <a:effectLst>
            <a:outerShdw blurRad="508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550786" y="1304290"/>
            <a:ext cx="2247265" cy="1568450"/>
          </a:xfrm>
          <a:prstGeom prst="rect">
            <a:avLst/>
          </a:prstGeom>
          <a:noFill/>
        </p:spPr>
        <p:txBody>
          <a:bodyPr wrap="square" rtlCol="0">
            <a:spAutoFit/>
          </a:bodyPr>
          <a:lstStyle/>
          <a:p>
            <a:pPr algn="ctr"/>
            <a:r>
              <a:rPr lang="en-US" altLang="zh-CN" sz="9600">
                <a:solidFill>
                  <a:schemeClr val="bg1"/>
                </a:solidFill>
              </a:rPr>
              <a:t>04</a:t>
            </a:r>
          </a:p>
        </p:txBody>
      </p:sp>
      <p:sp>
        <p:nvSpPr>
          <p:cNvPr id="14" name="文本框 13"/>
          <p:cNvSpPr txBox="1"/>
          <p:nvPr/>
        </p:nvSpPr>
        <p:spPr>
          <a:xfrm>
            <a:off x="7217411" y="3011807"/>
            <a:ext cx="2914015" cy="461665"/>
          </a:xfrm>
          <a:prstGeom prst="rect">
            <a:avLst/>
          </a:prstGeom>
          <a:noFill/>
        </p:spPr>
        <p:txBody>
          <a:bodyPr wrap="square" rtlCol="0">
            <a:spAutoFit/>
          </a:bodyPr>
          <a:lstStyle/>
          <a:p>
            <a:pPr algn="ctr"/>
            <a:r>
              <a:rPr lang="zh-CN" altLang="en-US" sz="2400">
                <a:solidFill>
                  <a:schemeClr val="bg1"/>
                </a:solidFill>
                <a:latin typeface="造字工房尚黑（非商用）常规体" charset="-122"/>
                <a:ea typeface="造字工房尚黑（非商用）常规体" charset="-122"/>
              </a:rPr>
              <a:t>单击此处输入标题</a:t>
            </a:r>
          </a:p>
        </p:txBody>
      </p:sp>
      <p:sp>
        <p:nvSpPr>
          <p:cNvPr id="15" name="文本框 14"/>
          <p:cNvSpPr txBox="1"/>
          <p:nvPr/>
        </p:nvSpPr>
        <p:spPr>
          <a:xfrm>
            <a:off x="7217409" y="3593465"/>
            <a:ext cx="2914651" cy="1569660"/>
          </a:xfrm>
          <a:prstGeom prst="rect">
            <a:avLst/>
          </a:prstGeom>
          <a:noFill/>
        </p:spPr>
        <p:txBody>
          <a:bodyPr wrap="square" rtlCol="0">
            <a:spAutoFit/>
          </a:bodyPr>
          <a:lstStyle/>
          <a:p>
            <a:pPr algn="ctr" fontAlgn="auto">
              <a:lnSpc>
                <a:spcPct val="200000"/>
              </a:lnSpc>
            </a:pPr>
            <a:r>
              <a:rPr lang="zh-CN" altLang="en-US" sz="1200">
                <a:solidFill>
                  <a:schemeClr val="bg1"/>
                </a:solidFill>
                <a:latin typeface="微软雅黑" panose="020B0503020204020204" charset="-122"/>
                <a:ea typeface="微软雅黑" panose="020B0503020204020204" charset="-122"/>
              </a:rPr>
              <a:t>I love you more than I've ever loved any woman. And I've waited longer for you than I've waited for any woman.</a:t>
            </a: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ppt_y</p:attrName>
                                        </p:attrNameLst>
                                      </p:cBhvr>
                                      <p:tavLst>
                                        <p:tav tm="0">
                                          <p:val>
                                            <p:strVal val="#ppt_y+#ppt_h*1.125000"/>
                                          </p:val>
                                        </p:tav>
                                        <p:tav tm="100000">
                                          <p:val>
                                            <p:strVal val="#ppt_y"/>
                                          </p:val>
                                        </p:tav>
                                      </p:tavLst>
                                    </p:anim>
                                    <p:animEffect transition="in" filter="wipe(up)">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04</a:t>
              </a: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2" name="矩形 1"/>
          <p:cNvSpPr/>
          <p:nvPr/>
        </p:nvSpPr>
        <p:spPr>
          <a:xfrm>
            <a:off x="4584066" y="1670685"/>
            <a:ext cx="2608580" cy="41186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矩形 8"/>
          <p:cNvSpPr/>
          <p:nvPr/>
        </p:nvSpPr>
        <p:spPr>
          <a:xfrm>
            <a:off x="6637021" y="2299970"/>
            <a:ext cx="4483100" cy="2994660"/>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907915" y="2858770"/>
            <a:ext cx="1877060" cy="1877695"/>
            <a:chOff x="7569" y="4502"/>
            <a:chExt cx="2956" cy="2957"/>
          </a:xfrm>
        </p:grpSpPr>
        <p:sp>
          <p:nvSpPr>
            <p:cNvPr id="16" name="矩形 15"/>
            <p:cNvSpPr/>
            <p:nvPr/>
          </p:nvSpPr>
          <p:spPr>
            <a:xfrm>
              <a:off x="7569" y="4502"/>
              <a:ext cx="2956" cy="295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6" name="Freeform 83"/>
            <p:cNvSpPr>
              <a:spLocks noEditPoints="1"/>
            </p:cNvSpPr>
            <p:nvPr/>
          </p:nvSpPr>
          <p:spPr bwMode="auto">
            <a:xfrm>
              <a:off x="8614" y="5330"/>
              <a:ext cx="866" cy="1300"/>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91440" tIns="45720" rIns="91440" bIns="45720" numCol="1" anchor="t" anchorCtr="0" compatLnSpc="1"/>
            <a:lstStyle/>
            <a:p>
              <a:endParaRPr lang="en-US"/>
            </a:p>
          </p:txBody>
        </p:sp>
      </p:grpSp>
      <p:sp>
        <p:nvSpPr>
          <p:cNvPr id="13" name="文本框 12"/>
          <p:cNvSpPr txBox="1"/>
          <p:nvPr/>
        </p:nvSpPr>
        <p:spPr>
          <a:xfrm>
            <a:off x="202700" y="1803310"/>
            <a:ext cx="1604211" cy="1445260"/>
          </a:xfrm>
          <a:prstGeom prst="rect">
            <a:avLst/>
          </a:prstGeom>
          <a:noFill/>
        </p:spPr>
        <p:txBody>
          <a:bodyPr wrap="square" rtlCol="0">
            <a:spAutoFit/>
          </a:bodyPr>
          <a:lstStyle/>
          <a:p>
            <a:r>
              <a:rPr lang="en-US" altLang="zh-CN" sz="8800" b="1"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rPr>
              <a:t>“</a:t>
            </a:r>
          </a:p>
        </p:txBody>
      </p:sp>
      <p:grpSp>
        <p:nvGrpSpPr>
          <p:cNvPr id="20" name="组合 19"/>
          <p:cNvGrpSpPr/>
          <p:nvPr/>
        </p:nvGrpSpPr>
        <p:grpSpPr>
          <a:xfrm>
            <a:off x="1195544" y="2756748"/>
            <a:ext cx="3070225" cy="1259880"/>
            <a:chOff x="1331170" y="4779449"/>
            <a:chExt cx="3070225" cy="1259880"/>
          </a:xfrm>
        </p:grpSpPr>
        <p:sp>
          <p:nvSpPr>
            <p:cNvPr id="21" name="文本框 20"/>
            <p:cNvSpPr txBox="1"/>
            <p:nvPr/>
          </p:nvSpPr>
          <p:spPr>
            <a:xfrm>
              <a:off x="1331170" y="4779449"/>
              <a:ext cx="1969134" cy="338554"/>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4" name="矩形 13"/>
            <p:cNvSpPr/>
            <p:nvPr/>
          </p:nvSpPr>
          <p:spPr>
            <a:xfrm>
              <a:off x="1331170" y="5115999"/>
              <a:ext cx="3070225" cy="923330"/>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15" name="组合 14"/>
          <p:cNvGrpSpPr/>
          <p:nvPr/>
        </p:nvGrpSpPr>
        <p:grpSpPr>
          <a:xfrm>
            <a:off x="1208878" y="4431243"/>
            <a:ext cx="3070225" cy="1259880"/>
            <a:chOff x="1331170" y="4779449"/>
            <a:chExt cx="3070225" cy="1259880"/>
          </a:xfrm>
        </p:grpSpPr>
        <p:sp>
          <p:nvSpPr>
            <p:cNvPr id="17" name="文本框 16"/>
            <p:cNvSpPr txBox="1"/>
            <p:nvPr/>
          </p:nvSpPr>
          <p:spPr>
            <a:xfrm>
              <a:off x="1331170" y="4779449"/>
              <a:ext cx="1969134" cy="338554"/>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8" name="矩形 17"/>
            <p:cNvSpPr/>
            <p:nvPr/>
          </p:nvSpPr>
          <p:spPr>
            <a:xfrm>
              <a:off x="1331170" y="5115999"/>
              <a:ext cx="3070225" cy="923330"/>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18" presetClass="entr" presetSubtype="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strips(downRight)">
                                      <p:cBhvr>
                                        <p:cTn id="21" dur="1000"/>
                                        <p:tgtEl>
                                          <p:spTgt spid="20"/>
                                        </p:tgtEl>
                                      </p:cBhvr>
                                    </p:animEffect>
                                  </p:childTnLst>
                                </p:cTn>
                              </p:par>
                            </p:childTnLst>
                          </p:cTn>
                        </p:par>
                        <p:par>
                          <p:cTn id="22" fill="hold">
                            <p:stCondLst>
                              <p:cond delay="2500"/>
                            </p:stCondLst>
                            <p:childTnLst>
                              <p:par>
                                <p:cTn id="23" presetID="18" presetClass="entr" presetSubtype="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trips(downRight)">
                                      <p:cBhvr>
                                        <p:cTn id="25" dur="1000"/>
                                        <p:tgtEl>
                                          <p:spTgt spid="15"/>
                                        </p:tgtEl>
                                      </p:cBhvr>
                                    </p:animEffect>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anim calcmode="lin" valueType="num">
                                      <p:cBhvr>
                                        <p:cTn id="30" dur="500" fill="hold"/>
                                        <p:tgtEl>
                                          <p:spTgt spid="2"/>
                                        </p:tgtEl>
                                        <p:attrNameLst>
                                          <p:attrName>ppt_x</p:attrName>
                                        </p:attrNameLst>
                                      </p:cBhvr>
                                      <p:tavLst>
                                        <p:tav tm="0">
                                          <p:val>
                                            <p:strVal val="#ppt_x"/>
                                          </p:val>
                                        </p:tav>
                                        <p:tav tm="100000">
                                          <p:val>
                                            <p:strVal val="#ppt_x"/>
                                          </p:val>
                                        </p:tav>
                                      </p:tavLst>
                                    </p:anim>
                                    <p:anim calcmode="lin" valueType="num">
                                      <p:cBhvr>
                                        <p:cTn id="31" dur="500" fill="hold"/>
                                        <p:tgtEl>
                                          <p:spTgt spid="2"/>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0"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edge">
                                      <p:cBhvr>
                                        <p:cTn id="35" dur="500"/>
                                        <p:tgtEl>
                                          <p:spTgt spid="12"/>
                                        </p:tgtEl>
                                      </p:cBhvr>
                                    </p:animEffect>
                                  </p:childTnLst>
                                </p:cTn>
                              </p:par>
                            </p:childTnLst>
                          </p:cTn>
                        </p:par>
                        <p:par>
                          <p:cTn id="36" fill="hold">
                            <p:stCondLst>
                              <p:cond delay="4500"/>
                            </p:stCondLst>
                            <p:childTnLst>
                              <p:par>
                                <p:cTn id="37" presetID="12" presetClass="entr" presetSubtype="2"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p:tgtEl>
                                          <p:spTgt spid="9"/>
                                        </p:tgtEl>
                                        <p:attrNameLst>
                                          <p:attrName>ppt_x</p:attrName>
                                        </p:attrNameLst>
                                      </p:cBhvr>
                                      <p:tavLst>
                                        <p:tav tm="0">
                                          <p:val>
                                            <p:strVal val="#ppt_x+#ppt_w*1.125000"/>
                                          </p:val>
                                        </p:tav>
                                        <p:tav tm="100000">
                                          <p:val>
                                            <p:strVal val="#ppt_x"/>
                                          </p:val>
                                        </p:tav>
                                      </p:tavLst>
                                    </p:anim>
                                    <p:animEffect transition="in" filter="wipe(left)">
                                      <p:cBhvr>
                                        <p:cTn id="4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2" grpId="0" animBg="1"/>
      <p:bldP spid="9" grpId="0" animBg="1"/>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4923157" y="1684655"/>
            <a:ext cx="7277735" cy="4157345"/>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129" y="1707517"/>
            <a:ext cx="4946015" cy="415734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334009" y="1059817"/>
            <a:ext cx="8604251" cy="5451475"/>
            <a:chOff x="526" y="1669"/>
            <a:chExt cx="13550" cy="8585"/>
          </a:xfrm>
        </p:grpSpPr>
        <p:sp>
          <p:nvSpPr>
            <p:cNvPr id="17" name="平行四边形 16"/>
            <p:cNvSpPr/>
            <p:nvPr/>
          </p:nvSpPr>
          <p:spPr>
            <a:xfrm>
              <a:off x="1157" y="1669"/>
              <a:ext cx="12300" cy="8584"/>
            </a:xfrm>
            <a:prstGeom prst="parallelogram">
              <a:avLst>
                <a:gd name="adj" fmla="val 6317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等腰三角形 4"/>
            <p:cNvSpPr/>
            <p:nvPr/>
          </p:nvSpPr>
          <p:spPr>
            <a:xfrm>
              <a:off x="12794" y="1671"/>
              <a:ext cx="1283" cy="1018"/>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8" name="等腰三角形 17"/>
            <p:cNvSpPr/>
            <p:nvPr/>
          </p:nvSpPr>
          <p:spPr>
            <a:xfrm flipH="1" flipV="1">
              <a:off x="526" y="9236"/>
              <a:ext cx="1283" cy="1018"/>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04</a:t>
              </a: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grpSp>
        <p:nvGrpSpPr>
          <p:cNvPr id="25" name="组合 24"/>
          <p:cNvGrpSpPr/>
          <p:nvPr/>
        </p:nvGrpSpPr>
        <p:grpSpPr>
          <a:xfrm>
            <a:off x="3957320" y="1901827"/>
            <a:ext cx="2214880" cy="453389"/>
            <a:chOff x="3587117" y="1289431"/>
            <a:chExt cx="2523881" cy="516921"/>
          </a:xfrm>
        </p:grpSpPr>
        <p:sp>
          <p:nvSpPr>
            <p:cNvPr id="9" name="文本框 8"/>
            <p:cNvSpPr txBox="1"/>
            <p:nvPr/>
          </p:nvSpPr>
          <p:spPr>
            <a:xfrm>
              <a:off x="3587117" y="1289431"/>
              <a:ext cx="2523881" cy="421085"/>
            </a:xfrm>
            <a:prstGeom prst="rect">
              <a:avLst/>
            </a:prstGeom>
            <a:noFill/>
          </p:spPr>
          <p:txBody>
            <a:bodyPr wrap="square" rtlCol="0">
              <a:spAutoFit/>
            </a:bodyPr>
            <a:lstStyle/>
            <a:p>
              <a:pPr algn="l"/>
              <a:r>
                <a:rPr lang="zh-CN" altLang="en-US" b="1">
                  <a:solidFill>
                    <a:schemeClr val="bg1"/>
                  </a:solidFill>
                  <a:latin typeface="微软雅黑" panose="020B0503020204020204" charset="-122"/>
                  <a:ea typeface="微软雅黑" panose="020B0503020204020204" charset="-122"/>
                  <a:sym typeface="+mn-ea"/>
                </a:rPr>
                <a:t>单击此处输入标题</a:t>
              </a:r>
              <a:endParaRPr lang="zh-CN" altLang="en-US" b="1" dirty="0">
                <a:solidFill>
                  <a:schemeClr val="bg1"/>
                </a:solidFill>
                <a:latin typeface="微软雅黑" panose="020B0503020204020204" charset="-122"/>
                <a:ea typeface="微软雅黑" panose="020B0503020204020204" charset="-122"/>
                <a:sym typeface="+mn-ea"/>
              </a:endParaRPr>
            </a:p>
          </p:txBody>
        </p:sp>
        <p:cxnSp>
          <p:nvCxnSpPr>
            <p:cNvPr id="13" name="直接连接符 12"/>
            <p:cNvCxnSpPr/>
            <p:nvPr/>
          </p:nvCxnSpPr>
          <p:spPr>
            <a:xfrm>
              <a:off x="3713022" y="1806352"/>
              <a:ext cx="2022433"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35" name="矩形: 剪去对角 34"/>
          <p:cNvSpPr/>
          <p:nvPr/>
        </p:nvSpPr>
        <p:spPr>
          <a:xfrm rot="16200000">
            <a:off x="7992111" y="2286001"/>
            <a:ext cx="2808605" cy="3162300"/>
          </a:xfrm>
          <a:prstGeom prst="snip2DiagRect">
            <a:avLst>
              <a:gd name="adj1" fmla="val 0"/>
              <a:gd name="adj2" fmla="val 21589"/>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4" name="组合 33"/>
          <p:cNvGrpSpPr/>
          <p:nvPr/>
        </p:nvGrpSpPr>
        <p:grpSpPr>
          <a:xfrm>
            <a:off x="8225792" y="2763522"/>
            <a:ext cx="2409825" cy="2025194"/>
            <a:chOff x="8761547" y="2328921"/>
            <a:chExt cx="2746274" cy="2307564"/>
          </a:xfrm>
        </p:grpSpPr>
        <p:sp>
          <p:nvSpPr>
            <p:cNvPr id="14" name="文本框 13"/>
            <p:cNvSpPr txBox="1"/>
            <p:nvPr/>
          </p:nvSpPr>
          <p:spPr>
            <a:xfrm>
              <a:off x="8761547" y="2328921"/>
              <a:ext cx="2071407" cy="469924"/>
            </a:xfrm>
            <a:prstGeom prst="rect">
              <a:avLst/>
            </a:prstGeom>
            <a:noFill/>
          </p:spPr>
          <p:txBody>
            <a:bodyPr wrap="square" rtlCol="0">
              <a:spAutoFit/>
            </a:bodyPr>
            <a:lstStyle/>
            <a:p>
              <a:pPr>
                <a:lnSpc>
                  <a:spcPct val="130000"/>
                </a:lnSpc>
              </a:pPr>
              <a:r>
                <a:rPr lang="zh-CN" altLang="en-US" sz="1600" b="1" dirty="0">
                  <a:solidFill>
                    <a:schemeClr val="bg1">
                      <a:lumMod val="95000"/>
                    </a:schemeClr>
                  </a:solidFill>
                  <a:latin typeface="微软雅黑" panose="020B0503020204020204" charset="-122"/>
                  <a:ea typeface="微软雅黑" panose="020B0503020204020204" charset="-122"/>
                </a:rPr>
                <a:t>单击此处输入标题</a:t>
              </a:r>
            </a:p>
          </p:txBody>
        </p:sp>
        <p:sp>
          <p:nvSpPr>
            <p:cNvPr id="15" name="文本框 14"/>
            <p:cNvSpPr txBox="1"/>
            <p:nvPr/>
          </p:nvSpPr>
          <p:spPr>
            <a:xfrm>
              <a:off x="8773125" y="3268796"/>
              <a:ext cx="2734696" cy="1367689"/>
            </a:xfrm>
            <a:prstGeom prst="rect">
              <a:avLst/>
            </a:prstGeom>
            <a:noFill/>
          </p:spPr>
          <p:txBody>
            <a:bodyPr wrap="square" rtlCol="0">
              <a:spAutoFit/>
            </a:bodyPr>
            <a:lstStyle/>
            <a:p>
              <a:pPr algn="l">
                <a:lnSpc>
                  <a:spcPct val="150000"/>
                </a:lnSpc>
              </a:pPr>
              <a:r>
                <a:rPr lang="zh-CN" altLang="en-US" sz="1200">
                  <a:solidFill>
                    <a:schemeClr val="bg1"/>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bg1"/>
                </a:solidFill>
                <a:latin typeface="微软雅黑" panose="020B0503020204020204" charset="-122"/>
                <a:ea typeface="微软雅黑" panose="020B0503020204020204" charset="-122"/>
                <a:sym typeface="+mn-ea"/>
              </a:endParaRPr>
            </a:p>
          </p:txBody>
        </p:sp>
        <p:cxnSp>
          <p:nvCxnSpPr>
            <p:cNvPr id="16" name="直接连接符 15"/>
            <p:cNvCxnSpPr/>
            <p:nvPr/>
          </p:nvCxnSpPr>
          <p:spPr>
            <a:xfrm>
              <a:off x="8896971" y="3028505"/>
              <a:ext cx="1647204"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pic>
        <p:nvPicPr>
          <p:cNvPr id="30" name="图形 29" descr="爬行"/>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642235" y="1816735"/>
            <a:ext cx="538480" cy="538480"/>
          </a:xfrm>
          <a:prstGeom prst="rect">
            <a:avLst/>
          </a:prstGeom>
        </p:spPr>
      </p:pic>
      <p:pic>
        <p:nvPicPr>
          <p:cNvPr id="31" name="图形 30" descr="步行"/>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00225" y="3159760"/>
            <a:ext cx="538480" cy="538480"/>
          </a:xfrm>
          <a:prstGeom prst="rect">
            <a:avLst/>
          </a:prstGeom>
        </p:spPr>
      </p:pic>
      <p:pic>
        <p:nvPicPr>
          <p:cNvPr id="32" name="图形 31" descr="跑步"/>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56005" y="4618355"/>
            <a:ext cx="538480" cy="538480"/>
          </a:xfrm>
          <a:prstGeom prst="rect">
            <a:avLst/>
          </a:prstGeom>
        </p:spPr>
      </p:pic>
      <p:grpSp>
        <p:nvGrpSpPr>
          <p:cNvPr id="28" name="组合 27"/>
          <p:cNvGrpSpPr/>
          <p:nvPr/>
        </p:nvGrpSpPr>
        <p:grpSpPr>
          <a:xfrm>
            <a:off x="3180715" y="3244852"/>
            <a:ext cx="2214880" cy="453389"/>
            <a:chOff x="3587117" y="1289431"/>
            <a:chExt cx="2523881" cy="516921"/>
          </a:xfrm>
        </p:grpSpPr>
        <p:sp>
          <p:nvSpPr>
            <p:cNvPr id="33" name="文本框 32"/>
            <p:cNvSpPr txBox="1"/>
            <p:nvPr/>
          </p:nvSpPr>
          <p:spPr>
            <a:xfrm>
              <a:off x="3587117" y="1289431"/>
              <a:ext cx="2523881" cy="421085"/>
            </a:xfrm>
            <a:prstGeom prst="rect">
              <a:avLst/>
            </a:prstGeom>
            <a:noFill/>
          </p:spPr>
          <p:txBody>
            <a:bodyPr wrap="square" rtlCol="0">
              <a:spAutoFit/>
            </a:bodyPr>
            <a:lstStyle/>
            <a:p>
              <a:pPr algn="l"/>
              <a:r>
                <a:rPr lang="zh-CN" altLang="en-US" b="1">
                  <a:solidFill>
                    <a:schemeClr val="bg1"/>
                  </a:solidFill>
                  <a:latin typeface="微软雅黑" panose="020B0503020204020204" charset="-122"/>
                  <a:ea typeface="微软雅黑" panose="020B0503020204020204" charset="-122"/>
                  <a:sym typeface="+mn-ea"/>
                </a:rPr>
                <a:t>单击此处输入标题</a:t>
              </a:r>
              <a:endParaRPr lang="zh-CN" altLang="en-US" b="1" dirty="0">
                <a:solidFill>
                  <a:schemeClr val="bg1"/>
                </a:solidFill>
                <a:latin typeface="微软雅黑" panose="020B0503020204020204" charset="-122"/>
                <a:ea typeface="微软雅黑" panose="020B0503020204020204" charset="-122"/>
                <a:sym typeface="+mn-ea"/>
              </a:endParaRPr>
            </a:p>
          </p:txBody>
        </p:sp>
        <p:cxnSp>
          <p:nvCxnSpPr>
            <p:cNvPr id="36" name="直接连接符 35"/>
            <p:cNvCxnSpPr/>
            <p:nvPr/>
          </p:nvCxnSpPr>
          <p:spPr>
            <a:xfrm>
              <a:off x="3713022" y="1806352"/>
              <a:ext cx="2022433"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2151380" y="4703447"/>
            <a:ext cx="2214880" cy="453389"/>
            <a:chOff x="3587117" y="1289431"/>
            <a:chExt cx="2523881" cy="516921"/>
          </a:xfrm>
        </p:grpSpPr>
        <p:sp>
          <p:nvSpPr>
            <p:cNvPr id="38" name="文本框 37"/>
            <p:cNvSpPr txBox="1"/>
            <p:nvPr/>
          </p:nvSpPr>
          <p:spPr>
            <a:xfrm>
              <a:off x="3587117" y="1289431"/>
              <a:ext cx="2523881" cy="421085"/>
            </a:xfrm>
            <a:prstGeom prst="rect">
              <a:avLst/>
            </a:prstGeom>
            <a:noFill/>
          </p:spPr>
          <p:txBody>
            <a:bodyPr wrap="square" rtlCol="0">
              <a:spAutoFit/>
            </a:bodyPr>
            <a:lstStyle/>
            <a:p>
              <a:pPr algn="l"/>
              <a:r>
                <a:rPr lang="zh-CN" altLang="en-US" b="1">
                  <a:solidFill>
                    <a:schemeClr val="bg1"/>
                  </a:solidFill>
                  <a:latin typeface="微软雅黑" panose="020B0503020204020204" charset="-122"/>
                  <a:ea typeface="微软雅黑" panose="020B0503020204020204" charset="-122"/>
                  <a:sym typeface="+mn-ea"/>
                </a:rPr>
                <a:t>单击此处输入标题</a:t>
              </a:r>
              <a:endParaRPr lang="zh-CN" altLang="en-US" b="1" dirty="0">
                <a:solidFill>
                  <a:schemeClr val="bg1"/>
                </a:solidFill>
                <a:latin typeface="微软雅黑" panose="020B0503020204020204" charset="-122"/>
                <a:ea typeface="微软雅黑" panose="020B0503020204020204" charset="-122"/>
                <a:sym typeface="+mn-ea"/>
              </a:endParaRPr>
            </a:p>
          </p:txBody>
        </p:sp>
        <p:cxnSp>
          <p:nvCxnSpPr>
            <p:cNvPr id="39" name="直接连接符 38"/>
            <p:cNvCxnSpPr/>
            <p:nvPr/>
          </p:nvCxnSpPr>
          <p:spPr>
            <a:xfrm>
              <a:off x="3713022" y="1806352"/>
              <a:ext cx="2022433"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childTnLst>
                          </p:cTn>
                        </p:par>
                        <p:par>
                          <p:cTn id="26" fill="hold">
                            <p:stCondLst>
                              <p:cond delay="2500"/>
                            </p:stCondLst>
                            <p:childTnLst>
                              <p:par>
                                <p:cTn id="27" presetID="2" presetClass="entr" presetSubtype="8"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0-#ppt_w/2"/>
                                          </p:val>
                                        </p:tav>
                                        <p:tav tm="100000">
                                          <p:val>
                                            <p:strVal val="#ppt_x"/>
                                          </p:val>
                                        </p:tav>
                                      </p:tavLst>
                                    </p:anim>
                                    <p:anim calcmode="lin" valueType="num">
                                      <p:cBhvr additive="base">
                                        <p:cTn id="30" dur="500" fill="hold"/>
                                        <p:tgtEl>
                                          <p:spTgt spid="30"/>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9" presetClass="entr" presetSubtype="0"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ppt_x</p:attrName>
                                        </p:attrNameLst>
                                      </p:cBhvr>
                                      <p:tavLst>
                                        <p:tav tm="0">
                                          <p:val>
                                            <p:strVal val="#ppt_x-.2"/>
                                          </p:val>
                                        </p:tav>
                                        <p:tav tm="100000">
                                          <p:val>
                                            <p:strVal val="#ppt_x"/>
                                          </p:val>
                                        </p:tav>
                                      </p:tavLst>
                                    </p:anim>
                                    <p:anim calcmode="lin" valueType="num">
                                      <p:cBhvr>
                                        <p:cTn id="35" dur="5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36" dur="500"/>
                                        <p:tgtEl>
                                          <p:spTgt spid="25"/>
                                        </p:tgtEl>
                                      </p:cBhvr>
                                    </p:animEffect>
                                  </p:childTnLst>
                                </p:cTn>
                              </p:par>
                            </p:childTnLst>
                          </p:cTn>
                        </p:par>
                        <p:par>
                          <p:cTn id="37" fill="hold">
                            <p:stCondLst>
                              <p:cond delay="3500"/>
                            </p:stCondLst>
                            <p:childTnLst>
                              <p:par>
                                <p:cTn id="38" presetID="2" presetClass="entr" presetSubtype="8"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fill="hold"/>
                                        <p:tgtEl>
                                          <p:spTgt spid="31"/>
                                        </p:tgtEl>
                                        <p:attrNameLst>
                                          <p:attrName>ppt_x</p:attrName>
                                        </p:attrNameLst>
                                      </p:cBhvr>
                                      <p:tavLst>
                                        <p:tav tm="0">
                                          <p:val>
                                            <p:strVal val="0-#ppt_w/2"/>
                                          </p:val>
                                        </p:tav>
                                        <p:tav tm="100000">
                                          <p:val>
                                            <p:strVal val="#ppt_x"/>
                                          </p:val>
                                        </p:tav>
                                      </p:tavLst>
                                    </p:anim>
                                    <p:anim calcmode="lin" valueType="num">
                                      <p:cBhvr additive="base">
                                        <p:cTn id="41" dur="500" fill="hold"/>
                                        <p:tgtEl>
                                          <p:spTgt spid="31"/>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9" presetClass="entr" presetSubtype="0"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ppt_x</p:attrName>
                                        </p:attrNameLst>
                                      </p:cBhvr>
                                      <p:tavLst>
                                        <p:tav tm="0">
                                          <p:val>
                                            <p:strVal val="#ppt_x-.2"/>
                                          </p:val>
                                        </p:tav>
                                        <p:tav tm="100000">
                                          <p:val>
                                            <p:strVal val="#ppt_x"/>
                                          </p:val>
                                        </p:tav>
                                      </p:tavLst>
                                    </p:anim>
                                    <p:anim calcmode="lin" valueType="num">
                                      <p:cBhvr>
                                        <p:cTn id="46" dur="5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47" dur="500"/>
                                        <p:tgtEl>
                                          <p:spTgt spid="28"/>
                                        </p:tgtEl>
                                      </p:cBhvr>
                                    </p:animEffect>
                                  </p:childTnLst>
                                </p:cTn>
                              </p:par>
                            </p:childTnLst>
                          </p:cTn>
                        </p:par>
                        <p:par>
                          <p:cTn id="48" fill="hold">
                            <p:stCondLst>
                              <p:cond delay="4500"/>
                            </p:stCondLst>
                            <p:childTnLst>
                              <p:par>
                                <p:cTn id="49" presetID="2" presetClass="entr" presetSubtype="8"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0-#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9" presetClass="entr" presetSubtype="0"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p:cTn id="56" dur="500" fill="hold"/>
                                        <p:tgtEl>
                                          <p:spTgt spid="37"/>
                                        </p:tgtEl>
                                        <p:attrNameLst>
                                          <p:attrName>ppt_x</p:attrName>
                                        </p:attrNameLst>
                                      </p:cBhvr>
                                      <p:tavLst>
                                        <p:tav tm="0">
                                          <p:val>
                                            <p:strVal val="#ppt_x-.2"/>
                                          </p:val>
                                        </p:tav>
                                        <p:tav tm="100000">
                                          <p:val>
                                            <p:strVal val="#ppt_x"/>
                                          </p:val>
                                        </p:tav>
                                      </p:tavLst>
                                    </p:anim>
                                    <p:anim calcmode="lin" valueType="num">
                                      <p:cBhvr>
                                        <p:cTn id="57" dur="5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58" dur="500"/>
                                        <p:tgtEl>
                                          <p:spTgt spid="37"/>
                                        </p:tgtEl>
                                      </p:cBhvr>
                                    </p:animEffect>
                                  </p:childTnLst>
                                </p:cTn>
                              </p:par>
                            </p:childTnLst>
                          </p:cTn>
                        </p:par>
                        <p:par>
                          <p:cTn id="59" fill="hold">
                            <p:stCondLst>
                              <p:cond delay="5500"/>
                            </p:stCondLst>
                            <p:childTnLst>
                              <p:par>
                                <p:cTn id="60" presetID="53" presetClass="entr" presetSubtype="16" fill="hold" grpId="0" nodeType="after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p:cTn id="62" dur="500" fill="hold"/>
                                        <p:tgtEl>
                                          <p:spTgt spid="35"/>
                                        </p:tgtEl>
                                        <p:attrNameLst>
                                          <p:attrName>ppt_w</p:attrName>
                                        </p:attrNameLst>
                                      </p:cBhvr>
                                      <p:tavLst>
                                        <p:tav tm="0">
                                          <p:val>
                                            <p:fltVal val="0"/>
                                          </p:val>
                                        </p:tav>
                                        <p:tav tm="100000">
                                          <p:val>
                                            <p:strVal val="#ppt_w"/>
                                          </p:val>
                                        </p:tav>
                                      </p:tavLst>
                                    </p:anim>
                                    <p:anim calcmode="lin" valueType="num">
                                      <p:cBhvr>
                                        <p:cTn id="63" dur="500" fill="hold"/>
                                        <p:tgtEl>
                                          <p:spTgt spid="35"/>
                                        </p:tgtEl>
                                        <p:attrNameLst>
                                          <p:attrName>ppt_h</p:attrName>
                                        </p:attrNameLst>
                                      </p:cBhvr>
                                      <p:tavLst>
                                        <p:tav tm="0">
                                          <p:val>
                                            <p:fltVal val="0"/>
                                          </p:val>
                                        </p:tav>
                                        <p:tav tm="100000">
                                          <p:val>
                                            <p:strVal val="#ppt_h"/>
                                          </p:val>
                                        </p:tav>
                                      </p:tavLst>
                                    </p:anim>
                                    <p:animEffect transition="in" filter="fade">
                                      <p:cBhvr>
                                        <p:cTn id="64" dur="500"/>
                                        <p:tgtEl>
                                          <p:spTgt spid="35"/>
                                        </p:tgtEl>
                                      </p:cBhvr>
                                    </p:animEffect>
                                  </p:childTnLst>
                                </p:cTn>
                              </p:par>
                            </p:childTnLst>
                          </p:cTn>
                        </p:par>
                        <p:par>
                          <p:cTn id="65" fill="hold">
                            <p:stCondLst>
                              <p:cond delay="6000"/>
                            </p:stCondLst>
                            <p:childTnLst>
                              <p:par>
                                <p:cTn id="66" presetID="42" presetClass="entr" presetSubtype="0" fill="hold" nodeType="after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fade">
                                      <p:cBhvr>
                                        <p:cTn id="68" dur="1000"/>
                                        <p:tgtEl>
                                          <p:spTgt spid="34"/>
                                        </p:tgtEl>
                                      </p:cBhvr>
                                    </p:animEffect>
                                    <p:anim calcmode="lin" valueType="num">
                                      <p:cBhvr>
                                        <p:cTn id="69" dur="1000" fill="hold"/>
                                        <p:tgtEl>
                                          <p:spTgt spid="34"/>
                                        </p:tgtEl>
                                        <p:attrNameLst>
                                          <p:attrName>ppt_x</p:attrName>
                                        </p:attrNameLst>
                                      </p:cBhvr>
                                      <p:tavLst>
                                        <p:tav tm="0">
                                          <p:val>
                                            <p:strVal val="#ppt_x"/>
                                          </p:val>
                                        </p:tav>
                                        <p:tav tm="100000">
                                          <p:val>
                                            <p:strVal val="#ppt_x"/>
                                          </p:val>
                                        </p:tav>
                                      </p:tavLst>
                                    </p:anim>
                                    <p:anim calcmode="lin" valueType="num">
                                      <p:cBhvr>
                                        <p:cTn id="7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2" grpId="0" animBg="1"/>
      <p:bldP spid="19" grpId="0"/>
      <p:bldP spid="19" grpId="2"/>
      <p:bldP spid="3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04</a:t>
              </a: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40" name="Freeform 31"/>
          <p:cNvSpPr/>
          <p:nvPr/>
        </p:nvSpPr>
        <p:spPr bwMode="auto">
          <a:xfrm>
            <a:off x="8204835" y="4006852"/>
            <a:ext cx="575311" cy="517525"/>
          </a:xfrm>
          <a:custGeom>
            <a:avLst/>
            <a:gdLst>
              <a:gd name="T0" fmla="*/ 48 w 286"/>
              <a:gd name="T1" fmla="*/ 0 h 257"/>
              <a:gd name="T2" fmla="*/ 96 w 286"/>
              <a:gd name="T3" fmla="*/ 80 h 257"/>
              <a:gd name="T4" fmla="*/ 64 w 286"/>
              <a:gd name="T5" fmla="*/ 80 h 257"/>
              <a:gd name="T6" fmla="*/ 64 w 286"/>
              <a:gd name="T7" fmla="*/ 177 h 257"/>
              <a:gd name="T8" fmla="*/ 64 w 286"/>
              <a:gd name="T9" fmla="*/ 185 h 257"/>
              <a:gd name="T10" fmla="*/ 68 w 286"/>
              <a:gd name="T11" fmla="*/ 193 h 257"/>
              <a:gd name="T12" fmla="*/ 72 w 286"/>
              <a:gd name="T13" fmla="*/ 199 h 257"/>
              <a:gd name="T14" fmla="*/ 78 w 286"/>
              <a:gd name="T15" fmla="*/ 205 h 257"/>
              <a:gd name="T16" fmla="*/ 86 w 286"/>
              <a:gd name="T17" fmla="*/ 207 h 257"/>
              <a:gd name="T18" fmla="*/ 96 w 286"/>
              <a:gd name="T19" fmla="*/ 209 h 257"/>
              <a:gd name="T20" fmla="*/ 104 w 286"/>
              <a:gd name="T21" fmla="*/ 207 h 257"/>
              <a:gd name="T22" fmla="*/ 112 w 286"/>
              <a:gd name="T23" fmla="*/ 205 h 257"/>
              <a:gd name="T24" fmla="*/ 118 w 286"/>
              <a:gd name="T25" fmla="*/ 199 h 257"/>
              <a:gd name="T26" fmla="*/ 122 w 286"/>
              <a:gd name="T27" fmla="*/ 193 h 257"/>
              <a:gd name="T28" fmla="*/ 126 w 286"/>
              <a:gd name="T29" fmla="*/ 185 h 257"/>
              <a:gd name="T30" fmla="*/ 128 w 286"/>
              <a:gd name="T31" fmla="*/ 177 h 257"/>
              <a:gd name="T32" fmla="*/ 128 w 286"/>
              <a:gd name="T33" fmla="*/ 80 h 257"/>
              <a:gd name="T34" fmla="*/ 132 w 286"/>
              <a:gd name="T35" fmla="*/ 54 h 257"/>
              <a:gd name="T36" fmla="*/ 146 w 286"/>
              <a:gd name="T37" fmla="*/ 34 h 257"/>
              <a:gd name="T38" fmla="*/ 166 w 286"/>
              <a:gd name="T39" fmla="*/ 20 h 257"/>
              <a:gd name="T40" fmla="*/ 190 w 286"/>
              <a:gd name="T41" fmla="*/ 16 h 257"/>
              <a:gd name="T42" fmla="*/ 216 w 286"/>
              <a:gd name="T43" fmla="*/ 20 h 257"/>
              <a:gd name="T44" fmla="*/ 236 w 286"/>
              <a:gd name="T45" fmla="*/ 34 h 257"/>
              <a:gd name="T46" fmla="*/ 250 w 286"/>
              <a:gd name="T47" fmla="*/ 54 h 257"/>
              <a:gd name="T48" fmla="*/ 254 w 286"/>
              <a:gd name="T49" fmla="*/ 80 h 257"/>
              <a:gd name="T50" fmla="*/ 254 w 286"/>
              <a:gd name="T51" fmla="*/ 177 h 257"/>
              <a:gd name="T52" fmla="*/ 286 w 286"/>
              <a:gd name="T53" fmla="*/ 177 h 257"/>
              <a:gd name="T54" fmla="*/ 238 w 286"/>
              <a:gd name="T55" fmla="*/ 257 h 257"/>
              <a:gd name="T56" fmla="*/ 190 w 286"/>
              <a:gd name="T57" fmla="*/ 177 h 257"/>
              <a:gd name="T58" fmla="*/ 222 w 286"/>
              <a:gd name="T59" fmla="*/ 177 h 257"/>
              <a:gd name="T60" fmla="*/ 222 w 286"/>
              <a:gd name="T61" fmla="*/ 80 h 257"/>
              <a:gd name="T62" fmla="*/ 222 w 286"/>
              <a:gd name="T63" fmla="*/ 72 h 257"/>
              <a:gd name="T64" fmla="*/ 218 w 286"/>
              <a:gd name="T65" fmla="*/ 64 h 257"/>
              <a:gd name="T66" fmla="*/ 214 w 286"/>
              <a:gd name="T67" fmla="*/ 58 h 257"/>
              <a:gd name="T68" fmla="*/ 208 w 286"/>
              <a:gd name="T69" fmla="*/ 52 h 257"/>
              <a:gd name="T70" fmla="*/ 200 w 286"/>
              <a:gd name="T71" fmla="*/ 50 h 257"/>
              <a:gd name="T72" fmla="*/ 190 w 286"/>
              <a:gd name="T73" fmla="*/ 48 h 257"/>
              <a:gd name="T74" fmla="*/ 182 w 286"/>
              <a:gd name="T75" fmla="*/ 50 h 257"/>
              <a:gd name="T76" fmla="*/ 174 w 286"/>
              <a:gd name="T77" fmla="*/ 52 h 257"/>
              <a:gd name="T78" fmla="*/ 168 w 286"/>
              <a:gd name="T79" fmla="*/ 58 h 257"/>
              <a:gd name="T80" fmla="*/ 164 w 286"/>
              <a:gd name="T81" fmla="*/ 64 h 257"/>
              <a:gd name="T82" fmla="*/ 160 w 286"/>
              <a:gd name="T83" fmla="*/ 72 h 257"/>
              <a:gd name="T84" fmla="*/ 158 w 286"/>
              <a:gd name="T85" fmla="*/ 80 h 257"/>
              <a:gd name="T86" fmla="*/ 158 w 286"/>
              <a:gd name="T87" fmla="*/ 177 h 257"/>
              <a:gd name="T88" fmla="*/ 154 w 286"/>
              <a:gd name="T89" fmla="*/ 201 h 257"/>
              <a:gd name="T90" fmla="*/ 140 w 286"/>
              <a:gd name="T91" fmla="*/ 221 h 257"/>
              <a:gd name="T92" fmla="*/ 120 w 286"/>
              <a:gd name="T93" fmla="*/ 235 h 257"/>
              <a:gd name="T94" fmla="*/ 96 w 286"/>
              <a:gd name="T95" fmla="*/ 241 h 257"/>
              <a:gd name="T96" fmla="*/ 70 w 286"/>
              <a:gd name="T97" fmla="*/ 235 h 257"/>
              <a:gd name="T98" fmla="*/ 50 w 286"/>
              <a:gd name="T99" fmla="*/ 221 h 257"/>
              <a:gd name="T100" fmla="*/ 36 w 286"/>
              <a:gd name="T101" fmla="*/ 201 h 257"/>
              <a:gd name="T102" fmla="*/ 32 w 286"/>
              <a:gd name="T103" fmla="*/ 177 h 257"/>
              <a:gd name="T104" fmla="*/ 32 w 286"/>
              <a:gd name="T105" fmla="*/ 80 h 257"/>
              <a:gd name="T106" fmla="*/ 0 w 286"/>
              <a:gd name="T107" fmla="*/ 80 h 257"/>
              <a:gd name="T108" fmla="*/ 48 w 286"/>
              <a:gd name="T109"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86" h="257">
                <a:moveTo>
                  <a:pt x="48" y="0"/>
                </a:moveTo>
                <a:lnTo>
                  <a:pt x="96" y="80"/>
                </a:lnTo>
                <a:lnTo>
                  <a:pt x="64" y="80"/>
                </a:lnTo>
                <a:lnTo>
                  <a:pt x="64" y="177"/>
                </a:lnTo>
                <a:lnTo>
                  <a:pt x="64" y="185"/>
                </a:lnTo>
                <a:lnTo>
                  <a:pt x="68" y="193"/>
                </a:lnTo>
                <a:lnTo>
                  <a:pt x="72" y="199"/>
                </a:lnTo>
                <a:lnTo>
                  <a:pt x="78" y="205"/>
                </a:lnTo>
                <a:lnTo>
                  <a:pt x="86" y="207"/>
                </a:lnTo>
                <a:lnTo>
                  <a:pt x="96" y="209"/>
                </a:lnTo>
                <a:lnTo>
                  <a:pt x="104" y="207"/>
                </a:lnTo>
                <a:lnTo>
                  <a:pt x="112" y="205"/>
                </a:lnTo>
                <a:lnTo>
                  <a:pt x="118" y="199"/>
                </a:lnTo>
                <a:lnTo>
                  <a:pt x="122" y="193"/>
                </a:lnTo>
                <a:lnTo>
                  <a:pt x="126" y="185"/>
                </a:lnTo>
                <a:lnTo>
                  <a:pt x="128" y="177"/>
                </a:lnTo>
                <a:lnTo>
                  <a:pt x="128" y="80"/>
                </a:lnTo>
                <a:lnTo>
                  <a:pt x="132" y="54"/>
                </a:lnTo>
                <a:lnTo>
                  <a:pt x="146" y="34"/>
                </a:lnTo>
                <a:lnTo>
                  <a:pt x="166" y="20"/>
                </a:lnTo>
                <a:lnTo>
                  <a:pt x="190" y="16"/>
                </a:lnTo>
                <a:lnTo>
                  <a:pt x="216" y="20"/>
                </a:lnTo>
                <a:lnTo>
                  <a:pt x="236" y="34"/>
                </a:lnTo>
                <a:lnTo>
                  <a:pt x="250" y="54"/>
                </a:lnTo>
                <a:lnTo>
                  <a:pt x="254" y="80"/>
                </a:lnTo>
                <a:lnTo>
                  <a:pt x="254" y="177"/>
                </a:lnTo>
                <a:lnTo>
                  <a:pt x="286" y="177"/>
                </a:lnTo>
                <a:lnTo>
                  <a:pt x="238" y="257"/>
                </a:lnTo>
                <a:lnTo>
                  <a:pt x="190" y="177"/>
                </a:lnTo>
                <a:lnTo>
                  <a:pt x="222" y="177"/>
                </a:lnTo>
                <a:lnTo>
                  <a:pt x="222" y="80"/>
                </a:lnTo>
                <a:lnTo>
                  <a:pt x="222" y="72"/>
                </a:lnTo>
                <a:lnTo>
                  <a:pt x="218" y="64"/>
                </a:lnTo>
                <a:lnTo>
                  <a:pt x="214" y="58"/>
                </a:lnTo>
                <a:lnTo>
                  <a:pt x="208" y="52"/>
                </a:lnTo>
                <a:lnTo>
                  <a:pt x="200" y="50"/>
                </a:lnTo>
                <a:lnTo>
                  <a:pt x="190" y="48"/>
                </a:lnTo>
                <a:lnTo>
                  <a:pt x="182" y="50"/>
                </a:lnTo>
                <a:lnTo>
                  <a:pt x="174" y="52"/>
                </a:lnTo>
                <a:lnTo>
                  <a:pt x="168" y="58"/>
                </a:lnTo>
                <a:lnTo>
                  <a:pt x="164" y="64"/>
                </a:lnTo>
                <a:lnTo>
                  <a:pt x="160" y="72"/>
                </a:lnTo>
                <a:lnTo>
                  <a:pt x="158" y="80"/>
                </a:lnTo>
                <a:lnTo>
                  <a:pt x="158" y="177"/>
                </a:lnTo>
                <a:lnTo>
                  <a:pt x="154" y="201"/>
                </a:lnTo>
                <a:lnTo>
                  <a:pt x="140" y="221"/>
                </a:lnTo>
                <a:lnTo>
                  <a:pt x="120" y="235"/>
                </a:lnTo>
                <a:lnTo>
                  <a:pt x="96" y="241"/>
                </a:lnTo>
                <a:lnTo>
                  <a:pt x="70" y="235"/>
                </a:lnTo>
                <a:lnTo>
                  <a:pt x="50" y="221"/>
                </a:lnTo>
                <a:lnTo>
                  <a:pt x="36" y="201"/>
                </a:lnTo>
                <a:lnTo>
                  <a:pt x="32" y="177"/>
                </a:lnTo>
                <a:lnTo>
                  <a:pt x="32" y="80"/>
                </a:lnTo>
                <a:lnTo>
                  <a:pt x="0" y="80"/>
                </a:lnTo>
                <a:lnTo>
                  <a:pt x="48" y="0"/>
                </a:lnTo>
                <a:close/>
              </a:path>
            </a:pathLst>
          </a:custGeom>
          <a:solidFill>
            <a:schemeClr val="accent6"/>
          </a:solidFill>
          <a:ln w="0">
            <a:noFill/>
            <a:prstDash val="solid"/>
            <a:round/>
          </a:ln>
        </p:spPr>
        <p:txBody>
          <a:bodyPr vert="horz" wrap="square" lIns="91440" tIns="45720" rIns="91440" bIns="45720" numCol="1" anchor="t" anchorCtr="0" compatLnSpc="1"/>
          <a:lstStyle/>
          <a:p>
            <a:endParaRPr lang="zh-CN" altLang="en-US"/>
          </a:p>
        </p:txBody>
      </p:sp>
      <p:grpSp>
        <p:nvGrpSpPr>
          <p:cNvPr id="14" name="组合 13"/>
          <p:cNvGrpSpPr/>
          <p:nvPr/>
        </p:nvGrpSpPr>
        <p:grpSpPr>
          <a:xfrm>
            <a:off x="1910081" y="4636770"/>
            <a:ext cx="3420111" cy="1296233"/>
            <a:chOff x="-113890" y="4918940"/>
            <a:chExt cx="4189937" cy="1588760"/>
          </a:xfrm>
        </p:grpSpPr>
        <p:sp>
          <p:nvSpPr>
            <p:cNvPr id="15" name="矩形 14"/>
            <p:cNvSpPr/>
            <p:nvPr/>
          </p:nvSpPr>
          <p:spPr>
            <a:xfrm>
              <a:off x="466493" y="4918940"/>
              <a:ext cx="3028394" cy="413279"/>
            </a:xfrm>
            <a:prstGeom prst="rect">
              <a:avLst/>
            </a:prstGeom>
          </p:spPr>
          <p:txBody>
            <a:bodyPr wrap="square">
              <a:spAutoFit/>
            </a:bodyPr>
            <a:lstStyle/>
            <a:p>
              <a:pPr algn="ct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2800" b="1" dirty="0">
                <a:solidFill>
                  <a:srgbClr val="252525"/>
                </a:solidFill>
                <a:effectLst/>
                <a:latin typeface="Aharoni" panose="02010803020104030203" pitchFamily="2" charset="-79"/>
                <a:ea typeface="微软雅黑" panose="020B0503020204020204" charset="-122"/>
                <a:cs typeface="Aharoni" panose="02010803020104030203" pitchFamily="2" charset="-79"/>
              </a:endParaRPr>
            </a:p>
          </p:txBody>
        </p:sp>
        <p:sp>
          <p:nvSpPr>
            <p:cNvPr id="16" name="文本框 15"/>
            <p:cNvSpPr txBox="1"/>
            <p:nvPr/>
          </p:nvSpPr>
          <p:spPr>
            <a:xfrm>
              <a:off x="-113890" y="5332219"/>
              <a:ext cx="4189937" cy="1175481"/>
            </a:xfrm>
            <a:prstGeom prst="roundRect">
              <a:avLst>
                <a:gd name="adj" fmla="val 6852"/>
              </a:avLst>
            </a:prstGeom>
            <a:noFill/>
            <a:ln>
              <a:noFill/>
            </a:ln>
          </p:spPr>
          <p:txBody>
            <a:bodyPr wrap="square" rtlCol="0">
              <a:spAutoFit/>
            </a:bodyPr>
            <a:lstStyle/>
            <a:p>
              <a:pPr algn="ctr"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600" dirty="0">
                <a:solidFill>
                  <a:schemeClr val="tx1">
                    <a:lumMod val="75000"/>
                    <a:lumOff val="25000"/>
                  </a:schemeClr>
                </a:solidFill>
                <a:latin typeface="Leelawadee UI Semilight" panose="020B0402040204020203" pitchFamily="34" charset="-34"/>
                <a:cs typeface="Leelawadee UI Semilight" panose="020B0402040204020203" pitchFamily="34" charset="-34"/>
              </a:endParaRPr>
            </a:p>
          </p:txBody>
        </p:sp>
      </p:grpSp>
      <p:sp>
        <p:nvSpPr>
          <p:cNvPr id="41" name="Freeform 35"/>
          <p:cNvSpPr>
            <a:spLocks noEditPoints="1"/>
          </p:cNvSpPr>
          <p:nvPr/>
        </p:nvSpPr>
        <p:spPr bwMode="auto">
          <a:xfrm>
            <a:off x="3342006" y="3968115"/>
            <a:ext cx="554991" cy="556260"/>
          </a:xfrm>
          <a:custGeom>
            <a:avLst/>
            <a:gdLst>
              <a:gd name="T0" fmla="*/ 168 w 336"/>
              <a:gd name="T1" fmla="*/ 112 h 337"/>
              <a:gd name="T2" fmla="*/ 146 w 336"/>
              <a:gd name="T3" fmla="*/ 116 h 337"/>
              <a:gd name="T4" fmla="*/ 128 w 336"/>
              <a:gd name="T5" fmla="*/ 128 h 337"/>
              <a:gd name="T6" fmla="*/ 116 w 336"/>
              <a:gd name="T7" fmla="*/ 146 h 337"/>
              <a:gd name="T8" fmla="*/ 112 w 336"/>
              <a:gd name="T9" fmla="*/ 168 h 337"/>
              <a:gd name="T10" fmla="*/ 116 w 336"/>
              <a:gd name="T11" fmla="*/ 190 h 337"/>
              <a:gd name="T12" fmla="*/ 128 w 336"/>
              <a:gd name="T13" fmla="*/ 208 h 337"/>
              <a:gd name="T14" fmla="*/ 146 w 336"/>
              <a:gd name="T15" fmla="*/ 220 h 337"/>
              <a:gd name="T16" fmla="*/ 168 w 336"/>
              <a:gd name="T17" fmla="*/ 224 h 337"/>
              <a:gd name="T18" fmla="*/ 190 w 336"/>
              <a:gd name="T19" fmla="*/ 220 h 337"/>
              <a:gd name="T20" fmla="*/ 208 w 336"/>
              <a:gd name="T21" fmla="*/ 208 h 337"/>
              <a:gd name="T22" fmla="*/ 220 w 336"/>
              <a:gd name="T23" fmla="*/ 190 h 337"/>
              <a:gd name="T24" fmla="*/ 224 w 336"/>
              <a:gd name="T25" fmla="*/ 168 h 337"/>
              <a:gd name="T26" fmla="*/ 220 w 336"/>
              <a:gd name="T27" fmla="*/ 146 h 337"/>
              <a:gd name="T28" fmla="*/ 208 w 336"/>
              <a:gd name="T29" fmla="*/ 128 h 337"/>
              <a:gd name="T30" fmla="*/ 190 w 336"/>
              <a:gd name="T31" fmla="*/ 116 h 337"/>
              <a:gd name="T32" fmla="*/ 168 w 336"/>
              <a:gd name="T33" fmla="*/ 112 h 337"/>
              <a:gd name="T34" fmla="*/ 144 w 336"/>
              <a:gd name="T35" fmla="*/ 0 h 337"/>
              <a:gd name="T36" fmla="*/ 192 w 336"/>
              <a:gd name="T37" fmla="*/ 0 h 337"/>
              <a:gd name="T38" fmla="*/ 208 w 336"/>
              <a:gd name="T39" fmla="*/ 56 h 337"/>
              <a:gd name="T40" fmla="*/ 220 w 336"/>
              <a:gd name="T41" fmla="*/ 60 h 337"/>
              <a:gd name="T42" fmla="*/ 270 w 336"/>
              <a:gd name="T43" fmla="*/ 32 h 337"/>
              <a:gd name="T44" fmla="*/ 304 w 336"/>
              <a:gd name="T45" fmla="*/ 66 h 337"/>
              <a:gd name="T46" fmla="*/ 276 w 336"/>
              <a:gd name="T47" fmla="*/ 116 h 337"/>
              <a:gd name="T48" fmla="*/ 282 w 336"/>
              <a:gd name="T49" fmla="*/ 128 h 337"/>
              <a:gd name="T50" fmla="*/ 336 w 336"/>
              <a:gd name="T51" fmla="*/ 144 h 337"/>
              <a:gd name="T52" fmla="*/ 336 w 336"/>
              <a:gd name="T53" fmla="*/ 192 h 337"/>
              <a:gd name="T54" fmla="*/ 282 w 336"/>
              <a:gd name="T55" fmla="*/ 208 h 337"/>
              <a:gd name="T56" fmla="*/ 276 w 336"/>
              <a:gd name="T57" fmla="*/ 220 h 337"/>
              <a:gd name="T58" fmla="*/ 304 w 336"/>
              <a:gd name="T59" fmla="*/ 270 h 337"/>
              <a:gd name="T60" fmla="*/ 270 w 336"/>
              <a:gd name="T61" fmla="*/ 305 h 337"/>
              <a:gd name="T62" fmla="*/ 220 w 336"/>
              <a:gd name="T63" fmla="*/ 276 h 337"/>
              <a:gd name="T64" fmla="*/ 208 w 336"/>
              <a:gd name="T65" fmla="*/ 282 h 337"/>
              <a:gd name="T66" fmla="*/ 192 w 336"/>
              <a:gd name="T67" fmla="*/ 337 h 337"/>
              <a:gd name="T68" fmla="*/ 144 w 336"/>
              <a:gd name="T69" fmla="*/ 337 h 337"/>
              <a:gd name="T70" fmla="*/ 128 w 336"/>
              <a:gd name="T71" fmla="*/ 282 h 337"/>
              <a:gd name="T72" fmla="*/ 116 w 336"/>
              <a:gd name="T73" fmla="*/ 276 h 337"/>
              <a:gd name="T74" fmla="*/ 66 w 336"/>
              <a:gd name="T75" fmla="*/ 305 h 337"/>
              <a:gd name="T76" fmla="*/ 32 w 336"/>
              <a:gd name="T77" fmla="*/ 270 h 337"/>
              <a:gd name="T78" fmla="*/ 60 w 336"/>
              <a:gd name="T79" fmla="*/ 220 h 337"/>
              <a:gd name="T80" fmla="*/ 54 w 336"/>
              <a:gd name="T81" fmla="*/ 208 h 337"/>
              <a:gd name="T82" fmla="*/ 0 w 336"/>
              <a:gd name="T83" fmla="*/ 192 h 337"/>
              <a:gd name="T84" fmla="*/ 0 w 336"/>
              <a:gd name="T85" fmla="*/ 144 h 337"/>
              <a:gd name="T86" fmla="*/ 54 w 336"/>
              <a:gd name="T87" fmla="*/ 128 h 337"/>
              <a:gd name="T88" fmla="*/ 60 w 336"/>
              <a:gd name="T89" fmla="*/ 116 h 337"/>
              <a:gd name="T90" fmla="*/ 32 w 336"/>
              <a:gd name="T91" fmla="*/ 66 h 337"/>
              <a:gd name="T92" fmla="*/ 66 w 336"/>
              <a:gd name="T93" fmla="*/ 32 h 337"/>
              <a:gd name="T94" fmla="*/ 116 w 336"/>
              <a:gd name="T95" fmla="*/ 60 h 337"/>
              <a:gd name="T96" fmla="*/ 128 w 336"/>
              <a:gd name="T97" fmla="*/ 56 h 337"/>
              <a:gd name="T98" fmla="*/ 144 w 336"/>
              <a:gd name="T99"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6" h="337">
                <a:moveTo>
                  <a:pt x="168" y="112"/>
                </a:moveTo>
                <a:lnTo>
                  <a:pt x="146" y="116"/>
                </a:lnTo>
                <a:lnTo>
                  <a:pt x="128" y="128"/>
                </a:lnTo>
                <a:lnTo>
                  <a:pt x="116" y="146"/>
                </a:lnTo>
                <a:lnTo>
                  <a:pt x="112" y="168"/>
                </a:lnTo>
                <a:lnTo>
                  <a:pt x="116" y="190"/>
                </a:lnTo>
                <a:lnTo>
                  <a:pt x="128" y="208"/>
                </a:lnTo>
                <a:lnTo>
                  <a:pt x="146" y="220"/>
                </a:lnTo>
                <a:lnTo>
                  <a:pt x="168" y="224"/>
                </a:lnTo>
                <a:lnTo>
                  <a:pt x="190" y="220"/>
                </a:lnTo>
                <a:lnTo>
                  <a:pt x="208" y="208"/>
                </a:lnTo>
                <a:lnTo>
                  <a:pt x="220" y="190"/>
                </a:lnTo>
                <a:lnTo>
                  <a:pt x="224" y="168"/>
                </a:lnTo>
                <a:lnTo>
                  <a:pt x="220" y="146"/>
                </a:lnTo>
                <a:lnTo>
                  <a:pt x="208" y="128"/>
                </a:lnTo>
                <a:lnTo>
                  <a:pt x="190" y="116"/>
                </a:lnTo>
                <a:lnTo>
                  <a:pt x="168" y="112"/>
                </a:lnTo>
                <a:close/>
                <a:moveTo>
                  <a:pt x="144" y="0"/>
                </a:moveTo>
                <a:lnTo>
                  <a:pt x="192" y="0"/>
                </a:lnTo>
                <a:lnTo>
                  <a:pt x="208" y="56"/>
                </a:lnTo>
                <a:lnTo>
                  <a:pt x="220" y="60"/>
                </a:lnTo>
                <a:lnTo>
                  <a:pt x="270" y="32"/>
                </a:lnTo>
                <a:lnTo>
                  <a:pt x="304" y="66"/>
                </a:lnTo>
                <a:lnTo>
                  <a:pt x="276" y="116"/>
                </a:lnTo>
                <a:lnTo>
                  <a:pt x="282" y="128"/>
                </a:lnTo>
                <a:lnTo>
                  <a:pt x="336" y="144"/>
                </a:lnTo>
                <a:lnTo>
                  <a:pt x="336" y="192"/>
                </a:lnTo>
                <a:lnTo>
                  <a:pt x="282" y="208"/>
                </a:lnTo>
                <a:lnTo>
                  <a:pt x="276" y="220"/>
                </a:lnTo>
                <a:lnTo>
                  <a:pt x="304" y="270"/>
                </a:lnTo>
                <a:lnTo>
                  <a:pt x="270" y="305"/>
                </a:lnTo>
                <a:lnTo>
                  <a:pt x="220" y="276"/>
                </a:lnTo>
                <a:lnTo>
                  <a:pt x="208" y="282"/>
                </a:lnTo>
                <a:lnTo>
                  <a:pt x="192" y="337"/>
                </a:lnTo>
                <a:lnTo>
                  <a:pt x="144" y="337"/>
                </a:lnTo>
                <a:lnTo>
                  <a:pt x="128" y="282"/>
                </a:lnTo>
                <a:lnTo>
                  <a:pt x="116" y="276"/>
                </a:lnTo>
                <a:lnTo>
                  <a:pt x="66" y="305"/>
                </a:lnTo>
                <a:lnTo>
                  <a:pt x="32" y="270"/>
                </a:lnTo>
                <a:lnTo>
                  <a:pt x="60" y="220"/>
                </a:lnTo>
                <a:lnTo>
                  <a:pt x="54" y="208"/>
                </a:lnTo>
                <a:lnTo>
                  <a:pt x="0" y="192"/>
                </a:lnTo>
                <a:lnTo>
                  <a:pt x="0" y="144"/>
                </a:lnTo>
                <a:lnTo>
                  <a:pt x="54" y="128"/>
                </a:lnTo>
                <a:lnTo>
                  <a:pt x="60" y="116"/>
                </a:lnTo>
                <a:lnTo>
                  <a:pt x="32" y="66"/>
                </a:lnTo>
                <a:lnTo>
                  <a:pt x="66" y="32"/>
                </a:lnTo>
                <a:lnTo>
                  <a:pt x="116" y="60"/>
                </a:lnTo>
                <a:lnTo>
                  <a:pt x="128" y="56"/>
                </a:lnTo>
                <a:lnTo>
                  <a:pt x="144" y="0"/>
                </a:lnTo>
                <a:close/>
              </a:path>
            </a:pathLst>
          </a:custGeom>
          <a:solidFill>
            <a:schemeClr val="accent6"/>
          </a:solidFill>
          <a:ln w="0">
            <a:noFill/>
            <a:prstDash val="solid"/>
            <a:round/>
          </a:ln>
        </p:spPr>
        <p:txBody>
          <a:bodyPr vert="horz" wrap="square" lIns="91440" tIns="45720" rIns="91440" bIns="45720" numCol="1" anchor="t" anchorCtr="0" compatLnSpc="1"/>
          <a:lstStyle/>
          <a:p>
            <a:endParaRPr lang="zh-CN" altLang="en-US"/>
          </a:p>
        </p:txBody>
      </p:sp>
      <p:grpSp>
        <p:nvGrpSpPr>
          <p:cNvPr id="3" name="组合 2"/>
          <p:cNvGrpSpPr/>
          <p:nvPr/>
        </p:nvGrpSpPr>
        <p:grpSpPr>
          <a:xfrm>
            <a:off x="6783070" y="4636770"/>
            <a:ext cx="3420111" cy="1296233"/>
            <a:chOff x="-113890" y="4918940"/>
            <a:chExt cx="4189937" cy="1588760"/>
          </a:xfrm>
        </p:grpSpPr>
        <p:sp>
          <p:nvSpPr>
            <p:cNvPr id="5" name="矩形 4"/>
            <p:cNvSpPr/>
            <p:nvPr/>
          </p:nvSpPr>
          <p:spPr>
            <a:xfrm>
              <a:off x="466493" y="4918940"/>
              <a:ext cx="3028394" cy="413279"/>
            </a:xfrm>
            <a:prstGeom prst="rect">
              <a:avLst/>
            </a:prstGeom>
          </p:spPr>
          <p:txBody>
            <a:bodyPr wrap="square">
              <a:spAutoFit/>
            </a:bodyPr>
            <a:lstStyle/>
            <a:p>
              <a:pPr algn="ct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2800" b="1" dirty="0">
                <a:solidFill>
                  <a:srgbClr val="252525"/>
                </a:solidFill>
                <a:effectLst/>
                <a:latin typeface="Aharoni" panose="02010803020104030203" pitchFamily="2" charset="-79"/>
                <a:ea typeface="微软雅黑" panose="020B0503020204020204" charset="-122"/>
                <a:cs typeface="Aharoni" panose="02010803020104030203" pitchFamily="2" charset="-79"/>
              </a:endParaRPr>
            </a:p>
          </p:txBody>
        </p:sp>
        <p:sp>
          <p:nvSpPr>
            <p:cNvPr id="9" name="文本框 8"/>
            <p:cNvSpPr txBox="1"/>
            <p:nvPr/>
          </p:nvSpPr>
          <p:spPr>
            <a:xfrm>
              <a:off x="-113890" y="5332219"/>
              <a:ext cx="4189937" cy="1175481"/>
            </a:xfrm>
            <a:prstGeom prst="roundRect">
              <a:avLst>
                <a:gd name="adj" fmla="val 6852"/>
              </a:avLst>
            </a:prstGeom>
            <a:noFill/>
            <a:ln>
              <a:noFill/>
            </a:ln>
          </p:spPr>
          <p:txBody>
            <a:bodyPr wrap="square" rtlCol="0">
              <a:spAutoFit/>
            </a:bodyPr>
            <a:lstStyle/>
            <a:p>
              <a:pPr algn="ctr"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600" dirty="0">
                <a:solidFill>
                  <a:schemeClr val="tx1">
                    <a:lumMod val="75000"/>
                    <a:lumOff val="25000"/>
                  </a:schemeClr>
                </a:solidFill>
                <a:latin typeface="Leelawadee UI Semilight" panose="020B0402040204020203" pitchFamily="34" charset="-34"/>
                <a:cs typeface="Leelawadee UI Semilight" panose="020B0402040204020203" pitchFamily="34" charset="-34"/>
              </a:endParaRPr>
            </a:p>
          </p:txBody>
        </p:sp>
      </p:grpSp>
      <p:sp>
        <p:nvSpPr>
          <p:cNvPr id="13" name="矩形 12"/>
          <p:cNvSpPr/>
          <p:nvPr/>
        </p:nvSpPr>
        <p:spPr>
          <a:xfrm>
            <a:off x="1653540" y="1461772"/>
            <a:ext cx="3931920" cy="2224405"/>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526531" y="1461772"/>
            <a:ext cx="3931920" cy="2224405"/>
          </a:xfrm>
          <a:prstGeom prst="rect">
            <a:avLst/>
          </a:prstGeom>
          <a:blipFill rotWithShape="1">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35" presetClass="entr" presetSubtype="0"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anim calcmode="lin" valueType="num">
                                      <p:cBhvr>
                                        <p:cTn id="22" dur="500" fill="hold"/>
                                        <p:tgtEl>
                                          <p:spTgt spid="41"/>
                                        </p:tgtEl>
                                        <p:attrNameLst>
                                          <p:attrName>style.rotation</p:attrName>
                                        </p:attrNameLst>
                                      </p:cBhvr>
                                      <p:tavLst>
                                        <p:tav tm="0">
                                          <p:val>
                                            <p:fltVal val="720"/>
                                          </p:val>
                                        </p:tav>
                                        <p:tav tm="100000">
                                          <p:val>
                                            <p:fltVal val="0"/>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 calcmode="lin" valueType="num">
                                      <p:cBhvr>
                                        <p:cTn id="24" dur="500" fill="hold"/>
                                        <p:tgtEl>
                                          <p:spTgt spid="41"/>
                                        </p:tgtEl>
                                        <p:attrNameLst>
                                          <p:attrName>ppt_w</p:attrName>
                                        </p:attrNameLst>
                                      </p:cBhvr>
                                      <p:tavLst>
                                        <p:tav tm="0">
                                          <p:val>
                                            <p:fltVal val="0"/>
                                          </p:val>
                                        </p:tav>
                                        <p:tav tm="100000">
                                          <p:val>
                                            <p:strVal val="#ppt_w"/>
                                          </p:val>
                                        </p:tav>
                                      </p:tavLst>
                                    </p:anim>
                                  </p:childTnLst>
                                </p:cTn>
                              </p:par>
                            </p:childTnLst>
                          </p:cTn>
                        </p:par>
                        <p:par>
                          <p:cTn id="25" fill="hold">
                            <p:stCondLst>
                              <p:cond delay="2000"/>
                            </p:stCondLst>
                            <p:childTnLst>
                              <p:par>
                                <p:cTn id="26" presetID="12" presetClass="entr" presetSubtype="4"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p:tgtEl>
                                          <p:spTgt spid="14"/>
                                        </p:tgtEl>
                                        <p:attrNameLst>
                                          <p:attrName>ppt_y</p:attrName>
                                        </p:attrNameLst>
                                      </p:cBhvr>
                                      <p:tavLst>
                                        <p:tav tm="0">
                                          <p:val>
                                            <p:strVal val="#ppt_y+#ppt_h*1.125000"/>
                                          </p:val>
                                        </p:tav>
                                        <p:tav tm="100000">
                                          <p:val>
                                            <p:strVal val="#ppt_y"/>
                                          </p:val>
                                        </p:tav>
                                      </p:tavLst>
                                    </p:anim>
                                    <p:animEffect transition="in" filter="wipe(up)">
                                      <p:cBhvr>
                                        <p:cTn id="29" dur="500"/>
                                        <p:tgtEl>
                                          <p:spTgt spid="14"/>
                                        </p:tgtEl>
                                      </p:cBhvr>
                                    </p:animEffect>
                                  </p:childTnLst>
                                </p:cTn>
                              </p:par>
                            </p:childTnLst>
                          </p:cTn>
                        </p:par>
                        <p:par>
                          <p:cTn id="30" fill="hold">
                            <p:stCondLst>
                              <p:cond delay="2500"/>
                            </p:stCondLst>
                            <p:childTnLst>
                              <p:par>
                                <p:cTn id="31" presetID="16" presetClass="entr" presetSubtype="21"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barn(inVertical)">
                                      <p:cBhvr>
                                        <p:cTn id="33" dur="500"/>
                                        <p:tgtEl>
                                          <p:spTgt spid="20"/>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childTnLst>
                          </p:cTn>
                        </p:par>
                        <p:par>
                          <p:cTn id="40" fill="hold">
                            <p:stCondLst>
                              <p:cond delay="3500"/>
                            </p:stCondLst>
                            <p:childTnLst>
                              <p:par>
                                <p:cTn id="41" presetID="12" presetClass="entr" presetSubtype="4"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p:tgtEl>
                                          <p:spTgt spid="3"/>
                                        </p:tgtEl>
                                        <p:attrNameLst>
                                          <p:attrName>ppt_y</p:attrName>
                                        </p:attrNameLst>
                                      </p:cBhvr>
                                      <p:tavLst>
                                        <p:tav tm="0">
                                          <p:val>
                                            <p:strVal val="#ppt_y+#ppt_h*1.125000"/>
                                          </p:val>
                                        </p:tav>
                                        <p:tav tm="100000">
                                          <p:val>
                                            <p:strVal val="#ppt_y"/>
                                          </p:val>
                                        </p:tav>
                                      </p:tavLst>
                                    </p:anim>
                                    <p:animEffect transition="in" filter="wipe(up)">
                                      <p:cBhvr>
                                        <p:cTn id="4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40" grpId="0" bldLvl="0" animBg="1"/>
      <p:bldP spid="41" grpId="0" bldLvl="0" animBg="1"/>
      <p:bldP spid="13" grpId="0" bldLvl="0" animBg="1"/>
      <p:bldP spid="20"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04</a:t>
              </a: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grpSp>
        <p:nvGrpSpPr>
          <p:cNvPr id="20" name="组合 19"/>
          <p:cNvGrpSpPr/>
          <p:nvPr/>
        </p:nvGrpSpPr>
        <p:grpSpPr>
          <a:xfrm>
            <a:off x="6318089" y="1471508"/>
            <a:ext cx="4528185" cy="982881"/>
            <a:chOff x="1331170" y="4779449"/>
            <a:chExt cx="4528185" cy="982881"/>
          </a:xfrm>
        </p:grpSpPr>
        <p:sp>
          <p:nvSpPr>
            <p:cNvPr id="21" name="文本框 20"/>
            <p:cNvSpPr txBox="1"/>
            <p:nvPr/>
          </p:nvSpPr>
          <p:spPr>
            <a:xfrm>
              <a:off x="1331170" y="4779449"/>
              <a:ext cx="1969135" cy="338554"/>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22" name="矩形 21"/>
            <p:cNvSpPr/>
            <p:nvPr/>
          </p:nvSpPr>
          <p:spPr>
            <a:xfrm>
              <a:off x="1331170" y="5115999"/>
              <a:ext cx="4528185" cy="646331"/>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sp>
        <p:nvSpPr>
          <p:cNvPr id="34" name="矩形 33"/>
          <p:cNvSpPr/>
          <p:nvPr/>
        </p:nvSpPr>
        <p:spPr>
          <a:xfrm>
            <a:off x="1360806" y="1471295"/>
            <a:ext cx="4392295" cy="2260600"/>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360806" y="3884295"/>
            <a:ext cx="4392295" cy="2260600"/>
          </a:xfrm>
          <a:prstGeom prst="rect">
            <a:avLst/>
          </a:prstGeom>
          <a:blipFill rotWithShape="1">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6318089" y="2725633"/>
            <a:ext cx="4528185" cy="982881"/>
            <a:chOff x="1331170" y="4779449"/>
            <a:chExt cx="4528185" cy="982881"/>
          </a:xfrm>
        </p:grpSpPr>
        <p:sp>
          <p:nvSpPr>
            <p:cNvPr id="37" name="文本框 36"/>
            <p:cNvSpPr txBox="1"/>
            <p:nvPr/>
          </p:nvSpPr>
          <p:spPr>
            <a:xfrm>
              <a:off x="1331170" y="4779449"/>
              <a:ext cx="1969135" cy="338554"/>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38" name="矩形 37"/>
            <p:cNvSpPr/>
            <p:nvPr/>
          </p:nvSpPr>
          <p:spPr>
            <a:xfrm>
              <a:off x="1331170" y="5115999"/>
              <a:ext cx="4528185" cy="646331"/>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39" name="组合 38"/>
          <p:cNvGrpSpPr/>
          <p:nvPr/>
        </p:nvGrpSpPr>
        <p:grpSpPr>
          <a:xfrm>
            <a:off x="6318089" y="3980393"/>
            <a:ext cx="4528185" cy="982881"/>
            <a:chOff x="1331170" y="4779449"/>
            <a:chExt cx="4528185" cy="982881"/>
          </a:xfrm>
        </p:grpSpPr>
        <p:sp>
          <p:nvSpPr>
            <p:cNvPr id="40" name="文本框 39"/>
            <p:cNvSpPr txBox="1"/>
            <p:nvPr/>
          </p:nvSpPr>
          <p:spPr>
            <a:xfrm>
              <a:off x="1331170" y="4779449"/>
              <a:ext cx="1969135" cy="338554"/>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41" name="矩形 40"/>
            <p:cNvSpPr/>
            <p:nvPr/>
          </p:nvSpPr>
          <p:spPr>
            <a:xfrm>
              <a:off x="1331170" y="5115999"/>
              <a:ext cx="4528185" cy="646331"/>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42" name="组合 41"/>
          <p:cNvGrpSpPr/>
          <p:nvPr/>
        </p:nvGrpSpPr>
        <p:grpSpPr>
          <a:xfrm>
            <a:off x="6318089" y="5163398"/>
            <a:ext cx="4528185" cy="982881"/>
            <a:chOff x="1331170" y="4779449"/>
            <a:chExt cx="4528185" cy="982881"/>
          </a:xfrm>
        </p:grpSpPr>
        <p:sp>
          <p:nvSpPr>
            <p:cNvPr id="43" name="文本框 42"/>
            <p:cNvSpPr txBox="1"/>
            <p:nvPr/>
          </p:nvSpPr>
          <p:spPr>
            <a:xfrm>
              <a:off x="1331170" y="4779449"/>
              <a:ext cx="1969135" cy="338554"/>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44" name="矩形 43"/>
            <p:cNvSpPr/>
            <p:nvPr/>
          </p:nvSpPr>
          <p:spPr>
            <a:xfrm>
              <a:off x="1331170" y="5115999"/>
              <a:ext cx="4528185" cy="646331"/>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barn(inVertical)">
                                      <p:cBhvr>
                                        <p:cTn id="15" dur="500"/>
                                        <p:tgtEl>
                                          <p:spTgt spid="34"/>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p:tgtEl>
                                          <p:spTgt spid="35"/>
                                        </p:tgtEl>
                                        <p:attrNameLst>
                                          <p:attrName>ppt_y</p:attrName>
                                        </p:attrNameLst>
                                      </p:cBhvr>
                                      <p:tavLst>
                                        <p:tav tm="0">
                                          <p:val>
                                            <p:strVal val="#ppt_y+#ppt_h*1.125000"/>
                                          </p:val>
                                        </p:tav>
                                        <p:tav tm="100000">
                                          <p:val>
                                            <p:strVal val="#ppt_y"/>
                                          </p:val>
                                        </p:tav>
                                      </p:tavLst>
                                    </p:anim>
                                    <p:animEffect transition="in" filter="wipe(up)">
                                      <p:cBhvr>
                                        <p:cTn id="20" dur="500"/>
                                        <p:tgtEl>
                                          <p:spTgt spid="35"/>
                                        </p:tgtEl>
                                      </p:cBhvr>
                                    </p:animEffect>
                                  </p:childTnLst>
                                </p:cTn>
                              </p:par>
                            </p:childTnLst>
                          </p:cTn>
                        </p:par>
                        <p:par>
                          <p:cTn id="21" fill="hold">
                            <p:stCondLst>
                              <p:cond delay="2000"/>
                            </p:stCondLst>
                            <p:childTnLst>
                              <p:par>
                                <p:cTn id="22" presetID="18" presetClass="entr" presetSubtype="6"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strips(downRight)">
                                      <p:cBhvr>
                                        <p:cTn id="24" dur="1000"/>
                                        <p:tgtEl>
                                          <p:spTgt spid="20"/>
                                        </p:tgtEl>
                                      </p:cBhvr>
                                    </p:animEffect>
                                  </p:childTnLst>
                                </p:cTn>
                              </p:par>
                              <p:par>
                                <p:cTn id="25" presetID="18" presetClass="entr" presetSubtype="6" fill="hold" nodeType="withEffect">
                                  <p:stCondLst>
                                    <p:cond delay="500"/>
                                  </p:stCondLst>
                                  <p:childTnLst>
                                    <p:set>
                                      <p:cBhvr>
                                        <p:cTn id="26" dur="1" fill="hold">
                                          <p:stCondLst>
                                            <p:cond delay="0"/>
                                          </p:stCondLst>
                                        </p:cTn>
                                        <p:tgtEl>
                                          <p:spTgt spid="36"/>
                                        </p:tgtEl>
                                        <p:attrNameLst>
                                          <p:attrName>style.visibility</p:attrName>
                                        </p:attrNameLst>
                                      </p:cBhvr>
                                      <p:to>
                                        <p:strVal val="visible"/>
                                      </p:to>
                                    </p:set>
                                    <p:animEffect transition="in" filter="strips(downRight)">
                                      <p:cBhvr>
                                        <p:cTn id="27" dur="1000"/>
                                        <p:tgtEl>
                                          <p:spTgt spid="36"/>
                                        </p:tgtEl>
                                      </p:cBhvr>
                                    </p:animEffect>
                                  </p:childTnLst>
                                </p:cTn>
                              </p:par>
                              <p:par>
                                <p:cTn id="28" presetID="18" presetClass="entr" presetSubtype="6" fill="hold" nodeType="withEffect">
                                  <p:stCondLst>
                                    <p:cond delay="1000"/>
                                  </p:stCondLst>
                                  <p:childTnLst>
                                    <p:set>
                                      <p:cBhvr>
                                        <p:cTn id="29" dur="1" fill="hold">
                                          <p:stCondLst>
                                            <p:cond delay="0"/>
                                          </p:stCondLst>
                                        </p:cTn>
                                        <p:tgtEl>
                                          <p:spTgt spid="39"/>
                                        </p:tgtEl>
                                        <p:attrNameLst>
                                          <p:attrName>style.visibility</p:attrName>
                                        </p:attrNameLst>
                                      </p:cBhvr>
                                      <p:to>
                                        <p:strVal val="visible"/>
                                      </p:to>
                                    </p:set>
                                    <p:animEffect transition="in" filter="strips(downRight)">
                                      <p:cBhvr>
                                        <p:cTn id="30" dur="1000"/>
                                        <p:tgtEl>
                                          <p:spTgt spid="39"/>
                                        </p:tgtEl>
                                      </p:cBhvr>
                                    </p:animEffect>
                                  </p:childTnLst>
                                </p:cTn>
                              </p:par>
                              <p:par>
                                <p:cTn id="31" presetID="18" presetClass="entr" presetSubtype="6" fill="hold" nodeType="withEffect">
                                  <p:stCondLst>
                                    <p:cond delay="1500"/>
                                  </p:stCondLst>
                                  <p:childTnLst>
                                    <p:set>
                                      <p:cBhvr>
                                        <p:cTn id="32" dur="1" fill="hold">
                                          <p:stCondLst>
                                            <p:cond delay="0"/>
                                          </p:stCondLst>
                                        </p:cTn>
                                        <p:tgtEl>
                                          <p:spTgt spid="42"/>
                                        </p:tgtEl>
                                        <p:attrNameLst>
                                          <p:attrName>style.visibility</p:attrName>
                                        </p:attrNameLst>
                                      </p:cBhvr>
                                      <p:to>
                                        <p:strVal val="visible"/>
                                      </p:to>
                                    </p:set>
                                    <p:animEffect transition="in" filter="strips(downRight)">
                                      <p:cBhvr>
                                        <p:cTn id="33"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34" grpId="0" bldLvl="0" animBg="1"/>
      <p:bldP spid="3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1414146" y="1137285"/>
            <a:ext cx="9365615" cy="4583430"/>
          </a:xfrm>
          <a:prstGeom prst="rect">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640331" y="1965326"/>
            <a:ext cx="6913245" cy="1107996"/>
          </a:xfrm>
          <a:prstGeom prst="rect">
            <a:avLst/>
          </a:prstGeom>
          <a:noFill/>
        </p:spPr>
        <p:txBody>
          <a:bodyPr wrap="square" rtlCol="0">
            <a:spAutoFit/>
          </a:bodyPr>
          <a:lstStyle/>
          <a:p>
            <a:pPr algn="ctr"/>
            <a:r>
              <a:rPr lang="en-US" altLang="zh-CN" sz="6600" b="1">
                <a:solidFill>
                  <a:schemeClr val="bg1"/>
                </a:solidFill>
                <a:latin typeface="微软雅黑" panose="020B0503020204020204" charset="-122"/>
                <a:ea typeface="微软雅黑" panose="020B0503020204020204" charset="-122"/>
              </a:rPr>
              <a:t>THANK YOU</a:t>
            </a:r>
          </a:p>
        </p:txBody>
      </p:sp>
      <p:sp>
        <p:nvSpPr>
          <p:cNvPr id="46" name="圆角矩形 45"/>
          <p:cNvSpPr/>
          <p:nvPr/>
        </p:nvSpPr>
        <p:spPr>
          <a:xfrm>
            <a:off x="5345432" y="4745355"/>
            <a:ext cx="1500505" cy="360680"/>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solidFill>
                  <a:schemeClr val="accent6"/>
                </a:solidFill>
                <a:latin typeface="微软雅黑" panose="020B0503020204020204" charset="-122"/>
                <a:ea typeface="微软雅黑" panose="020B0503020204020204" charset="-122"/>
              </a:rPr>
              <a:t>END</a:t>
            </a:r>
          </a:p>
        </p:txBody>
      </p:sp>
      <p:sp>
        <p:nvSpPr>
          <p:cNvPr id="25" name="矩形 24"/>
          <p:cNvSpPr/>
          <p:nvPr/>
        </p:nvSpPr>
        <p:spPr>
          <a:xfrm>
            <a:off x="2640331" y="3119120"/>
            <a:ext cx="6908165" cy="12003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200">
                <a:solidFill>
                  <a:schemeClr val="bg1"/>
                </a:solidFill>
                <a:latin typeface="微软雅黑" panose="020B0503020204020204" charset="-122"/>
                <a:ea typeface="微软雅黑" panose="020B0503020204020204" charset="-122"/>
                <a:sym typeface="+mn-ea"/>
              </a:rPr>
              <a:t>I love you more than I've ever loved any woman. And I've waited longer for you than I've waited for any woman.I love you more than I've ever loved any woman. And I've waited longer for you than I've waited for any woman.</a:t>
            </a: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1000"/>
                                        <p:tgtEl>
                                          <p:spTgt spid="9"/>
                                        </p:tgtEl>
                                      </p:cBhvr>
                                    </p:animEffect>
                                  </p:childTnLst>
                                </p:cTn>
                              </p:par>
                            </p:childTnLst>
                          </p:cTn>
                        </p:par>
                        <p:par>
                          <p:cTn id="8" fill="hold">
                            <p:stCondLst>
                              <p:cond delay="10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9"/>
                                        </p:tgtEl>
                                        <p:attrNameLst>
                                          <p:attrName>ppt_y</p:attrName>
                                        </p:attrNameLst>
                                      </p:cBhvr>
                                      <p:tavLst>
                                        <p:tav tm="0">
                                          <p:val>
                                            <p:strVal val="#ppt_y"/>
                                          </p:val>
                                        </p:tav>
                                        <p:tav tm="100000">
                                          <p:val>
                                            <p:strVal val="#ppt_y"/>
                                          </p:val>
                                        </p:tav>
                                      </p:tavLst>
                                    </p:anim>
                                    <p:anim calcmode="lin" valueType="num">
                                      <p:cBhvr>
                                        <p:cTn id="13"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9"/>
                                        </p:tgtEl>
                                      </p:cBhvr>
                                    </p:animEffect>
                                  </p:childTnLst>
                                </p:cTn>
                              </p:par>
                            </p:childTnLst>
                          </p:cTn>
                        </p:par>
                        <p:par>
                          <p:cTn id="16" fill="hold">
                            <p:stCondLst>
                              <p:cond delay="1899"/>
                            </p:stCondLst>
                            <p:childTnLst>
                              <p:par>
                                <p:cTn id="17" presetID="22" presetClass="entr" presetSubtype="8" fill="hold" grpId="1"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par>
                          <p:cTn id="20" fill="hold">
                            <p:stCondLst>
                              <p:cond delay="2399"/>
                            </p:stCondLst>
                            <p:childTnLst>
                              <p:par>
                                <p:cTn id="21" presetID="53" presetClass="entr" presetSubtype="16"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500" fill="hold"/>
                                        <p:tgtEl>
                                          <p:spTgt spid="46"/>
                                        </p:tgtEl>
                                        <p:attrNameLst>
                                          <p:attrName>ppt_w</p:attrName>
                                        </p:attrNameLst>
                                      </p:cBhvr>
                                      <p:tavLst>
                                        <p:tav tm="0">
                                          <p:val>
                                            <p:fltVal val="0"/>
                                          </p:val>
                                        </p:tav>
                                        <p:tav tm="100000">
                                          <p:val>
                                            <p:strVal val="#ppt_w"/>
                                          </p:val>
                                        </p:tav>
                                      </p:tavLst>
                                    </p:anim>
                                    <p:anim calcmode="lin" valueType="num">
                                      <p:cBhvr>
                                        <p:cTn id="24" dur="500" fill="hold"/>
                                        <p:tgtEl>
                                          <p:spTgt spid="46"/>
                                        </p:tgtEl>
                                        <p:attrNameLst>
                                          <p:attrName>ppt_h</p:attrName>
                                        </p:attrNameLst>
                                      </p:cBhvr>
                                      <p:tavLst>
                                        <p:tav tm="0">
                                          <p:val>
                                            <p:fltVal val="0"/>
                                          </p:val>
                                        </p:tav>
                                        <p:tav tm="100000">
                                          <p:val>
                                            <p:strVal val="#ppt_h"/>
                                          </p:val>
                                        </p:tav>
                                      </p:tavLst>
                                    </p:anim>
                                    <p:animEffect transition="in" filter="fade">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9" grpId="0"/>
      <p:bldP spid="19" grpId="1"/>
      <p:bldP spid="46" grpId="0" bldLvl="0" animBg="1"/>
      <p:bldP spid="25" grpId="0"/>
      <p:bldP spid="25"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25333838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90549" y="1290955"/>
            <a:ext cx="11012171" cy="4276090"/>
            <a:chOff x="2407" y="2033"/>
            <a:chExt cx="14999" cy="6734"/>
          </a:xfrm>
          <a:blipFill rotWithShape="1">
            <a:blip r:embed="rId3"/>
            <a:stretch>
              <a:fillRect/>
            </a:stretch>
          </a:blipFill>
        </p:grpSpPr>
        <p:sp>
          <p:nvSpPr>
            <p:cNvPr id="4" name="矩形 3"/>
            <p:cNvSpPr/>
            <p:nvPr/>
          </p:nvSpPr>
          <p:spPr>
            <a:xfrm>
              <a:off x="2407" y="2033"/>
              <a:ext cx="219"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04" y="2033"/>
              <a:ext cx="14603"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a:off x="6897371" y="798195"/>
            <a:ext cx="3554095" cy="5261610"/>
          </a:xfrm>
          <a:prstGeom prst="rect">
            <a:avLst/>
          </a:prstGeom>
          <a:solidFill>
            <a:schemeClr val="accent6"/>
          </a:solidFill>
          <a:ln>
            <a:noFill/>
          </a:ln>
          <a:effectLst>
            <a:outerShdw blurRad="508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550786" y="1304290"/>
            <a:ext cx="2247265" cy="1568450"/>
          </a:xfrm>
          <a:prstGeom prst="rect">
            <a:avLst/>
          </a:prstGeom>
          <a:noFill/>
        </p:spPr>
        <p:txBody>
          <a:bodyPr wrap="square" rtlCol="0">
            <a:spAutoFit/>
          </a:bodyPr>
          <a:lstStyle/>
          <a:p>
            <a:pPr algn="ctr"/>
            <a:r>
              <a:rPr lang="en-US" altLang="zh-CN" sz="9600">
                <a:solidFill>
                  <a:schemeClr val="bg1"/>
                </a:solidFill>
              </a:rPr>
              <a:t>01</a:t>
            </a:r>
          </a:p>
        </p:txBody>
      </p:sp>
      <p:sp>
        <p:nvSpPr>
          <p:cNvPr id="14" name="文本框 13"/>
          <p:cNvSpPr txBox="1"/>
          <p:nvPr/>
        </p:nvSpPr>
        <p:spPr>
          <a:xfrm>
            <a:off x="7217411" y="3011807"/>
            <a:ext cx="2914015" cy="461665"/>
          </a:xfrm>
          <a:prstGeom prst="rect">
            <a:avLst/>
          </a:prstGeom>
          <a:noFill/>
        </p:spPr>
        <p:txBody>
          <a:bodyPr wrap="square" rtlCol="0">
            <a:spAutoFit/>
          </a:bodyPr>
          <a:lstStyle/>
          <a:p>
            <a:pPr algn="ctr"/>
            <a:r>
              <a:rPr lang="zh-CN" altLang="en-US" sz="2400">
                <a:solidFill>
                  <a:schemeClr val="bg1"/>
                </a:solidFill>
                <a:latin typeface="造字工房尚黑（非商用）常规体" charset="-122"/>
                <a:ea typeface="造字工房尚黑（非商用）常规体" charset="-122"/>
              </a:rPr>
              <a:t>单击此处输入标题</a:t>
            </a:r>
          </a:p>
        </p:txBody>
      </p:sp>
      <p:sp>
        <p:nvSpPr>
          <p:cNvPr id="15" name="文本框 14"/>
          <p:cNvSpPr txBox="1"/>
          <p:nvPr/>
        </p:nvSpPr>
        <p:spPr>
          <a:xfrm>
            <a:off x="7217409" y="3593465"/>
            <a:ext cx="2914651" cy="1569660"/>
          </a:xfrm>
          <a:prstGeom prst="rect">
            <a:avLst/>
          </a:prstGeom>
          <a:noFill/>
        </p:spPr>
        <p:txBody>
          <a:bodyPr wrap="square" rtlCol="0">
            <a:spAutoFit/>
          </a:bodyPr>
          <a:lstStyle/>
          <a:p>
            <a:pPr algn="ctr" fontAlgn="auto">
              <a:lnSpc>
                <a:spcPct val="200000"/>
              </a:lnSpc>
            </a:pPr>
            <a:r>
              <a:rPr lang="zh-CN" altLang="en-US" sz="1200">
                <a:solidFill>
                  <a:schemeClr val="bg1"/>
                </a:solidFill>
                <a:latin typeface="微软雅黑" panose="020B0503020204020204" charset="-122"/>
                <a:ea typeface="微软雅黑" panose="020B0503020204020204" charset="-122"/>
              </a:rPr>
              <a:t>I love you more than I've ever loved any woman. And I've waited longer for you than I've waited for any woman.</a:t>
            </a: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ppt_y</p:attrName>
                                        </p:attrNameLst>
                                      </p:cBhvr>
                                      <p:tavLst>
                                        <p:tav tm="0">
                                          <p:val>
                                            <p:strVal val="#ppt_y+#ppt_h*1.125000"/>
                                          </p:val>
                                        </p:tav>
                                        <p:tav tm="100000">
                                          <p:val>
                                            <p:strVal val="#ppt_y"/>
                                          </p:val>
                                        </p:tav>
                                      </p:tavLst>
                                    </p:anim>
                                    <p:animEffect transition="in" filter="wipe(up)">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01</a:t>
              </a: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pic>
        <p:nvPicPr>
          <p:cNvPr id="10" name="图片 9" descr="5881b38b16b1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79426" y="1259207"/>
            <a:ext cx="11233151" cy="2842895"/>
          </a:xfrm>
          <a:prstGeom prst="rect">
            <a:avLst/>
          </a:prstGeom>
        </p:spPr>
      </p:pic>
      <p:grpSp>
        <p:nvGrpSpPr>
          <p:cNvPr id="25" name="组合 24"/>
          <p:cNvGrpSpPr/>
          <p:nvPr/>
        </p:nvGrpSpPr>
        <p:grpSpPr>
          <a:xfrm flipH="1">
            <a:off x="479426" y="4549777"/>
            <a:ext cx="474345" cy="399415"/>
            <a:chOff x="6350" y="1588"/>
            <a:chExt cx="1403350" cy="1182687"/>
          </a:xfrm>
          <a:solidFill>
            <a:schemeClr val="accent6"/>
          </a:solidFill>
        </p:grpSpPr>
        <p:sp>
          <p:nvSpPr>
            <p:cNvPr id="26" name="Freeform 5"/>
            <p:cNvSpPr/>
            <p:nvPr/>
          </p:nvSpPr>
          <p:spPr bwMode="auto">
            <a:xfrm>
              <a:off x="498475" y="1588"/>
              <a:ext cx="627063" cy="625475"/>
            </a:xfrm>
            <a:custGeom>
              <a:avLst/>
              <a:gdLst>
                <a:gd name="T0" fmla="*/ 163 w 166"/>
                <a:gd name="T1" fmla="*/ 30 h 165"/>
                <a:gd name="T2" fmla="*/ 134 w 166"/>
                <a:gd name="T3" fmla="*/ 1 h 165"/>
                <a:gd name="T4" fmla="*/ 127 w 166"/>
                <a:gd name="T5" fmla="*/ 0 h 165"/>
                <a:gd name="T6" fmla="*/ 99 w 166"/>
                <a:gd name="T7" fmla="*/ 0 h 165"/>
                <a:gd name="T8" fmla="*/ 94 w 166"/>
                <a:gd name="T9" fmla="*/ 2 h 165"/>
                <a:gd name="T10" fmla="*/ 3 w 166"/>
                <a:gd name="T11" fmla="*/ 93 h 165"/>
                <a:gd name="T12" fmla="*/ 3 w 166"/>
                <a:gd name="T13" fmla="*/ 105 h 165"/>
                <a:gd name="T14" fmla="*/ 9 w 166"/>
                <a:gd name="T15" fmla="*/ 107 h 165"/>
                <a:gd name="T16" fmla="*/ 15 w 166"/>
                <a:gd name="T17" fmla="*/ 104 h 165"/>
                <a:gd name="T18" fmla="*/ 104 w 166"/>
                <a:gd name="T19" fmla="*/ 15 h 165"/>
                <a:gd name="T20" fmla="*/ 125 w 166"/>
                <a:gd name="T21" fmla="*/ 15 h 165"/>
                <a:gd name="T22" fmla="*/ 126 w 166"/>
                <a:gd name="T23" fmla="*/ 16 h 165"/>
                <a:gd name="T24" fmla="*/ 125 w 166"/>
                <a:gd name="T25" fmla="*/ 17 h 165"/>
                <a:gd name="T26" fmla="*/ 25 w 166"/>
                <a:gd name="T27" fmla="*/ 117 h 165"/>
                <a:gd name="T28" fmla="*/ 25 w 166"/>
                <a:gd name="T29" fmla="*/ 123 h 165"/>
                <a:gd name="T30" fmla="*/ 29 w 166"/>
                <a:gd name="T31" fmla="*/ 124 h 165"/>
                <a:gd name="T32" fmla="*/ 32 w 166"/>
                <a:gd name="T33" fmla="*/ 123 h 165"/>
                <a:gd name="T34" fmla="*/ 131 w 166"/>
                <a:gd name="T35" fmla="*/ 23 h 165"/>
                <a:gd name="T36" fmla="*/ 132 w 166"/>
                <a:gd name="T37" fmla="*/ 23 h 165"/>
                <a:gd name="T38" fmla="*/ 143 w 166"/>
                <a:gd name="T39" fmla="*/ 34 h 165"/>
                <a:gd name="T40" fmla="*/ 142 w 166"/>
                <a:gd name="T41" fmla="*/ 34 h 165"/>
                <a:gd name="T42" fmla="*/ 42 w 166"/>
                <a:gd name="T43" fmla="*/ 134 h 165"/>
                <a:gd name="T44" fmla="*/ 42 w 166"/>
                <a:gd name="T45" fmla="*/ 140 h 165"/>
                <a:gd name="T46" fmla="*/ 45 w 166"/>
                <a:gd name="T47" fmla="*/ 141 h 165"/>
                <a:gd name="T48" fmla="*/ 49 w 166"/>
                <a:gd name="T49" fmla="*/ 140 h 165"/>
                <a:gd name="T50" fmla="*/ 148 w 166"/>
                <a:gd name="T51" fmla="*/ 40 h 165"/>
                <a:gd name="T52" fmla="*/ 149 w 166"/>
                <a:gd name="T53" fmla="*/ 40 h 165"/>
                <a:gd name="T54" fmla="*/ 151 w 166"/>
                <a:gd name="T55" fmla="*/ 41 h 165"/>
                <a:gd name="T56" fmla="*/ 151 w 166"/>
                <a:gd name="T57" fmla="*/ 61 h 165"/>
                <a:gd name="T58" fmla="*/ 61 w 166"/>
                <a:gd name="T59" fmla="*/ 150 h 165"/>
                <a:gd name="T60" fmla="*/ 61 w 166"/>
                <a:gd name="T61" fmla="*/ 162 h 165"/>
                <a:gd name="T62" fmla="*/ 67 w 166"/>
                <a:gd name="T63" fmla="*/ 165 h 165"/>
                <a:gd name="T64" fmla="*/ 73 w 166"/>
                <a:gd name="T65" fmla="*/ 162 h 165"/>
                <a:gd name="T66" fmla="*/ 164 w 166"/>
                <a:gd name="T67" fmla="*/ 71 h 165"/>
                <a:gd name="T68" fmla="*/ 164 w 166"/>
                <a:gd name="T69" fmla="*/ 71 h 165"/>
                <a:gd name="T70" fmla="*/ 166 w 166"/>
                <a:gd name="T71" fmla="*/ 65 h 165"/>
                <a:gd name="T72" fmla="*/ 166 w 166"/>
                <a:gd name="T73" fmla="*/ 37 h 165"/>
                <a:gd name="T74" fmla="*/ 163 w 166"/>
                <a:gd name="T75" fmla="*/ 3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6" h="165">
                  <a:moveTo>
                    <a:pt x="163" y="30"/>
                  </a:moveTo>
                  <a:cubicBezTo>
                    <a:pt x="134" y="1"/>
                    <a:pt x="134" y="1"/>
                    <a:pt x="134" y="1"/>
                  </a:cubicBezTo>
                  <a:cubicBezTo>
                    <a:pt x="133" y="0"/>
                    <a:pt x="130" y="0"/>
                    <a:pt x="127" y="0"/>
                  </a:cubicBezTo>
                  <a:cubicBezTo>
                    <a:pt x="99" y="0"/>
                    <a:pt x="99" y="0"/>
                    <a:pt x="99" y="0"/>
                  </a:cubicBezTo>
                  <a:cubicBezTo>
                    <a:pt x="97" y="0"/>
                    <a:pt x="96" y="0"/>
                    <a:pt x="94" y="2"/>
                  </a:cubicBezTo>
                  <a:cubicBezTo>
                    <a:pt x="3" y="93"/>
                    <a:pt x="3" y="93"/>
                    <a:pt x="3" y="93"/>
                  </a:cubicBezTo>
                  <a:cubicBezTo>
                    <a:pt x="0" y="96"/>
                    <a:pt x="0" y="101"/>
                    <a:pt x="3" y="105"/>
                  </a:cubicBezTo>
                  <a:cubicBezTo>
                    <a:pt x="5" y="106"/>
                    <a:pt x="7" y="107"/>
                    <a:pt x="9" y="107"/>
                  </a:cubicBezTo>
                  <a:cubicBezTo>
                    <a:pt x="11" y="107"/>
                    <a:pt x="14" y="106"/>
                    <a:pt x="15" y="104"/>
                  </a:cubicBezTo>
                  <a:cubicBezTo>
                    <a:pt x="104" y="15"/>
                    <a:pt x="104" y="15"/>
                    <a:pt x="104" y="15"/>
                  </a:cubicBezTo>
                  <a:cubicBezTo>
                    <a:pt x="125" y="15"/>
                    <a:pt x="125" y="15"/>
                    <a:pt x="125" y="15"/>
                  </a:cubicBezTo>
                  <a:cubicBezTo>
                    <a:pt x="126" y="16"/>
                    <a:pt x="126" y="16"/>
                    <a:pt x="126" y="16"/>
                  </a:cubicBezTo>
                  <a:cubicBezTo>
                    <a:pt x="125" y="17"/>
                    <a:pt x="125" y="17"/>
                    <a:pt x="125" y="17"/>
                  </a:cubicBezTo>
                  <a:cubicBezTo>
                    <a:pt x="25" y="117"/>
                    <a:pt x="25" y="117"/>
                    <a:pt x="25" y="117"/>
                  </a:cubicBezTo>
                  <a:cubicBezTo>
                    <a:pt x="24" y="118"/>
                    <a:pt x="24" y="121"/>
                    <a:pt x="25" y="123"/>
                  </a:cubicBezTo>
                  <a:cubicBezTo>
                    <a:pt x="26" y="124"/>
                    <a:pt x="27" y="124"/>
                    <a:pt x="29" y="124"/>
                  </a:cubicBezTo>
                  <a:cubicBezTo>
                    <a:pt x="30" y="124"/>
                    <a:pt x="31" y="124"/>
                    <a:pt x="32" y="123"/>
                  </a:cubicBezTo>
                  <a:cubicBezTo>
                    <a:pt x="131" y="23"/>
                    <a:pt x="131" y="23"/>
                    <a:pt x="131" y="23"/>
                  </a:cubicBezTo>
                  <a:cubicBezTo>
                    <a:pt x="131" y="23"/>
                    <a:pt x="131" y="23"/>
                    <a:pt x="132" y="23"/>
                  </a:cubicBezTo>
                  <a:cubicBezTo>
                    <a:pt x="143" y="34"/>
                    <a:pt x="143" y="34"/>
                    <a:pt x="143" y="34"/>
                  </a:cubicBezTo>
                  <a:cubicBezTo>
                    <a:pt x="142" y="34"/>
                    <a:pt x="142" y="34"/>
                    <a:pt x="142" y="34"/>
                  </a:cubicBezTo>
                  <a:cubicBezTo>
                    <a:pt x="42" y="134"/>
                    <a:pt x="42" y="134"/>
                    <a:pt x="42" y="134"/>
                  </a:cubicBezTo>
                  <a:cubicBezTo>
                    <a:pt x="41" y="135"/>
                    <a:pt x="41" y="138"/>
                    <a:pt x="42" y="140"/>
                  </a:cubicBezTo>
                  <a:cubicBezTo>
                    <a:pt x="43" y="141"/>
                    <a:pt x="44" y="141"/>
                    <a:pt x="45" y="141"/>
                  </a:cubicBezTo>
                  <a:cubicBezTo>
                    <a:pt x="47" y="141"/>
                    <a:pt x="48" y="141"/>
                    <a:pt x="49" y="140"/>
                  </a:cubicBezTo>
                  <a:cubicBezTo>
                    <a:pt x="148" y="40"/>
                    <a:pt x="148" y="40"/>
                    <a:pt x="148" y="40"/>
                  </a:cubicBezTo>
                  <a:cubicBezTo>
                    <a:pt x="148" y="40"/>
                    <a:pt x="149" y="40"/>
                    <a:pt x="149" y="40"/>
                  </a:cubicBezTo>
                  <a:cubicBezTo>
                    <a:pt x="151" y="41"/>
                    <a:pt x="151" y="41"/>
                    <a:pt x="151" y="41"/>
                  </a:cubicBezTo>
                  <a:cubicBezTo>
                    <a:pt x="151" y="61"/>
                    <a:pt x="151" y="61"/>
                    <a:pt x="151" y="61"/>
                  </a:cubicBezTo>
                  <a:cubicBezTo>
                    <a:pt x="61" y="150"/>
                    <a:pt x="61" y="150"/>
                    <a:pt x="61" y="150"/>
                  </a:cubicBezTo>
                  <a:cubicBezTo>
                    <a:pt x="58" y="153"/>
                    <a:pt x="58" y="159"/>
                    <a:pt x="61" y="162"/>
                  </a:cubicBezTo>
                  <a:cubicBezTo>
                    <a:pt x="63" y="164"/>
                    <a:pt x="65" y="165"/>
                    <a:pt x="67" y="165"/>
                  </a:cubicBezTo>
                  <a:cubicBezTo>
                    <a:pt x="69" y="165"/>
                    <a:pt x="71" y="164"/>
                    <a:pt x="73" y="162"/>
                  </a:cubicBezTo>
                  <a:cubicBezTo>
                    <a:pt x="164" y="71"/>
                    <a:pt x="164" y="71"/>
                    <a:pt x="164" y="71"/>
                  </a:cubicBezTo>
                  <a:cubicBezTo>
                    <a:pt x="164" y="71"/>
                    <a:pt x="164" y="71"/>
                    <a:pt x="164" y="71"/>
                  </a:cubicBezTo>
                  <a:cubicBezTo>
                    <a:pt x="166" y="69"/>
                    <a:pt x="166" y="67"/>
                    <a:pt x="166" y="65"/>
                  </a:cubicBezTo>
                  <a:cubicBezTo>
                    <a:pt x="166" y="37"/>
                    <a:pt x="166" y="37"/>
                    <a:pt x="166" y="37"/>
                  </a:cubicBezTo>
                  <a:cubicBezTo>
                    <a:pt x="166" y="34"/>
                    <a:pt x="165" y="32"/>
                    <a:pt x="16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6"/>
            <p:cNvSpPr/>
            <p:nvPr/>
          </p:nvSpPr>
          <p:spPr bwMode="auto">
            <a:xfrm>
              <a:off x="6350" y="214313"/>
              <a:ext cx="1403350" cy="969962"/>
            </a:xfrm>
            <a:custGeom>
              <a:avLst/>
              <a:gdLst>
                <a:gd name="T0" fmla="*/ 346 w 371"/>
                <a:gd name="T1" fmla="*/ 209 h 256"/>
                <a:gd name="T2" fmla="*/ 346 w 371"/>
                <a:gd name="T3" fmla="*/ 25 h 256"/>
                <a:gd name="T4" fmla="*/ 321 w 371"/>
                <a:gd name="T5" fmla="*/ 0 h 256"/>
                <a:gd name="T6" fmla="*/ 309 w 371"/>
                <a:gd name="T7" fmla="*/ 0 h 256"/>
                <a:gd name="T8" fmla="*/ 309 w 371"/>
                <a:gd name="T9" fmla="*/ 9 h 256"/>
                <a:gd name="T10" fmla="*/ 309 w 371"/>
                <a:gd name="T11" fmla="*/ 12 h 256"/>
                <a:gd name="T12" fmla="*/ 321 w 371"/>
                <a:gd name="T13" fmla="*/ 12 h 256"/>
                <a:gd name="T14" fmla="*/ 334 w 371"/>
                <a:gd name="T15" fmla="*/ 25 h 256"/>
                <a:gd name="T16" fmla="*/ 334 w 371"/>
                <a:gd name="T17" fmla="*/ 209 h 256"/>
                <a:gd name="T18" fmla="*/ 231 w 371"/>
                <a:gd name="T19" fmla="*/ 209 h 256"/>
                <a:gd name="T20" fmla="*/ 231 w 371"/>
                <a:gd name="T21" fmla="*/ 212 h 256"/>
                <a:gd name="T22" fmla="*/ 218 w 371"/>
                <a:gd name="T23" fmla="*/ 225 h 256"/>
                <a:gd name="T24" fmla="*/ 150 w 371"/>
                <a:gd name="T25" fmla="*/ 225 h 256"/>
                <a:gd name="T26" fmla="*/ 137 w 371"/>
                <a:gd name="T27" fmla="*/ 212 h 256"/>
                <a:gd name="T28" fmla="*/ 137 w 371"/>
                <a:gd name="T29" fmla="*/ 209 h 256"/>
                <a:gd name="T30" fmla="*/ 40 w 371"/>
                <a:gd name="T31" fmla="*/ 209 h 256"/>
                <a:gd name="T32" fmla="*/ 40 w 371"/>
                <a:gd name="T33" fmla="*/ 25 h 256"/>
                <a:gd name="T34" fmla="*/ 53 w 371"/>
                <a:gd name="T35" fmla="*/ 12 h 256"/>
                <a:gd name="T36" fmla="*/ 140 w 371"/>
                <a:gd name="T37" fmla="*/ 12 h 256"/>
                <a:gd name="T38" fmla="*/ 152 w 371"/>
                <a:gd name="T39" fmla="*/ 0 h 256"/>
                <a:gd name="T40" fmla="*/ 53 w 371"/>
                <a:gd name="T41" fmla="*/ 0 h 256"/>
                <a:gd name="T42" fmla="*/ 28 w 371"/>
                <a:gd name="T43" fmla="*/ 25 h 256"/>
                <a:gd name="T44" fmla="*/ 28 w 371"/>
                <a:gd name="T45" fmla="*/ 209 h 256"/>
                <a:gd name="T46" fmla="*/ 0 w 371"/>
                <a:gd name="T47" fmla="*/ 209 h 256"/>
                <a:gd name="T48" fmla="*/ 0 w 371"/>
                <a:gd name="T49" fmla="*/ 231 h 256"/>
                <a:gd name="T50" fmla="*/ 25 w 371"/>
                <a:gd name="T51" fmla="*/ 256 h 256"/>
                <a:gd name="T52" fmla="*/ 346 w 371"/>
                <a:gd name="T53" fmla="*/ 256 h 256"/>
                <a:gd name="T54" fmla="*/ 371 w 371"/>
                <a:gd name="T55" fmla="*/ 231 h 256"/>
                <a:gd name="T56" fmla="*/ 371 w 371"/>
                <a:gd name="T57" fmla="*/ 209 h 256"/>
                <a:gd name="T58" fmla="*/ 346 w 371"/>
                <a:gd name="T59" fmla="*/ 2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1" h="256">
                  <a:moveTo>
                    <a:pt x="346" y="209"/>
                  </a:moveTo>
                  <a:cubicBezTo>
                    <a:pt x="346" y="25"/>
                    <a:pt x="346" y="25"/>
                    <a:pt x="346" y="25"/>
                  </a:cubicBezTo>
                  <a:cubicBezTo>
                    <a:pt x="346" y="11"/>
                    <a:pt x="335" y="0"/>
                    <a:pt x="321" y="0"/>
                  </a:cubicBezTo>
                  <a:cubicBezTo>
                    <a:pt x="309" y="0"/>
                    <a:pt x="309" y="0"/>
                    <a:pt x="309" y="0"/>
                  </a:cubicBezTo>
                  <a:cubicBezTo>
                    <a:pt x="309" y="9"/>
                    <a:pt x="309" y="9"/>
                    <a:pt x="309" y="9"/>
                  </a:cubicBezTo>
                  <a:cubicBezTo>
                    <a:pt x="309" y="10"/>
                    <a:pt x="309" y="11"/>
                    <a:pt x="309" y="12"/>
                  </a:cubicBezTo>
                  <a:cubicBezTo>
                    <a:pt x="321" y="12"/>
                    <a:pt x="321" y="12"/>
                    <a:pt x="321" y="12"/>
                  </a:cubicBezTo>
                  <a:cubicBezTo>
                    <a:pt x="328" y="12"/>
                    <a:pt x="334" y="18"/>
                    <a:pt x="334" y="25"/>
                  </a:cubicBezTo>
                  <a:cubicBezTo>
                    <a:pt x="334" y="209"/>
                    <a:pt x="334" y="209"/>
                    <a:pt x="334" y="209"/>
                  </a:cubicBezTo>
                  <a:cubicBezTo>
                    <a:pt x="231" y="209"/>
                    <a:pt x="231" y="209"/>
                    <a:pt x="231" y="209"/>
                  </a:cubicBezTo>
                  <a:cubicBezTo>
                    <a:pt x="231" y="212"/>
                    <a:pt x="231" y="212"/>
                    <a:pt x="231" y="212"/>
                  </a:cubicBezTo>
                  <a:cubicBezTo>
                    <a:pt x="231" y="219"/>
                    <a:pt x="225" y="225"/>
                    <a:pt x="218" y="225"/>
                  </a:cubicBezTo>
                  <a:cubicBezTo>
                    <a:pt x="150" y="225"/>
                    <a:pt x="150" y="225"/>
                    <a:pt x="150" y="225"/>
                  </a:cubicBezTo>
                  <a:cubicBezTo>
                    <a:pt x="143" y="225"/>
                    <a:pt x="137" y="219"/>
                    <a:pt x="137" y="212"/>
                  </a:cubicBezTo>
                  <a:cubicBezTo>
                    <a:pt x="137" y="209"/>
                    <a:pt x="137" y="209"/>
                    <a:pt x="137" y="209"/>
                  </a:cubicBezTo>
                  <a:cubicBezTo>
                    <a:pt x="40" y="209"/>
                    <a:pt x="40" y="209"/>
                    <a:pt x="40" y="209"/>
                  </a:cubicBezTo>
                  <a:cubicBezTo>
                    <a:pt x="40" y="25"/>
                    <a:pt x="40" y="25"/>
                    <a:pt x="40" y="25"/>
                  </a:cubicBezTo>
                  <a:cubicBezTo>
                    <a:pt x="40" y="18"/>
                    <a:pt x="46" y="12"/>
                    <a:pt x="53" y="12"/>
                  </a:cubicBezTo>
                  <a:cubicBezTo>
                    <a:pt x="140" y="12"/>
                    <a:pt x="140" y="12"/>
                    <a:pt x="140" y="12"/>
                  </a:cubicBezTo>
                  <a:cubicBezTo>
                    <a:pt x="152" y="0"/>
                    <a:pt x="152" y="0"/>
                    <a:pt x="152" y="0"/>
                  </a:cubicBezTo>
                  <a:cubicBezTo>
                    <a:pt x="53" y="0"/>
                    <a:pt x="53" y="0"/>
                    <a:pt x="53" y="0"/>
                  </a:cubicBezTo>
                  <a:cubicBezTo>
                    <a:pt x="39" y="0"/>
                    <a:pt x="28" y="11"/>
                    <a:pt x="28" y="25"/>
                  </a:cubicBezTo>
                  <a:cubicBezTo>
                    <a:pt x="28" y="209"/>
                    <a:pt x="28" y="209"/>
                    <a:pt x="28" y="209"/>
                  </a:cubicBezTo>
                  <a:cubicBezTo>
                    <a:pt x="0" y="209"/>
                    <a:pt x="0" y="209"/>
                    <a:pt x="0" y="209"/>
                  </a:cubicBezTo>
                  <a:cubicBezTo>
                    <a:pt x="0" y="231"/>
                    <a:pt x="0" y="231"/>
                    <a:pt x="0" y="231"/>
                  </a:cubicBezTo>
                  <a:cubicBezTo>
                    <a:pt x="0" y="245"/>
                    <a:pt x="11" y="256"/>
                    <a:pt x="25" y="256"/>
                  </a:cubicBezTo>
                  <a:cubicBezTo>
                    <a:pt x="346" y="256"/>
                    <a:pt x="346" y="256"/>
                    <a:pt x="346" y="256"/>
                  </a:cubicBezTo>
                  <a:cubicBezTo>
                    <a:pt x="360" y="256"/>
                    <a:pt x="371" y="245"/>
                    <a:pt x="371" y="231"/>
                  </a:cubicBezTo>
                  <a:cubicBezTo>
                    <a:pt x="371" y="209"/>
                    <a:pt x="371" y="209"/>
                    <a:pt x="371" y="209"/>
                  </a:cubicBezTo>
                  <a:lnTo>
                    <a:pt x="346"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7"/>
            <p:cNvSpPr/>
            <p:nvPr/>
          </p:nvSpPr>
          <p:spPr bwMode="auto">
            <a:xfrm>
              <a:off x="369888" y="411163"/>
              <a:ext cx="339725" cy="333375"/>
            </a:xfrm>
            <a:custGeom>
              <a:avLst/>
              <a:gdLst>
                <a:gd name="T0" fmla="*/ 88 w 90"/>
                <a:gd name="T1" fmla="*/ 59 h 88"/>
                <a:gd name="T2" fmla="*/ 78 w 90"/>
                <a:gd name="T3" fmla="*/ 53 h 88"/>
                <a:gd name="T4" fmla="*/ 40 w 90"/>
                <a:gd name="T5" fmla="*/ 63 h 88"/>
                <a:gd name="T6" fmla="*/ 39 w 90"/>
                <a:gd name="T7" fmla="*/ 61 h 88"/>
                <a:gd name="T8" fmla="*/ 27 w 90"/>
                <a:gd name="T9" fmla="*/ 48 h 88"/>
                <a:gd name="T10" fmla="*/ 37 w 90"/>
                <a:gd name="T11" fmla="*/ 12 h 88"/>
                <a:gd name="T12" fmla="*/ 31 w 90"/>
                <a:gd name="T13" fmla="*/ 2 h 88"/>
                <a:gd name="T14" fmla="*/ 21 w 90"/>
                <a:gd name="T15" fmla="*/ 7 h 88"/>
                <a:gd name="T16" fmla="*/ 0 w 90"/>
                <a:gd name="T17" fmla="*/ 77 h 88"/>
                <a:gd name="T18" fmla="*/ 0 w 90"/>
                <a:gd name="T19" fmla="*/ 78 h 88"/>
                <a:gd name="T20" fmla="*/ 0 w 90"/>
                <a:gd name="T21" fmla="*/ 82 h 88"/>
                <a:gd name="T22" fmla="*/ 9 w 90"/>
                <a:gd name="T23" fmla="*/ 88 h 88"/>
                <a:gd name="T24" fmla="*/ 11 w 90"/>
                <a:gd name="T25" fmla="*/ 88 h 88"/>
                <a:gd name="T26" fmla="*/ 82 w 90"/>
                <a:gd name="T27" fmla="*/ 70 h 88"/>
                <a:gd name="T28" fmla="*/ 88 w 90"/>
                <a:gd name="T29" fmla="*/ 5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88">
                  <a:moveTo>
                    <a:pt x="88" y="59"/>
                  </a:moveTo>
                  <a:cubicBezTo>
                    <a:pt x="87" y="55"/>
                    <a:pt x="83" y="52"/>
                    <a:pt x="78" y="53"/>
                  </a:cubicBezTo>
                  <a:cubicBezTo>
                    <a:pt x="40" y="63"/>
                    <a:pt x="40" y="63"/>
                    <a:pt x="40" y="63"/>
                  </a:cubicBezTo>
                  <a:cubicBezTo>
                    <a:pt x="40" y="62"/>
                    <a:pt x="39" y="61"/>
                    <a:pt x="39" y="61"/>
                  </a:cubicBezTo>
                  <a:cubicBezTo>
                    <a:pt x="27" y="48"/>
                    <a:pt x="27" y="48"/>
                    <a:pt x="27" y="48"/>
                  </a:cubicBezTo>
                  <a:cubicBezTo>
                    <a:pt x="37" y="12"/>
                    <a:pt x="37" y="12"/>
                    <a:pt x="37" y="12"/>
                  </a:cubicBezTo>
                  <a:cubicBezTo>
                    <a:pt x="38" y="8"/>
                    <a:pt x="36" y="3"/>
                    <a:pt x="31" y="2"/>
                  </a:cubicBezTo>
                  <a:cubicBezTo>
                    <a:pt x="27" y="0"/>
                    <a:pt x="22" y="3"/>
                    <a:pt x="21" y="7"/>
                  </a:cubicBezTo>
                  <a:cubicBezTo>
                    <a:pt x="0" y="77"/>
                    <a:pt x="0" y="77"/>
                    <a:pt x="0" y="77"/>
                  </a:cubicBezTo>
                  <a:cubicBezTo>
                    <a:pt x="0" y="77"/>
                    <a:pt x="0" y="78"/>
                    <a:pt x="0" y="78"/>
                  </a:cubicBezTo>
                  <a:cubicBezTo>
                    <a:pt x="0" y="79"/>
                    <a:pt x="0" y="80"/>
                    <a:pt x="0" y="82"/>
                  </a:cubicBezTo>
                  <a:cubicBezTo>
                    <a:pt x="1" y="85"/>
                    <a:pt x="5" y="88"/>
                    <a:pt x="9" y="88"/>
                  </a:cubicBezTo>
                  <a:cubicBezTo>
                    <a:pt x="9" y="88"/>
                    <a:pt x="10" y="88"/>
                    <a:pt x="11" y="88"/>
                  </a:cubicBezTo>
                  <a:cubicBezTo>
                    <a:pt x="82" y="70"/>
                    <a:pt x="82" y="70"/>
                    <a:pt x="82" y="70"/>
                  </a:cubicBezTo>
                  <a:cubicBezTo>
                    <a:pt x="87" y="68"/>
                    <a:pt x="90" y="64"/>
                    <a:pt x="8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3" name="组合 22"/>
          <p:cNvGrpSpPr/>
          <p:nvPr/>
        </p:nvGrpSpPr>
        <p:grpSpPr>
          <a:xfrm>
            <a:off x="1187451" y="4580256"/>
            <a:ext cx="2644775" cy="1517194"/>
            <a:chOff x="1331170" y="4779449"/>
            <a:chExt cx="2644759" cy="1517073"/>
          </a:xfrm>
        </p:grpSpPr>
        <p:sp>
          <p:nvSpPr>
            <p:cNvPr id="22" name="文本框 21"/>
            <p:cNvSpPr txBox="1"/>
            <p:nvPr/>
          </p:nvSpPr>
          <p:spPr>
            <a:xfrm>
              <a:off x="1331170" y="4779449"/>
              <a:ext cx="2148193" cy="338527"/>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rPr>
                <a:t>单击此处输入标题</a:t>
              </a:r>
            </a:p>
          </p:txBody>
        </p:sp>
        <p:sp>
          <p:nvSpPr>
            <p:cNvPr id="32" name="矩形 31"/>
            <p:cNvSpPr/>
            <p:nvPr/>
          </p:nvSpPr>
          <p:spPr>
            <a:xfrm>
              <a:off x="1331170" y="5096289"/>
              <a:ext cx="2644759" cy="1200233"/>
            </a:xfrm>
            <a:prstGeom prst="rect">
              <a:avLst/>
            </a:prstGeom>
          </p:spPr>
          <p:txBody>
            <a:bodyPr wrap="square">
              <a:spAutoFit/>
            </a:bodyPr>
            <a:lstStyle/>
            <a:p>
              <a:pPr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p>
          </p:txBody>
        </p:sp>
      </p:grpSp>
      <p:sp>
        <p:nvSpPr>
          <p:cNvPr id="30" name="Freeform 54"/>
          <p:cNvSpPr>
            <a:spLocks noEditPoints="1"/>
          </p:cNvSpPr>
          <p:nvPr/>
        </p:nvSpPr>
        <p:spPr bwMode="auto">
          <a:xfrm>
            <a:off x="4561206" y="4549775"/>
            <a:ext cx="436245" cy="445770"/>
          </a:xfrm>
          <a:custGeom>
            <a:avLst/>
            <a:gdLst>
              <a:gd name="T0" fmla="*/ 126 w 175"/>
              <a:gd name="T1" fmla="*/ 34 h 178"/>
              <a:gd name="T2" fmla="*/ 53 w 175"/>
              <a:gd name="T3" fmla="*/ 28 h 178"/>
              <a:gd name="T4" fmla="*/ 11 w 175"/>
              <a:gd name="T5" fmla="*/ 44 h 178"/>
              <a:gd name="T6" fmla="*/ 0 w 175"/>
              <a:gd name="T7" fmla="*/ 57 h 178"/>
              <a:gd name="T8" fmla="*/ 14 w 175"/>
              <a:gd name="T9" fmla="*/ 83 h 178"/>
              <a:gd name="T10" fmla="*/ 50 w 175"/>
              <a:gd name="T11" fmla="*/ 145 h 178"/>
              <a:gd name="T12" fmla="*/ 62 w 175"/>
              <a:gd name="T13" fmla="*/ 167 h 178"/>
              <a:gd name="T14" fmla="*/ 79 w 175"/>
              <a:gd name="T15" fmla="*/ 176 h 178"/>
              <a:gd name="T16" fmla="*/ 123 w 175"/>
              <a:gd name="T17" fmla="*/ 151 h 178"/>
              <a:gd name="T18" fmla="*/ 164 w 175"/>
              <a:gd name="T19" fmla="*/ 134 h 178"/>
              <a:gd name="T20" fmla="*/ 171 w 175"/>
              <a:gd name="T21" fmla="*/ 57 h 178"/>
              <a:gd name="T22" fmla="*/ 158 w 175"/>
              <a:gd name="T23" fmla="*/ 89 h 178"/>
              <a:gd name="T24" fmla="*/ 159 w 175"/>
              <a:gd name="T25" fmla="*/ 79 h 178"/>
              <a:gd name="T26" fmla="*/ 142 w 175"/>
              <a:gd name="T27" fmla="*/ 70 h 178"/>
              <a:gd name="T28" fmla="*/ 129 w 175"/>
              <a:gd name="T29" fmla="*/ 40 h 178"/>
              <a:gd name="T30" fmla="*/ 154 w 175"/>
              <a:gd name="T31" fmla="*/ 94 h 178"/>
              <a:gd name="T32" fmla="*/ 154 w 175"/>
              <a:gd name="T33" fmla="*/ 95 h 178"/>
              <a:gd name="T34" fmla="*/ 136 w 175"/>
              <a:gd name="T35" fmla="*/ 89 h 178"/>
              <a:gd name="T36" fmla="*/ 138 w 175"/>
              <a:gd name="T37" fmla="*/ 75 h 178"/>
              <a:gd name="T38" fmla="*/ 148 w 175"/>
              <a:gd name="T39" fmla="*/ 90 h 178"/>
              <a:gd name="T40" fmla="*/ 154 w 175"/>
              <a:gd name="T41" fmla="*/ 94 h 178"/>
              <a:gd name="T42" fmla="*/ 113 w 175"/>
              <a:gd name="T43" fmla="*/ 47 h 178"/>
              <a:gd name="T44" fmla="*/ 122 w 175"/>
              <a:gd name="T45" fmla="*/ 40 h 178"/>
              <a:gd name="T46" fmla="*/ 88 w 175"/>
              <a:gd name="T47" fmla="*/ 7 h 178"/>
              <a:gd name="T48" fmla="*/ 92 w 175"/>
              <a:gd name="T49" fmla="*/ 37 h 178"/>
              <a:gd name="T50" fmla="*/ 88 w 175"/>
              <a:gd name="T51" fmla="*/ 7 h 178"/>
              <a:gd name="T52" fmla="*/ 82 w 175"/>
              <a:gd name="T53" fmla="*/ 40 h 178"/>
              <a:gd name="T54" fmla="*/ 50 w 175"/>
              <a:gd name="T55" fmla="*/ 54 h 178"/>
              <a:gd name="T56" fmla="*/ 48 w 175"/>
              <a:gd name="T57" fmla="*/ 34 h 178"/>
              <a:gd name="T58" fmla="*/ 42 w 175"/>
              <a:gd name="T59" fmla="*/ 58 h 178"/>
              <a:gd name="T60" fmla="*/ 15 w 175"/>
              <a:gd name="T61" fmla="*/ 67 h 178"/>
              <a:gd name="T62" fmla="*/ 17 w 175"/>
              <a:gd name="T63" fmla="*/ 48 h 178"/>
              <a:gd name="T64" fmla="*/ 48 w 175"/>
              <a:gd name="T65" fmla="*/ 34 h 178"/>
              <a:gd name="T66" fmla="*/ 22 w 175"/>
              <a:gd name="T67" fmla="*/ 84 h 178"/>
              <a:gd name="T68" fmla="*/ 22 w 175"/>
              <a:gd name="T69" fmla="*/ 83 h 178"/>
              <a:gd name="T70" fmla="*/ 39 w 175"/>
              <a:gd name="T71" fmla="*/ 89 h 178"/>
              <a:gd name="T72" fmla="*/ 11 w 175"/>
              <a:gd name="T73" fmla="*/ 119 h 178"/>
              <a:gd name="T74" fmla="*/ 42 w 175"/>
              <a:gd name="T75" fmla="*/ 116 h 178"/>
              <a:gd name="T76" fmla="*/ 11 w 175"/>
              <a:gd name="T77" fmla="*/ 119 h 178"/>
              <a:gd name="T78" fmla="*/ 48 w 175"/>
              <a:gd name="T79" fmla="*/ 62 h 178"/>
              <a:gd name="T80" fmla="*/ 92 w 175"/>
              <a:gd name="T81" fmla="*/ 44 h 178"/>
              <a:gd name="T82" fmla="*/ 128 w 175"/>
              <a:gd name="T83" fmla="*/ 66 h 178"/>
              <a:gd name="T84" fmla="*/ 128 w 175"/>
              <a:gd name="T85" fmla="*/ 116 h 178"/>
              <a:gd name="T86" fmla="*/ 84 w 175"/>
              <a:gd name="T87" fmla="*/ 134 h 178"/>
              <a:gd name="T88" fmla="*/ 48 w 175"/>
              <a:gd name="T89" fmla="*/ 112 h 178"/>
              <a:gd name="T90" fmla="*/ 49 w 175"/>
              <a:gd name="T91" fmla="*/ 122 h 178"/>
              <a:gd name="T92" fmla="*/ 74 w 175"/>
              <a:gd name="T93" fmla="*/ 137 h 178"/>
              <a:gd name="T94" fmla="*/ 49 w 175"/>
              <a:gd name="T95" fmla="*/ 122 h 178"/>
              <a:gd name="T96" fmla="*/ 83 w 175"/>
              <a:gd name="T97" fmla="*/ 171 h 178"/>
              <a:gd name="T98" fmla="*/ 73 w 175"/>
              <a:gd name="T99" fmla="*/ 156 h 178"/>
              <a:gd name="T100" fmla="*/ 57 w 175"/>
              <a:gd name="T101" fmla="*/ 145 h 178"/>
              <a:gd name="T102" fmla="*/ 116 w 175"/>
              <a:gd name="T103" fmla="*/ 150 h 178"/>
              <a:gd name="T104" fmla="*/ 119 w 175"/>
              <a:gd name="T105" fmla="*/ 144 h 178"/>
              <a:gd name="T106" fmla="*/ 105 w 175"/>
              <a:gd name="T107" fmla="*/ 134 h 178"/>
              <a:gd name="T108" fmla="*/ 119 w 175"/>
              <a:gd name="T109" fmla="*/ 144 h 178"/>
              <a:gd name="T110" fmla="*/ 128 w 175"/>
              <a:gd name="T111" fmla="*/ 144 h 178"/>
              <a:gd name="T112" fmla="*/ 133 w 175"/>
              <a:gd name="T113" fmla="*/ 120 h 178"/>
              <a:gd name="T114" fmla="*/ 159 w 175"/>
              <a:gd name="T115" fmla="*/ 13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5" h="178">
                <a:moveTo>
                  <a:pt x="171" y="57"/>
                </a:moveTo>
                <a:cubicBezTo>
                  <a:pt x="165" y="43"/>
                  <a:pt x="149" y="35"/>
                  <a:pt x="126" y="34"/>
                </a:cubicBezTo>
                <a:cubicBezTo>
                  <a:pt x="117" y="13"/>
                  <a:pt x="104" y="0"/>
                  <a:pt x="88" y="0"/>
                </a:cubicBezTo>
                <a:cubicBezTo>
                  <a:pt x="74" y="0"/>
                  <a:pt x="61" y="11"/>
                  <a:pt x="53" y="28"/>
                </a:cubicBezTo>
                <a:cubicBezTo>
                  <a:pt x="51" y="28"/>
                  <a:pt x="50" y="27"/>
                  <a:pt x="48" y="27"/>
                </a:cubicBezTo>
                <a:cubicBezTo>
                  <a:pt x="31" y="27"/>
                  <a:pt x="18" y="33"/>
                  <a:pt x="11" y="44"/>
                </a:cubicBezTo>
                <a:cubicBezTo>
                  <a:pt x="11" y="45"/>
                  <a:pt x="11" y="45"/>
                  <a:pt x="10" y="46"/>
                </a:cubicBezTo>
                <a:cubicBezTo>
                  <a:pt x="5" y="46"/>
                  <a:pt x="0" y="51"/>
                  <a:pt x="0" y="57"/>
                </a:cubicBezTo>
                <a:cubicBezTo>
                  <a:pt x="0" y="62"/>
                  <a:pt x="4" y="67"/>
                  <a:pt x="9" y="68"/>
                </a:cubicBezTo>
                <a:cubicBezTo>
                  <a:pt x="10" y="73"/>
                  <a:pt x="11" y="78"/>
                  <a:pt x="14" y="83"/>
                </a:cubicBezTo>
                <a:cubicBezTo>
                  <a:pt x="4" y="96"/>
                  <a:pt x="1" y="110"/>
                  <a:pt x="5" y="121"/>
                </a:cubicBezTo>
                <a:cubicBezTo>
                  <a:pt x="10" y="135"/>
                  <a:pt x="27" y="144"/>
                  <a:pt x="50" y="145"/>
                </a:cubicBezTo>
                <a:cubicBezTo>
                  <a:pt x="53" y="153"/>
                  <a:pt x="57" y="159"/>
                  <a:pt x="62" y="165"/>
                </a:cubicBezTo>
                <a:cubicBezTo>
                  <a:pt x="62" y="166"/>
                  <a:pt x="62" y="166"/>
                  <a:pt x="62" y="167"/>
                </a:cubicBezTo>
                <a:cubicBezTo>
                  <a:pt x="62" y="173"/>
                  <a:pt x="67" y="178"/>
                  <a:pt x="73" y="178"/>
                </a:cubicBezTo>
                <a:cubicBezTo>
                  <a:pt x="75" y="178"/>
                  <a:pt x="77" y="177"/>
                  <a:pt x="79" y="176"/>
                </a:cubicBezTo>
                <a:cubicBezTo>
                  <a:pt x="82" y="178"/>
                  <a:pt x="85" y="178"/>
                  <a:pt x="88" y="178"/>
                </a:cubicBezTo>
                <a:cubicBezTo>
                  <a:pt x="102" y="178"/>
                  <a:pt x="114" y="168"/>
                  <a:pt x="123" y="151"/>
                </a:cubicBezTo>
                <a:cubicBezTo>
                  <a:pt x="125" y="151"/>
                  <a:pt x="126" y="151"/>
                  <a:pt x="128" y="151"/>
                </a:cubicBezTo>
                <a:cubicBezTo>
                  <a:pt x="145" y="151"/>
                  <a:pt x="158" y="145"/>
                  <a:pt x="164" y="134"/>
                </a:cubicBezTo>
                <a:cubicBezTo>
                  <a:pt x="171" y="124"/>
                  <a:pt x="170" y="110"/>
                  <a:pt x="162" y="95"/>
                </a:cubicBezTo>
                <a:cubicBezTo>
                  <a:pt x="172" y="82"/>
                  <a:pt x="175" y="68"/>
                  <a:pt x="171" y="57"/>
                </a:cubicBezTo>
                <a:close/>
                <a:moveTo>
                  <a:pt x="165" y="59"/>
                </a:moveTo>
                <a:cubicBezTo>
                  <a:pt x="168" y="68"/>
                  <a:pt x="166" y="79"/>
                  <a:pt x="158" y="89"/>
                </a:cubicBezTo>
                <a:cubicBezTo>
                  <a:pt x="158" y="89"/>
                  <a:pt x="157" y="88"/>
                  <a:pt x="156" y="87"/>
                </a:cubicBezTo>
                <a:cubicBezTo>
                  <a:pt x="158" y="85"/>
                  <a:pt x="159" y="82"/>
                  <a:pt x="159" y="79"/>
                </a:cubicBezTo>
                <a:cubicBezTo>
                  <a:pt x="159" y="73"/>
                  <a:pt x="155" y="68"/>
                  <a:pt x="148" y="68"/>
                </a:cubicBezTo>
                <a:cubicBezTo>
                  <a:pt x="146" y="68"/>
                  <a:pt x="144" y="69"/>
                  <a:pt x="142" y="70"/>
                </a:cubicBezTo>
                <a:cubicBezTo>
                  <a:pt x="140" y="68"/>
                  <a:pt x="137" y="65"/>
                  <a:pt x="134" y="63"/>
                </a:cubicBezTo>
                <a:cubicBezTo>
                  <a:pt x="133" y="55"/>
                  <a:pt x="131" y="47"/>
                  <a:pt x="129" y="40"/>
                </a:cubicBezTo>
                <a:cubicBezTo>
                  <a:pt x="147" y="42"/>
                  <a:pt x="161" y="49"/>
                  <a:pt x="165" y="59"/>
                </a:cubicBezTo>
                <a:close/>
                <a:moveTo>
                  <a:pt x="154" y="94"/>
                </a:moveTo>
                <a:cubicBezTo>
                  <a:pt x="154" y="94"/>
                  <a:pt x="154" y="94"/>
                  <a:pt x="154" y="95"/>
                </a:cubicBezTo>
                <a:cubicBezTo>
                  <a:pt x="154" y="95"/>
                  <a:pt x="154" y="95"/>
                  <a:pt x="154" y="95"/>
                </a:cubicBezTo>
                <a:cubicBezTo>
                  <a:pt x="148" y="101"/>
                  <a:pt x="142" y="107"/>
                  <a:pt x="135" y="112"/>
                </a:cubicBezTo>
                <a:cubicBezTo>
                  <a:pt x="136" y="104"/>
                  <a:pt x="136" y="97"/>
                  <a:pt x="136" y="89"/>
                </a:cubicBezTo>
                <a:cubicBezTo>
                  <a:pt x="136" y="83"/>
                  <a:pt x="136" y="78"/>
                  <a:pt x="136" y="72"/>
                </a:cubicBezTo>
                <a:cubicBezTo>
                  <a:pt x="136" y="73"/>
                  <a:pt x="137" y="74"/>
                  <a:pt x="138" y="75"/>
                </a:cubicBezTo>
                <a:cubicBezTo>
                  <a:pt x="138" y="76"/>
                  <a:pt x="137" y="78"/>
                  <a:pt x="137" y="79"/>
                </a:cubicBezTo>
                <a:cubicBezTo>
                  <a:pt x="137" y="85"/>
                  <a:pt x="142" y="90"/>
                  <a:pt x="148" y="90"/>
                </a:cubicBezTo>
                <a:cubicBezTo>
                  <a:pt x="149" y="90"/>
                  <a:pt x="150" y="90"/>
                  <a:pt x="151" y="90"/>
                </a:cubicBezTo>
                <a:cubicBezTo>
                  <a:pt x="152" y="91"/>
                  <a:pt x="153" y="93"/>
                  <a:pt x="154" y="94"/>
                </a:cubicBezTo>
                <a:close/>
                <a:moveTo>
                  <a:pt x="127" y="57"/>
                </a:moveTo>
                <a:cubicBezTo>
                  <a:pt x="122" y="54"/>
                  <a:pt x="118" y="50"/>
                  <a:pt x="113" y="47"/>
                </a:cubicBezTo>
                <a:cubicBezTo>
                  <a:pt x="109" y="45"/>
                  <a:pt x="106" y="44"/>
                  <a:pt x="102" y="42"/>
                </a:cubicBezTo>
                <a:cubicBezTo>
                  <a:pt x="109" y="41"/>
                  <a:pt x="115" y="40"/>
                  <a:pt x="122" y="40"/>
                </a:cubicBezTo>
                <a:cubicBezTo>
                  <a:pt x="124" y="45"/>
                  <a:pt x="125" y="51"/>
                  <a:pt x="127" y="57"/>
                </a:cubicBezTo>
                <a:close/>
                <a:moveTo>
                  <a:pt x="88" y="7"/>
                </a:moveTo>
                <a:cubicBezTo>
                  <a:pt x="100" y="7"/>
                  <a:pt x="111" y="17"/>
                  <a:pt x="119" y="34"/>
                </a:cubicBezTo>
                <a:cubicBezTo>
                  <a:pt x="110" y="34"/>
                  <a:pt x="101" y="35"/>
                  <a:pt x="92" y="37"/>
                </a:cubicBezTo>
                <a:cubicBezTo>
                  <a:pt x="81" y="33"/>
                  <a:pt x="70" y="30"/>
                  <a:pt x="60" y="28"/>
                </a:cubicBezTo>
                <a:cubicBezTo>
                  <a:pt x="67" y="15"/>
                  <a:pt x="77" y="7"/>
                  <a:pt x="88" y="7"/>
                </a:cubicBezTo>
                <a:close/>
                <a:moveTo>
                  <a:pt x="57" y="34"/>
                </a:moveTo>
                <a:cubicBezTo>
                  <a:pt x="65" y="35"/>
                  <a:pt x="73" y="37"/>
                  <a:pt x="82" y="40"/>
                </a:cubicBezTo>
                <a:cubicBezTo>
                  <a:pt x="78" y="41"/>
                  <a:pt x="74" y="43"/>
                  <a:pt x="71" y="44"/>
                </a:cubicBezTo>
                <a:cubicBezTo>
                  <a:pt x="63" y="47"/>
                  <a:pt x="56" y="50"/>
                  <a:pt x="50" y="54"/>
                </a:cubicBezTo>
                <a:cubicBezTo>
                  <a:pt x="52" y="47"/>
                  <a:pt x="54" y="40"/>
                  <a:pt x="57" y="34"/>
                </a:cubicBezTo>
                <a:close/>
                <a:moveTo>
                  <a:pt x="48" y="34"/>
                </a:moveTo>
                <a:cubicBezTo>
                  <a:pt x="49" y="34"/>
                  <a:pt x="49" y="34"/>
                  <a:pt x="50" y="34"/>
                </a:cubicBezTo>
                <a:cubicBezTo>
                  <a:pt x="47" y="41"/>
                  <a:pt x="44" y="49"/>
                  <a:pt x="42" y="58"/>
                </a:cubicBezTo>
                <a:cubicBezTo>
                  <a:pt x="33" y="64"/>
                  <a:pt x="25" y="71"/>
                  <a:pt x="19" y="78"/>
                </a:cubicBezTo>
                <a:cubicBezTo>
                  <a:pt x="17" y="74"/>
                  <a:pt x="16" y="71"/>
                  <a:pt x="15" y="67"/>
                </a:cubicBezTo>
                <a:cubicBezTo>
                  <a:pt x="19" y="66"/>
                  <a:pt x="22" y="62"/>
                  <a:pt x="22" y="57"/>
                </a:cubicBezTo>
                <a:cubicBezTo>
                  <a:pt x="22" y="53"/>
                  <a:pt x="20" y="50"/>
                  <a:pt x="17" y="48"/>
                </a:cubicBezTo>
                <a:cubicBezTo>
                  <a:pt x="17" y="47"/>
                  <a:pt x="17" y="47"/>
                  <a:pt x="17" y="47"/>
                </a:cubicBezTo>
                <a:cubicBezTo>
                  <a:pt x="22" y="39"/>
                  <a:pt x="33" y="34"/>
                  <a:pt x="48" y="34"/>
                </a:cubicBezTo>
                <a:close/>
                <a:moveTo>
                  <a:pt x="40" y="106"/>
                </a:moveTo>
                <a:cubicBezTo>
                  <a:pt x="33" y="99"/>
                  <a:pt x="27" y="92"/>
                  <a:pt x="22" y="84"/>
                </a:cubicBezTo>
                <a:cubicBezTo>
                  <a:pt x="22" y="84"/>
                  <a:pt x="22" y="84"/>
                  <a:pt x="22" y="84"/>
                </a:cubicBezTo>
                <a:cubicBezTo>
                  <a:pt x="22" y="84"/>
                  <a:pt x="22" y="83"/>
                  <a:pt x="22" y="83"/>
                </a:cubicBezTo>
                <a:cubicBezTo>
                  <a:pt x="27" y="77"/>
                  <a:pt x="34" y="72"/>
                  <a:pt x="41" y="67"/>
                </a:cubicBezTo>
                <a:cubicBezTo>
                  <a:pt x="40" y="74"/>
                  <a:pt x="39" y="81"/>
                  <a:pt x="39" y="89"/>
                </a:cubicBezTo>
                <a:cubicBezTo>
                  <a:pt x="39" y="95"/>
                  <a:pt x="40" y="101"/>
                  <a:pt x="40" y="106"/>
                </a:cubicBezTo>
                <a:close/>
                <a:moveTo>
                  <a:pt x="11" y="119"/>
                </a:moveTo>
                <a:cubicBezTo>
                  <a:pt x="8" y="110"/>
                  <a:pt x="10" y="100"/>
                  <a:pt x="18" y="89"/>
                </a:cubicBezTo>
                <a:cubicBezTo>
                  <a:pt x="24" y="98"/>
                  <a:pt x="32" y="107"/>
                  <a:pt x="42" y="116"/>
                </a:cubicBezTo>
                <a:cubicBezTo>
                  <a:pt x="43" y="124"/>
                  <a:pt x="45" y="131"/>
                  <a:pt x="47" y="138"/>
                </a:cubicBezTo>
                <a:cubicBezTo>
                  <a:pt x="29" y="137"/>
                  <a:pt x="15" y="130"/>
                  <a:pt x="11" y="119"/>
                </a:cubicBezTo>
                <a:close/>
                <a:moveTo>
                  <a:pt x="46" y="89"/>
                </a:moveTo>
                <a:cubicBezTo>
                  <a:pt x="46" y="80"/>
                  <a:pt x="47" y="71"/>
                  <a:pt x="48" y="62"/>
                </a:cubicBezTo>
                <a:cubicBezTo>
                  <a:pt x="56" y="57"/>
                  <a:pt x="64" y="53"/>
                  <a:pt x="73" y="50"/>
                </a:cubicBezTo>
                <a:cubicBezTo>
                  <a:pt x="79" y="47"/>
                  <a:pt x="85" y="46"/>
                  <a:pt x="92" y="44"/>
                </a:cubicBezTo>
                <a:cubicBezTo>
                  <a:pt x="98" y="47"/>
                  <a:pt x="104" y="50"/>
                  <a:pt x="109" y="53"/>
                </a:cubicBezTo>
                <a:cubicBezTo>
                  <a:pt x="116" y="57"/>
                  <a:pt x="123" y="61"/>
                  <a:pt x="128" y="66"/>
                </a:cubicBezTo>
                <a:cubicBezTo>
                  <a:pt x="129" y="73"/>
                  <a:pt x="130" y="81"/>
                  <a:pt x="130" y="89"/>
                </a:cubicBezTo>
                <a:cubicBezTo>
                  <a:pt x="130" y="99"/>
                  <a:pt x="129" y="108"/>
                  <a:pt x="128" y="116"/>
                </a:cubicBezTo>
                <a:cubicBezTo>
                  <a:pt x="120" y="121"/>
                  <a:pt x="112" y="125"/>
                  <a:pt x="103" y="128"/>
                </a:cubicBezTo>
                <a:cubicBezTo>
                  <a:pt x="97" y="131"/>
                  <a:pt x="91" y="133"/>
                  <a:pt x="84" y="134"/>
                </a:cubicBezTo>
                <a:cubicBezTo>
                  <a:pt x="78" y="132"/>
                  <a:pt x="72" y="129"/>
                  <a:pt x="67" y="125"/>
                </a:cubicBezTo>
                <a:cubicBezTo>
                  <a:pt x="60" y="121"/>
                  <a:pt x="53" y="117"/>
                  <a:pt x="48" y="112"/>
                </a:cubicBezTo>
                <a:cubicBezTo>
                  <a:pt x="46" y="105"/>
                  <a:pt x="46" y="97"/>
                  <a:pt x="46" y="89"/>
                </a:cubicBezTo>
                <a:close/>
                <a:moveTo>
                  <a:pt x="49" y="122"/>
                </a:moveTo>
                <a:cubicBezTo>
                  <a:pt x="54" y="125"/>
                  <a:pt x="58" y="128"/>
                  <a:pt x="63" y="131"/>
                </a:cubicBezTo>
                <a:cubicBezTo>
                  <a:pt x="67" y="133"/>
                  <a:pt x="70" y="135"/>
                  <a:pt x="74" y="137"/>
                </a:cubicBezTo>
                <a:cubicBezTo>
                  <a:pt x="67" y="138"/>
                  <a:pt x="61" y="138"/>
                  <a:pt x="54" y="138"/>
                </a:cubicBezTo>
                <a:cubicBezTo>
                  <a:pt x="52" y="133"/>
                  <a:pt x="51" y="128"/>
                  <a:pt x="49" y="122"/>
                </a:cubicBezTo>
                <a:close/>
                <a:moveTo>
                  <a:pt x="88" y="172"/>
                </a:moveTo>
                <a:cubicBezTo>
                  <a:pt x="86" y="172"/>
                  <a:pt x="85" y="172"/>
                  <a:pt x="83" y="171"/>
                </a:cubicBezTo>
                <a:cubicBezTo>
                  <a:pt x="84" y="170"/>
                  <a:pt x="84" y="168"/>
                  <a:pt x="84" y="167"/>
                </a:cubicBezTo>
                <a:cubicBezTo>
                  <a:pt x="84" y="161"/>
                  <a:pt x="79" y="156"/>
                  <a:pt x="73" y="156"/>
                </a:cubicBezTo>
                <a:cubicBezTo>
                  <a:pt x="70" y="156"/>
                  <a:pt x="68" y="157"/>
                  <a:pt x="66" y="159"/>
                </a:cubicBezTo>
                <a:cubicBezTo>
                  <a:pt x="62" y="155"/>
                  <a:pt x="59" y="150"/>
                  <a:pt x="57" y="145"/>
                </a:cubicBezTo>
                <a:cubicBezTo>
                  <a:pt x="65" y="144"/>
                  <a:pt x="75" y="143"/>
                  <a:pt x="84" y="141"/>
                </a:cubicBezTo>
                <a:cubicBezTo>
                  <a:pt x="95" y="146"/>
                  <a:pt x="106" y="149"/>
                  <a:pt x="116" y="150"/>
                </a:cubicBezTo>
                <a:cubicBezTo>
                  <a:pt x="109" y="163"/>
                  <a:pt x="99" y="172"/>
                  <a:pt x="88" y="172"/>
                </a:cubicBezTo>
                <a:close/>
                <a:moveTo>
                  <a:pt x="119" y="144"/>
                </a:moveTo>
                <a:cubicBezTo>
                  <a:pt x="111" y="143"/>
                  <a:pt x="103" y="141"/>
                  <a:pt x="94" y="138"/>
                </a:cubicBezTo>
                <a:cubicBezTo>
                  <a:pt x="98" y="137"/>
                  <a:pt x="102" y="136"/>
                  <a:pt x="105" y="134"/>
                </a:cubicBezTo>
                <a:cubicBezTo>
                  <a:pt x="113" y="132"/>
                  <a:pt x="119" y="128"/>
                  <a:pt x="126" y="125"/>
                </a:cubicBezTo>
                <a:cubicBezTo>
                  <a:pt x="124" y="132"/>
                  <a:pt x="122" y="138"/>
                  <a:pt x="119" y="144"/>
                </a:cubicBezTo>
                <a:close/>
                <a:moveTo>
                  <a:pt x="159" y="131"/>
                </a:moveTo>
                <a:cubicBezTo>
                  <a:pt x="154" y="140"/>
                  <a:pt x="143" y="144"/>
                  <a:pt x="128" y="144"/>
                </a:cubicBezTo>
                <a:cubicBezTo>
                  <a:pt x="127" y="144"/>
                  <a:pt x="127" y="144"/>
                  <a:pt x="126" y="144"/>
                </a:cubicBezTo>
                <a:cubicBezTo>
                  <a:pt x="129" y="137"/>
                  <a:pt x="132" y="129"/>
                  <a:pt x="133" y="120"/>
                </a:cubicBezTo>
                <a:cubicBezTo>
                  <a:pt x="143" y="114"/>
                  <a:pt x="151" y="108"/>
                  <a:pt x="157" y="101"/>
                </a:cubicBezTo>
                <a:cubicBezTo>
                  <a:pt x="163" y="113"/>
                  <a:pt x="164" y="123"/>
                  <a:pt x="159" y="131"/>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34" name="组合 33"/>
          <p:cNvGrpSpPr/>
          <p:nvPr/>
        </p:nvGrpSpPr>
        <p:grpSpPr>
          <a:xfrm>
            <a:off x="5275581" y="4603749"/>
            <a:ext cx="2506980" cy="1492429"/>
            <a:chOff x="1331170" y="4779449"/>
            <a:chExt cx="2506965" cy="1492310"/>
          </a:xfrm>
        </p:grpSpPr>
        <p:sp>
          <p:nvSpPr>
            <p:cNvPr id="35" name="文本框 34"/>
            <p:cNvSpPr txBox="1"/>
            <p:nvPr/>
          </p:nvSpPr>
          <p:spPr>
            <a:xfrm>
              <a:off x="1331170" y="4779449"/>
              <a:ext cx="2142477" cy="338527"/>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36" name="矩形 35"/>
            <p:cNvSpPr/>
            <p:nvPr/>
          </p:nvSpPr>
          <p:spPr>
            <a:xfrm>
              <a:off x="1331170" y="5071526"/>
              <a:ext cx="2506965" cy="1200233"/>
            </a:xfrm>
            <a:prstGeom prst="rect">
              <a:avLst/>
            </a:prstGeom>
          </p:spPr>
          <p:txBody>
            <a:bodyPr wrap="square">
              <a:spAutoFit/>
            </a:bodyPr>
            <a:lstStyle/>
            <a:p>
              <a:pPr algn="l">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sp>
        <p:nvSpPr>
          <p:cNvPr id="31" name="Freeform 97"/>
          <p:cNvSpPr>
            <a:spLocks noEditPoints="1"/>
          </p:cNvSpPr>
          <p:nvPr/>
        </p:nvSpPr>
        <p:spPr bwMode="auto">
          <a:xfrm>
            <a:off x="8622666" y="4549777"/>
            <a:ext cx="485775" cy="412115"/>
          </a:xfrm>
          <a:custGeom>
            <a:avLst/>
            <a:gdLst>
              <a:gd name="T0" fmla="*/ 212 w 250"/>
              <a:gd name="T1" fmla="*/ 5 h 212"/>
              <a:gd name="T2" fmla="*/ 48 w 250"/>
              <a:gd name="T3" fmla="*/ 0 h 212"/>
              <a:gd name="T4" fmla="*/ 2 w 250"/>
              <a:gd name="T5" fmla="*/ 71 h 212"/>
              <a:gd name="T6" fmla="*/ 94 w 250"/>
              <a:gd name="T7" fmla="*/ 207 h 212"/>
              <a:gd name="T8" fmla="*/ 147 w 250"/>
              <a:gd name="T9" fmla="*/ 212 h 212"/>
              <a:gd name="T10" fmla="*/ 248 w 250"/>
              <a:gd name="T11" fmla="*/ 82 h 212"/>
              <a:gd name="T12" fmla="*/ 230 w 250"/>
              <a:gd name="T13" fmla="*/ 69 h 212"/>
              <a:gd name="T14" fmla="*/ 186 w 250"/>
              <a:gd name="T15" fmla="*/ 69 h 212"/>
              <a:gd name="T16" fmla="*/ 204 w 250"/>
              <a:gd name="T17" fmla="*/ 20 h 212"/>
              <a:gd name="T18" fmla="*/ 230 w 250"/>
              <a:gd name="T19" fmla="*/ 69 h 212"/>
              <a:gd name="T20" fmla="*/ 87 w 250"/>
              <a:gd name="T21" fmla="*/ 69 h 212"/>
              <a:gd name="T22" fmla="*/ 121 w 250"/>
              <a:gd name="T23" fmla="*/ 14 h 212"/>
              <a:gd name="T24" fmla="*/ 127 w 250"/>
              <a:gd name="T25" fmla="*/ 14 h 212"/>
              <a:gd name="T26" fmla="*/ 162 w 250"/>
              <a:gd name="T27" fmla="*/ 69 h 212"/>
              <a:gd name="T28" fmla="*/ 145 w 250"/>
              <a:gd name="T29" fmla="*/ 14 h 212"/>
              <a:gd name="T30" fmla="*/ 190 w 250"/>
              <a:gd name="T31" fmla="*/ 14 h 212"/>
              <a:gd name="T32" fmla="*/ 173 w 250"/>
              <a:gd name="T33" fmla="*/ 60 h 212"/>
              <a:gd name="T34" fmla="*/ 145 w 250"/>
              <a:gd name="T35" fmla="*/ 14 h 212"/>
              <a:gd name="T36" fmla="*/ 59 w 250"/>
              <a:gd name="T37" fmla="*/ 15 h 212"/>
              <a:gd name="T38" fmla="*/ 104 w 250"/>
              <a:gd name="T39" fmla="*/ 14 h 212"/>
              <a:gd name="T40" fmla="*/ 76 w 250"/>
              <a:gd name="T41" fmla="*/ 59 h 212"/>
              <a:gd name="T42" fmla="*/ 166 w 250"/>
              <a:gd name="T43" fmla="*/ 83 h 212"/>
              <a:gd name="T44" fmla="*/ 128 w 250"/>
              <a:gd name="T45" fmla="*/ 198 h 212"/>
              <a:gd name="T46" fmla="*/ 122 w 250"/>
              <a:gd name="T47" fmla="*/ 198 h 212"/>
              <a:gd name="T48" fmla="*/ 83 w 250"/>
              <a:gd name="T49" fmla="*/ 84 h 212"/>
              <a:gd name="T50" fmla="*/ 166 w 250"/>
              <a:gd name="T51" fmla="*/ 83 h 212"/>
              <a:gd name="T52" fmla="*/ 63 w 250"/>
              <a:gd name="T53" fmla="*/ 68 h 212"/>
              <a:gd name="T54" fmla="*/ 20 w 250"/>
              <a:gd name="T55" fmla="*/ 69 h 212"/>
              <a:gd name="T56" fmla="*/ 46 w 250"/>
              <a:gd name="T57" fmla="*/ 21 h 212"/>
              <a:gd name="T58" fmla="*/ 22 w 250"/>
              <a:gd name="T59" fmla="*/ 83 h 212"/>
              <a:gd name="T60" fmla="*/ 68 w 250"/>
              <a:gd name="T61" fmla="*/ 84 h 212"/>
              <a:gd name="T62" fmla="*/ 106 w 250"/>
              <a:gd name="T63" fmla="*/ 198 h 212"/>
              <a:gd name="T64" fmla="*/ 104 w 250"/>
              <a:gd name="T65" fmla="*/ 197 h 212"/>
              <a:gd name="T66" fmla="*/ 22 w 250"/>
              <a:gd name="T67" fmla="*/ 83 h 212"/>
              <a:gd name="T68" fmla="*/ 143 w 250"/>
              <a:gd name="T69" fmla="*/ 198 h 212"/>
              <a:gd name="T70" fmla="*/ 181 w 250"/>
              <a:gd name="T71" fmla="*/ 84 h 212"/>
              <a:gd name="T72" fmla="*/ 229 w 250"/>
              <a:gd name="T73" fmla="*/ 83 h 212"/>
              <a:gd name="T74" fmla="*/ 146 w 250"/>
              <a:gd name="T75" fmla="*/ 19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0" h="212">
                <a:moveTo>
                  <a:pt x="248" y="71"/>
                </a:moveTo>
                <a:cubicBezTo>
                  <a:pt x="212" y="5"/>
                  <a:pt x="212" y="5"/>
                  <a:pt x="212" y="5"/>
                </a:cubicBezTo>
                <a:cubicBezTo>
                  <a:pt x="210" y="2"/>
                  <a:pt x="206" y="0"/>
                  <a:pt x="202" y="0"/>
                </a:cubicBezTo>
                <a:cubicBezTo>
                  <a:pt x="48" y="0"/>
                  <a:pt x="48" y="0"/>
                  <a:pt x="48" y="0"/>
                </a:cubicBezTo>
                <a:cubicBezTo>
                  <a:pt x="45" y="0"/>
                  <a:pt x="41" y="2"/>
                  <a:pt x="39" y="5"/>
                </a:cubicBezTo>
                <a:cubicBezTo>
                  <a:pt x="2" y="71"/>
                  <a:pt x="2" y="71"/>
                  <a:pt x="2" y="71"/>
                </a:cubicBezTo>
                <a:cubicBezTo>
                  <a:pt x="0" y="74"/>
                  <a:pt x="0" y="79"/>
                  <a:pt x="3" y="82"/>
                </a:cubicBezTo>
                <a:cubicBezTo>
                  <a:pt x="94" y="207"/>
                  <a:pt x="94" y="207"/>
                  <a:pt x="94" y="207"/>
                </a:cubicBezTo>
                <a:cubicBezTo>
                  <a:pt x="96" y="210"/>
                  <a:pt x="100" y="212"/>
                  <a:pt x="103" y="212"/>
                </a:cubicBezTo>
                <a:cubicBezTo>
                  <a:pt x="147" y="212"/>
                  <a:pt x="147" y="212"/>
                  <a:pt x="147" y="212"/>
                </a:cubicBezTo>
                <a:cubicBezTo>
                  <a:pt x="151" y="212"/>
                  <a:pt x="154" y="210"/>
                  <a:pt x="157" y="207"/>
                </a:cubicBezTo>
                <a:cubicBezTo>
                  <a:pt x="248" y="82"/>
                  <a:pt x="248" y="82"/>
                  <a:pt x="248" y="82"/>
                </a:cubicBezTo>
                <a:cubicBezTo>
                  <a:pt x="250" y="79"/>
                  <a:pt x="250" y="74"/>
                  <a:pt x="248" y="71"/>
                </a:cubicBezTo>
                <a:close/>
                <a:moveTo>
                  <a:pt x="230" y="69"/>
                </a:moveTo>
                <a:cubicBezTo>
                  <a:pt x="219" y="69"/>
                  <a:pt x="198" y="69"/>
                  <a:pt x="187" y="69"/>
                </a:cubicBezTo>
                <a:cubicBezTo>
                  <a:pt x="186" y="69"/>
                  <a:pt x="186" y="69"/>
                  <a:pt x="186" y="69"/>
                </a:cubicBezTo>
                <a:cubicBezTo>
                  <a:pt x="203" y="20"/>
                  <a:pt x="203" y="20"/>
                  <a:pt x="203" y="20"/>
                </a:cubicBezTo>
                <a:cubicBezTo>
                  <a:pt x="203" y="20"/>
                  <a:pt x="204" y="19"/>
                  <a:pt x="204" y="20"/>
                </a:cubicBezTo>
                <a:cubicBezTo>
                  <a:pt x="211" y="32"/>
                  <a:pt x="228" y="63"/>
                  <a:pt x="231" y="68"/>
                </a:cubicBezTo>
                <a:cubicBezTo>
                  <a:pt x="231" y="69"/>
                  <a:pt x="231" y="69"/>
                  <a:pt x="230" y="69"/>
                </a:cubicBezTo>
                <a:close/>
                <a:moveTo>
                  <a:pt x="161" y="69"/>
                </a:moveTo>
                <a:cubicBezTo>
                  <a:pt x="143" y="69"/>
                  <a:pt x="106" y="69"/>
                  <a:pt x="87" y="69"/>
                </a:cubicBezTo>
                <a:cubicBezTo>
                  <a:pt x="86" y="69"/>
                  <a:pt x="86" y="68"/>
                  <a:pt x="86" y="68"/>
                </a:cubicBezTo>
                <a:cubicBezTo>
                  <a:pt x="121" y="14"/>
                  <a:pt x="121" y="14"/>
                  <a:pt x="121" y="14"/>
                </a:cubicBezTo>
                <a:cubicBezTo>
                  <a:pt x="121" y="14"/>
                  <a:pt x="121" y="14"/>
                  <a:pt x="122" y="14"/>
                </a:cubicBezTo>
                <a:cubicBezTo>
                  <a:pt x="123" y="14"/>
                  <a:pt x="126" y="14"/>
                  <a:pt x="127" y="14"/>
                </a:cubicBezTo>
                <a:cubicBezTo>
                  <a:pt x="128" y="14"/>
                  <a:pt x="128" y="14"/>
                  <a:pt x="128" y="14"/>
                </a:cubicBezTo>
                <a:cubicBezTo>
                  <a:pt x="162" y="69"/>
                  <a:pt x="162" y="69"/>
                  <a:pt x="162" y="69"/>
                </a:cubicBezTo>
                <a:cubicBezTo>
                  <a:pt x="162" y="69"/>
                  <a:pt x="163" y="69"/>
                  <a:pt x="161" y="69"/>
                </a:cubicBezTo>
                <a:close/>
                <a:moveTo>
                  <a:pt x="145" y="14"/>
                </a:moveTo>
                <a:cubicBezTo>
                  <a:pt x="155" y="14"/>
                  <a:pt x="185" y="14"/>
                  <a:pt x="190" y="14"/>
                </a:cubicBezTo>
                <a:cubicBezTo>
                  <a:pt x="190" y="14"/>
                  <a:pt x="190" y="14"/>
                  <a:pt x="190" y="14"/>
                </a:cubicBezTo>
                <a:cubicBezTo>
                  <a:pt x="190" y="14"/>
                  <a:pt x="179" y="48"/>
                  <a:pt x="175" y="60"/>
                </a:cubicBezTo>
                <a:cubicBezTo>
                  <a:pt x="174" y="61"/>
                  <a:pt x="173" y="60"/>
                  <a:pt x="173" y="60"/>
                </a:cubicBezTo>
                <a:cubicBezTo>
                  <a:pt x="144" y="14"/>
                  <a:pt x="144" y="14"/>
                  <a:pt x="144" y="14"/>
                </a:cubicBezTo>
                <a:cubicBezTo>
                  <a:pt x="144" y="14"/>
                  <a:pt x="144" y="14"/>
                  <a:pt x="145" y="14"/>
                </a:cubicBezTo>
                <a:close/>
                <a:moveTo>
                  <a:pt x="74" y="59"/>
                </a:moveTo>
                <a:cubicBezTo>
                  <a:pt x="71" y="48"/>
                  <a:pt x="59" y="15"/>
                  <a:pt x="59" y="15"/>
                </a:cubicBezTo>
                <a:cubicBezTo>
                  <a:pt x="59" y="15"/>
                  <a:pt x="59" y="14"/>
                  <a:pt x="60" y="14"/>
                </a:cubicBezTo>
                <a:cubicBezTo>
                  <a:pt x="70" y="14"/>
                  <a:pt x="98" y="14"/>
                  <a:pt x="104" y="14"/>
                </a:cubicBezTo>
                <a:cubicBezTo>
                  <a:pt x="105" y="14"/>
                  <a:pt x="104" y="14"/>
                  <a:pt x="104" y="14"/>
                </a:cubicBezTo>
                <a:cubicBezTo>
                  <a:pt x="76" y="59"/>
                  <a:pt x="76" y="59"/>
                  <a:pt x="76" y="59"/>
                </a:cubicBezTo>
                <a:cubicBezTo>
                  <a:pt x="76" y="59"/>
                  <a:pt x="75" y="60"/>
                  <a:pt x="74" y="59"/>
                </a:cubicBezTo>
                <a:close/>
                <a:moveTo>
                  <a:pt x="166" y="83"/>
                </a:moveTo>
                <a:cubicBezTo>
                  <a:pt x="167" y="83"/>
                  <a:pt x="166" y="84"/>
                  <a:pt x="166" y="84"/>
                </a:cubicBezTo>
                <a:cubicBezTo>
                  <a:pt x="128" y="198"/>
                  <a:pt x="128" y="198"/>
                  <a:pt x="128" y="198"/>
                </a:cubicBezTo>
                <a:cubicBezTo>
                  <a:pt x="128" y="198"/>
                  <a:pt x="127" y="198"/>
                  <a:pt x="127" y="198"/>
                </a:cubicBezTo>
                <a:cubicBezTo>
                  <a:pt x="126" y="198"/>
                  <a:pt x="123" y="198"/>
                  <a:pt x="122" y="198"/>
                </a:cubicBezTo>
                <a:cubicBezTo>
                  <a:pt x="122" y="198"/>
                  <a:pt x="121" y="198"/>
                  <a:pt x="121" y="198"/>
                </a:cubicBezTo>
                <a:cubicBezTo>
                  <a:pt x="83" y="84"/>
                  <a:pt x="83" y="84"/>
                  <a:pt x="83" y="84"/>
                </a:cubicBezTo>
                <a:cubicBezTo>
                  <a:pt x="83" y="84"/>
                  <a:pt x="83" y="83"/>
                  <a:pt x="83" y="83"/>
                </a:cubicBezTo>
                <a:cubicBezTo>
                  <a:pt x="104" y="83"/>
                  <a:pt x="145" y="83"/>
                  <a:pt x="166" y="83"/>
                </a:cubicBezTo>
                <a:close/>
                <a:moveTo>
                  <a:pt x="47" y="21"/>
                </a:moveTo>
                <a:cubicBezTo>
                  <a:pt x="51" y="32"/>
                  <a:pt x="61" y="63"/>
                  <a:pt x="63" y="68"/>
                </a:cubicBezTo>
                <a:cubicBezTo>
                  <a:pt x="63" y="69"/>
                  <a:pt x="63" y="69"/>
                  <a:pt x="62" y="69"/>
                </a:cubicBezTo>
                <a:cubicBezTo>
                  <a:pt x="52" y="69"/>
                  <a:pt x="31" y="69"/>
                  <a:pt x="20" y="69"/>
                </a:cubicBezTo>
                <a:cubicBezTo>
                  <a:pt x="19" y="69"/>
                  <a:pt x="20" y="68"/>
                  <a:pt x="20" y="68"/>
                </a:cubicBezTo>
                <a:cubicBezTo>
                  <a:pt x="46" y="21"/>
                  <a:pt x="46" y="21"/>
                  <a:pt x="46" y="21"/>
                </a:cubicBezTo>
                <a:cubicBezTo>
                  <a:pt x="46" y="21"/>
                  <a:pt x="46" y="20"/>
                  <a:pt x="47" y="21"/>
                </a:cubicBezTo>
                <a:close/>
                <a:moveTo>
                  <a:pt x="22" y="83"/>
                </a:moveTo>
                <a:cubicBezTo>
                  <a:pt x="33" y="83"/>
                  <a:pt x="56" y="83"/>
                  <a:pt x="67" y="83"/>
                </a:cubicBezTo>
                <a:cubicBezTo>
                  <a:pt x="68" y="83"/>
                  <a:pt x="68" y="84"/>
                  <a:pt x="68" y="84"/>
                </a:cubicBezTo>
                <a:cubicBezTo>
                  <a:pt x="107" y="197"/>
                  <a:pt x="107" y="197"/>
                  <a:pt x="107" y="197"/>
                </a:cubicBezTo>
                <a:cubicBezTo>
                  <a:pt x="107" y="197"/>
                  <a:pt x="107" y="198"/>
                  <a:pt x="106" y="198"/>
                </a:cubicBezTo>
                <a:cubicBezTo>
                  <a:pt x="106" y="198"/>
                  <a:pt x="105" y="198"/>
                  <a:pt x="105" y="198"/>
                </a:cubicBezTo>
                <a:cubicBezTo>
                  <a:pt x="105" y="198"/>
                  <a:pt x="104" y="197"/>
                  <a:pt x="104" y="197"/>
                </a:cubicBezTo>
                <a:cubicBezTo>
                  <a:pt x="21" y="84"/>
                  <a:pt x="21" y="84"/>
                  <a:pt x="21" y="84"/>
                </a:cubicBezTo>
                <a:cubicBezTo>
                  <a:pt x="21" y="84"/>
                  <a:pt x="21" y="83"/>
                  <a:pt x="22" y="83"/>
                </a:cubicBezTo>
                <a:close/>
                <a:moveTo>
                  <a:pt x="146" y="198"/>
                </a:moveTo>
                <a:cubicBezTo>
                  <a:pt x="145" y="198"/>
                  <a:pt x="143" y="198"/>
                  <a:pt x="143" y="198"/>
                </a:cubicBezTo>
                <a:cubicBezTo>
                  <a:pt x="142" y="198"/>
                  <a:pt x="142" y="198"/>
                  <a:pt x="142" y="198"/>
                </a:cubicBezTo>
                <a:cubicBezTo>
                  <a:pt x="181" y="84"/>
                  <a:pt x="181" y="84"/>
                  <a:pt x="181" y="84"/>
                </a:cubicBezTo>
                <a:cubicBezTo>
                  <a:pt x="181" y="84"/>
                  <a:pt x="181" y="83"/>
                  <a:pt x="182" y="83"/>
                </a:cubicBezTo>
                <a:cubicBezTo>
                  <a:pt x="194" y="83"/>
                  <a:pt x="217" y="83"/>
                  <a:pt x="229" y="83"/>
                </a:cubicBezTo>
                <a:cubicBezTo>
                  <a:pt x="230" y="83"/>
                  <a:pt x="229" y="84"/>
                  <a:pt x="229" y="84"/>
                </a:cubicBezTo>
                <a:cubicBezTo>
                  <a:pt x="146" y="198"/>
                  <a:pt x="146" y="198"/>
                  <a:pt x="146" y="198"/>
                </a:cubicBezTo>
                <a:cubicBezTo>
                  <a:pt x="146" y="198"/>
                  <a:pt x="146" y="198"/>
                  <a:pt x="146" y="198"/>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37" name="组合 36"/>
          <p:cNvGrpSpPr/>
          <p:nvPr/>
        </p:nvGrpSpPr>
        <p:grpSpPr>
          <a:xfrm>
            <a:off x="9380220" y="4558667"/>
            <a:ext cx="2479040" cy="1537514"/>
            <a:chOff x="1331170" y="4779449"/>
            <a:chExt cx="2479025" cy="1537391"/>
          </a:xfrm>
        </p:grpSpPr>
        <p:sp>
          <p:nvSpPr>
            <p:cNvPr id="38" name="文本框 37"/>
            <p:cNvSpPr txBox="1"/>
            <p:nvPr/>
          </p:nvSpPr>
          <p:spPr>
            <a:xfrm>
              <a:off x="1331170" y="4779449"/>
              <a:ext cx="2022462" cy="338527"/>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39" name="矩形 38"/>
            <p:cNvSpPr/>
            <p:nvPr/>
          </p:nvSpPr>
          <p:spPr>
            <a:xfrm>
              <a:off x="1331170" y="5116607"/>
              <a:ext cx="2479025" cy="1200233"/>
            </a:xfrm>
            <a:prstGeom prst="rect">
              <a:avLst/>
            </a:prstGeom>
          </p:spPr>
          <p:txBody>
            <a:bodyPr wrap="square">
              <a:spAutoFit/>
            </a:bodyPr>
            <a:lstStyle/>
            <a:p>
              <a:pPr algn="l">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9"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2"/>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17" dur="500"/>
                                        <p:tgtEl>
                                          <p:spTgt spid="10"/>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anim calcmode="lin" valueType="num">
                                      <p:cBhvr>
                                        <p:cTn id="28" dur="500" fill="hold"/>
                                        <p:tgtEl>
                                          <p:spTgt spid="23"/>
                                        </p:tgtEl>
                                        <p:attrNameLst>
                                          <p:attrName>ppt_x</p:attrName>
                                        </p:attrNameLst>
                                      </p:cBhvr>
                                      <p:tavLst>
                                        <p:tav tm="0">
                                          <p:val>
                                            <p:strVal val="#ppt_x"/>
                                          </p:val>
                                        </p:tav>
                                        <p:tav tm="100000">
                                          <p:val>
                                            <p:strVal val="#ppt_x"/>
                                          </p:val>
                                        </p:tav>
                                      </p:tavLst>
                                    </p:anim>
                                    <p:anim calcmode="lin" valueType="num">
                                      <p:cBhvr>
                                        <p:cTn id="29" dur="500" fill="hold"/>
                                        <p:tgtEl>
                                          <p:spTgt spid="2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childTnLst>
                          </p:cTn>
                        </p:par>
                        <p:par>
                          <p:cTn id="36" fill="hold">
                            <p:stCondLst>
                              <p:cond delay="3000"/>
                            </p:stCondLst>
                            <p:childTnLst>
                              <p:par>
                                <p:cTn id="37" presetID="42" presetClass="entr" presetSubtype="0" fill="hold"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anim calcmode="lin" valueType="num">
                                      <p:cBhvr>
                                        <p:cTn id="40" dur="500" fill="hold"/>
                                        <p:tgtEl>
                                          <p:spTgt spid="34"/>
                                        </p:tgtEl>
                                        <p:attrNameLst>
                                          <p:attrName>ppt_x</p:attrName>
                                        </p:attrNameLst>
                                      </p:cBhvr>
                                      <p:tavLst>
                                        <p:tav tm="0">
                                          <p:val>
                                            <p:strVal val="#ppt_x"/>
                                          </p:val>
                                        </p:tav>
                                        <p:tav tm="100000">
                                          <p:val>
                                            <p:strVal val="#ppt_x"/>
                                          </p:val>
                                        </p:tav>
                                      </p:tavLst>
                                    </p:anim>
                                    <p:anim calcmode="lin" valueType="num">
                                      <p:cBhvr>
                                        <p:cTn id="41" dur="500" fill="hold"/>
                                        <p:tgtEl>
                                          <p:spTgt spid="34"/>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childTnLst>
                          </p:cTn>
                        </p:par>
                        <p:par>
                          <p:cTn id="48" fill="hold">
                            <p:stCondLst>
                              <p:cond delay="4000"/>
                            </p:stCondLst>
                            <p:childTnLst>
                              <p:par>
                                <p:cTn id="49" presetID="42" presetClass="entr" presetSubtype="0"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anim calcmode="lin" valueType="num">
                                      <p:cBhvr>
                                        <p:cTn id="52" dur="500" fill="hold"/>
                                        <p:tgtEl>
                                          <p:spTgt spid="37"/>
                                        </p:tgtEl>
                                        <p:attrNameLst>
                                          <p:attrName>ppt_x</p:attrName>
                                        </p:attrNameLst>
                                      </p:cBhvr>
                                      <p:tavLst>
                                        <p:tav tm="0">
                                          <p:val>
                                            <p:strVal val="#ppt_x"/>
                                          </p:val>
                                        </p:tav>
                                        <p:tav tm="100000">
                                          <p:val>
                                            <p:strVal val="#ppt_x"/>
                                          </p:val>
                                        </p:tav>
                                      </p:tavLst>
                                    </p:anim>
                                    <p:anim calcmode="lin" valueType="num">
                                      <p:cBhvr>
                                        <p:cTn id="53"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30" grpId="0" animBg="1"/>
      <p:bldP spid="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01</a:t>
              </a: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2" name="矩形 1"/>
          <p:cNvSpPr/>
          <p:nvPr/>
        </p:nvSpPr>
        <p:spPr>
          <a:xfrm rot="18900000">
            <a:off x="4998720" y="2825115"/>
            <a:ext cx="2193291" cy="2193290"/>
          </a:xfrm>
          <a:prstGeom prst="rect">
            <a:avLst/>
          </a:prstGeom>
          <a:blipFill rotWithShape="0">
            <a:blip r:embed="rId3" cstate="screen">
              <a:extLst>
                <a:ext uri="{28A0092B-C50C-407E-A947-70E740481C1C}">
                  <a14:useLocalDpi xmlns:a14="http://schemas.microsoft.com/office/drawing/2010/main"/>
                </a:ext>
              </a:extLst>
            </a:blip>
            <a:stretch>
              <a:fillRect/>
            </a:stretch>
          </a:blipFill>
          <a:ln w="635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18900000">
            <a:off x="3884929" y="4959350"/>
            <a:ext cx="4423411" cy="4423410"/>
          </a:xfrm>
          <a:prstGeom prst="rect">
            <a:avLst/>
          </a:prstGeom>
          <a:noFill/>
          <a:ln w="63500" cmpd="sng">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H="1">
            <a:off x="5053332" y="821057"/>
            <a:ext cx="2084705" cy="208470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5932805" y="5888990"/>
            <a:ext cx="325120" cy="325120"/>
            <a:chOff x="10862" y="531"/>
            <a:chExt cx="864" cy="864"/>
          </a:xfrm>
        </p:grpSpPr>
        <p:sp>
          <p:nvSpPr>
            <p:cNvPr id="12" name="矩形 11"/>
            <p:cNvSpPr/>
            <p:nvPr/>
          </p:nvSpPr>
          <p:spPr>
            <a:xfrm>
              <a:off x="10862" y="903"/>
              <a:ext cx="864" cy="123"/>
            </a:xfrm>
            <a:prstGeom prst="rect">
              <a:avLst/>
            </a:prstGeom>
            <a:solidFill>
              <a:schemeClr val="accent6"/>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5400000">
              <a:off x="10862" y="902"/>
              <a:ext cx="864" cy="123"/>
            </a:xfrm>
            <a:prstGeom prst="rect">
              <a:avLst/>
            </a:prstGeom>
            <a:solidFill>
              <a:schemeClr val="accent6"/>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8055610" y="2099947"/>
            <a:ext cx="2597151" cy="337185"/>
          </a:xfrm>
          <a:prstGeom prst="rect">
            <a:avLst/>
          </a:prstGeom>
          <a:noFill/>
        </p:spPr>
        <p:txBody>
          <a:bodyPr wrap="square" rtlCol="0">
            <a:spAutoFit/>
          </a:bodyPr>
          <a:lstStyle/>
          <a:p>
            <a:pPr algn="l"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15" name="文本框 14"/>
          <p:cNvSpPr txBox="1"/>
          <p:nvPr/>
        </p:nvSpPr>
        <p:spPr>
          <a:xfrm>
            <a:off x="8055611" y="2371090"/>
            <a:ext cx="3266440" cy="1200329"/>
          </a:xfrm>
          <a:prstGeom prst="rect">
            <a:avLst/>
          </a:prstGeom>
          <a:noFill/>
        </p:spPr>
        <p:txBody>
          <a:bodyPr wrap="square" rtlCol="0">
            <a:spAutoFit/>
          </a:bodyPr>
          <a:lstStyle/>
          <a:p>
            <a:pPr algn="l"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6" name="文本框 15"/>
          <p:cNvSpPr txBox="1"/>
          <p:nvPr/>
        </p:nvSpPr>
        <p:spPr>
          <a:xfrm>
            <a:off x="8055610" y="3913507"/>
            <a:ext cx="2597151" cy="337185"/>
          </a:xfrm>
          <a:prstGeom prst="rect">
            <a:avLst/>
          </a:prstGeom>
          <a:noFill/>
        </p:spPr>
        <p:txBody>
          <a:bodyPr wrap="square" rtlCol="0">
            <a:spAutoFit/>
          </a:bodyPr>
          <a:lstStyle/>
          <a:p>
            <a:pPr algn="l"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17" name="文本框 16"/>
          <p:cNvSpPr txBox="1"/>
          <p:nvPr/>
        </p:nvSpPr>
        <p:spPr>
          <a:xfrm>
            <a:off x="8055611" y="4184650"/>
            <a:ext cx="3266440" cy="1200329"/>
          </a:xfrm>
          <a:prstGeom prst="rect">
            <a:avLst/>
          </a:prstGeom>
          <a:noFill/>
        </p:spPr>
        <p:txBody>
          <a:bodyPr wrap="square" rtlCol="0">
            <a:spAutoFit/>
          </a:bodyPr>
          <a:lstStyle/>
          <a:p>
            <a:pPr algn="l"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8" name="文本框 17"/>
          <p:cNvSpPr txBox="1"/>
          <p:nvPr/>
        </p:nvSpPr>
        <p:spPr>
          <a:xfrm>
            <a:off x="1529081" y="2099947"/>
            <a:ext cx="2597151" cy="337185"/>
          </a:xfrm>
          <a:prstGeom prst="rect">
            <a:avLst/>
          </a:prstGeom>
          <a:noFill/>
        </p:spPr>
        <p:txBody>
          <a:bodyPr wrap="square" rtlCol="0">
            <a:spAutoFit/>
          </a:bodyPr>
          <a:lstStyle/>
          <a:p>
            <a:pPr algn="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20" name="文本框 19"/>
          <p:cNvSpPr txBox="1"/>
          <p:nvPr/>
        </p:nvSpPr>
        <p:spPr>
          <a:xfrm>
            <a:off x="864871" y="2371090"/>
            <a:ext cx="3266440" cy="1200329"/>
          </a:xfrm>
          <a:prstGeom prst="rect">
            <a:avLst/>
          </a:prstGeom>
          <a:noFill/>
        </p:spPr>
        <p:txBody>
          <a:bodyPr wrap="square" rtlCol="0">
            <a:spAutoFit/>
          </a:bodyPr>
          <a:lstStyle/>
          <a:p>
            <a:pPr algn="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1" name="文本框 20"/>
          <p:cNvSpPr txBox="1"/>
          <p:nvPr/>
        </p:nvSpPr>
        <p:spPr>
          <a:xfrm>
            <a:off x="1529081" y="3913507"/>
            <a:ext cx="2597151" cy="337185"/>
          </a:xfrm>
          <a:prstGeom prst="rect">
            <a:avLst/>
          </a:prstGeom>
          <a:noFill/>
        </p:spPr>
        <p:txBody>
          <a:bodyPr wrap="square" rtlCol="0">
            <a:spAutoFit/>
          </a:bodyPr>
          <a:lstStyle/>
          <a:p>
            <a:pPr algn="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24" name="文本框 23"/>
          <p:cNvSpPr txBox="1"/>
          <p:nvPr/>
        </p:nvSpPr>
        <p:spPr>
          <a:xfrm>
            <a:off x="864871" y="4184650"/>
            <a:ext cx="3266440" cy="1200329"/>
          </a:xfrm>
          <a:prstGeom prst="rect">
            <a:avLst/>
          </a:prstGeom>
          <a:noFill/>
        </p:spPr>
        <p:txBody>
          <a:bodyPr wrap="square" rtlCol="0">
            <a:spAutoFit/>
          </a:bodyPr>
          <a:lstStyle/>
          <a:p>
            <a:pPr algn="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edge">
                                      <p:cBhvr>
                                        <p:cTn id="15" dur="1000"/>
                                        <p:tgtEl>
                                          <p:spTgt spid="3"/>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2500"/>
                            </p:stCondLst>
                            <p:childTnLst>
                              <p:par>
                                <p:cTn id="23" presetID="35"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anim calcmode="lin" valueType="num">
                                      <p:cBhvr>
                                        <p:cTn id="26" dur="500" fill="hold"/>
                                        <p:tgtEl>
                                          <p:spTgt spid="9"/>
                                        </p:tgtEl>
                                        <p:attrNameLst>
                                          <p:attrName>style.rotation</p:attrName>
                                        </p:attrNameLst>
                                      </p:cBhvr>
                                      <p:tavLst>
                                        <p:tav tm="0">
                                          <p:val>
                                            <p:fltVal val="720"/>
                                          </p:val>
                                        </p:tav>
                                        <p:tav tm="100000">
                                          <p:val>
                                            <p:fltVal val="0"/>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 calcmode="lin" valueType="num">
                                      <p:cBhvr>
                                        <p:cTn id="28" dur="500" fill="hold"/>
                                        <p:tgtEl>
                                          <p:spTgt spid="9"/>
                                        </p:tgtEl>
                                        <p:attrNameLst>
                                          <p:attrName>ppt_w</p:attrName>
                                        </p:attrNameLst>
                                      </p:cBhvr>
                                      <p:tavLst>
                                        <p:tav tm="0">
                                          <p:val>
                                            <p:fltVal val="0"/>
                                          </p:val>
                                        </p:tav>
                                        <p:tav tm="100000">
                                          <p:val>
                                            <p:strVal val="#ppt_w"/>
                                          </p:val>
                                        </p:tav>
                                      </p:tavLst>
                                    </p:anim>
                                  </p:childTnLst>
                                </p:cTn>
                              </p:par>
                              <p:par>
                                <p:cTn id="29" presetID="22" presetClass="entr" presetSubtype="1"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par>
                          <p:cTn id="32" fill="hold">
                            <p:stCondLst>
                              <p:cond delay="3000"/>
                            </p:stCondLst>
                            <p:childTnLst>
                              <p:par>
                                <p:cTn id="33" presetID="29"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ppt_x</p:attrName>
                                        </p:attrNameLst>
                                      </p:cBhvr>
                                      <p:tavLst>
                                        <p:tav tm="0">
                                          <p:val>
                                            <p:strVal val="#ppt_x-.2"/>
                                          </p:val>
                                        </p:tav>
                                        <p:tav tm="100000">
                                          <p:val>
                                            <p:strVal val="#ppt_x"/>
                                          </p:val>
                                        </p:tav>
                                      </p:tavLst>
                                    </p:anim>
                                    <p:anim calcmode="lin" valueType="num">
                                      <p:cBhvr>
                                        <p:cTn id="36" dur="5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37" dur="500"/>
                                        <p:tgtEl>
                                          <p:spTgt spid="18"/>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ppt_x</p:attrName>
                                        </p:attrNameLst>
                                      </p:cBhvr>
                                      <p:tavLst>
                                        <p:tav tm="0">
                                          <p:val>
                                            <p:strVal val="#ppt_x-.2"/>
                                          </p:val>
                                        </p:tav>
                                        <p:tav tm="100000">
                                          <p:val>
                                            <p:strVal val="#ppt_x"/>
                                          </p:val>
                                        </p:tav>
                                      </p:tavLst>
                                    </p:anim>
                                    <p:anim calcmode="lin" valueType="num">
                                      <p:cBhvr>
                                        <p:cTn id="41"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42" dur="500"/>
                                        <p:tgtEl>
                                          <p:spTgt spid="20"/>
                                        </p:tgtEl>
                                      </p:cBhvr>
                                    </p:animEffect>
                                  </p:childTnLst>
                                </p:cTn>
                              </p:par>
                            </p:childTnLst>
                          </p:cTn>
                        </p:par>
                        <p:par>
                          <p:cTn id="43" fill="hold">
                            <p:stCondLst>
                              <p:cond delay="3500"/>
                            </p:stCondLst>
                            <p:childTnLst>
                              <p:par>
                                <p:cTn id="44" presetID="29" presetClass="entr" presetSubtype="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ppt_x</p:attrName>
                                        </p:attrNameLst>
                                      </p:cBhvr>
                                      <p:tavLst>
                                        <p:tav tm="0">
                                          <p:val>
                                            <p:strVal val="#ppt_x-.2"/>
                                          </p:val>
                                        </p:tav>
                                        <p:tav tm="100000">
                                          <p:val>
                                            <p:strVal val="#ppt_x"/>
                                          </p:val>
                                        </p:tav>
                                      </p:tavLst>
                                    </p:anim>
                                    <p:anim calcmode="lin" valueType="num">
                                      <p:cBhvr>
                                        <p:cTn id="47"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48" dur="500"/>
                                        <p:tgtEl>
                                          <p:spTgt spid="21"/>
                                        </p:tgtEl>
                                      </p:cBhvr>
                                    </p:animEffect>
                                  </p:childTnLst>
                                </p:cTn>
                              </p:par>
                              <p:par>
                                <p:cTn id="49" presetID="29" presetClass="entr" presetSubtype="0"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ppt_x</p:attrName>
                                        </p:attrNameLst>
                                      </p:cBhvr>
                                      <p:tavLst>
                                        <p:tav tm="0">
                                          <p:val>
                                            <p:strVal val="#ppt_x-.2"/>
                                          </p:val>
                                        </p:tav>
                                        <p:tav tm="100000">
                                          <p:val>
                                            <p:strVal val="#ppt_x"/>
                                          </p:val>
                                        </p:tav>
                                      </p:tavLst>
                                    </p:anim>
                                    <p:anim calcmode="lin" valueType="num">
                                      <p:cBhvr>
                                        <p:cTn id="52" dur="5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53" dur="500"/>
                                        <p:tgtEl>
                                          <p:spTgt spid="24"/>
                                        </p:tgtEl>
                                      </p:cBhvr>
                                    </p:animEffect>
                                  </p:childTnLst>
                                </p:cTn>
                              </p:par>
                            </p:childTnLst>
                          </p:cTn>
                        </p:par>
                        <p:par>
                          <p:cTn id="54" fill="hold">
                            <p:stCondLst>
                              <p:cond delay="4000"/>
                            </p:stCondLst>
                            <p:childTnLst>
                              <p:par>
                                <p:cTn id="55" presetID="2" presetClass="entr" presetSubtype="2" fill="hold" grpId="1"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1+#ppt_w/2"/>
                                          </p:val>
                                        </p:tav>
                                        <p:tav tm="100000">
                                          <p:val>
                                            <p:strVal val="#ppt_x"/>
                                          </p:val>
                                        </p:tav>
                                      </p:tavLst>
                                    </p:anim>
                                    <p:anim calcmode="lin" valueType="num">
                                      <p:cBhvr additive="base">
                                        <p:cTn id="58" dur="500" fill="hold"/>
                                        <p:tgtEl>
                                          <p:spTgt spid="14"/>
                                        </p:tgtEl>
                                        <p:attrNameLst>
                                          <p:attrName>ppt_y</p:attrName>
                                        </p:attrNameLst>
                                      </p:cBhvr>
                                      <p:tavLst>
                                        <p:tav tm="0">
                                          <p:val>
                                            <p:strVal val="#ppt_y"/>
                                          </p:val>
                                        </p:tav>
                                        <p:tav tm="100000">
                                          <p:val>
                                            <p:strVal val="#ppt_y"/>
                                          </p:val>
                                        </p:tav>
                                      </p:tavLst>
                                    </p:anim>
                                  </p:childTnLst>
                                </p:cTn>
                              </p:par>
                              <p:par>
                                <p:cTn id="59" presetID="2" presetClass="entr" presetSubtype="2" fill="hold" grpId="1"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1+#ppt_w/2"/>
                                          </p:val>
                                        </p:tav>
                                        <p:tav tm="100000">
                                          <p:val>
                                            <p:strVal val="#ppt_x"/>
                                          </p:val>
                                        </p:tav>
                                      </p:tavLst>
                                    </p:anim>
                                    <p:anim calcmode="lin" valueType="num">
                                      <p:cBhvr additive="base">
                                        <p:cTn id="62" dur="500" fill="hold"/>
                                        <p:tgtEl>
                                          <p:spTgt spid="15"/>
                                        </p:tgtEl>
                                        <p:attrNameLst>
                                          <p:attrName>ppt_y</p:attrName>
                                        </p:attrNameLst>
                                      </p:cBhvr>
                                      <p:tavLst>
                                        <p:tav tm="0">
                                          <p:val>
                                            <p:strVal val="#ppt_y"/>
                                          </p:val>
                                        </p:tav>
                                        <p:tav tm="100000">
                                          <p:val>
                                            <p:strVal val="#ppt_y"/>
                                          </p:val>
                                        </p:tav>
                                      </p:tavLst>
                                    </p:anim>
                                  </p:childTnLst>
                                </p:cTn>
                              </p:par>
                            </p:childTnLst>
                          </p:cTn>
                        </p:par>
                        <p:par>
                          <p:cTn id="63" fill="hold">
                            <p:stCondLst>
                              <p:cond delay="4500"/>
                            </p:stCondLst>
                            <p:childTnLst>
                              <p:par>
                                <p:cTn id="64" presetID="2" presetClass="entr" presetSubtype="2" fill="hold" grpId="1"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500" fill="hold"/>
                                        <p:tgtEl>
                                          <p:spTgt spid="16"/>
                                        </p:tgtEl>
                                        <p:attrNameLst>
                                          <p:attrName>ppt_x</p:attrName>
                                        </p:attrNameLst>
                                      </p:cBhvr>
                                      <p:tavLst>
                                        <p:tav tm="0">
                                          <p:val>
                                            <p:strVal val="1+#ppt_w/2"/>
                                          </p:val>
                                        </p:tav>
                                        <p:tav tm="100000">
                                          <p:val>
                                            <p:strVal val="#ppt_x"/>
                                          </p:val>
                                        </p:tav>
                                      </p:tavLst>
                                    </p:anim>
                                    <p:anim calcmode="lin" valueType="num">
                                      <p:cBhvr additive="base">
                                        <p:cTn id="67" dur="500" fill="hold"/>
                                        <p:tgtEl>
                                          <p:spTgt spid="16"/>
                                        </p:tgtEl>
                                        <p:attrNameLst>
                                          <p:attrName>ppt_y</p:attrName>
                                        </p:attrNameLst>
                                      </p:cBhvr>
                                      <p:tavLst>
                                        <p:tav tm="0">
                                          <p:val>
                                            <p:strVal val="#ppt_y"/>
                                          </p:val>
                                        </p:tav>
                                        <p:tav tm="100000">
                                          <p:val>
                                            <p:strVal val="#ppt_y"/>
                                          </p:val>
                                        </p:tav>
                                      </p:tavLst>
                                    </p:anim>
                                  </p:childTnLst>
                                </p:cTn>
                              </p:par>
                              <p:par>
                                <p:cTn id="68" presetID="2" presetClass="entr" presetSubtype="2" fill="hold" grpId="1" nodeType="with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additive="base">
                                        <p:cTn id="70" dur="500" fill="hold"/>
                                        <p:tgtEl>
                                          <p:spTgt spid="17"/>
                                        </p:tgtEl>
                                        <p:attrNameLst>
                                          <p:attrName>ppt_x</p:attrName>
                                        </p:attrNameLst>
                                      </p:cBhvr>
                                      <p:tavLst>
                                        <p:tav tm="0">
                                          <p:val>
                                            <p:strVal val="1+#ppt_w/2"/>
                                          </p:val>
                                        </p:tav>
                                        <p:tav tm="100000">
                                          <p:val>
                                            <p:strVal val="#ppt_x"/>
                                          </p:val>
                                        </p:tav>
                                      </p:tavLst>
                                    </p:anim>
                                    <p:anim calcmode="lin" valueType="num">
                                      <p:cBhvr additive="base">
                                        <p:cTn id="71"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2" grpId="0" animBg="1"/>
      <p:bldP spid="3" grpId="0" animBg="1"/>
      <p:bldP spid="14" grpId="0"/>
      <p:bldP spid="14" grpId="1"/>
      <p:bldP spid="15" grpId="0"/>
      <p:bldP spid="15" grpId="1"/>
      <p:bldP spid="16" grpId="0"/>
      <p:bldP spid="16" grpId="1"/>
      <p:bldP spid="17" grpId="0"/>
      <p:bldP spid="17" grpId="1"/>
      <p:bldP spid="18" grpId="0"/>
      <p:bldP spid="20" grpId="0"/>
      <p:bldP spid="21"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01</a:t>
              </a: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grpSp>
        <p:nvGrpSpPr>
          <p:cNvPr id="57" name="组合 56"/>
          <p:cNvGrpSpPr/>
          <p:nvPr/>
        </p:nvGrpSpPr>
        <p:grpSpPr>
          <a:xfrm>
            <a:off x="577851" y="2565402"/>
            <a:ext cx="648335" cy="648335"/>
            <a:chOff x="2039" y="4640"/>
            <a:chExt cx="2356" cy="2356"/>
          </a:xfrm>
        </p:grpSpPr>
        <p:sp>
          <p:nvSpPr>
            <p:cNvPr id="885" name="PA_淘宝网chenying0907出品 885"/>
            <p:cNvSpPr/>
            <p:nvPr>
              <p:custDataLst>
                <p:tags r:id="rId3"/>
              </p:custDataLst>
            </p:nvPr>
          </p:nvSpPr>
          <p:spPr>
            <a:xfrm>
              <a:off x="2039" y="4640"/>
              <a:ext cx="2356" cy="2356"/>
            </a:xfrm>
            <a:prstGeom prst="rect">
              <a:avLst/>
            </a:prstGeom>
            <a:ln w="12700">
              <a:solidFill>
                <a:schemeClr val="accent6"/>
              </a:solidFill>
              <a:miter/>
            </a:ln>
          </p:spPr>
          <p:txBody>
            <a:bodyPr lIns="45719" rIns="45719" anchor="ctr"/>
            <a:lstStyle/>
            <a:p>
              <a:pPr algn="ctr">
                <a:defRPr>
                  <a:solidFill>
                    <a:srgbClr val="FFFFFF"/>
                  </a:solidFill>
                </a:defRPr>
              </a:pPr>
              <a:endParaRPr>
                <a:latin typeface="Playfair Display" panose="00000500000000000000" pitchFamily="50" charset="0"/>
              </a:endParaRPr>
            </a:p>
          </p:txBody>
        </p:sp>
        <p:grpSp>
          <p:nvGrpSpPr>
            <p:cNvPr id="888" name="PA_淘宝网chenying0907出品 888"/>
            <p:cNvGrpSpPr/>
            <p:nvPr>
              <p:custDataLst>
                <p:tags r:id="rId4"/>
              </p:custDataLst>
            </p:nvPr>
          </p:nvGrpSpPr>
          <p:grpSpPr>
            <a:xfrm>
              <a:off x="2617" y="4959"/>
              <a:ext cx="1199" cy="1769"/>
              <a:chOff x="0" y="0"/>
              <a:chExt cx="441903" cy="652354"/>
            </a:xfrm>
          </p:grpSpPr>
          <p:sp>
            <p:nvSpPr>
              <p:cNvPr id="886" name="Shape 886"/>
              <p:cNvSpPr/>
              <p:nvPr/>
            </p:nvSpPr>
            <p:spPr>
              <a:xfrm>
                <a:off x="-1" y="325072"/>
                <a:ext cx="441905" cy="327284"/>
              </a:xfrm>
              <a:prstGeom prst="line">
                <a:avLst/>
              </a:prstGeom>
              <a:noFill/>
              <a:ln w="28575" cap="flat">
                <a:solidFill>
                  <a:schemeClr val="accent6"/>
                </a:solidFill>
                <a:prstDash val="solid"/>
                <a:miter lim="800000"/>
              </a:ln>
              <a:effectLst/>
            </p:spPr>
            <p:txBody>
              <a:bodyPr wrap="square" lIns="45719" tIns="45719" rIns="45719" bIns="45719" numCol="1" anchor="t">
                <a:noAutofit/>
              </a:bodyPr>
              <a:lstStyle/>
              <a:p>
                <a:endParaRPr>
                  <a:latin typeface="Playfair Display" panose="00000500000000000000" pitchFamily="50" charset="0"/>
                </a:endParaRPr>
              </a:p>
            </p:txBody>
          </p:sp>
          <p:sp>
            <p:nvSpPr>
              <p:cNvPr id="887" name="Shape 887"/>
              <p:cNvSpPr/>
              <p:nvPr/>
            </p:nvSpPr>
            <p:spPr>
              <a:xfrm flipV="1">
                <a:off x="0" y="0"/>
                <a:ext cx="441903" cy="325073"/>
              </a:xfrm>
              <a:prstGeom prst="line">
                <a:avLst/>
              </a:prstGeom>
              <a:noFill/>
              <a:ln w="28575" cap="flat">
                <a:solidFill>
                  <a:schemeClr val="accent6"/>
                </a:solidFill>
                <a:prstDash val="solid"/>
                <a:miter lim="800000"/>
              </a:ln>
              <a:effectLst/>
            </p:spPr>
            <p:txBody>
              <a:bodyPr wrap="square" lIns="45719" tIns="45719" rIns="45719" bIns="45719" numCol="1" anchor="t">
                <a:noAutofit/>
              </a:bodyPr>
              <a:lstStyle/>
              <a:p>
                <a:endParaRPr>
                  <a:latin typeface="Playfair Display" panose="00000500000000000000" pitchFamily="50" charset="0"/>
                </a:endParaRPr>
              </a:p>
            </p:txBody>
          </p:sp>
        </p:grpSp>
      </p:grpSp>
      <p:sp>
        <p:nvSpPr>
          <p:cNvPr id="64" name="矩形 63"/>
          <p:cNvSpPr/>
          <p:nvPr/>
        </p:nvSpPr>
        <p:spPr>
          <a:xfrm>
            <a:off x="1616076" y="1879600"/>
            <a:ext cx="3291205" cy="2020570"/>
          </a:xfrm>
          <a:prstGeom prst="rect">
            <a:avLst/>
          </a:prstGeom>
          <a:blipFill rotWithShape="1">
            <a:blip r:embed="rId7" cstate="screen">
              <a:extLst>
                <a:ext uri="{28A0092B-C50C-407E-A947-70E740481C1C}">
                  <a14:useLocalDpi xmlns:a14="http://schemas.microsoft.com/office/drawing/2010/main"/>
                </a:ext>
              </a:extLst>
            </a:blip>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7235826" y="1879600"/>
            <a:ext cx="3291205" cy="2020570"/>
          </a:xfrm>
          <a:prstGeom prst="rect">
            <a:avLst/>
          </a:prstGeom>
          <a:blipFill rotWithShape="1">
            <a:blip r:embed="rId8" cstate="screen">
              <a:extLst>
                <a:ext uri="{28A0092B-C50C-407E-A947-70E740481C1C}">
                  <a14:useLocalDpi xmlns:a14="http://schemas.microsoft.com/office/drawing/2010/main"/>
                </a:ext>
              </a:extLst>
            </a:blip>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4117340" y="1675130"/>
            <a:ext cx="3956685" cy="2429510"/>
          </a:xfrm>
          <a:prstGeom prst="rect">
            <a:avLst/>
          </a:prstGeom>
          <a:blipFill rotWithShape="1">
            <a:blip r:embed="rId9" cstate="screen">
              <a:extLst>
                <a:ext uri="{28A0092B-C50C-407E-A947-70E740481C1C}">
                  <a14:useLocalDpi xmlns:a14="http://schemas.microsoft.com/office/drawing/2010/main"/>
                </a:ext>
              </a:extLst>
            </a:blip>
            <a:stretch>
              <a:fillRect/>
            </a:stretch>
          </a:blip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flipH="1">
            <a:off x="10977882" y="2566037"/>
            <a:ext cx="648335" cy="648335"/>
            <a:chOff x="2039" y="4640"/>
            <a:chExt cx="2356" cy="2356"/>
          </a:xfrm>
        </p:grpSpPr>
        <p:sp>
          <p:nvSpPr>
            <p:cNvPr id="67" name="PA_淘宝网chenying0907出品 885"/>
            <p:cNvSpPr/>
            <p:nvPr>
              <p:custDataLst>
                <p:tags r:id="rId1"/>
              </p:custDataLst>
            </p:nvPr>
          </p:nvSpPr>
          <p:spPr>
            <a:xfrm>
              <a:off x="2039" y="4640"/>
              <a:ext cx="2356" cy="2356"/>
            </a:xfrm>
            <a:prstGeom prst="rect">
              <a:avLst/>
            </a:prstGeom>
            <a:ln w="12700">
              <a:solidFill>
                <a:schemeClr val="accent6"/>
              </a:solidFill>
              <a:miter/>
            </a:ln>
          </p:spPr>
          <p:txBody>
            <a:bodyPr lIns="45719" rIns="45719" anchor="ctr"/>
            <a:lstStyle/>
            <a:p>
              <a:pPr algn="ctr">
                <a:defRPr>
                  <a:solidFill>
                    <a:srgbClr val="FFFFFF"/>
                  </a:solidFill>
                </a:defRPr>
              </a:pPr>
              <a:endParaRPr>
                <a:latin typeface="Playfair Display" panose="00000500000000000000" pitchFamily="50" charset="0"/>
              </a:endParaRPr>
            </a:p>
          </p:txBody>
        </p:sp>
        <p:grpSp>
          <p:nvGrpSpPr>
            <p:cNvPr id="68" name="PA_淘宝网chenying0907出品 888"/>
            <p:cNvGrpSpPr/>
            <p:nvPr>
              <p:custDataLst>
                <p:tags r:id="rId2"/>
              </p:custDataLst>
            </p:nvPr>
          </p:nvGrpSpPr>
          <p:grpSpPr>
            <a:xfrm>
              <a:off x="2617" y="4959"/>
              <a:ext cx="1199" cy="1769"/>
              <a:chOff x="0" y="0"/>
              <a:chExt cx="441903" cy="652354"/>
            </a:xfrm>
          </p:grpSpPr>
          <p:sp>
            <p:nvSpPr>
              <p:cNvPr id="69" name="Shape 886"/>
              <p:cNvSpPr/>
              <p:nvPr/>
            </p:nvSpPr>
            <p:spPr>
              <a:xfrm>
                <a:off x="-1" y="325072"/>
                <a:ext cx="441905" cy="327284"/>
              </a:xfrm>
              <a:prstGeom prst="line">
                <a:avLst/>
              </a:prstGeom>
              <a:noFill/>
              <a:ln w="28575" cap="flat">
                <a:solidFill>
                  <a:schemeClr val="accent6"/>
                </a:solidFill>
                <a:prstDash val="solid"/>
                <a:miter lim="800000"/>
              </a:ln>
              <a:effectLst/>
            </p:spPr>
            <p:txBody>
              <a:bodyPr wrap="square" lIns="45719" tIns="45719" rIns="45719" bIns="45719" numCol="1" anchor="t">
                <a:noAutofit/>
              </a:bodyPr>
              <a:lstStyle/>
              <a:p>
                <a:endParaRPr>
                  <a:latin typeface="Playfair Display" panose="00000500000000000000" pitchFamily="50" charset="0"/>
                </a:endParaRPr>
              </a:p>
            </p:txBody>
          </p:sp>
          <p:sp>
            <p:nvSpPr>
              <p:cNvPr id="70" name="Shape 887"/>
              <p:cNvSpPr/>
              <p:nvPr/>
            </p:nvSpPr>
            <p:spPr>
              <a:xfrm flipV="1">
                <a:off x="0" y="0"/>
                <a:ext cx="441903" cy="325073"/>
              </a:xfrm>
              <a:prstGeom prst="line">
                <a:avLst/>
              </a:prstGeom>
              <a:noFill/>
              <a:ln w="28575" cap="flat">
                <a:solidFill>
                  <a:schemeClr val="accent6"/>
                </a:solidFill>
                <a:prstDash val="solid"/>
                <a:miter lim="800000"/>
              </a:ln>
              <a:effectLst/>
            </p:spPr>
            <p:txBody>
              <a:bodyPr wrap="square" lIns="45719" tIns="45719" rIns="45719" bIns="45719" numCol="1" anchor="t">
                <a:noAutofit/>
              </a:bodyPr>
              <a:lstStyle/>
              <a:p>
                <a:endParaRPr>
                  <a:latin typeface="Playfair Display" panose="00000500000000000000" pitchFamily="50" charset="0"/>
                </a:endParaRPr>
              </a:p>
            </p:txBody>
          </p:sp>
        </p:grpSp>
      </p:grpSp>
      <p:sp>
        <p:nvSpPr>
          <p:cNvPr id="72" name="文本框 71"/>
          <p:cNvSpPr txBox="1"/>
          <p:nvPr/>
        </p:nvSpPr>
        <p:spPr>
          <a:xfrm>
            <a:off x="5082541" y="4507232"/>
            <a:ext cx="2027555" cy="338554"/>
          </a:xfrm>
          <a:prstGeom prst="rect">
            <a:avLst/>
          </a:prstGeom>
          <a:noFill/>
        </p:spPr>
        <p:txBody>
          <a:bodyPr wrap="square" rtlCol="0">
            <a:spAutoFit/>
          </a:bodyPr>
          <a:lstStyle/>
          <a:p>
            <a:pPr algn="ct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73" name="文本框 72"/>
          <p:cNvSpPr txBox="1"/>
          <p:nvPr/>
        </p:nvSpPr>
        <p:spPr>
          <a:xfrm>
            <a:off x="1639572" y="4944745"/>
            <a:ext cx="8912225" cy="1200329"/>
          </a:xfrm>
          <a:prstGeom prst="rect">
            <a:avLst/>
          </a:prstGeom>
          <a:noFill/>
        </p:spPr>
        <p:txBody>
          <a:bodyPr wrap="square" rtlCol="0">
            <a:spAutoFit/>
          </a:bodyPr>
          <a:lstStyle/>
          <a:p>
            <a:pPr algn="ct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woman.I love you more than I've ever loved any woman. And I've waited longer for you than I've waited for any woman.I love you more than I've ever loved any woman. </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p:cTn id="15" dur="500" fill="hold"/>
                                        <p:tgtEl>
                                          <p:spTgt spid="57"/>
                                        </p:tgtEl>
                                        <p:attrNameLst>
                                          <p:attrName>ppt_w</p:attrName>
                                        </p:attrNameLst>
                                      </p:cBhvr>
                                      <p:tavLst>
                                        <p:tav tm="0">
                                          <p:val>
                                            <p:fltVal val="0"/>
                                          </p:val>
                                        </p:tav>
                                        <p:tav tm="100000">
                                          <p:val>
                                            <p:strVal val="#ppt_w"/>
                                          </p:val>
                                        </p:tav>
                                      </p:tavLst>
                                    </p:anim>
                                    <p:anim calcmode="lin" valueType="num">
                                      <p:cBhvr>
                                        <p:cTn id="16" dur="500" fill="hold"/>
                                        <p:tgtEl>
                                          <p:spTgt spid="57"/>
                                        </p:tgtEl>
                                        <p:attrNameLst>
                                          <p:attrName>ppt_h</p:attrName>
                                        </p:attrNameLst>
                                      </p:cBhvr>
                                      <p:tavLst>
                                        <p:tav tm="0">
                                          <p:val>
                                            <p:fltVal val="0"/>
                                          </p:val>
                                        </p:tav>
                                        <p:tav tm="100000">
                                          <p:val>
                                            <p:strVal val="#ppt_h"/>
                                          </p:val>
                                        </p:tav>
                                      </p:tavLst>
                                    </p:anim>
                                    <p:animEffect transition="in" filter="fade">
                                      <p:cBhvr>
                                        <p:cTn id="17" dur="500"/>
                                        <p:tgtEl>
                                          <p:spTgt spid="57"/>
                                        </p:tgtEl>
                                      </p:cBhvr>
                                    </p:animEffect>
                                  </p:childTnLst>
                                </p:cTn>
                              </p:par>
                              <p:par>
                                <p:cTn id="18" presetID="53" presetClass="entr" presetSubtype="16" fill="hold" nodeType="withEffect">
                                  <p:stCondLst>
                                    <p:cond delay="0"/>
                                  </p:stCondLst>
                                  <p:childTnLst>
                                    <p:set>
                                      <p:cBhvr>
                                        <p:cTn id="19" dur="1" fill="hold">
                                          <p:stCondLst>
                                            <p:cond delay="0"/>
                                          </p:stCondLst>
                                        </p:cTn>
                                        <p:tgtEl>
                                          <p:spTgt spid="66"/>
                                        </p:tgtEl>
                                        <p:attrNameLst>
                                          <p:attrName>style.visibility</p:attrName>
                                        </p:attrNameLst>
                                      </p:cBhvr>
                                      <p:to>
                                        <p:strVal val="visible"/>
                                      </p:to>
                                    </p:set>
                                    <p:anim calcmode="lin" valueType="num">
                                      <p:cBhvr>
                                        <p:cTn id="20" dur="500" fill="hold"/>
                                        <p:tgtEl>
                                          <p:spTgt spid="66"/>
                                        </p:tgtEl>
                                        <p:attrNameLst>
                                          <p:attrName>ppt_w</p:attrName>
                                        </p:attrNameLst>
                                      </p:cBhvr>
                                      <p:tavLst>
                                        <p:tav tm="0">
                                          <p:val>
                                            <p:fltVal val="0"/>
                                          </p:val>
                                        </p:tav>
                                        <p:tav tm="100000">
                                          <p:val>
                                            <p:strVal val="#ppt_w"/>
                                          </p:val>
                                        </p:tav>
                                      </p:tavLst>
                                    </p:anim>
                                    <p:anim calcmode="lin" valueType="num">
                                      <p:cBhvr>
                                        <p:cTn id="21" dur="500" fill="hold"/>
                                        <p:tgtEl>
                                          <p:spTgt spid="66"/>
                                        </p:tgtEl>
                                        <p:attrNameLst>
                                          <p:attrName>ppt_h</p:attrName>
                                        </p:attrNameLst>
                                      </p:cBhvr>
                                      <p:tavLst>
                                        <p:tav tm="0">
                                          <p:val>
                                            <p:fltVal val="0"/>
                                          </p:val>
                                        </p:tav>
                                        <p:tav tm="100000">
                                          <p:val>
                                            <p:strVal val="#ppt_h"/>
                                          </p:val>
                                        </p:tav>
                                      </p:tavLst>
                                    </p:anim>
                                    <p:animEffect transition="in" filter="fade">
                                      <p:cBhvr>
                                        <p:cTn id="22" dur="500"/>
                                        <p:tgtEl>
                                          <p:spTgt spid="66"/>
                                        </p:tgtEl>
                                      </p:cBhvr>
                                    </p:animEffect>
                                  </p:childTnLst>
                                </p:cTn>
                              </p:par>
                            </p:childTnLst>
                          </p:cTn>
                        </p:par>
                        <p:par>
                          <p:cTn id="23" fill="hold">
                            <p:stCondLst>
                              <p:cond delay="1500"/>
                            </p:stCondLst>
                            <p:childTnLst>
                              <p:par>
                                <p:cTn id="24" presetID="29" presetClass="entr" presetSubtype="0"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 calcmode="lin" valueType="num">
                                      <p:cBhvr>
                                        <p:cTn id="26" dur="500" fill="hold"/>
                                        <p:tgtEl>
                                          <p:spTgt spid="64"/>
                                        </p:tgtEl>
                                        <p:attrNameLst>
                                          <p:attrName>ppt_x</p:attrName>
                                        </p:attrNameLst>
                                      </p:cBhvr>
                                      <p:tavLst>
                                        <p:tav tm="0">
                                          <p:val>
                                            <p:strVal val="#ppt_x-.2"/>
                                          </p:val>
                                        </p:tav>
                                        <p:tav tm="100000">
                                          <p:val>
                                            <p:strVal val="#ppt_x"/>
                                          </p:val>
                                        </p:tav>
                                      </p:tavLst>
                                    </p:anim>
                                    <p:anim calcmode="lin" valueType="num">
                                      <p:cBhvr>
                                        <p:cTn id="27" dur="5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8" dur="500"/>
                                        <p:tgtEl>
                                          <p:spTgt spid="64"/>
                                        </p:tgtEl>
                                      </p:cBhvr>
                                    </p:animEffect>
                                  </p:childTnLst>
                                </p:cTn>
                              </p:par>
                            </p:childTnLst>
                          </p:cTn>
                        </p:par>
                        <p:par>
                          <p:cTn id="29" fill="hold">
                            <p:stCondLst>
                              <p:cond delay="2000"/>
                            </p:stCondLst>
                            <p:childTnLst>
                              <p:par>
                                <p:cTn id="30" presetID="2" presetClass="entr" presetSubtype="2"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additive="base">
                                        <p:cTn id="32" dur="500" fill="hold"/>
                                        <p:tgtEl>
                                          <p:spTgt spid="65"/>
                                        </p:tgtEl>
                                        <p:attrNameLst>
                                          <p:attrName>ppt_x</p:attrName>
                                        </p:attrNameLst>
                                      </p:cBhvr>
                                      <p:tavLst>
                                        <p:tav tm="0">
                                          <p:val>
                                            <p:strVal val="1+#ppt_w/2"/>
                                          </p:val>
                                        </p:tav>
                                        <p:tav tm="100000">
                                          <p:val>
                                            <p:strVal val="#ppt_x"/>
                                          </p:val>
                                        </p:tav>
                                      </p:tavLst>
                                    </p:anim>
                                    <p:anim calcmode="lin" valueType="num">
                                      <p:cBhvr additive="base">
                                        <p:cTn id="33" dur="500" fill="hold"/>
                                        <p:tgtEl>
                                          <p:spTgt spid="65"/>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p:cTn id="37" dur="500" fill="hold"/>
                                        <p:tgtEl>
                                          <p:spTgt spid="63"/>
                                        </p:tgtEl>
                                        <p:attrNameLst>
                                          <p:attrName>ppt_w</p:attrName>
                                        </p:attrNameLst>
                                      </p:cBhvr>
                                      <p:tavLst>
                                        <p:tav tm="0">
                                          <p:val>
                                            <p:fltVal val="0"/>
                                          </p:val>
                                        </p:tav>
                                        <p:tav tm="100000">
                                          <p:val>
                                            <p:strVal val="#ppt_w"/>
                                          </p:val>
                                        </p:tav>
                                      </p:tavLst>
                                    </p:anim>
                                    <p:anim calcmode="lin" valueType="num">
                                      <p:cBhvr>
                                        <p:cTn id="38" dur="500" fill="hold"/>
                                        <p:tgtEl>
                                          <p:spTgt spid="63"/>
                                        </p:tgtEl>
                                        <p:attrNameLst>
                                          <p:attrName>ppt_h</p:attrName>
                                        </p:attrNameLst>
                                      </p:cBhvr>
                                      <p:tavLst>
                                        <p:tav tm="0">
                                          <p:val>
                                            <p:fltVal val="0"/>
                                          </p:val>
                                        </p:tav>
                                        <p:tav tm="100000">
                                          <p:val>
                                            <p:strVal val="#ppt_h"/>
                                          </p:val>
                                        </p:tav>
                                      </p:tavLst>
                                    </p:anim>
                                    <p:animEffect transition="in" filter="fade">
                                      <p:cBhvr>
                                        <p:cTn id="39" dur="500"/>
                                        <p:tgtEl>
                                          <p:spTgt spid="63"/>
                                        </p:tgtEl>
                                      </p:cBhvr>
                                    </p:animEffect>
                                  </p:childTnLst>
                                </p:cTn>
                              </p:par>
                            </p:childTnLst>
                          </p:cTn>
                        </p:par>
                        <p:par>
                          <p:cTn id="40" fill="hold">
                            <p:stCondLst>
                              <p:cond delay="3000"/>
                            </p:stCondLst>
                            <p:childTnLst>
                              <p:par>
                                <p:cTn id="41" presetID="12" presetClass="entr" presetSubtype="4" fill="hold" grpId="1" nodeType="afterEffect">
                                  <p:stCondLst>
                                    <p:cond delay="0"/>
                                  </p:stCondLst>
                                  <p:childTnLst>
                                    <p:set>
                                      <p:cBhvr>
                                        <p:cTn id="42" dur="1" fill="hold">
                                          <p:stCondLst>
                                            <p:cond delay="0"/>
                                          </p:stCondLst>
                                        </p:cTn>
                                        <p:tgtEl>
                                          <p:spTgt spid="72"/>
                                        </p:tgtEl>
                                        <p:attrNameLst>
                                          <p:attrName>style.visibility</p:attrName>
                                        </p:attrNameLst>
                                      </p:cBhvr>
                                      <p:to>
                                        <p:strVal val="visible"/>
                                      </p:to>
                                    </p:set>
                                    <p:anim calcmode="lin" valueType="num">
                                      <p:cBhvr additive="base">
                                        <p:cTn id="43" dur="500"/>
                                        <p:tgtEl>
                                          <p:spTgt spid="72"/>
                                        </p:tgtEl>
                                        <p:attrNameLst>
                                          <p:attrName>ppt_y</p:attrName>
                                        </p:attrNameLst>
                                      </p:cBhvr>
                                      <p:tavLst>
                                        <p:tav tm="0">
                                          <p:val>
                                            <p:strVal val="#ppt_y+#ppt_h*1.125000"/>
                                          </p:val>
                                        </p:tav>
                                        <p:tav tm="100000">
                                          <p:val>
                                            <p:strVal val="#ppt_y"/>
                                          </p:val>
                                        </p:tav>
                                      </p:tavLst>
                                    </p:anim>
                                    <p:animEffect transition="in" filter="wipe(up)">
                                      <p:cBhvr>
                                        <p:cTn id="44" dur="500"/>
                                        <p:tgtEl>
                                          <p:spTgt spid="72"/>
                                        </p:tgtEl>
                                      </p:cBhvr>
                                    </p:animEffect>
                                  </p:childTnLst>
                                </p:cTn>
                              </p:par>
                            </p:childTnLst>
                          </p:cTn>
                        </p:par>
                        <p:par>
                          <p:cTn id="45" fill="hold">
                            <p:stCondLst>
                              <p:cond delay="3500"/>
                            </p:stCondLst>
                            <p:childTnLst>
                              <p:par>
                                <p:cTn id="46" presetID="12" presetClass="entr" presetSubtype="4" fill="hold" grpId="1" nodeType="afterEffect">
                                  <p:stCondLst>
                                    <p:cond delay="0"/>
                                  </p:stCondLst>
                                  <p:childTnLst>
                                    <p:set>
                                      <p:cBhvr>
                                        <p:cTn id="47" dur="1" fill="hold">
                                          <p:stCondLst>
                                            <p:cond delay="0"/>
                                          </p:stCondLst>
                                        </p:cTn>
                                        <p:tgtEl>
                                          <p:spTgt spid="73"/>
                                        </p:tgtEl>
                                        <p:attrNameLst>
                                          <p:attrName>style.visibility</p:attrName>
                                        </p:attrNameLst>
                                      </p:cBhvr>
                                      <p:to>
                                        <p:strVal val="visible"/>
                                      </p:to>
                                    </p:set>
                                    <p:anim calcmode="lin" valueType="num">
                                      <p:cBhvr additive="base">
                                        <p:cTn id="48" dur="500"/>
                                        <p:tgtEl>
                                          <p:spTgt spid="73"/>
                                        </p:tgtEl>
                                        <p:attrNameLst>
                                          <p:attrName>ppt_y</p:attrName>
                                        </p:attrNameLst>
                                      </p:cBhvr>
                                      <p:tavLst>
                                        <p:tav tm="0">
                                          <p:val>
                                            <p:strVal val="#ppt_y+#ppt_h*1.125000"/>
                                          </p:val>
                                        </p:tav>
                                        <p:tav tm="100000">
                                          <p:val>
                                            <p:strVal val="#ppt_y"/>
                                          </p:val>
                                        </p:tav>
                                      </p:tavLst>
                                    </p:anim>
                                    <p:animEffect transition="in" filter="wipe(up)">
                                      <p:cBhvr>
                                        <p:cTn id="4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64" grpId="0" animBg="1"/>
      <p:bldP spid="65" grpId="0" animBg="1"/>
      <p:bldP spid="63" grpId="0" animBg="1"/>
      <p:bldP spid="72" grpId="0"/>
      <p:bldP spid="72" grpId="1"/>
      <p:bldP spid="73" grpId="0"/>
      <p:bldP spid="7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060949" y="1779905"/>
            <a:ext cx="6054091" cy="3547110"/>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01</a:t>
              </a: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grpSp>
        <p:nvGrpSpPr>
          <p:cNvPr id="21" name="组合 20"/>
          <p:cNvGrpSpPr/>
          <p:nvPr/>
        </p:nvGrpSpPr>
        <p:grpSpPr>
          <a:xfrm>
            <a:off x="5401310" y="1448435"/>
            <a:ext cx="2465071" cy="4210685"/>
            <a:chOff x="8193" y="2280"/>
            <a:chExt cx="3882" cy="6631"/>
          </a:xfrm>
        </p:grpSpPr>
        <p:sp>
          <p:nvSpPr>
            <p:cNvPr id="10" name="直角三角形 9"/>
            <p:cNvSpPr/>
            <p:nvPr/>
          </p:nvSpPr>
          <p:spPr>
            <a:xfrm>
              <a:off x="11553" y="2281"/>
              <a:ext cx="522" cy="522"/>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直角三角形 11"/>
            <p:cNvSpPr/>
            <p:nvPr/>
          </p:nvSpPr>
          <p:spPr>
            <a:xfrm flipH="1" flipV="1">
              <a:off x="8193" y="8389"/>
              <a:ext cx="522" cy="522"/>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0" name="矩形 19"/>
            <p:cNvSpPr/>
            <p:nvPr/>
          </p:nvSpPr>
          <p:spPr>
            <a:xfrm>
              <a:off x="8715" y="2280"/>
              <a:ext cx="2838" cy="663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5812790" y="2215515"/>
            <a:ext cx="1641475" cy="2677656"/>
          </a:xfrm>
          <a:prstGeom prst="rect">
            <a:avLst/>
          </a:prstGeom>
          <a:noFill/>
        </p:spPr>
        <p:txBody>
          <a:bodyPr wrap="square" rtlCol="0">
            <a:spAutoFit/>
          </a:bodyPr>
          <a:lstStyle/>
          <a:p>
            <a:pPr algn="ctr" fontAlgn="auto">
              <a:lnSpc>
                <a:spcPct val="200000"/>
              </a:lnSpc>
            </a:pPr>
            <a:r>
              <a:rPr lang="zh-CN" altLang="en-US" sz="1200">
                <a:solidFill>
                  <a:schemeClr val="bg1"/>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bg1"/>
              </a:solidFill>
              <a:latin typeface="微软雅黑" panose="020B0503020204020204" charset="-122"/>
              <a:ea typeface="微软雅黑" panose="020B0503020204020204" charset="-122"/>
              <a:sym typeface="+mn-ea"/>
            </a:endParaRPr>
          </a:p>
        </p:txBody>
      </p:sp>
      <p:sp>
        <p:nvSpPr>
          <p:cNvPr id="24" name="文本框 23"/>
          <p:cNvSpPr txBox="1"/>
          <p:nvPr/>
        </p:nvSpPr>
        <p:spPr>
          <a:xfrm>
            <a:off x="1069341" y="1878332"/>
            <a:ext cx="2597151" cy="337185"/>
          </a:xfrm>
          <a:prstGeom prst="rect">
            <a:avLst/>
          </a:prstGeom>
          <a:noFill/>
        </p:spPr>
        <p:txBody>
          <a:bodyPr wrap="square" rtlCol="0">
            <a:spAutoFit/>
          </a:bodyPr>
          <a:lstStyle/>
          <a:p>
            <a:pPr algn="l"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25" name="文本框 24"/>
          <p:cNvSpPr txBox="1"/>
          <p:nvPr/>
        </p:nvSpPr>
        <p:spPr>
          <a:xfrm>
            <a:off x="1069340" y="2149475"/>
            <a:ext cx="3266440" cy="1200329"/>
          </a:xfrm>
          <a:prstGeom prst="rect">
            <a:avLst/>
          </a:prstGeom>
          <a:noFill/>
        </p:spPr>
        <p:txBody>
          <a:bodyPr wrap="square" rtlCol="0">
            <a:spAutoFit/>
          </a:bodyPr>
          <a:lstStyle/>
          <a:p>
            <a:pPr algn="l"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6" name="文本框 25"/>
          <p:cNvSpPr txBox="1"/>
          <p:nvPr/>
        </p:nvSpPr>
        <p:spPr>
          <a:xfrm>
            <a:off x="1069341" y="3691890"/>
            <a:ext cx="2597151" cy="337185"/>
          </a:xfrm>
          <a:prstGeom prst="rect">
            <a:avLst/>
          </a:prstGeom>
          <a:noFill/>
        </p:spPr>
        <p:txBody>
          <a:bodyPr wrap="square" rtlCol="0">
            <a:spAutoFit/>
          </a:bodyPr>
          <a:lstStyle/>
          <a:p>
            <a:pPr algn="l"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27" name="文本框 26"/>
          <p:cNvSpPr txBox="1"/>
          <p:nvPr/>
        </p:nvSpPr>
        <p:spPr>
          <a:xfrm>
            <a:off x="1069340" y="3963035"/>
            <a:ext cx="3266440" cy="1200329"/>
          </a:xfrm>
          <a:prstGeom prst="rect">
            <a:avLst/>
          </a:prstGeom>
          <a:noFill/>
        </p:spPr>
        <p:txBody>
          <a:bodyPr wrap="square" rtlCol="0">
            <a:spAutoFit/>
          </a:bodyPr>
          <a:lstStyle/>
          <a:p>
            <a:pPr algn="l"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 presetClass="entr" presetSubtype="2" fill="hold" grpId="1"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1+#ppt_w/2"/>
                                          </p:val>
                                        </p:tav>
                                        <p:tav tm="100000">
                                          <p:val>
                                            <p:strVal val="#ppt_x"/>
                                          </p:val>
                                        </p:tav>
                                      </p:tavLst>
                                    </p:anim>
                                    <p:anim calcmode="lin" valueType="num">
                                      <p:cBhvr additive="base">
                                        <p:cTn id="16" dur="500" fill="hold"/>
                                        <p:tgtEl>
                                          <p:spTgt spid="24"/>
                                        </p:tgtEl>
                                        <p:attrNameLst>
                                          <p:attrName>ppt_y</p:attrName>
                                        </p:attrNameLst>
                                      </p:cBhvr>
                                      <p:tavLst>
                                        <p:tav tm="0">
                                          <p:val>
                                            <p:strVal val="#ppt_y"/>
                                          </p:val>
                                        </p:tav>
                                        <p:tav tm="100000">
                                          <p:val>
                                            <p:strVal val="#ppt_y"/>
                                          </p:val>
                                        </p:tav>
                                      </p:tavLst>
                                    </p:anim>
                                  </p:childTnLst>
                                </p:cTn>
                              </p:par>
                              <p:par>
                                <p:cTn id="17" presetID="2" presetClass="entr" presetSubtype="2" fill="hold" grpId="1"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grpId="1"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1+#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par>
                                <p:cTn id="26" presetID="2" presetClass="entr" presetSubtype="2" fill="hold" grpId="1"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1+#ppt_w/2"/>
                                          </p:val>
                                        </p:tav>
                                        <p:tav tm="100000">
                                          <p:val>
                                            <p:strVal val="#ppt_x"/>
                                          </p:val>
                                        </p:tav>
                                      </p:tavLst>
                                    </p:anim>
                                    <p:anim calcmode="lin" valueType="num">
                                      <p:cBhvr additive="base">
                                        <p:cTn id="29" dur="500" fill="hold"/>
                                        <p:tgtEl>
                                          <p:spTgt spid="27"/>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16" presetClass="entr" presetSubtype="21"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arn(inVertical)">
                                      <p:cBhvr>
                                        <p:cTn id="33" dur="500"/>
                                        <p:tgtEl>
                                          <p:spTgt spid="18"/>
                                        </p:tgtEl>
                                      </p:cBhvr>
                                    </p:animEffect>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up)">
                                      <p:cBhvr>
                                        <p:cTn id="37" dur="500"/>
                                        <p:tgtEl>
                                          <p:spTgt spid="21"/>
                                        </p:tgtEl>
                                      </p:cBhvr>
                                    </p:animEffect>
                                  </p:childTnLst>
                                </p:cTn>
                              </p:par>
                            </p:childTnLst>
                          </p:cTn>
                        </p:par>
                        <p:par>
                          <p:cTn id="38" fill="hold">
                            <p:stCondLst>
                              <p:cond delay="3000"/>
                            </p:stCondLst>
                            <p:childTnLst>
                              <p:par>
                                <p:cTn id="39" presetID="53" presetClass="entr" presetSubtype="16" fill="hold" grpId="1"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19" grpId="2"/>
      <p:bldP spid="22" grpId="0"/>
      <p:bldP spid="22" grpId="1"/>
      <p:bldP spid="24" grpId="0"/>
      <p:bldP spid="24" grpId="1"/>
      <p:bldP spid="25" grpId="0"/>
      <p:bldP spid="25" grpId="1"/>
      <p:bldP spid="26" grpId="0"/>
      <p:bldP spid="26" grpId="1"/>
      <p:bldP spid="27" grpId="0"/>
      <p:bldP spid="2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90549" y="1290955"/>
            <a:ext cx="11012171" cy="4276090"/>
            <a:chOff x="2407" y="2033"/>
            <a:chExt cx="14999" cy="6734"/>
          </a:xfrm>
          <a:blipFill rotWithShape="1">
            <a:blip r:embed="rId3"/>
            <a:stretch>
              <a:fillRect/>
            </a:stretch>
          </a:blipFill>
        </p:grpSpPr>
        <p:sp>
          <p:nvSpPr>
            <p:cNvPr id="4" name="矩形 3"/>
            <p:cNvSpPr/>
            <p:nvPr/>
          </p:nvSpPr>
          <p:spPr>
            <a:xfrm>
              <a:off x="2407" y="2033"/>
              <a:ext cx="219"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04" y="2033"/>
              <a:ext cx="14603"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a:off x="6897371" y="798195"/>
            <a:ext cx="3554095" cy="5261610"/>
          </a:xfrm>
          <a:prstGeom prst="rect">
            <a:avLst/>
          </a:prstGeom>
          <a:solidFill>
            <a:schemeClr val="accent6"/>
          </a:solidFill>
          <a:ln>
            <a:noFill/>
          </a:ln>
          <a:effectLst>
            <a:outerShdw blurRad="508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550786" y="1304290"/>
            <a:ext cx="2247265" cy="1568450"/>
          </a:xfrm>
          <a:prstGeom prst="rect">
            <a:avLst/>
          </a:prstGeom>
          <a:noFill/>
        </p:spPr>
        <p:txBody>
          <a:bodyPr wrap="square" rtlCol="0">
            <a:spAutoFit/>
          </a:bodyPr>
          <a:lstStyle/>
          <a:p>
            <a:pPr algn="ctr"/>
            <a:r>
              <a:rPr lang="en-US" altLang="zh-CN" sz="9600">
                <a:solidFill>
                  <a:schemeClr val="bg1"/>
                </a:solidFill>
              </a:rPr>
              <a:t>02</a:t>
            </a:r>
          </a:p>
        </p:txBody>
      </p:sp>
      <p:sp>
        <p:nvSpPr>
          <p:cNvPr id="14" name="文本框 13"/>
          <p:cNvSpPr txBox="1"/>
          <p:nvPr/>
        </p:nvSpPr>
        <p:spPr>
          <a:xfrm>
            <a:off x="7217411" y="3011807"/>
            <a:ext cx="2914015" cy="461665"/>
          </a:xfrm>
          <a:prstGeom prst="rect">
            <a:avLst/>
          </a:prstGeom>
          <a:noFill/>
        </p:spPr>
        <p:txBody>
          <a:bodyPr wrap="square" rtlCol="0">
            <a:spAutoFit/>
          </a:bodyPr>
          <a:lstStyle/>
          <a:p>
            <a:pPr algn="ctr"/>
            <a:r>
              <a:rPr lang="zh-CN" altLang="en-US" sz="2400">
                <a:solidFill>
                  <a:schemeClr val="bg1"/>
                </a:solidFill>
                <a:latin typeface="造字工房尚黑（非商用）常规体" charset="-122"/>
                <a:ea typeface="造字工房尚黑（非商用）常规体" charset="-122"/>
              </a:rPr>
              <a:t>单击此处输入标题</a:t>
            </a:r>
          </a:p>
        </p:txBody>
      </p:sp>
      <p:sp>
        <p:nvSpPr>
          <p:cNvPr id="15" name="文本框 14"/>
          <p:cNvSpPr txBox="1"/>
          <p:nvPr/>
        </p:nvSpPr>
        <p:spPr>
          <a:xfrm>
            <a:off x="7217409" y="3593465"/>
            <a:ext cx="2914651" cy="1569660"/>
          </a:xfrm>
          <a:prstGeom prst="rect">
            <a:avLst/>
          </a:prstGeom>
          <a:noFill/>
        </p:spPr>
        <p:txBody>
          <a:bodyPr wrap="square" rtlCol="0">
            <a:spAutoFit/>
          </a:bodyPr>
          <a:lstStyle/>
          <a:p>
            <a:pPr algn="ctr" fontAlgn="auto">
              <a:lnSpc>
                <a:spcPct val="200000"/>
              </a:lnSpc>
            </a:pPr>
            <a:r>
              <a:rPr lang="zh-CN" altLang="en-US" sz="1200">
                <a:solidFill>
                  <a:schemeClr val="bg1"/>
                </a:solidFill>
                <a:latin typeface="微软雅黑" panose="020B0503020204020204" charset="-122"/>
                <a:ea typeface="微软雅黑" panose="020B0503020204020204" charset="-122"/>
              </a:rPr>
              <a:t>I love you more than I've ever loved any woman. And I've waited longer for you than I've waited for any woman.</a:t>
            </a: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ppt_y</p:attrName>
                                        </p:attrNameLst>
                                      </p:cBhvr>
                                      <p:tavLst>
                                        <p:tav tm="0">
                                          <p:val>
                                            <p:strVal val="#ppt_y+#ppt_h*1.125000"/>
                                          </p:val>
                                        </p:tav>
                                        <p:tav tm="100000">
                                          <p:val>
                                            <p:strVal val="#ppt_y"/>
                                          </p:val>
                                        </p:tav>
                                      </p:tavLst>
                                    </p:anim>
                                    <p:animEffect transition="in" filter="wipe(up)">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02</a:t>
              </a: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26" name="矩形 25"/>
          <p:cNvSpPr/>
          <p:nvPr/>
        </p:nvSpPr>
        <p:spPr>
          <a:xfrm>
            <a:off x="2999943" y="4130522"/>
            <a:ext cx="4413815" cy="191068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900" kern="1200">
                <a:solidFill>
                  <a:schemeClr val="lt1"/>
                </a:solidFill>
                <a:latin typeface="+mn-lt"/>
                <a:ea typeface="+mn-ea"/>
                <a:cs typeface="+mn-cs"/>
              </a:defRPr>
            </a:lvl1pPr>
            <a:lvl2pPr marL="457200" algn="l" defTabSz="913765" rtl="0" eaLnBrk="1" latinLnBrk="0" hangingPunct="1">
              <a:defRPr sz="1900" kern="1200">
                <a:solidFill>
                  <a:schemeClr val="lt1"/>
                </a:solidFill>
                <a:latin typeface="+mn-lt"/>
                <a:ea typeface="+mn-ea"/>
                <a:cs typeface="+mn-cs"/>
              </a:defRPr>
            </a:lvl2pPr>
            <a:lvl3pPr marL="914400" algn="l" defTabSz="913765" rtl="0" eaLnBrk="1" latinLnBrk="0" hangingPunct="1">
              <a:defRPr sz="1900" kern="1200">
                <a:solidFill>
                  <a:schemeClr val="lt1"/>
                </a:solidFill>
                <a:latin typeface="+mn-lt"/>
                <a:ea typeface="+mn-ea"/>
                <a:cs typeface="+mn-cs"/>
              </a:defRPr>
            </a:lvl3pPr>
            <a:lvl4pPr marL="1371600" algn="l" defTabSz="913765" rtl="0" eaLnBrk="1" latinLnBrk="0" hangingPunct="1">
              <a:defRPr sz="1900" kern="1200">
                <a:solidFill>
                  <a:schemeClr val="lt1"/>
                </a:solidFill>
                <a:latin typeface="+mn-lt"/>
                <a:ea typeface="+mn-ea"/>
                <a:cs typeface="+mn-cs"/>
              </a:defRPr>
            </a:lvl4pPr>
            <a:lvl5pPr marL="1828800" algn="l" defTabSz="913765" rtl="0" eaLnBrk="1" latinLnBrk="0" hangingPunct="1">
              <a:defRPr sz="1900" kern="1200">
                <a:solidFill>
                  <a:schemeClr val="lt1"/>
                </a:solidFill>
                <a:latin typeface="+mn-lt"/>
                <a:ea typeface="+mn-ea"/>
                <a:cs typeface="+mn-cs"/>
              </a:defRPr>
            </a:lvl5pPr>
            <a:lvl6pPr marL="2286000" algn="l" defTabSz="913765" rtl="0" eaLnBrk="1" latinLnBrk="0" hangingPunct="1">
              <a:defRPr sz="1900" kern="1200">
                <a:solidFill>
                  <a:schemeClr val="lt1"/>
                </a:solidFill>
                <a:latin typeface="+mn-lt"/>
                <a:ea typeface="+mn-ea"/>
                <a:cs typeface="+mn-cs"/>
              </a:defRPr>
            </a:lvl6pPr>
            <a:lvl7pPr marL="2743200" algn="l" defTabSz="913765" rtl="0" eaLnBrk="1" latinLnBrk="0" hangingPunct="1">
              <a:defRPr sz="1900" kern="1200">
                <a:solidFill>
                  <a:schemeClr val="lt1"/>
                </a:solidFill>
                <a:latin typeface="+mn-lt"/>
                <a:ea typeface="+mn-ea"/>
                <a:cs typeface="+mn-cs"/>
              </a:defRPr>
            </a:lvl7pPr>
            <a:lvl8pPr marL="3200400" algn="l" defTabSz="913765" rtl="0" eaLnBrk="1" latinLnBrk="0" hangingPunct="1">
              <a:defRPr sz="1900" kern="1200">
                <a:solidFill>
                  <a:schemeClr val="lt1"/>
                </a:solidFill>
                <a:latin typeface="+mn-lt"/>
                <a:ea typeface="+mn-ea"/>
                <a:cs typeface="+mn-cs"/>
              </a:defRPr>
            </a:lvl8pPr>
            <a:lvl9pPr marL="3657600" algn="l" defTabSz="913765" rtl="0" eaLnBrk="1" latinLnBrk="0" hangingPunct="1">
              <a:defRPr sz="1900" kern="1200">
                <a:solidFill>
                  <a:schemeClr val="lt1"/>
                </a:solidFill>
                <a:latin typeface="+mn-lt"/>
                <a:ea typeface="+mn-ea"/>
                <a:cs typeface="+mn-cs"/>
              </a:defRPr>
            </a:lvl9pPr>
          </a:lstStyle>
          <a:p>
            <a:pPr algn="ctr"/>
            <a:endParaRPr lang="zh-CN" altLang="en-US"/>
          </a:p>
        </p:txBody>
      </p:sp>
      <p:sp>
        <p:nvSpPr>
          <p:cNvPr id="29" name="矩形 28"/>
          <p:cNvSpPr>
            <a:spLocks noChangeArrowheads="1"/>
          </p:cNvSpPr>
          <p:nvPr/>
        </p:nvSpPr>
        <p:spPr bwMode="auto">
          <a:xfrm>
            <a:off x="3232366" y="4312051"/>
            <a:ext cx="1779960" cy="31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a:lstStyle>
          <a:p>
            <a:pPr algn="ctr" defTabSz="914400"/>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sym typeface="+mn-ea"/>
            </a:endParaRPr>
          </a:p>
        </p:txBody>
      </p:sp>
      <p:sp>
        <p:nvSpPr>
          <p:cNvPr id="54" name="矩形 53"/>
          <p:cNvSpPr/>
          <p:nvPr/>
        </p:nvSpPr>
        <p:spPr>
          <a:xfrm>
            <a:off x="3241675" y="4625340"/>
            <a:ext cx="3931920" cy="12003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p>
        </p:txBody>
      </p:sp>
      <p:grpSp>
        <p:nvGrpSpPr>
          <p:cNvPr id="15" name="组合 14"/>
          <p:cNvGrpSpPr/>
          <p:nvPr/>
        </p:nvGrpSpPr>
        <p:grpSpPr>
          <a:xfrm>
            <a:off x="1067435" y="4130675"/>
            <a:ext cx="1911351" cy="1910080"/>
            <a:chOff x="1681" y="6505"/>
            <a:chExt cx="3010" cy="3008"/>
          </a:xfrm>
        </p:grpSpPr>
        <p:sp>
          <p:nvSpPr>
            <p:cNvPr id="44" name="矩形 43"/>
            <p:cNvSpPr/>
            <p:nvPr/>
          </p:nvSpPr>
          <p:spPr>
            <a:xfrm>
              <a:off x="1681" y="6505"/>
              <a:ext cx="3010" cy="300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900" kern="1200">
                  <a:solidFill>
                    <a:schemeClr val="lt1"/>
                  </a:solidFill>
                  <a:latin typeface="+mn-lt"/>
                  <a:ea typeface="+mn-ea"/>
                  <a:cs typeface="+mn-cs"/>
                </a:defRPr>
              </a:lvl1pPr>
              <a:lvl2pPr marL="457200" algn="l" defTabSz="913765" rtl="0" eaLnBrk="1" latinLnBrk="0" hangingPunct="1">
                <a:defRPr sz="1900" kern="1200">
                  <a:solidFill>
                    <a:schemeClr val="lt1"/>
                  </a:solidFill>
                  <a:latin typeface="+mn-lt"/>
                  <a:ea typeface="+mn-ea"/>
                  <a:cs typeface="+mn-cs"/>
                </a:defRPr>
              </a:lvl2pPr>
              <a:lvl3pPr marL="914400" algn="l" defTabSz="913765" rtl="0" eaLnBrk="1" latinLnBrk="0" hangingPunct="1">
                <a:defRPr sz="1900" kern="1200">
                  <a:solidFill>
                    <a:schemeClr val="lt1"/>
                  </a:solidFill>
                  <a:latin typeface="+mn-lt"/>
                  <a:ea typeface="+mn-ea"/>
                  <a:cs typeface="+mn-cs"/>
                </a:defRPr>
              </a:lvl3pPr>
              <a:lvl4pPr marL="1371600" algn="l" defTabSz="913765" rtl="0" eaLnBrk="1" latinLnBrk="0" hangingPunct="1">
                <a:defRPr sz="1900" kern="1200">
                  <a:solidFill>
                    <a:schemeClr val="lt1"/>
                  </a:solidFill>
                  <a:latin typeface="+mn-lt"/>
                  <a:ea typeface="+mn-ea"/>
                  <a:cs typeface="+mn-cs"/>
                </a:defRPr>
              </a:lvl4pPr>
              <a:lvl5pPr marL="1828800" algn="l" defTabSz="913765" rtl="0" eaLnBrk="1" latinLnBrk="0" hangingPunct="1">
                <a:defRPr sz="1900" kern="1200">
                  <a:solidFill>
                    <a:schemeClr val="lt1"/>
                  </a:solidFill>
                  <a:latin typeface="+mn-lt"/>
                  <a:ea typeface="+mn-ea"/>
                  <a:cs typeface="+mn-cs"/>
                </a:defRPr>
              </a:lvl5pPr>
              <a:lvl6pPr marL="2286000" algn="l" defTabSz="913765" rtl="0" eaLnBrk="1" latinLnBrk="0" hangingPunct="1">
                <a:defRPr sz="1900" kern="1200">
                  <a:solidFill>
                    <a:schemeClr val="lt1"/>
                  </a:solidFill>
                  <a:latin typeface="+mn-lt"/>
                  <a:ea typeface="+mn-ea"/>
                  <a:cs typeface="+mn-cs"/>
                </a:defRPr>
              </a:lvl6pPr>
              <a:lvl7pPr marL="2743200" algn="l" defTabSz="913765" rtl="0" eaLnBrk="1" latinLnBrk="0" hangingPunct="1">
                <a:defRPr sz="1900" kern="1200">
                  <a:solidFill>
                    <a:schemeClr val="lt1"/>
                  </a:solidFill>
                  <a:latin typeface="+mn-lt"/>
                  <a:ea typeface="+mn-ea"/>
                  <a:cs typeface="+mn-cs"/>
                </a:defRPr>
              </a:lvl7pPr>
              <a:lvl8pPr marL="3200400" algn="l" defTabSz="913765" rtl="0" eaLnBrk="1" latinLnBrk="0" hangingPunct="1">
                <a:defRPr sz="1900" kern="1200">
                  <a:solidFill>
                    <a:schemeClr val="lt1"/>
                  </a:solidFill>
                  <a:latin typeface="+mn-lt"/>
                  <a:ea typeface="+mn-ea"/>
                  <a:cs typeface="+mn-cs"/>
                </a:defRPr>
              </a:lvl8pPr>
              <a:lvl9pPr marL="3657600" algn="l" defTabSz="913765" rtl="0" eaLnBrk="1" latinLnBrk="0" hangingPunct="1">
                <a:defRPr sz="1900" kern="1200">
                  <a:solidFill>
                    <a:schemeClr val="lt1"/>
                  </a:solidFill>
                  <a:latin typeface="+mn-lt"/>
                  <a:ea typeface="+mn-ea"/>
                  <a:cs typeface="+mn-cs"/>
                </a:defRPr>
              </a:lvl9pPr>
            </a:lstStyle>
            <a:p>
              <a:pPr algn="ctr"/>
              <a:endParaRPr lang="zh-CN" altLang="en-US"/>
            </a:p>
          </p:txBody>
        </p:sp>
        <p:sp>
          <p:nvSpPr>
            <p:cNvPr id="48" name="Freeform 77"/>
            <p:cNvSpPr>
              <a:spLocks noEditPoints="1"/>
            </p:cNvSpPr>
            <p:nvPr/>
          </p:nvSpPr>
          <p:spPr bwMode="auto">
            <a:xfrm>
              <a:off x="2447" y="7316"/>
              <a:ext cx="1386" cy="1386"/>
            </a:xfrm>
            <a:custGeom>
              <a:avLst/>
              <a:gdLst>
                <a:gd name="T0" fmla="*/ 800857202 w 68"/>
                <a:gd name="T1" fmla="*/ 400430317 h 68"/>
                <a:gd name="T2" fmla="*/ 400430317 w 68"/>
                <a:gd name="T3" fmla="*/ 800857202 h 68"/>
                <a:gd name="T4" fmla="*/ 0 w 68"/>
                <a:gd name="T5" fmla="*/ 400430317 h 68"/>
                <a:gd name="T6" fmla="*/ 400430317 w 68"/>
                <a:gd name="T7" fmla="*/ 0 h 68"/>
                <a:gd name="T8" fmla="*/ 800857202 w 68"/>
                <a:gd name="T9" fmla="*/ 400430317 h 68"/>
                <a:gd name="T10" fmla="*/ 176659223 w 68"/>
                <a:gd name="T11" fmla="*/ 471091261 h 68"/>
                <a:gd name="T12" fmla="*/ 164881255 w 68"/>
                <a:gd name="T13" fmla="*/ 400430317 h 68"/>
                <a:gd name="T14" fmla="*/ 176659223 w 68"/>
                <a:gd name="T15" fmla="*/ 317987974 h 68"/>
                <a:gd name="T16" fmla="*/ 94216879 w 68"/>
                <a:gd name="T17" fmla="*/ 235545630 h 68"/>
                <a:gd name="T18" fmla="*/ 58886408 w 68"/>
                <a:gd name="T19" fmla="*/ 400430317 h 68"/>
                <a:gd name="T20" fmla="*/ 94216879 w 68"/>
                <a:gd name="T21" fmla="*/ 553533604 h 68"/>
                <a:gd name="T22" fmla="*/ 176659223 w 68"/>
                <a:gd name="T23" fmla="*/ 471091261 h 68"/>
                <a:gd name="T24" fmla="*/ 565311572 w 68"/>
                <a:gd name="T25" fmla="*/ 400430317 h 68"/>
                <a:gd name="T26" fmla="*/ 400430317 w 68"/>
                <a:gd name="T27" fmla="*/ 223767663 h 68"/>
                <a:gd name="T28" fmla="*/ 223767663 w 68"/>
                <a:gd name="T29" fmla="*/ 400430317 h 68"/>
                <a:gd name="T30" fmla="*/ 400430317 w 68"/>
                <a:gd name="T31" fmla="*/ 565311572 h 68"/>
                <a:gd name="T32" fmla="*/ 565311572 w 68"/>
                <a:gd name="T33" fmla="*/ 400430317 h 68"/>
                <a:gd name="T34" fmla="*/ 235545630 w 68"/>
                <a:gd name="T35" fmla="*/ 94216879 h 68"/>
                <a:gd name="T36" fmla="*/ 317987974 w 68"/>
                <a:gd name="T37" fmla="*/ 176659223 h 68"/>
                <a:gd name="T38" fmla="*/ 400430317 w 68"/>
                <a:gd name="T39" fmla="*/ 164881255 h 68"/>
                <a:gd name="T40" fmla="*/ 471091261 w 68"/>
                <a:gd name="T41" fmla="*/ 176659223 h 68"/>
                <a:gd name="T42" fmla="*/ 553533604 w 68"/>
                <a:gd name="T43" fmla="*/ 94216879 h 68"/>
                <a:gd name="T44" fmla="*/ 400430317 w 68"/>
                <a:gd name="T45" fmla="*/ 58886408 h 68"/>
                <a:gd name="T46" fmla="*/ 235545630 w 68"/>
                <a:gd name="T47" fmla="*/ 94216879 h 68"/>
                <a:gd name="T48" fmla="*/ 553533604 w 68"/>
                <a:gd name="T49" fmla="*/ 694862355 h 68"/>
                <a:gd name="T50" fmla="*/ 471091261 w 68"/>
                <a:gd name="T51" fmla="*/ 612420012 h 68"/>
                <a:gd name="T52" fmla="*/ 400430317 w 68"/>
                <a:gd name="T53" fmla="*/ 624197980 h 68"/>
                <a:gd name="T54" fmla="*/ 317987974 w 68"/>
                <a:gd name="T55" fmla="*/ 612420012 h 68"/>
                <a:gd name="T56" fmla="*/ 235545630 w 68"/>
                <a:gd name="T57" fmla="*/ 694862355 h 68"/>
                <a:gd name="T58" fmla="*/ 400430317 w 68"/>
                <a:gd name="T59" fmla="*/ 741970795 h 68"/>
                <a:gd name="T60" fmla="*/ 553533604 w 68"/>
                <a:gd name="T61" fmla="*/ 694862355 h 68"/>
                <a:gd name="T62" fmla="*/ 706640323 w 68"/>
                <a:gd name="T63" fmla="*/ 553533604 h 68"/>
                <a:gd name="T64" fmla="*/ 741970795 w 68"/>
                <a:gd name="T65" fmla="*/ 400430317 h 68"/>
                <a:gd name="T66" fmla="*/ 706640323 w 68"/>
                <a:gd name="T67" fmla="*/ 235545630 h 68"/>
                <a:gd name="T68" fmla="*/ 612420012 w 68"/>
                <a:gd name="T69" fmla="*/ 317987974 h 68"/>
                <a:gd name="T70" fmla="*/ 624197980 w 68"/>
                <a:gd name="T71" fmla="*/ 400430317 h 68"/>
                <a:gd name="T72" fmla="*/ 612420012 w 68"/>
                <a:gd name="T73" fmla="*/ 471091261 h 68"/>
                <a:gd name="T74" fmla="*/ 706640323 w 68"/>
                <a:gd name="T75" fmla="*/ 553533604 h 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FFFFFF"/>
            </a:solidFill>
            <a:ln>
              <a:noFill/>
            </a:ln>
          </p:spPr>
          <p:txBody>
            <a:bodyPr/>
            <a:lstStyle/>
            <a:p>
              <a:endParaRPr lang="zh-CN" altLang="en-US"/>
            </a:p>
          </p:txBody>
        </p:sp>
        <p:sp>
          <p:nvSpPr>
            <p:cNvPr id="27" name="PA_矩形 41"/>
            <p:cNvSpPr/>
            <p:nvPr>
              <p:custDataLst>
                <p:tags r:id="rId1"/>
              </p:custDataLst>
            </p:nvPr>
          </p:nvSpPr>
          <p:spPr>
            <a:xfrm>
              <a:off x="1992" y="6804"/>
              <a:ext cx="2388" cy="2388"/>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1068705" y="1674497"/>
            <a:ext cx="6344920" cy="2356485"/>
          </a:xfrm>
          <a:prstGeom prst="rect">
            <a:avLst/>
          </a:prstGeom>
          <a:blipFill rotWithShape="1">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7824470" y="1689737"/>
            <a:ext cx="2597151" cy="337185"/>
          </a:xfrm>
          <a:prstGeom prst="rect">
            <a:avLst/>
          </a:prstGeom>
          <a:noFill/>
        </p:spPr>
        <p:txBody>
          <a:bodyPr wrap="square" rtlCol="0">
            <a:spAutoFit/>
          </a:bodyPr>
          <a:lstStyle/>
          <a:p>
            <a:pPr algn="l"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25" name="文本框 24"/>
          <p:cNvSpPr txBox="1"/>
          <p:nvPr/>
        </p:nvSpPr>
        <p:spPr>
          <a:xfrm>
            <a:off x="7824471" y="2026921"/>
            <a:ext cx="3266440" cy="923330"/>
          </a:xfrm>
          <a:prstGeom prst="rect">
            <a:avLst/>
          </a:prstGeom>
          <a:noFill/>
        </p:spPr>
        <p:txBody>
          <a:bodyPr wrap="square" rtlCol="0">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 name="文本框 9"/>
          <p:cNvSpPr txBox="1"/>
          <p:nvPr/>
        </p:nvSpPr>
        <p:spPr>
          <a:xfrm>
            <a:off x="7824470" y="3232787"/>
            <a:ext cx="2597151" cy="337185"/>
          </a:xfrm>
          <a:prstGeom prst="rect">
            <a:avLst/>
          </a:prstGeom>
          <a:noFill/>
        </p:spPr>
        <p:txBody>
          <a:bodyPr wrap="square" rtlCol="0">
            <a:spAutoFit/>
          </a:bodyPr>
          <a:lstStyle/>
          <a:p>
            <a:pPr algn="l"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12" name="文本框 11"/>
          <p:cNvSpPr txBox="1"/>
          <p:nvPr/>
        </p:nvSpPr>
        <p:spPr>
          <a:xfrm>
            <a:off x="7824471" y="3569971"/>
            <a:ext cx="3266440" cy="923330"/>
          </a:xfrm>
          <a:prstGeom prst="rect">
            <a:avLst/>
          </a:prstGeom>
          <a:noFill/>
        </p:spPr>
        <p:txBody>
          <a:bodyPr wrap="square" rtlCol="0">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3" name="文本框 12"/>
          <p:cNvSpPr txBox="1"/>
          <p:nvPr/>
        </p:nvSpPr>
        <p:spPr>
          <a:xfrm>
            <a:off x="7824470" y="4760597"/>
            <a:ext cx="2597151" cy="337185"/>
          </a:xfrm>
          <a:prstGeom prst="rect">
            <a:avLst/>
          </a:prstGeom>
          <a:noFill/>
        </p:spPr>
        <p:txBody>
          <a:bodyPr wrap="square" rtlCol="0">
            <a:spAutoFit/>
          </a:bodyPr>
          <a:lstStyle/>
          <a:p>
            <a:pPr algn="l"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14" name="文本框 13"/>
          <p:cNvSpPr txBox="1"/>
          <p:nvPr/>
        </p:nvSpPr>
        <p:spPr>
          <a:xfrm>
            <a:off x="7824471" y="5097781"/>
            <a:ext cx="3266440" cy="923330"/>
          </a:xfrm>
          <a:prstGeom prst="rect">
            <a:avLst/>
          </a:prstGeom>
          <a:noFill/>
        </p:spPr>
        <p:txBody>
          <a:bodyPr wrap="square" rtlCol="0">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9"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ppt_x-.2"/>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7" dur="500"/>
                                        <p:tgtEl>
                                          <p:spTgt spid="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par>
                          <p:cTn id="28" fill="hold">
                            <p:stCondLst>
                              <p:cond delay="2500"/>
                            </p:stCondLst>
                            <p:childTnLst>
                              <p:par>
                                <p:cTn id="29" presetID="10" presetClass="entr" presetSubtype="0" fill="hold" grpId="1"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1" nodeType="with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childTnLst>
                          </p:cTn>
                        </p:par>
                        <p:par>
                          <p:cTn id="35" fill="hold">
                            <p:stCondLst>
                              <p:cond delay="3000"/>
                            </p:stCondLst>
                            <p:childTnLst>
                              <p:par>
                                <p:cTn id="36" presetID="42" presetClass="entr" presetSubtype="0" fill="hold" grpId="2"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anim calcmode="lin" valueType="num">
                                      <p:cBhvr>
                                        <p:cTn id="39" dur="500" fill="hold"/>
                                        <p:tgtEl>
                                          <p:spTgt spid="24"/>
                                        </p:tgtEl>
                                        <p:attrNameLst>
                                          <p:attrName>ppt_x</p:attrName>
                                        </p:attrNameLst>
                                      </p:cBhvr>
                                      <p:tavLst>
                                        <p:tav tm="0">
                                          <p:val>
                                            <p:strVal val="#ppt_x"/>
                                          </p:val>
                                        </p:tav>
                                        <p:tav tm="100000">
                                          <p:val>
                                            <p:strVal val="#ppt_x"/>
                                          </p:val>
                                        </p:tav>
                                      </p:tavLst>
                                    </p:anim>
                                    <p:anim calcmode="lin" valueType="num">
                                      <p:cBhvr>
                                        <p:cTn id="40" dur="500" fill="hold"/>
                                        <p:tgtEl>
                                          <p:spTgt spid="24"/>
                                        </p:tgtEl>
                                        <p:attrNameLst>
                                          <p:attrName>ppt_y</p:attrName>
                                        </p:attrNameLst>
                                      </p:cBhvr>
                                      <p:tavLst>
                                        <p:tav tm="0">
                                          <p:val>
                                            <p:strVal val="#ppt_y+.1"/>
                                          </p:val>
                                        </p:tav>
                                        <p:tav tm="100000">
                                          <p:val>
                                            <p:strVal val="#ppt_y"/>
                                          </p:val>
                                        </p:tav>
                                      </p:tavLst>
                                    </p:anim>
                                  </p:childTnLst>
                                </p:cTn>
                              </p:par>
                              <p:par>
                                <p:cTn id="41" presetID="42" presetClass="entr" presetSubtype="0" fill="hold" grpId="2"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anim calcmode="lin" valueType="num">
                                      <p:cBhvr>
                                        <p:cTn id="44" dur="500" fill="hold"/>
                                        <p:tgtEl>
                                          <p:spTgt spid="25"/>
                                        </p:tgtEl>
                                        <p:attrNameLst>
                                          <p:attrName>ppt_x</p:attrName>
                                        </p:attrNameLst>
                                      </p:cBhvr>
                                      <p:tavLst>
                                        <p:tav tm="0">
                                          <p:val>
                                            <p:strVal val="#ppt_x"/>
                                          </p:val>
                                        </p:tav>
                                        <p:tav tm="100000">
                                          <p:val>
                                            <p:strVal val="#ppt_x"/>
                                          </p:val>
                                        </p:tav>
                                      </p:tavLst>
                                    </p:anim>
                                    <p:anim calcmode="lin" valueType="num">
                                      <p:cBhvr>
                                        <p:cTn id="45" dur="500" fill="hold"/>
                                        <p:tgtEl>
                                          <p:spTgt spid="25"/>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2"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anim calcmode="lin" valueType="num">
                                      <p:cBhvr>
                                        <p:cTn id="50" dur="500" fill="hold"/>
                                        <p:tgtEl>
                                          <p:spTgt spid="10"/>
                                        </p:tgtEl>
                                        <p:attrNameLst>
                                          <p:attrName>ppt_x</p:attrName>
                                        </p:attrNameLst>
                                      </p:cBhvr>
                                      <p:tavLst>
                                        <p:tav tm="0">
                                          <p:val>
                                            <p:strVal val="#ppt_x"/>
                                          </p:val>
                                        </p:tav>
                                        <p:tav tm="100000">
                                          <p:val>
                                            <p:strVal val="#ppt_x"/>
                                          </p:val>
                                        </p:tav>
                                      </p:tavLst>
                                    </p:anim>
                                    <p:anim calcmode="lin" valueType="num">
                                      <p:cBhvr>
                                        <p:cTn id="51" dur="500" fill="hold"/>
                                        <p:tgtEl>
                                          <p:spTgt spid="10"/>
                                        </p:tgtEl>
                                        <p:attrNameLst>
                                          <p:attrName>ppt_y</p:attrName>
                                        </p:attrNameLst>
                                      </p:cBhvr>
                                      <p:tavLst>
                                        <p:tav tm="0">
                                          <p:val>
                                            <p:strVal val="#ppt_y+.1"/>
                                          </p:val>
                                        </p:tav>
                                        <p:tav tm="100000">
                                          <p:val>
                                            <p:strVal val="#ppt_y"/>
                                          </p:val>
                                        </p:tav>
                                      </p:tavLst>
                                    </p:anim>
                                  </p:childTnLst>
                                </p:cTn>
                              </p:par>
                              <p:par>
                                <p:cTn id="52" presetID="42" presetClass="entr" presetSubtype="0" fill="hold" grpId="2"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anim calcmode="lin" valueType="num">
                                      <p:cBhvr>
                                        <p:cTn id="55" dur="500" fill="hold"/>
                                        <p:tgtEl>
                                          <p:spTgt spid="12"/>
                                        </p:tgtEl>
                                        <p:attrNameLst>
                                          <p:attrName>ppt_x</p:attrName>
                                        </p:attrNameLst>
                                      </p:cBhvr>
                                      <p:tavLst>
                                        <p:tav tm="0">
                                          <p:val>
                                            <p:strVal val="#ppt_x"/>
                                          </p:val>
                                        </p:tav>
                                        <p:tav tm="100000">
                                          <p:val>
                                            <p:strVal val="#ppt_x"/>
                                          </p:val>
                                        </p:tav>
                                      </p:tavLst>
                                    </p:anim>
                                    <p:anim calcmode="lin" valueType="num">
                                      <p:cBhvr>
                                        <p:cTn id="56" dur="500" fill="hold"/>
                                        <p:tgtEl>
                                          <p:spTgt spid="12"/>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42" presetClass="entr" presetSubtype="0" fill="hold" grpId="2"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anim calcmode="lin" valueType="num">
                                      <p:cBhvr>
                                        <p:cTn id="61" dur="500" fill="hold"/>
                                        <p:tgtEl>
                                          <p:spTgt spid="13"/>
                                        </p:tgtEl>
                                        <p:attrNameLst>
                                          <p:attrName>ppt_x</p:attrName>
                                        </p:attrNameLst>
                                      </p:cBhvr>
                                      <p:tavLst>
                                        <p:tav tm="0">
                                          <p:val>
                                            <p:strVal val="#ppt_x"/>
                                          </p:val>
                                        </p:tav>
                                        <p:tav tm="100000">
                                          <p:val>
                                            <p:strVal val="#ppt_x"/>
                                          </p:val>
                                        </p:tav>
                                      </p:tavLst>
                                    </p:anim>
                                    <p:anim calcmode="lin" valueType="num">
                                      <p:cBhvr>
                                        <p:cTn id="62" dur="500" fill="hold"/>
                                        <p:tgtEl>
                                          <p:spTgt spid="13"/>
                                        </p:tgtEl>
                                        <p:attrNameLst>
                                          <p:attrName>ppt_y</p:attrName>
                                        </p:attrNameLst>
                                      </p:cBhvr>
                                      <p:tavLst>
                                        <p:tav tm="0">
                                          <p:val>
                                            <p:strVal val="#ppt_y+.1"/>
                                          </p:val>
                                        </p:tav>
                                        <p:tav tm="100000">
                                          <p:val>
                                            <p:strVal val="#ppt_y"/>
                                          </p:val>
                                        </p:tav>
                                      </p:tavLst>
                                    </p:anim>
                                  </p:childTnLst>
                                </p:cTn>
                              </p:par>
                              <p:par>
                                <p:cTn id="63" presetID="42" presetClass="entr" presetSubtype="0" fill="hold" grpId="2"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anim calcmode="lin" valueType="num">
                                      <p:cBhvr>
                                        <p:cTn id="66" dur="500" fill="hold"/>
                                        <p:tgtEl>
                                          <p:spTgt spid="14"/>
                                        </p:tgtEl>
                                        <p:attrNameLst>
                                          <p:attrName>ppt_x</p:attrName>
                                        </p:attrNameLst>
                                      </p:cBhvr>
                                      <p:tavLst>
                                        <p:tav tm="0">
                                          <p:val>
                                            <p:strVal val="#ppt_x"/>
                                          </p:val>
                                        </p:tav>
                                        <p:tav tm="100000">
                                          <p:val>
                                            <p:strVal val="#ppt_x"/>
                                          </p:val>
                                        </p:tav>
                                      </p:tavLst>
                                    </p:anim>
                                    <p:anim calcmode="lin" valueType="num">
                                      <p:cBhvr>
                                        <p:cTn id="6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26" grpId="0" bldLvl="0" animBg="1"/>
      <p:bldP spid="29" grpId="0"/>
      <p:bldP spid="29" grpId="1"/>
      <p:bldP spid="54" grpId="0"/>
      <p:bldP spid="54" grpId="1"/>
      <p:bldP spid="2" grpId="0" animBg="1"/>
      <p:bldP spid="2" grpId="1" bldLvl="0" animBg="1"/>
      <p:bldP spid="24" grpId="0"/>
      <p:bldP spid="24" grpId="1"/>
      <p:bldP spid="24" grpId="2"/>
      <p:bldP spid="25" grpId="0"/>
      <p:bldP spid="25" grpId="1"/>
      <p:bldP spid="25" grpId="2"/>
      <p:bldP spid="10" grpId="0"/>
      <p:bldP spid="10" grpId="1"/>
      <p:bldP spid="10" grpId="2"/>
      <p:bldP spid="12" grpId="0"/>
      <p:bldP spid="12" grpId="1"/>
      <p:bldP spid="12" grpId="2"/>
      <p:bldP spid="13" grpId="0"/>
      <p:bldP spid="13" grpId="1"/>
      <p:bldP spid="13" grpId="2"/>
      <p:bldP spid="14" grpId="0"/>
      <p:bldP spid="14" grpId="1"/>
      <p:bldP spid="14" grpId="2"/>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主题，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TotalTime>
  <Words>2134</Words>
  <Application>Microsoft Office PowerPoint</Application>
  <PresentationFormat>宽屏</PresentationFormat>
  <Paragraphs>193</Paragraphs>
  <Slides>26</Slides>
  <Notes>25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AXIS Std M</vt:lpstr>
      <vt:lpstr>等线</vt:lpstr>
      <vt:lpstr>冬青黑体简体中文 W3</vt:lpstr>
      <vt:lpstr>微软雅黑</vt:lpstr>
      <vt:lpstr>造字工房尚黑（非商用）常规体</vt:lpstr>
      <vt:lpstr>Aharoni</vt:lpstr>
      <vt:lpstr>Arial</vt:lpstr>
      <vt:lpstr>Calibri</vt:lpstr>
      <vt:lpstr>Calibri Light</vt:lpstr>
      <vt:lpstr>Leelawadee UI Semilight</vt:lpstr>
      <vt:lpstr>Open Sans</vt:lpstr>
      <vt:lpstr>Playfair Display</vt:lpstr>
      <vt:lpstr>office主题，www.51pptmoban.com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PowerPoint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春绿活力小清新时尚图文排版企业画册ppt模板</dc:title>
  <dc:creator>user</dc:creator>
  <cp:keywords>user</cp:keywords>
  <dc:description>www.51pptmoban.com</dc:description>
  <cp:lastModifiedBy>user Power</cp:lastModifiedBy>
  <cp:revision>31</cp:revision>
  <dcterms:created xsi:type="dcterms:W3CDTF">2017-07-04T12:53:00Z</dcterms:created>
  <dcterms:modified xsi:type="dcterms:W3CDTF">2023-10-29T13:31:09Z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2052-10.1.0.6489</vt:lpwstr>
  </property>
</Properties>
</file>