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0"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465FEC2-CDE1-487E-9495-DFDE6B658CB2}">
          <p14:sldIdLst>
            <p14:sldId id="256"/>
            <p14:sldId id="257"/>
            <p14:sldId id="259"/>
            <p14:sldId id="258"/>
            <p14:sldId id="261"/>
            <p14:sldId id="260"/>
            <p14:sldId id="262"/>
            <p14:sldId id="263"/>
            <p14:sldId id="264"/>
            <p14:sldId id="265"/>
          </p14:sldIdLst>
        </p14:section>
        <p14:section name="设计规范" id="{1CDF7156-FED1-4451-91E0-80C5F520FAA9}">
          <p14:sldIdLst>
            <p14:sldId id="266"/>
            <p14:sldId id="267"/>
            <p14:sldId id="268"/>
            <p14:sldId id="269"/>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D8C4"/>
    <a:srgbClr val="91ABE0"/>
    <a:srgbClr val="FFC091"/>
    <a:srgbClr val="D0DDFF"/>
    <a:srgbClr val="EF9083"/>
    <a:srgbClr val="FFB981"/>
    <a:srgbClr val="D68354"/>
    <a:srgbClr val="FFC394"/>
    <a:srgbClr val="84987D"/>
    <a:srgbClr val="B6A1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08" autoAdjust="0"/>
  </p:normalViewPr>
  <p:slideViewPr>
    <p:cSldViewPr snapToGrid="0">
      <p:cViewPr varScale="1">
        <p:scale>
          <a:sx n="70" d="100"/>
          <a:sy n="70" d="100"/>
        </p:scale>
        <p:origin x="71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3-18T03:41:24.049"/>
    </inkml:context>
    <inkml:brush xml:id="br0">
      <inkml:brushProperty name="width" value="0.1" units="cm"/>
      <inkml:brushProperty name="height" value="0.1" units="cm"/>
      <inkml:brushProperty name="color" value="#E6523E"/>
      <inkml:brushProperty name="ignorePressure" value="1"/>
    </inkml:brush>
    <inkml:brush xml:id="br1">
      <inkml:brushProperty name="width" value="0.1" units="cm"/>
      <inkml:brushProperty name="height" value="0.1" units="cm"/>
      <inkml:brushProperty name="color" value="#FFFFFF"/>
      <inkml:brushProperty name="ignorePressure" value="1"/>
    </inkml:brush>
  </inkml:definitions>
  <inkml:trace contextRef="#ctx0" brushRef="#br0">213 711,'0'0,"-42"1,-10 2,38-2,0 1,1 1,0 0,-1 1,-9 4,-5 3</inkml:trace>
  <inkml:trace contextRef="#ctx0" brushRef="#br0" timeOffset="1591.6275">528 1087,'-5'1,"-1"0,0 1,1 0,-1-1,1 2,0-1,0 1,0 0,-3 2,2-2,-53 31,32-18</inkml:trace>
  <inkml:trace contextRef="#ctx0" brushRef="#br0" timeOffset="3663.1689">1000 1213,'3'0,"0"0,0 1,1-1,-1 1,0-1,0 1,0 0,-1 0,1 0,0 0,0 1,0-1,-1 1,2 1,2 2,0 1,-1-1,1 1,-1 0,-1 1,16 19</inkml:trace>
  <inkml:trace contextRef="#ctx0" brushRef="#br0" timeOffset="4975.0818">1723 1276,'2'1,"0"-1,1 0,-1 1,0 0,0 0,1 0,-1 0,0 0,0 0,0 0,0 1,0-1,-1 1,1-1,0 1,-1 0,1 0,26 35,-25-32,6 10,0 0,-2 1,1 0,-2 0,0 1,-1 1,3 16</inkml:trace>
  <inkml:trace contextRef="#ctx0" brushRef="#br0" timeOffset="6310.6329">2290 1308,'16'0,"-6"0,-1 0,1 0,0 1,-1 0,10 3,0 3</inkml:trace>
  <inkml:trace contextRef="#ctx0" brushRef="#br0" timeOffset="8783.0888">371 114,'-3'-1,"0"1,0-1,0 1,0-1,1 0,-1 0,0-1,-1 1,-6-3,-9-3</inkml:trace>
  <inkml:trace contextRef="#ctx0" brushRef="#br1" timeOffset="385242.0676">213 617,'0'0,"-42"0,-10 3,38-1,0 0,1 0,0 1,-1 1,-9 4,-5 5</inkml:trace>
  <inkml:trace contextRef="#ctx0" brushRef="#br1" timeOffset="385243.0676">528 993,'-5'1,"-1"0,0 0,1 1,-1 0,1 0,0 1,0-1,0 1,-3 2,2-1,-53 30,32-19</inkml:trace>
  <inkml:trace contextRef="#ctx0" brushRef="#br1" timeOffset="385244.0676">1000 1119,'3'0,"0"0,0 0,1 1,-1-1,0 1,0 0,0-1,-1 1,1 1,0-1,0 0,0 1,-1 0,2 0,2 4,0-1,-1 1,1 0,-1 0,-1 1,16 19</inkml:trace>
  <inkml:trace contextRef="#ctx0" brushRef="#br1" timeOffset="385245.0676">1723 1182,'2'0,"0"0,1 1,-1 0,0-1,0 1,1 0,-1 0,0 0,0 0,0 1,0-1,0 1,-1-1,1 1,0-1,-1 1,1 1,26 34,-25-33,6 11,0 1,-2 0,1 0,-2 0,0 1,-1 1,3 15</inkml:trace>
  <inkml:trace contextRef="#ctx0" brushRef="#br1" timeOffset="385246.0676">2290 1214,'16'0,"-6"-1,-1 1,1 1,0-1,-1 2,10 1,0 4</inkml:trace>
  <inkml:trace contextRef="#ctx0" brushRef="#br1" timeOffset="385247.0676">371 19,'-3'0,"0"-1,0 1,0-1,0 0,1 0,-1 0,0 0,-1-1,-6-2,-9-3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3-18T05:17:25.931"/>
    </inkml:context>
    <inkml:brush xml:id="br0">
      <inkml:brushProperty name="width" value="0.1" units="cm"/>
      <inkml:brushProperty name="height" value="0.1" units="cm"/>
      <inkml:brushProperty name="color" value="#EF9083"/>
      <inkml:brushProperty name="ignorePressure" value="1"/>
    </inkml:brush>
    <inkml:brush xml:id="br1">
      <inkml:brushProperty name="width" value="0.1" units="cm"/>
      <inkml:brushProperty name="height" value="0.1" units="cm"/>
      <inkml:brushProperty name="color" value="#D0DDFF"/>
      <inkml:brushProperty name="ignorePressure" value="1"/>
    </inkml:brush>
  </inkml:definitions>
  <inkml:trace contextRef="#ctx0" brushRef="#br0">14555 1125,'-90'-2,"6"1,-25 5,102-4,0 1,0 0,0 0,1 1,-1-1,0 2,1-1,-1 1,1 0,0 0,0 1,0 0,0 0,1 0,-3 3,4-3,1 1,-1-1,1 1,0 0,0 0,0 1,1-1,0 0,0 1,0 0,0-1,1 1,0 0,1 0,-1 0,1 0,0-1,1 6,1 5,0-1,1 0,0 0,1 0,1 0,0-1,2 0,-1 0,1 0,1-1,4 5,18 21,1-2,35 33,-23-24,19 26,-50-57,-1 1,0 1,-2 0,1 0,-2 1,5 17,-6-12,-1 1,-1 1,-1-1,-2 1,0-1,-2 14,1-26,-2-1,0 0,0 0,-1 0,0 0,-1 0,0-1,-1 1,0-1,0 0,-1 0,-1 0,0-1,0 1,-4 2,3-6,0 0,-1-1,0 0,0 0,0-1,-1 0,1 0,-1-1,0 0,0-1,0 0,0-1,-6 1,-22 6,5 0</inkml:trace>
  <inkml:trace contextRef="#ctx0" brushRef="#br1" timeOffset="39991.649">17766 4194,'-6'0,"0"0,1 1,-1 0,0 0,1 0,-1 1,1 0,-1 0,1 0,0 0,0 1,0 0,0 0,1 1,-1-1,1 1,0 0,0 0,0 0,0 1,1-1,0 1,0 0,0 0,0 0,1 0,-1 2,0 2,0 0,0 0,1 0,1 0,-1 0,1 1,1-1,0 0,0 1,1-1,0 0,0 1,1-1,0 0,1 0,1 3,5 5,0 0,1-1,0-1,10 11,-9-12,-1 0,-1 0,0 1,-1 0,4 9,-4 1</inkml:trace>
  <inkml:trace contextRef="#ctx0" brushRef="#br1" timeOffset="50695.2606">17907 4371,'8'2,"0"1,0 0,-1 0,1 1,-1-1,0 2,0-1,0 1,-1 0,0 0,0 1,1 0,10 9,-2-4,-1 0,-1 2,0-1,-1 2,0 0,-1 0,-1 1,4 6,-9-11,-1 0,1 0,-2 1,1-1,-1 1,-1 0,0 0,-1 0,0 0,0 0,-1 0,-1 1,0-1,-1 4,1-8,-1-1,0 1,-1 0,1-1,-1 1,-1-1,1 0,-1 0,0 0,0-1,-1 1,0-1,0 0,0 0,0-1,-1 1,0-1,0 0,0-1,0 0,0 0,-4 1,-21 8,0-1,-1-1,-1-2,-11 0,-2 2,-64 11,80-17</inkml:trace>
  <inkml:trace contextRef="#ctx0" brushRef="#br1" timeOffset="57183.4275">12474 102,'-1'0,"0"0,0 1,0-1,0 0,1 0,-1 1,0-1,0 1,1-1,-1 1,0-1,0 1,1-1,-1 1,1 0,-1-1,1 1,-1 0,1 0,-1-1,1 1,-1 0,1 0,0 0,-1 0,1-1,0 1,0 0,0 0,0 0,0 0,0 0,0 0,0 0,0-1,0 1,0 0,1 0,-1 0,0 0,1 0,11 40,7-4,2 0,2-2,1 0,13 12,28 41,-61-83,-1 1,0-1,0 1,-1 0,1 0,-1 0,-1 0,1 0,-1 1,0-1,0 0,-1 1,0-1,0 1,-1 5,-1-2,0 0,0 1,-1-1,-1 0,0-1,0 1,-1 0,0-1,-4 5,0-1,-1 0,-1 0,1-1,-2-1,0 0,0 0,-1-1,0-1,-1 0,0-1,0 0,-11 4,-5-3</inkml:trace>
  <inkml:trace contextRef="#ctx0" brushRef="#br1" timeOffset="66017.6437">4607 3242,'-43'-2,"-49"2,87 0,0 1,1-1,-1 1,0 0,0 1,0-1,1 1,-1 0,1 0,-1 0,1 1,0-1,0 1,0 0,-1 1,2 0,1 1,-1-1,1 0,0 1,1-1,-1 1,1 0,-1-1,1 1,1 0,-1 0,1 0,0 0,0 0,0 0,1 0,0-1,-1 1,2 0,-1 0,1 2,6 18,1 0,1 0,6 8,-13-26,10 20,1-1,2-1,0 0,2-1,0-1,2 0,0-2,1 0,2-1,0-2,1 0,15 8,-17-11,0 1,-1 1,0 0,4 8,-18-19,-1 1,1 0,-2 1,1-1,-1 1,0 0,0 0,-1 1,0-1,-1 1,0 0,0 0,-1 0,0 2,-2-7,0 0,-1 1,1-1,-1 0,0 1,0-1,-1 0,1 0,-1 0,0 0,0 0,0 0,-1-1,1 1,-1-1,0 0,0 1,0-1,0 0,-1-1,1 1,-1-1,1 1,-1-1,0 0,0 0,0-1,-3 1,-9 5,-1-1,-1-1,1-1,-1-1,0 0,-7 0,-60 0,-49-6,89 2,5 0</inkml:trace>
  <inkml:trace contextRef="#ctx0" brushRef="#br1" timeOffset="68705.0503">18048 597,'-77'-2,"4"1,-23 5,92-4,0 0,-1 0,1 1,-1 0,1 0,0 0,-1 0,1 1,0 0,0 0,0 0,0 0,1 1,-1-1,1 1,-1 0,1 0,0 0,0 0,0 1,1-1,-1 1,1 0,0 0,0 0,0 0,0 0,1 0,-1 0,1 1,0-1,1 1,-1-1,1 0,0 1,0 0,0 5,1-1,0 0,0 0,1 0,0 0,1 0,0 0,0 0,1-1,0 0,1 1,0-2,0 1,0 0,1-1,0 0,4 2,13 11,0-2,2-1,0-1,1-1,11 4,51 21,4-4,65 29,-110-47,-37-15,-1 1,1-1,0 1,-1 1,0 0,0 0,0 1,0 0,-1 0,6 7,-13-11,0-1,1 1,-1 0,0 0,-1 0,1-1,0 1,-1 0,1 0,-1 0,1 0,-1 0,0 0,0 0,0 1,0-1,0 0,0 0,-1 0,1 0,-1 0,1 0,-1 0,0-1,0 1,0 0,0 0,0 0,0-1,0 1,0-1,-1 1,1-1,-1 1,1-1,-1 0,0 0,-1 1,-7 6,-1-1,0 0,-1-1,1 0,-8 2,-432 170,406-161</inkml:trace>
  <inkml:trace contextRef="#ctx0" brushRef="#br0" timeOffset="83042.6655">4890 13542,'-36'0,"10"-1,0 1,0 1,0 1,0 2,-11 3,31-6,0 1,0 0,0 0,1 1,-1-1,0 1,1 0,0 1,0 0,0 0,0 0,0 0,1 0,0 1,0 0,0 0,1 0,-1 1,1-1,0 1,1-1,-1 1,1 0,0 4,-4 14,2-1,1 0,1 1,1 0,1-1,1 1,1 0,1-1,1 0,1 1,3 4,-3-12,0 1,2-2,-1 1,2-1,0 0,1 0,1-1,0 0,1-1,0 0,1-1,0 0,1 0,0-2,13 8,80 39,-68-39,-1 2,-2 1,18 15,-51-35,1 1,0 0,-1 0,0 1,1-1,-1 0,0 1,0-1,0 1,0 0,-1 0,1 0,-1 0,0 0,0 0,0 0,0 0,0 0,-1 0,1 1,-1-1,0 0,0 1,-1-1,0 1,0-1,0 1,-1-1,1 0,-1 0,1 0,-1 0,0 0,-1 0,1 0,0 0,-1-1,0 1,1-1,-1 0,0 0,0 0,0 0,-3 1,-17 7,0-1,0-1,-1-1,0-1,-1-1,1-1,-4-1,-12 3,1 1,-3 4,1 2</inkml:trace>
  <inkml:trace contextRef="#ctx0" brushRef="#br0" timeOffset="87840.5561">5031 4723,'0'10,"1"0,0-1,1 1,0-1,1 1,0-1,0 0,0 0,2 0,-1 0,1-1,0 0,1 0,-1 0,2 0,-1-1,1 0,3 2,0 0,1-1,1 1,0-2,0 0,0 0,1-1,0 0,0-2,0 1,1-1,-1-1,6 0,88 3,-76-6</inkml:trace>
  <inkml:trace contextRef="#ctx0" brushRef="#br0" timeOffset="89194.2121">18859 2889,'48'-1,"-9"0,-1 2,1 2,5 1,-31-1,1 0,-1 0,0 1,0 1,0 0,-1 1,1 1,-1 0,-1 0,9 7,-8-4,-1 0,1 0,-2 1,1 1,-2 0,1 0,-2 1,0 0,0 1,-1-1,3 12,-3-4,-1 1,0 0,-2 0,-1 0,-1 1,-1-1,-1 17,-4 141,3-146</inkml:trace>
  <inkml:trace contextRef="#ctx0" brushRef="#br0" timeOffset="90807.041">15438 3101,'9'0,"0"0,1 1,-1 1,0 0,0 0,0 1,0 0,-1 0,1 1,-1 0,0 0,0 1,0 0,2 3,13 11,-2 2,0 0,16 22,-34-40,5 6,0-1,1 1,1-1,-1-1,1 0,1 0,-1-1,1-1,0 1,0-2,1 1,-1-2,1 0,0 0,10 1,12 0</inkml:trace>
  <inkml:trace contextRef="#ctx0" brushRef="#br0" timeOffset="94007.0259">2984 526,'-41'2,"0"2,-40 9,2 0,40-6,2 2,-1 1,1 2,1 1,0 2,1 2,1 1,-26 18,56-34,1 1,-1-1,1 0,0 1,0 0,0 0,0 0,0 0,1 0,-1 1,1-1,0 1,-1 2,2-5,1 1,0 0,0-1,0 1,0-1,0 1,1 0,-1-1,0 1,1-1,-1 1,1-1,-1 1,1-1,0 1,0-1,-1 0,1 1,0-1,0 0,1 0,-1 1,0-1,0 0,0 0,1-1,-1 1,1 0,-1 0,0 0,1-1,-1 1,1-1,0 1,-1-1,12 5,1 0,-1-2,0 1,1-1,0-1,27 3</inkml:trace>
  <inkml:trace contextRef="#ctx0" brushRef="#br0" timeOffset="96159.3471">9970 67,'0'6,"1"0,1 0,-1-1,1 1,0 0,0-1,0 0,1 1,0-1,0 0,0 0,1-1,-1 1,1-1,1 1,-1-1,0-1,1 1,0 0,0-1,0 0,0 0,2 0,14 8,0-1,1-2,0 0,1-1,6 1,16-1,0-1,0-2,1-2,-1-2,6-3,-17 2,-1 0</inkml:trace>
  <inkml:trace contextRef="#ctx0" brushRef="#br1" timeOffset="100063.6321">515 7298,'-36'-1,"-1"2,1 2,0 1,-34 8,59-9,-1 0,1 1,1 1,-1 0,1 0,0 1,0 0,0 1,1 0,0 0,0 1,1 0,0 1,1 0,0 0,0 1,-2 4,3-4,0 0,1 1,1-1,0 1,0 0,1 0,0 0,1 1,1-1,-1 1,2 8,0-14,0-1,1 1,0 0,0 0,0-1,1 1,0 0,0-1,0 0,1 1,0-1,0 0,0 0,0-1,1 1,0-1,0 0,0 1,1-2,-1 1,1-1,0 1,3 1,18 8</inkml:trace>
  <inkml:trace contextRef="#ctx0" brushRef="#br0" timeOffset="101711.8937">1514 2518,'80'3,"1"4,8 5,-5-1,-65-9,-1 1,0 1,1 1,-2 0,1 2,-1 0,0 0,0 2,-1 0,0 1,-1 1,10 8,-20-14,-1 0,0 0,-1 1,1-1,-1 1,0-1,-1 1,1 0,-1 0,0 1,-1-1,1 0,-1 0,0 4,1 15,-1 0,-2 0,0 4,-1 5,1 6,-3 0,-1 0,-1-1,-3 0,-6 16,11-39,-1-1,-1 0,-1 0,0-1,0 0,-2 0,1-1,-2 0,0 0,-1-1,0-1,0 1,-1-2,-13 9,16-14,0 0,-1-1,0 0,0 0,0-1,0-1,0 0,-1 0,-3 0,-17 0</inkml:trace>
  <inkml:trace contextRef="#ctx0" brushRef="#br0" timeOffset="112103.5403">303 631,'-26'-1,"1"-2,-1 0,-12-5,12 3,0 0,0 2,-5 1,28 1,0 1,0 0,1 0,-1 0,0 0,0 0,0 0,0 1,1-1,-1 1,0 0,1 0,-1 0,0 0,1 1,-1-1,1 0,0 1,-1 0,1 0,0 0,0 0,0 0,0 0,1 0,-1 0,0 1,1-1,0 1,0-1,-1 1,1-1,1 1,-1 0,0 0,1-1,-1 1,1 0,0 0,0 0,0 0,0-1,1 1,-1 1,2 6,0 0,0 0,1-1,1 1,-1-1,2 0,-1 0,1 0,0-1,1 1,0-1,3 3,64 58,-48-48,-2 1,0 2,-2 0,12 17,-28-34,0 0,-1 1,0-1,0 1,-1 0,0 0,0 1,-1-1,0 0,-1 1,1 0,-2-1,1 1,-1 0,-1-1,1 1,-2-1,1 1,-1 1,1-6,0-1,-1 1,1-1,-1 1,0-1,0 0,0 1,0-1,0 0,-1 0,1-1,-1 1,0 0,0-1,0 0,0 0,0 0,-1 0,1 0,0 0,-1-1,0 0,1 0,-3 1,-9 1,-1-1,1 0,-1-1,1 0,-6-2,15 1,-33-1</inkml:trace>
  <inkml:trace contextRef="#ctx0" brushRef="#br0" timeOffset="581160.0889">19438 9200,'-1'0,"-14"-1,0 1,1 1,-1 0,0 1,1 1,-5 2,14-4,1 1,0 0,-1 0,1 1,0-1,0 1,0 0,1 0,-1 0,1 1,0-1,-1 1,2 0,-1 0,0 0,1 0,0 0,0 0,0 1,0-1,0 3,-1 2,1 0,-1 0,2 1,-1-1,1 1,1-1,-1 1,2-1,-1 1,1-1,1 1,0-1,1 3,5 12,2 0,0-1,1-1,5 6,-2-4,-11-16,1 0,-1 1,0-1,-1 0,0 1,-1-1,1 5,0 11</inkml:trace>
  <inkml:trace contextRef="#ctx0" brushRef="#br0" timeOffset="586247.4186">20150 1,'-17'0,"3"-1,-1 1,1 1,0 0,0 1,-1 0,-8 4,19-5,1 1,-1-1,0 1,1 0,0 0,0 1,-1-1,1 0,1 1,-1 0,0 0,1 0,-1 0,1 0,0 0,0 1,0-1,0 1,1-1,0 1,-1 0,1 0,0-1,1 1,-1 0,1 2,-2 4,1 0,0 0,1 0,0 0,1 0,0 0,0 0,1 0,2 5,-2-11,0 1,0-1,0 1,1-1,0 0,0 0,0 0,0 0,1-1,0 1,-1-1,1 0,0 0,1 0,-1-1,0 0,1 1,-1-1,5 1,41 9,-26-10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701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641475"/>
            <a:ext cx="12192000" cy="3575050"/>
          </a:xfrm>
          <a:prstGeom prst="rect">
            <a:avLst/>
          </a:prstGeom>
        </p:spPr>
      </p:pic>
    </p:spTree>
    <p:extLst>
      <p:ext uri="{BB962C8B-B14F-4D97-AF65-F5344CB8AC3E}">
        <p14:creationId xmlns:p14="http://schemas.microsoft.com/office/powerpoint/2010/main" val="2220130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717243"/>
      </p:ext>
    </p:extLst>
  </p:cSld>
  <p:clrMap bg1="lt1" tx1="dk1" bg2="lt2" tx2="dk2" accent1="accent1" accent2="accent2" accent3="accent3" accent4="accent4" accent5="accent5" accent6="accent6" hlink="hlink" folHlink="folHlink"/>
  <p:sldLayoutIdLst>
    <p:sldLayoutId id="2147483649"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 建筑物, 电铲&#10;&#10;已生成极高可信度的说明">
            <a:extLst>
              <a:ext uri="{FF2B5EF4-FFF2-40B4-BE49-F238E27FC236}">
                <a16:creationId xmlns="" xmlns:a16="http://schemas.microsoft.com/office/drawing/2014/main" id="{57F6E472-0218-448D-A9F7-1EF238790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192001" cy="6858000"/>
          </a:xfrm>
          <a:prstGeom prst="rect">
            <a:avLst/>
          </a:prstGeom>
        </p:spPr>
      </p:pic>
      <p:sp>
        <p:nvSpPr>
          <p:cNvPr id="6" name="椭圆 5">
            <a:extLst>
              <a:ext uri="{FF2B5EF4-FFF2-40B4-BE49-F238E27FC236}">
                <a16:creationId xmlns="" xmlns:a16="http://schemas.microsoft.com/office/drawing/2014/main" id="{B832DD9E-9ECA-4847-B37E-8EABFF9C4264}"/>
              </a:ext>
            </a:extLst>
          </p:cNvPr>
          <p:cNvSpPr/>
          <p:nvPr/>
        </p:nvSpPr>
        <p:spPr>
          <a:xfrm>
            <a:off x="2119085" y="1828800"/>
            <a:ext cx="2902857" cy="2902857"/>
          </a:xfrm>
          <a:prstGeom prst="ellipse">
            <a:avLst/>
          </a:prstGeom>
          <a:solidFill>
            <a:srgbClr val="EF908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乘号 6">
            <a:extLst>
              <a:ext uri="{FF2B5EF4-FFF2-40B4-BE49-F238E27FC236}">
                <a16:creationId xmlns="" xmlns:a16="http://schemas.microsoft.com/office/drawing/2014/main" id="{B58483DB-9AF0-4F3B-8B31-5B4AA34219DF}"/>
              </a:ext>
            </a:extLst>
          </p:cNvPr>
          <p:cNvSpPr/>
          <p:nvPr/>
        </p:nvSpPr>
        <p:spPr>
          <a:xfrm>
            <a:off x="3379137" y="1975069"/>
            <a:ext cx="382752" cy="382752"/>
          </a:xfrm>
          <a:prstGeom prst="mathMultiply">
            <a:avLst>
              <a:gd name="adj1" fmla="val 97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7552A2F6-3E21-4DC1-B6F8-DDB57E7B4B64}"/>
              </a:ext>
            </a:extLst>
          </p:cNvPr>
          <p:cNvSpPr txBox="1"/>
          <p:nvPr/>
        </p:nvSpPr>
        <p:spPr>
          <a:xfrm>
            <a:off x="2242456" y="2571283"/>
            <a:ext cx="2656115" cy="400110"/>
          </a:xfrm>
          <a:prstGeom prst="rect">
            <a:avLst/>
          </a:prstGeom>
          <a:noFill/>
        </p:spPr>
        <p:txBody>
          <a:bodyPr wrap="square" rtlCol="0">
            <a:spAutoFit/>
          </a:bodyPr>
          <a:lstStyle/>
          <a:p>
            <a:pPr algn="dist"/>
            <a:r>
              <a:rPr lang="en-US" altLang="zh-CN" sz="2000">
                <a:solidFill>
                  <a:schemeClr val="bg1"/>
                </a:solidFill>
                <a:latin typeface="Goudy Stout" panose="0202090407030B020401" pitchFamily="18" charset="0"/>
              </a:rPr>
              <a:t>Zootopia</a:t>
            </a:r>
            <a:endParaRPr lang="zh-CN" altLang="en-US" sz="2000">
              <a:solidFill>
                <a:schemeClr val="bg1"/>
              </a:solidFill>
              <a:latin typeface="Goudy Stout" panose="0202090407030B020401" pitchFamily="18" charset="0"/>
            </a:endParaRPr>
          </a:p>
        </p:txBody>
      </p:sp>
      <p:sp>
        <p:nvSpPr>
          <p:cNvPr id="13" name="文本框 12">
            <a:extLst>
              <a:ext uri="{FF2B5EF4-FFF2-40B4-BE49-F238E27FC236}">
                <a16:creationId xmlns="" xmlns:a16="http://schemas.microsoft.com/office/drawing/2014/main" id="{53F06A0F-3A82-4BAA-A7E5-46992BFB237F}"/>
              </a:ext>
            </a:extLst>
          </p:cNvPr>
          <p:cNvSpPr txBox="1"/>
          <p:nvPr/>
        </p:nvSpPr>
        <p:spPr>
          <a:xfrm>
            <a:off x="2362198" y="3034105"/>
            <a:ext cx="2416630" cy="1569660"/>
          </a:xfrm>
          <a:prstGeom prst="rect">
            <a:avLst/>
          </a:prstGeom>
          <a:noFill/>
        </p:spPr>
        <p:txBody>
          <a:bodyPr wrap="square" rtlCol="0">
            <a:spAutoFit/>
          </a:bodyPr>
          <a:lstStyle/>
          <a:p>
            <a:pPr algn="ctr">
              <a:lnSpc>
                <a:spcPct val="120000"/>
              </a:lnSpc>
            </a:pPr>
            <a:r>
              <a:rPr lang="en-US" altLang="zh-CN" sz="2000">
                <a:solidFill>
                  <a:schemeClr val="bg1"/>
                </a:solidFill>
                <a:latin typeface="Blackadder ITC" panose="04020505051007020D02" pitchFamily="82" charset="0"/>
              </a:rPr>
              <a:t>Lorem ipsum dolor sit amet, consectetuer adipiscing elit. Maecenas porttitor congue massa</a:t>
            </a:r>
            <a:endParaRPr lang="zh-CN" altLang="en-US" sz="2000">
              <a:solidFill>
                <a:schemeClr val="bg1"/>
              </a:solidFill>
              <a:latin typeface="Blackadder ITC" panose="04020505051007020D02" pitchFamily="82" charset="0"/>
            </a:endParaRPr>
          </a:p>
        </p:txBody>
      </p:sp>
      <p:grpSp>
        <p:nvGrpSpPr>
          <p:cNvPr id="17" name="组合 16">
            <a:extLst>
              <a:ext uri="{FF2B5EF4-FFF2-40B4-BE49-F238E27FC236}">
                <a16:creationId xmlns="" xmlns:a16="http://schemas.microsoft.com/office/drawing/2014/main" id="{A56A909F-1E71-4F2E-A641-9D2EB1693F4F}"/>
              </a:ext>
            </a:extLst>
          </p:cNvPr>
          <p:cNvGrpSpPr/>
          <p:nvPr/>
        </p:nvGrpSpPr>
        <p:grpSpPr>
          <a:xfrm>
            <a:off x="6713242" y="1371981"/>
            <a:ext cx="526723" cy="526723"/>
            <a:chOff x="6713242" y="1371981"/>
            <a:chExt cx="526723" cy="526723"/>
          </a:xfrm>
        </p:grpSpPr>
        <p:sp>
          <p:nvSpPr>
            <p:cNvPr id="16" name="泪滴形 15">
              <a:extLst>
                <a:ext uri="{FF2B5EF4-FFF2-40B4-BE49-F238E27FC236}">
                  <a16:creationId xmlns="" xmlns:a16="http://schemas.microsoft.com/office/drawing/2014/main" id="{D3E4C866-56F4-4CEF-A3B0-3DF36A4A3952}"/>
                </a:ext>
              </a:extLst>
            </p:cNvPr>
            <p:cNvSpPr/>
            <p:nvPr/>
          </p:nvSpPr>
          <p:spPr>
            <a:xfrm rot="8100000">
              <a:off x="6713242" y="1371981"/>
              <a:ext cx="526723" cy="526723"/>
            </a:xfrm>
            <a:prstGeom prst="teardrop">
              <a:avLst>
                <a:gd name="adj" fmla="val 119605"/>
              </a:avLst>
            </a:prstGeom>
            <a:solidFill>
              <a:srgbClr val="FFC09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 xmlns:a16="http://schemas.microsoft.com/office/drawing/2014/main" id="{357E5998-A560-482E-B2DC-8731ACCF18BA}"/>
                </a:ext>
              </a:extLst>
            </p:cNvPr>
            <p:cNvSpPr/>
            <p:nvPr/>
          </p:nvSpPr>
          <p:spPr>
            <a:xfrm rot="8100000">
              <a:off x="6781674" y="1440413"/>
              <a:ext cx="389858" cy="389858"/>
            </a:xfrm>
            <a:prstGeom prst="teardrop">
              <a:avLst>
                <a:gd name="adj" fmla="val 119605"/>
              </a:avLst>
            </a:prstGeom>
            <a:solidFill>
              <a:srgbClr val="FFC0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a:extLst>
                <a:ext uri="{FF2B5EF4-FFF2-40B4-BE49-F238E27FC236}">
                  <a16:creationId xmlns="" xmlns:a16="http://schemas.microsoft.com/office/drawing/2014/main" id="{136F5AD3-47D8-4075-9E51-1AF4BD34EBC6}"/>
                </a:ext>
              </a:extLst>
            </p:cNvPr>
            <p:cNvSpPr/>
            <p:nvPr/>
          </p:nvSpPr>
          <p:spPr>
            <a:xfrm rot="8100000">
              <a:off x="6868922" y="1527661"/>
              <a:ext cx="215362" cy="215362"/>
            </a:xfrm>
            <a:prstGeom prst="teardrop">
              <a:avLst>
                <a:gd name="adj" fmla="val 119605"/>
              </a:avLst>
            </a:prstGeom>
            <a:solidFill>
              <a:srgbClr val="FFC09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 xmlns:a16="http://schemas.microsoft.com/office/drawing/2014/main" id="{CC807515-BC64-4D46-84C2-BCB23DD6103B}"/>
              </a:ext>
            </a:extLst>
          </p:cNvPr>
          <p:cNvGrpSpPr/>
          <p:nvPr/>
        </p:nvGrpSpPr>
        <p:grpSpPr>
          <a:xfrm>
            <a:off x="9552331" y="671666"/>
            <a:ext cx="870627" cy="870627"/>
            <a:chOff x="6713242" y="1371981"/>
            <a:chExt cx="526723" cy="526723"/>
          </a:xfrm>
        </p:grpSpPr>
        <p:sp>
          <p:nvSpPr>
            <p:cNvPr id="19" name="泪滴形 18">
              <a:extLst>
                <a:ext uri="{FF2B5EF4-FFF2-40B4-BE49-F238E27FC236}">
                  <a16:creationId xmlns="" xmlns:a16="http://schemas.microsoft.com/office/drawing/2014/main" id="{8416A526-0F07-433E-B8E8-A41552692F8F}"/>
                </a:ext>
              </a:extLst>
            </p:cNvPr>
            <p:cNvSpPr/>
            <p:nvPr/>
          </p:nvSpPr>
          <p:spPr>
            <a:xfrm rot="8100000">
              <a:off x="6713242" y="1371981"/>
              <a:ext cx="526723" cy="526723"/>
            </a:xfrm>
            <a:prstGeom prst="teardrop">
              <a:avLst>
                <a:gd name="adj" fmla="val 119605"/>
              </a:avLst>
            </a:prstGeom>
            <a:solidFill>
              <a:srgbClr val="FFC09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a:extLst>
                <a:ext uri="{FF2B5EF4-FFF2-40B4-BE49-F238E27FC236}">
                  <a16:creationId xmlns="" xmlns:a16="http://schemas.microsoft.com/office/drawing/2014/main" id="{1C9B09CE-FB83-49F7-A991-CA1B3022628A}"/>
                </a:ext>
              </a:extLst>
            </p:cNvPr>
            <p:cNvSpPr/>
            <p:nvPr/>
          </p:nvSpPr>
          <p:spPr>
            <a:xfrm rot="8100000">
              <a:off x="6781674" y="1440413"/>
              <a:ext cx="389858" cy="389858"/>
            </a:xfrm>
            <a:prstGeom prst="teardrop">
              <a:avLst>
                <a:gd name="adj" fmla="val 119605"/>
              </a:avLst>
            </a:prstGeom>
            <a:solidFill>
              <a:srgbClr val="FFC0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20">
              <a:extLst>
                <a:ext uri="{FF2B5EF4-FFF2-40B4-BE49-F238E27FC236}">
                  <a16:creationId xmlns="" xmlns:a16="http://schemas.microsoft.com/office/drawing/2014/main" id="{973C17C2-685A-44A6-9612-F96039D7F760}"/>
                </a:ext>
              </a:extLst>
            </p:cNvPr>
            <p:cNvSpPr/>
            <p:nvPr/>
          </p:nvSpPr>
          <p:spPr>
            <a:xfrm rot="8100000">
              <a:off x="6868922" y="1527661"/>
              <a:ext cx="215362" cy="215362"/>
            </a:xfrm>
            <a:prstGeom prst="teardrop">
              <a:avLst>
                <a:gd name="adj" fmla="val 119605"/>
              </a:avLst>
            </a:prstGeom>
            <a:solidFill>
              <a:srgbClr val="FFC09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a:extLst>
              <a:ext uri="{FF2B5EF4-FFF2-40B4-BE49-F238E27FC236}">
                <a16:creationId xmlns="" xmlns:a16="http://schemas.microsoft.com/office/drawing/2014/main" id="{BCDF3FB2-18D7-4AD9-BA82-13485A53257E}"/>
              </a:ext>
            </a:extLst>
          </p:cNvPr>
          <p:cNvSpPr txBox="1"/>
          <p:nvPr/>
        </p:nvSpPr>
        <p:spPr>
          <a:xfrm>
            <a:off x="9170157" y="753035"/>
            <a:ext cx="1634972" cy="707886"/>
          </a:xfrm>
          <a:prstGeom prst="rect">
            <a:avLst/>
          </a:prstGeom>
          <a:noFill/>
        </p:spPr>
        <p:txBody>
          <a:bodyPr wrap="square" rtlCol="0">
            <a:spAutoFit/>
          </a:bodyPr>
          <a:lstStyle/>
          <a:p>
            <a:pPr algn="ctr"/>
            <a:r>
              <a:rPr lang="en-US" altLang="zh-CN" sz="2000">
                <a:solidFill>
                  <a:schemeClr val="bg1"/>
                </a:solidFill>
                <a:latin typeface="Blackadder ITC" panose="04020505051007020D02" pitchFamily="82" charset="0"/>
              </a:rPr>
              <a:t>Lorem ipsum dolor sit amet, </a:t>
            </a:r>
            <a:endParaRPr lang="zh-CN" altLang="en-US" sz="2000">
              <a:solidFill>
                <a:schemeClr val="bg1"/>
              </a:solidFill>
              <a:latin typeface="Blackadder ITC" panose="04020505051007020D02" pitchFamily="82" charset="0"/>
            </a:endParaRPr>
          </a:p>
        </p:txBody>
      </p:sp>
      <p:grpSp>
        <p:nvGrpSpPr>
          <p:cNvPr id="23" name="组合 22">
            <a:extLst>
              <a:ext uri="{FF2B5EF4-FFF2-40B4-BE49-F238E27FC236}">
                <a16:creationId xmlns="" xmlns:a16="http://schemas.microsoft.com/office/drawing/2014/main" id="{7C64897E-750D-4790-9728-41DDB77E3779}"/>
              </a:ext>
            </a:extLst>
          </p:cNvPr>
          <p:cNvGrpSpPr/>
          <p:nvPr/>
        </p:nvGrpSpPr>
        <p:grpSpPr>
          <a:xfrm>
            <a:off x="1327415" y="1221193"/>
            <a:ext cx="359739" cy="359739"/>
            <a:chOff x="6713242" y="1371981"/>
            <a:chExt cx="526723" cy="526723"/>
          </a:xfrm>
        </p:grpSpPr>
        <p:sp>
          <p:nvSpPr>
            <p:cNvPr id="24" name="泪滴形 23">
              <a:extLst>
                <a:ext uri="{FF2B5EF4-FFF2-40B4-BE49-F238E27FC236}">
                  <a16:creationId xmlns="" xmlns:a16="http://schemas.microsoft.com/office/drawing/2014/main" id="{008CABDD-FFE6-45B4-91DF-51148FC668E0}"/>
                </a:ext>
              </a:extLst>
            </p:cNvPr>
            <p:cNvSpPr/>
            <p:nvPr/>
          </p:nvSpPr>
          <p:spPr>
            <a:xfrm rot="8100000">
              <a:off x="6713242" y="1371981"/>
              <a:ext cx="526723" cy="526723"/>
            </a:xfrm>
            <a:prstGeom prst="teardrop">
              <a:avLst>
                <a:gd name="adj" fmla="val 119605"/>
              </a:avLst>
            </a:prstGeom>
            <a:solidFill>
              <a:srgbClr val="FFC09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泪滴形 24">
              <a:extLst>
                <a:ext uri="{FF2B5EF4-FFF2-40B4-BE49-F238E27FC236}">
                  <a16:creationId xmlns="" xmlns:a16="http://schemas.microsoft.com/office/drawing/2014/main" id="{9756E9F0-0D88-4CCC-8F5F-F6EBCDD46BFC}"/>
                </a:ext>
              </a:extLst>
            </p:cNvPr>
            <p:cNvSpPr/>
            <p:nvPr/>
          </p:nvSpPr>
          <p:spPr>
            <a:xfrm rot="8100000">
              <a:off x="6781674" y="1440413"/>
              <a:ext cx="389858" cy="389858"/>
            </a:xfrm>
            <a:prstGeom prst="teardrop">
              <a:avLst>
                <a:gd name="adj" fmla="val 119605"/>
              </a:avLst>
            </a:prstGeom>
            <a:solidFill>
              <a:srgbClr val="FFC0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泪滴形 25">
              <a:extLst>
                <a:ext uri="{FF2B5EF4-FFF2-40B4-BE49-F238E27FC236}">
                  <a16:creationId xmlns="" xmlns:a16="http://schemas.microsoft.com/office/drawing/2014/main" id="{2FB1790A-9837-495D-B7BD-8C4F2035B8EA}"/>
                </a:ext>
              </a:extLst>
            </p:cNvPr>
            <p:cNvSpPr/>
            <p:nvPr/>
          </p:nvSpPr>
          <p:spPr>
            <a:xfrm rot="8100000">
              <a:off x="6868922" y="1527661"/>
              <a:ext cx="215362" cy="215362"/>
            </a:xfrm>
            <a:prstGeom prst="teardrop">
              <a:avLst>
                <a:gd name="adj" fmla="val 119605"/>
              </a:avLst>
            </a:prstGeom>
            <a:solidFill>
              <a:srgbClr val="FFC09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a:extLst>
              <a:ext uri="{FF2B5EF4-FFF2-40B4-BE49-F238E27FC236}">
                <a16:creationId xmlns="" xmlns:a16="http://schemas.microsoft.com/office/drawing/2014/main" id="{906CDE60-CD40-45CA-9C78-B7E01DEFAB39}"/>
              </a:ext>
            </a:extLst>
          </p:cNvPr>
          <p:cNvSpPr/>
          <p:nvPr/>
        </p:nvSpPr>
        <p:spPr>
          <a:xfrm>
            <a:off x="2119084" y="1593207"/>
            <a:ext cx="829169" cy="829169"/>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564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 火, 地面, 消防栓&#10;&#10;已生成极高可信度的说明" hidden="1">
            <a:extLst>
              <a:ext uri="{FF2B5EF4-FFF2-40B4-BE49-F238E27FC236}">
                <a16:creationId xmlns="" xmlns:a16="http://schemas.microsoft.com/office/drawing/2014/main" id="{FDC24A9E-1A03-4D95-98AC-BB468830D7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7" name="图片 26" descr="图片包含 室内, 墙壁&#10;&#10;已生成极高可信度的说明">
            <a:extLst>
              <a:ext uri="{FF2B5EF4-FFF2-40B4-BE49-F238E27FC236}">
                <a16:creationId xmlns="" xmlns:a16="http://schemas.microsoft.com/office/drawing/2014/main" id="{6070A4DB-E533-431A-BA57-85C18A7812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椭圆 3">
            <a:extLst>
              <a:ext uri="{FF2B5EF4-FFF2-40B4-BE49-F238E27FC236}">
                <a16:creationId xmlns="" xmlns:a16="http://schemas.microsoft.com/office/drawing/2014/main" id="{21B02182-1C76-4D1F-9326-C6970C0A7925}"/>
              </a:ext>
            </a:extLst>
          </p:cNvPr>
          <p:cNvSpPr/>
          <p:nvPr/>
        </p:nvSpPr>
        <p:spPr>
          <a:xfrm>
            <a:off x="2119085" y="1828800"/>
            <a:ext cx="2902857" cy="2902857"/>
          </a:xfrm>
          <a:prstGeom prst="ellipse">
            <a:avLst/>
          </a:prstGeom>
          <a:solidFill>
            <a:srgbClr val="FFB98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乘号 4">
            <a:extLst>
              <a:ext uri="{FF2B5EF4-FFF2-40B4-BE49-F238E27FC236}">
                <a16:creationId xmlns="" xmlns:a16="http://schemas.microsoft.com/office/drawing/2014/main" id="{33018A5E-B539-4CF1-AFC9-407BCA1531AC}"/>
              </a:ext>
            </a:extLst>
          </p:cNvPr>
          <p:cNvSpPr/>
          <p:nvPr/>
        </p:nvSpPr>
        <p:spPr>
          <a:xfrm>
            <a:off x="3379137" y="2000469"/>
            <a:ext cx="382752" cy="382752"/>
          </a:xfrm>
          <a:prstGeom prst="mathMultiply">
            <a:avLst>
              <a:gd name="adj1" fmla="val 97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F8904917-A8C6-4743-B6E5-61ED4755447F}"/>
              </a:ext>
            </a:extLst>
          </p:cNvPr>
          <p:cNvSpPr txBox="1"/>
          <p:nvPr/>
        </p:nvSpPr>
        <p:spPr>
          <a:xfrm>
            <a:off x="2242456" y="2622083"/>
            <a:ext cx="2656115" cy="369332"/>
          </a:xfrm>
          <a:prstGeom prst="rect">
            <a:avLst/>
          </a:prstGeom>
          <a:noFill/>
        </p:spPr>
        <p:txBody>
          <a:bodyPr wrap="square" rtlCol="0">
            <a:spAutoFit/>
          </a:bodyPr>
          <a:lstStyle/>
          <a:p>
            <a:pPr algn="dist"/>
            <a:r>
              <a:rPr lang="en-US" altLang="zh-CN">
                <a:solidFill>
                  <a:schemeClr val="bg1"/>
                </a:solidFill>
                <a:latin typeface="Goudy Stout" panose="0202090407030B020401" pitchFamily="18" charset="0"/>
              </a:rPr>
              <a:t>thankyou</a:t>
            </a:r>
            <a:endParaRPr lang="zh-CN" altLang="en-US">
              <a:solidFill>
                <a:schemeClr val="bg1"/>
              </a:solidFill>
              <a:latin typeface="Goudy Stout" panose="0202090407030B020401" pitchFamily="18" charset="0"/>
            </a:endParaRPr>
          </a:p>
        </p:txBody>
      </p:sp>
      <p:sp>
        <p:nvSpPr>
          <p:cNvPr id="7" name="文本框 6">
            <a:extLst>
              <a:ext uri="{FF2B5EF4-FFF2-40B4-BE49-F238E27FC236}">
                <a16:creationId xmlns="" xmlns:a16="http://schemas.microsoft.com/office/drawing/2014/main" id="{E9BF501A-EB38-44D3-9E7B-DC583A698214}"/>
              </a:ext>
            </a:extLst>
          </p:cNvPr>
          <p:cNvSpPr txBox="1"/>
          <p:nvPr/>
        </p:nvSpPr>
        <p:spPr>
          <a:xfrm>
            <a:off x="2362198" y="3034105"/>
            <a:ext cx="2416630" cy="1569660"/>
          </a:xfrm>
          <a:prstGeom prst="rect">
            <a:avLst/>
          </a:prstGeom>
          <a:noFill/>
        </p:spPr>
        <p:txBody>
          <a:bodyPr wrap="square" rtlCol="0">
            <a:spAutoFit/>
          </a:bodyPr>
          <a:lstStyle/>
          <a:p>
            <a:pPr algn="ctr">
              <a:lnSpc>
                <a:spcPct val="120000"/>
              </a:lnSpc>
            </a:pPr>
            <a:r>
              <a:rPr lang="en-US" altLang="zh-CN" sz="2000">
                <a:solidFill>
                  <a:schemeClr val="bg1"/>
                </a:solidFill>
                <a:latin typeface="Blackadder ITC" panose="04020505051007020D02" pitchFamily="82" charset="0"/>
              </a:rPr>
              <a:t>Lorem ipsum dolor sit amet, consectetuer adipiscing elit. Maecenas porttitor congue massa</a:t>
            </a:r>
            <a:endParaRPr lang="zh-CN" altLang="en-US" sz="2000">
              <a:solidFill>
                <a:schemeClr val="bg1"/>
              </a:solidFill>
              <a:latin typeface="Blackadder ITC" panose="04020505051007020D02" pitchFamily="82" charset="0"/>
            </a:endParaRPr>
          </a:p>
        </p:txBody>
      </p:sp>
      <p:grpSp>
        <p:nvGrpSpPr>
          <p:cNvPr id="8" name="组合 7">
            <a:extLst>
              <a:ext uri="{FF2B5EF4-FFF2-40B4-BE49-F238E27FC236}">
                <a16:creationId xmlns="" xmlns:a16="http://schemas.microsoft.com/office/drawing/2014/main" id="{85AA1F84-E53D-4343-B558-F7895246879D}"/>
              </a:ext>
            </a:extLst>
          </p:cNvPr>
          <p:cNvGrpSpPr/>
          <p:nvPr/>
        </p:nvGrpSpPr>
        <p:grpSpPr>
          <a:xfrm>
            <a:off x="5113044" y="875345"/>
            <a:ext cx="526723" cy="526723"/>
            <a:chOff x="6713242" y="1371981"/>
            <a:chExt cx="526723" cy="526723"/>
          </a:xfrm>
        </p:grpSpPr>
        <p:sp>
          <p:nvSpPr>
            <p:cNvPr id="9" name="泪滴形 8">
              <a:extLst>
                <a:ext uri="{FF2B5EF4-FFF2-40B4-BE49-F238E27FC236}">
                  <a16:creationId xmlns="" xmlns:a16="http://schemas.microsoft.com/office/drawing/2014/main" id="{9E5EC80C-10E4-4676-A4D7-5F618D3EAE6F}"/>
                </a:ext>
              </a:extLst>
            </p:cNvPr>
            <p:cNvSpPr/>
            <p:nvPr/>
          </p:nvSpPr>
          <p:spPr>
            <a:xfrm rot="8100000">
              <a:off x="6713242" y="1371981"/>
              <a:ext cx="526723" cy="526723"/>
            </a:xfrm>
            <a:prstGeom prst="teardrop">
              <a:avLst>
                <a:gd name="adj" fmla="val 119605"/>
              </a:avLst>
            </a:prstGeom>
            <a:solidFill>
              <a:srgbClr val="FFC09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a:extLst>
                <a:ext uri="{FF2B5EF4-FFF2-40B4-BE49-F238E27FC236}">
                  <a16:creationId xmlns="" xmlns:a16="http://schemas.microsoft.com/office/drawing/2014/main" id="{86E0C90F-C6D8-445B-ACA8-34AB79C517D2}"/>
                </a:ext>
              </a:extLst>
            </p:cNvPr>
            <p:cNvSpPr/>
            <p:nvPr/>
          </p:nvSpPr>
          <p:spPr>
            <a:xfrm rot="8100000">
              <a:off x="6781674" y="1440413"/>
              <a:ext cx="389858" cy="389858"/>
            </a:xfrm>
            <a:prstGeom prst="teardrop">
              <a:avLst>
                <a:gd name="adj" fmla="val 119605"/>
              </a:avLst>
            </a:prstGeom>
            <a:solidFill>
              <a:srgbClr val="FFC0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a:extLst>
                <a:ext uri="{FF2B5EF4-FFF2-40B4-BE49-F238E27FC236}">
                  <a16:creationId xmlns="" xmlns:a16="http://schemas.microsoft.com/office/drawing/2014/main" id="{3F6DA480-4638-40B7-8AC3-9215DDB8654A}"/>
                </a:ext>
              </a:extLst>
            </p:cNvPr>
            <p:cNvSpPr/>
            <p:nvPr/>
          </p:nvSpPr>
          <p:spPr>
            <a:xfrm rot="8100000">
              <a:off x="6868922" y="1527661"/>
              <a:ext cx="215362" cy="215362"/>
            </a:xfrm>
            <a:prstGeom prst="teardrop">
              <a:avLst>
                <a:gd name="adj" fmla="val 119605"/>
              </a:avLst>
            </a:prstGeom>
            <a:solidFill>
              <a:srgbClr val="FFC09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 xmlns:a16="http://schemas.microsoft.com/office/drawing/2014/main" id="{DDD8FA31-91C4-4FAF-A052-6313D9104255}"/>
              </a:ext>
            </a:extLst>
          </p:cNvPr>
          <p:cNvGrpSpPr/>
          <p:nvPr/>
        </p:nvGrpSpPr>
        <p:grpSpPr>
          <a:xfrm>
            <a:off x="10939201" y="2726143"/>
            <a:ext cx="870627" cy="870627"/>
            <a:chOff x="6713242" y="1371981"/>
            <a:chExt cx="526723" cy="526723"/>
          </a:xfrm>
        </p:grpSpPr>
        <p:sp>
          <p:nvSpPr>
            <p:cNvPr id="13" name="泪滴形 12">
              <a:extLst>
                <a:ext uri="{FF2B5EF4-FFF2-40B4-BE49-F238E27FC236}">
                  <a16:creationId xmlns="" xmlns:a16="http://schemas.microsoft.com/office/drawing/2014/main" id="{EEBE00E4-548F-4B04-80D1-225E1A1A82C5}"/>
                </a:ext>
              </a:extLst>
            </p:cNvPr>
            <p:cNvSpPr/>
            <p:nvPr/>
          </p:nvSpPr>
          <p:spPr>
            <a:xfrm rot="8100000">
              <a:off x="6713242" y="1371981"/>
              <a:ext cx="526723" cy="526723"/>
            </a:xfrm>
            <a:prstGeom prst="teardrop">
              <a:avLst>
                <a:gd name="adj" fmla="val 119605"/>
              </a:avLst>
            </a:prstGeom>
            <a:solidFill>
              <a:srgbClr val="FFC09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a:extLst>
                <a:ext uri="{FF2B5EF4-FFF2-40B4-BE49-F238E27FC236}">
                  <a16:creationId xmlns="" xmlns:a16="http://schemas.microsoft.com/office/drawing/2014/main" id="{36D4C5AE-FDCC-4E93-88E0-8132D53AF0DA}"/>
                </a:ext>
              </a:extLst>
            </p:cNvPr>
            <p:cNvSpPr/>
            <p:nvPr/>
          </p:nvSpPr>
          <p:spPr>
            <a:xfrm rot="8100000">
              <a:off x="6781674" y="1440413"/>
              <a:ext cx="389858" cy="389858"/>
            </a:xfrm>
            <a:prstGeom prst="teardrop">
              <a:avLst>
                <a:gd name="adj" fmla="val 119605"/>
              </a:avLst>
            </a:prstGeom>
            <a:solidFill>
              <a:srgbClr val="FFC0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 xmlns:a16="http://schemas.microsoft.com/office/drawing/2014/main" id="{1FFE606E-1AC0-4958-B792-B8D2BBCCC553}"/>
                </a:ext>
              </a:extLst>
            </p:cNvPr>
            <p:cNvSpPr/>
            <p:nvPr/>
          </p:nvSpPr>
          <p:spPr>
            <a:xfrm rot="8100000">
              <a:off x="6868922" y="1527661"/>
              <a:ext cx="215362" cy="215362"/>
            </a:xfrm>
            <a:prstGeom prst="teardrop">
              <a:avLst>
                <a:gd name="adj" fmla="val 119605"/>
              </a:avLst>
            </a:prstGeom>
            <a:solidFill>
              <a:srgbClr val="FFC09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 xmlns:a16="http://schemas.microsoft.com/office/drawing/2014/main" id="{72B542F4-B8CB-4E1B-A452-9403CA2B66E0}"/>
              </a:ext>
            </a:extLst>
          </p:cNvPr>
          <p:cNvSpPr txBox="1"/>
          <p:nvPr/>
        </p:nvSpPr>
        <p:spPr>
          <a:xfrm>
            <a:off x="10557028" y="2838291"/>
            <a:ext cx="1634972" cy="646331"/>
          </a:xfrm>
          <a:prstGeom prst="rect">
            <a:avLst/>
          </a:prstGeom>
          <a:noFill/>
        </p:spPr>
        <p:txBody>
          <a:bodyPr wrap="square" rtlCol="0">
            <a:spAutoFit/>
          </a:bodyPr>
          <a:lstStyle/>
          <a:p>
            <a:pPr algn="ctr"/>
            <a:r>
              <a:rPr lang="en-US" altLang="zh-CN">
                <a:solidFill>
                  <a:schemeClr val="bg1"/>
                </a:solidFill>
                <a:latin typeface="Blackadder ITC" panose="04020505051007020D02" pitchFamily="82" charset="0"/>
              </a:rPr>
              <a:t>Lorem ipsum dolor sit amet, </a:t>
            </a:r>
            <a:endParaRPr lang="zh-CN" altLang="en-US">
              <a:solidFill>
                <a:schemeClr val="bg1"/>
              </a:solidFill>
              <a:latin typeface="Blackadder ITC" panose="04020505051007020D02" pitchFamily="82" charset="0"/>
            </a:endParaRPr>
          </a:p>
        </p:txBody>
      </p:sp>
      <p:grpSp>
        <p:nvGrpSpPr>
          <p:cNvPr id="17" name="组合 16">
            <a:extLst>
              <a:ext uri="{FF2B5EF4-FFF2-40B4-BE49-F238E27FC236}">
                <a16:creationId xmlns="" xmlns:a16="http://schemas.microsoft.com/office/drawing/2014/main" id="{993233FA-59A9-4F15-8C6C-A270D9D1F7A4}"/>
              </a:ext>
            </a:extLst>
          </p:cNvPr>
          <p:cNvGrpSpPr/>
          <p:nvPr/>
        </p:nvGrpSpPr>
        <p:grpSpPr>
          <a:xfrm>
            <a:off x="1462241" y="507198"/>
            <a:ext cx="359739" cy="359739"/>
            <a:chOff x="6713242" y="1371981"/>
            <a:chExt cx="526723" cy="526723"/>
          </a:xfrm>
        </p:grpSpPr>
        <p:sp>
          <p:nvSpPr>
            <p:cNvPr id="18" name="泪滴形 17">
              <a:extLst>
                <a:ext uri="{FF2B5EF4-FFF2-40B4-BE49-F238E27FC236}">
                  <a16:creationId xmlns="" xmlns:a16="http://schemas.microsoft.com/office/drawing/2014/main" id="{13EE1DE0-314C-47D5-BBF7-C99E0BBDFE0A}"/>
                </a:ext>
              </a:extLst>
            </p:cNvPr>
            <p:cNvSpPr/>
            <p:nvPr/>
          </p:nvSpPr>
          <p:spPr>
            <a:xfrm rot="8100000">
              <a:off x="6713242" y="1371981"/>
              <a:ext cx="526723" cy="526723"/>
            </a:xfrm>
            <a:prstGeom prst="teardrop">
              <a:avLst>
                <a:gd name="adj" fmla="val 119605"/>
              </a:avLst>
            </a:prstGeom>
            <a:solidFill>
              <a:srgbClr val="D0DD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a:extLst>
                <a:ext uri="{FF2B5EF4-FFF2-40B4-BE49-F238E27FC236}">
                  <a16:creationId xmlns="" xmlns:a16="http://schemas.microsoft.com/office/drawing/2014/main" id="{68ED5AC3-9917-43BD-A489-7D69F36903D2}"/>
                </a:ext>
              </a:extLst>
            </p:cNvPr>
            <p:cNvSpPr/>
            <p:nvPr/>
          </p:nvSpPr>
          <p:spPr>
            <a:xfrm rot="8100000">
              <a:off x="6781674" y="1440413"/>
              <a:ext cx="389858" cy="389858"/>
            </a:xfrm>
            <a:prstGeom prst="teardrop">
              <a:avLst>
                <a:gd name="adj" fmla="val 119605"/>
              </a:avLst>
            </a:prstGeom>
            <a:solidFill>
              <a:srgbClr val="D0DD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a:extLst>
                <a:ext uri="{FF2B5EF4-FFF2-40B4-BE49-F238E27FC236}">
                  <a16:creationId xmlns="" xmlns:a16="http://schemas.microsoft.com/office/drawing/2014/main" id="{347953E5-BDC7-47E8-ACC6-EEC66DDEB6D3}"/>
                </a:ext>
              </a:extLst>
            </p:cNvPr>
            <p:cNvSpPr/>
            <p:nvPr/>
          </p:nvSpPr>
          <p:spPr>
            <a:xfrm rot="8100000">
              <a:off x="6868922" y="1527661"/>
              <a:ext cx="215362" cy="215362"/>
            </a:xfrm>
            <a:prstGeom prst="teardrop">
              <a:avLst>
                <a:gd name="adj" fmla="val 119605"/>
              </a:avLst>
            </a:prstGeom>
            <a:solidFill>
              <a:srgbClr val="D0DD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a:extLst>
              <a:ext uri="{FF2B5EF4-FFF2-40B4-BE49-F238E27FC236}">
                <a16:creationId xmlns="" xmlns:a16="http://schemas.microsoft.com/office/drawing/2014/main" id="{484F9926-367A-41C4-9870-63EC318637CF}"/>
              </a:ext>
            </a:extLst>
          </p:cNvPr>
          <p:cNvSpPr/>
          <p:nvPr/>
        </p:nvSpPr>
        <p:spPr>
          <a:xfrm>
            <a:off x="2119084" y="1593207"/>
            <a:ext cx="829169" cy="829169"/>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4766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A646A561-509E-4A46-9B64-96D432D4D739}"/>
              </a:ext>
            </a:extLst>
          </p:cNvPr>
          <p:cNvGrpSpPr/>
          <p:nvPr/>
        </p:nvGrpSpPr>
        <p:grpSpPr>
          <a:xfrm>
            <a:off x="3790721" y="2662212"/>
            <a:ext cx="4610558" cy="1533576"/>
            <a:chOff x="3790722" y="2551726"/>
            <a:chExt cx="4610558"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790722" y="3562082"/>
              <a:ext cx="4610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字体</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Fonts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文本框 5"/>
          <p:cNvSpPr txBox="1"/>
          <p:nvPr/>
        </p:nvSpPr>
        <p:spPr>
          <a:xfrm>
            <a:off x="586582" y="3107983"/>
            <a:ext cx="3296706" cy="642035"/>
          </a:xfrm>
          <a:prstGeom prst="rect">
            <a:avLst/>
          </a:prstGeom>
          <a:noFill/>
        </p:spPr>
        <p:txBody>
          <a:bodyPr wrap="square" rtlCol="0">
            <a:spAutoFit/>
          </a:bodyPr>
          <a:lstStyle/>
          <a:p>
            <a:pPr lvl="0">
              <a:lnSpc>
                <a:spcPct val="120000"/>
              </a:lnSpc>
              <a:defRPr/>
            </a:pPr>
            <a:r>
              <a:rPr lang="en-US" altLang="zh-CN" sz="3200" spc="600">
                <a:solidFill>
                  <a:prstClr val="black"/>
                </a:solidFill>
                <a:latin typeface="思源黑体 CN ExtraLight" panose="020B0200000000000000" pitchFamily="34" charset="-122"/>
                <a:ea typeface="思源黑体 CN ExtraLight" panose="020B0200000000000000" pitchFamily="34" charset="-122"/>
              </a:rPr>
              <a:t>Goudy Stout</a:t>
            </a:r>
            <a:endParaRPr kumimoji="0" lang="zh-CN" altLang="en-US" sz="3200" b="0" i="0" u="none" strike="noStrike" kern="1200" cap="none" spc="60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文本框 7"/>
          <p:cNvSpPr txBox="1"/>
          <p:nvPr/>
        </p:nvSpPr>
        <p:spPr>
          <a:xfrm>
            <a:off x="4552298" y="3107983"/>
            <a:ext cx="2417711" cy="642035"/>
          </a:xfrm>
          <a:prstGeom prst="rect">
            <a:avLst/>
          </a:prstGeom>
          <a:noFill/>
        </p:spPr>
        <p:txBody>
          <a:bodyPr wrap="square" rtlCol="0">
            <a:spAutoFit/>
          </a:bodyPr>
          <a:lstStyle/>
          <a:p>
            <a:pPr lvl="0">
              <a:lnSpc>
                <a:spcPct val="120000"/>
              </a:lnSpc>
              <a:defRPr/>
            </a:pPr>
            <a:r>
              <a:rPr lang="en-US" altLang="zh-CN" sz="3200" spc="600">
                <a:solidFill>
                  <a:prstClr val="black"/>
                </a:solidFill>
                <a:latin typeface="思源黑体 CN ExtraLight" panose="020B0200000000000000" pitchFamily="34" charset="-122"/>
                <a:ea typeface="思源黑体 CN ExtraLight" panose="020B0200000000000000" pitchFamily="34" charset="-122"/>
              </a:rPr>
              <a:t>Snap ITC</a:t>
            </a:r>
            <a:endPar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文本框 8">
            <a:extLst>
              <a:ext uri="{FF2B5EF4-FFF2-40B4-BE49-F238E27FC236}">
                <a16:creationId xmlns="" xmlns:a16="http://schemas.microsoft.com/office/drawing/2014/main" id="{CF967915-DFDD-4E75-AAFA-8F8D5AA49911}"/>
              </a:ext>
            </a:extLst>
          </p:cNvPr>
          <p:cNvSpPr txBox="1"/>
          <p:nvPr/>
        </p:nvSpPr>
        <p:spPr>
          <a:xfrm>
            <a:off x="7639018" y="3107983"/>
            <a:ext cx="3966401" cy="642035"/>
          </a:xfrm>
          <a:prstGeom prst="rect">
            <a:avLst/>
          </a:prstGeom>
          <a:noFill/>
        </p:spPr>
        <p:txBody>
          <a:bodyPr wrap="square" rtlCol="0">
            <a:spAutoFit/>
          </a:bodyPr>
          <a:lstStyle/>
          <a:p>
            <a:pPr lvl="0">
              <a:lnSpc>
                <a:spcPct val="120000"/>
              </a:lnSpc>
              <a:defRPr/>
            </a:pPr>
            <a:r>
              <a:rPr lang="en-US" altLang="zh-CN" sz="3200" spc="600">
                <a:solidFill>
                  <a:prstClr val="black"/>
                </a:solidFill>
                <a:latin typeface="思源黑体 CN ExtraLight" panose="020B0200000000000000" pitchFamily="34" charset="-122"/>
                <a:ea typeface="思源黑体 CN ExtraLight" panose="020B0200000000000000" pitchFamily="34" charset="-122"/>
              </a:rPr>
              <a:t>Blackadder ITC</a:t>
            </a:r>
            <a:endParaRPr kumimoji="0" lang="zh-CN" altLang="en-US" sz="3200" b="0" i="0" u="none" strike="noStrike" kern="1200" cap="none" spc="60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3942" y="504825"/>
            <a:ext cx="1181100" cy="6093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Colours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cxnSp>
        <p:nvCxnSpPr>
          <p:cNvPr id="13" name="直接连接符 12">
            <a:extLst>
              <a:ext uri="{FF2B5EF4-FFF2-40B4-BE49-F238E27FC236}">
                <a16:creationId xmlns=""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 xmlns:a16="http://schemas.microsoft.com/office/drawing/2014/main" id="{92C294A8-DADF-46B8-819C-34EC73F0A572}"/>
              </a:ext>
            </a:extLst>
          </p:cNvPr>
          <p:cNvGrpSpPr/>
          <p:nvPr/>
        </p:nvGrpSpPr>
        <p:grpSpPr>
          <a:xfrm>
            <a:off x="457941" y="2907771"/>
            <a:ext cx="11276118" cy="1042458"/>
            <a:chOff x="443442" y="3295650"/>
            <a:chExt cx="11276118" cy="1042458"/>
          </a:xfrm>
        </p:grpSpPr>
        <p:sp>
          <p:nvSpPr>
            <p:cNvPr id="15" name="椭圆 14">
              <a:extLst>
                <a:ext uri="{FF2B5EF4-FFF2-40B4-BE49-F238E27FC236}">
                  <a16:creationId xmlns="" xmlns:a16="http://schemas.microsoft.com/office/drawing/2014/main" id="{342CC350-4338-4B7A-B66C-D18141A69CA5}"/>
                </a:ext>
              </a:extLst>
            </p:cNvPr>
            <p:cNvSpPr/>
            <p:nvPr/>
          </p:nvSpPr>
          <p:spPr>
            <a:xfrm>
              <a:off x="443442" y="3295650"/>
              <a:ext cx="1042458" cy="1042458"/>
            </a:xfrm>
            <a:prstGeom prst="ellipse">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 xmlns:a16="http://schemas.microsoft.com/office/drawing/2014/main" id="{4AA67864-0E7E-4786-804D-B3ED2285CC4E}"/>
                </a:ext>
              </a:extLst>
            </p:cNvPr>
            <p:cNvSpPr/>
            <p:nvPr/>
          </p:nvSpPr>
          <p:spPr>
            <a:xfrm>
              <a:off x="3001857" y="3295650"/>
              <a:ext cx="1042458" cy="1042458"/>
            </a:xfrm>
            <a:prstGeom prst="ellipse">
              <a:avLst/>
            </a:prstGeom>
            <a:solidFill>
              <a:srgbClr val="D0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 xmlns:a16="http://schemas.microsoft.com/office/drawing/2014/main" id="{C61DB10F-6235-474A-985C-7C2D4FECD401}"/>
                </a:ext>
              </a:extLst>
            </p:cNvPr>
            <p:cNvSpPr/>
            <p:nvPr/>
          </p:nvSpPr>
          <p:spPr>
            <a:xfrm>
              <a:off x="5560272" y="3295650"/>
              <a:ext cx="1042458" cy="1042458"/>
            </a:xfrm>
            <a:prstGeom prst="ellipse">
              <a:avLst/>
            </a:prstGeom>
            <a:solidFill>
              <a:srgbClr val="FF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17">
              <a:extLst>
                <a:ext uri="{FF2B5EF4-FFF2-40B4-BE49-F238E27FC236}">
                  <a16:creationId xmlns="" xmlns:a16="http://schemas.microsoft.com/office/drawing/2014/main" id="{7591D56D-0CF1-4C34-ACF3-26220642AC93}"/>
                </a:ext>
              </a:extLst>
            </p:cNvPr>
            <p:cNvSpPr/>
            <p:nvPr/>
          </p:nvSpPr>
          <p:spPr>
            <a:xfrm>
              <a:off x="8118687" y="3295650"/>
              <a:ext cx="1042458" cy="1042458"/>
            </a:xfrm>
            <a:prstGeom prst="ellipse">
              <a:avLst/>
            </a:prstGeom>
            <a:solidFill>
              <a:srgbClr val="91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 xmlns:a16="http://schemas.microsoft.com/office/drawing/2014/main" id="{55CEAE31-3C8A-4289-9332-B1CEEF87BA54}"/>
                </a:ext>
              </a:extLst>
            </p:cNvPr>
            <p:cNvSpPr/>
            <p:nvPr/>
          </p:nvSpPr>
          <p:spPr>
            <a:xfrm>
              <a:off x="10677102" y="3295650"/>
              <a:ext cx="1042458" cy="1042458"/>
            </a:xfrm>
            <a:prstGeom prst="ellipse">
              <a:avLst/>
            </a:prstGeom>
            <a:solidFill>
              <a:srgbClr val="FBD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t>忘吃药的晓</a:t>
            </a:r>
            <a:r>
              <a:rPr lang="zh-CN" altLang="en-US"/>
              <a:t>公</a:t>
            </a:r>
            <a:r>
              <a:rPr lang="zh-CN" altLang="en-US" smtClean="0"/>
              <a:t>子  原创作品</a:t>
            </a:r>
            <a:endParaRPr lang="zh-CN" altLang="en-US" dirty="0"/>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61328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33F2D5E3-F35F-4DF8-8C7A-B373A8934AEA}"/>
              </a:ext>
            </a:extLst>
          </p:cNvPr>
          <p:cNvSpPr/>
          <p:nvPr/>
        </p:nvSpPr>
        <p:spPr>
          <a:xfrm>
            <a:off x="7314600" y="0"/>
            <a:ext cx="2437200" cy="6858000"/>
          </a:xfrm>
          <a:prstGeom prst="rect">
            <a:avLst/>
          </a:prstGeom>
          <a:solidFill>
            <a:srgbClr val="91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043D671F-5237-4FDC-819B-97E3B87877EC}"/>
              </a:ext>
            </a:extLst>
          </p:cNvPr>
          <p:cNvSpPr/>
          <p:nvPr/>
        </p:nvSpPr>
        <p:spPr>
          <a:xfrm>
            <a:off x="0" y="0"/>
            <a:ext cx="2437200" cy="685800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EE85DFB6-C24F-4A9F-9D2E-F4104AE334F5}"/>
              </a:ext>
            </a:extLst>
          </p:cNvPr>
          <p:cNvSpPr/>
          <p:nvPr/>
        </p:nvSpPr>
        <p:spPr>
          <a:xfrm>
            <a:off x="4877400" y="0"/>
            <a:ext cx="2437200" cy="6858000"/>
          </a:xfrm>
          <a:prstGeom prst="rect">
            <a:avLst/>
          </a:prstGeom>
          <a:solidFill>
            <a:srgbClr val="FF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109AE06-8F8D-4347-BD57-DB27B71F2F1F}"/>
              </a:ext>
            </a:extLst>
          </p:cNvPr>
          <p:cNvSpPr/>
          <p:nvPr/>
        </p:nvSpPr>
        <p:spPr>
          <a:xfrm>
            <a:off x="2440200" y="0"/>
            <a:ext cx="2437200" cy="6858000"/>
          </a:xfrm>
          <a:prstGeom prst="rect">
            <a:avLst/>
          </a:prstGeom>
          <a:solidFill>
            <a:srgbClr val="D0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046838B0-6392-473F-81A6-3D7443A9FD43}"/>
              </a:ext>
            </a:extLst>
          </p:cNvPr>
          <p:cNvSpPr/>
          <p:nvPr/>
        </p:nvSpPr>
        <p:spPr>
          <a:xfrm>
            <a:off x="9754800" y="0"/>
            <a:ext cx="2437200" cy="6858000"/>
          </a:xfrm>
          <a:prstGeom prst="rect">
            <a:avLst/>
          </a:prstGeom>
          <a:solidFill>
            <a:srgbClr val="FBD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人员, 戴着, 掌握&#10;&#10;已生成高可信度的说明">
            <a:extLst>
              <a:ext uri="{FF2B5EF4-FFF2-40B4-BE49-F238E27FC236}">
                <a16:creationId xmlns="" xmlns:a16="http://schemas.microsoft.com/office/drawing/2014/main" id="{0147CF50-1FD9-40D2-A295-C3A3908EA87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780828" y="3985883"/>
            <a:ext cx="2591194" cy="2945323"/>
          </a:xfrm>
          <a:prstGeom prst="rect">
            <a:avLst/>
          </a:prstGeom>
        </p:spPr>
      </p:pic>
      <p:pic>
        <p:nvPicPr>
          <p:cNvPr id="15" name="图片 14" descr="图片包含 小, 就坐, 褐色, 泰迪熊&#10;&#10;已生成高可信度的说明">
            <a:extLst>
              <a:ext uri="{FF2B5EF4-FFF2-40B4-BE49-F238E27FC236}">
                <a16:creationId xmlns="" xmlns:a16="http://schemas.microsoft.com/office/drawing/2014/main" id="{37CE7F35-E015-4BE6-BC17-276D5D1A4F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994254" y="4140751"/>
            <a:ext cx="2203492" cy="2821662"/>
          </a:xfrm>
          <a:prstGeom prst="rect">
            <a:avLst/>
          </a:prstGeom>
        </p:spPr>
      </p:pic>
      <p:pic>
        <p:nvPicPr>
          <p:cNvPr id="17" name="图片 16" descr="图片包含 无脊椎动物, 动物&#10;&#10;已生成极高可信度的说明">
            <a:extLst>
              <a:ext uri="{FF2B5EF4-FFF2-40B4-BE49-F238E27FC236}">
                <a16:creationId xmlns="" xmlns:a16="http://schemas.microsoft.com/office/drawing/2014/main" id="{8ED39CC8-CD7A-40C2-B38B-396AF87C90B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000" y="4140751"/>
            <a:ext cx="1986086" cy="2722673"/>
          </a:xfrm>
          <a:prstGeom prst="rect">
            <a:avLst/>
          </a:prstGeom>
        </p:spPr>
      </p:pic>
      <p:sp>
        <p:nvSpPr>
          <p:cNvPr id="22" name="文本框 21">
            <a:extLst>
              <a:ext uri="{FF2B5EF4-FFF2-40B4-BE49-F238E27FC236}">
                <a16:creationId xmlns="" xmlns:a16="http://schemas.microsoft.com/office/drawing/2014/main" id="{F61C4E76-F8BB-4480-A637-01974782B371}"/>
              </a:ext>
            </a:extLst>
          </p:cNvPr>
          <p:cNvSpPr txBox="1"/>
          <p:nvPr/>
        </p:nvSpPr>
        <p:spPr>
          <a:xfrm>
            <a:off x="619975" y="-355600"/>
            <a:ext cx="1197251" cy="5105400"/>
          </a:xfrm>
          <a:prstGeom prst="rect">
            <a:avLst/>
          </a:prstGeom>
          <a:noFill/>
        </p:spPr>
        <p:txBody>
          <a:bodyPr vert="vert270" wrap="square" rtlCol="0">
            <a:spAutoFit/>
          </a:bodyPr>
          <a:lstStyle/>
          <a:p>
            <a:pPr algn="ctr">
              <a:lnSpc>
                <a:spcPct val="120000"/>
              </a:lnSpc>
            </a:pPr>
            <a:r>
              <a:rPr lang="en-US" altLang="zh-CN" sz="2800">
                <a:solidFill>
                  <a:schemeClr val="bg1"/>
                </a:solidFill>
                <a:latin typeface="Goudy Stout" panose="0202090407030B020401" pitchFamily="18" charset="0"/>
              </a:rPr>
              <a:t>TITLE GOES HERE</a:t>
            </a:r>
            <a:endParaRPr lang="zh-CN" altLang="en-US" sz="2800">
              <a:solidFill>
                <a:schemeClr val="bg1"/>
              </a:solidFill>
              <a:latin typeface="Goudy Stout" panose="0202090407030B020401" pitchFamily="18" charset="0"/>
            </a:endParaRPr>
          </a:p>
        </p:txBody>
      </p:sp>
      <p:pic>
        <p:nvPicPr>
          <p:cNvPr id="24" name="图片 23">
            <a:extLst>
              <a:ext uri="{FF2B5EF4-FFF2-40B4-BE49-F238E27FC236}">
                <a16:creationId xmlns="" xmlns:a16="http://schemas.microsoft.com/office/drawing/2014/main" id="{0CB242BA-1A0E-4CFB-8E4D-37A9868AB3A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V="1">
            <a:off x="2437200" y="0"/>
            <a:ext cx="2437200" cy="2560643"/>
          </a:xfrm>
          <a:prstGeom prst="rect">
            <a:avLst/>
          </a:prstGeom>
        </p:spPr>
      </p:pic>
      <p:sp>
        <p:nvSpPr>
          <p:cNvPr id="25" name="文本框 24">
            <a:extLst>
              <a:ext uri="{FF2B5EF4-FFF2-40B4-BE49-F238E27FC236}">
                <a16:creationId xmlns="" xmlns:a16="http://schemas.microsoft.com/office/drawing/2014/main" id="{C4B32A54-D9B5-47AC-99F3-8BCCAB4B4473}"/>
              </a:ext>
            </a:extLst>
          </p:cNvPr>
          <p:cNvSpPr txBox="1"/>
          <p:nvPr/>
        </p:nvSpPr>
        <p:spPr>
          <a:xfrm>
            <a:off x="3060175" y="2156622"/>
            <a:ext cx="1197251" cy="5105400"/>
          </a:xfrm>
          <a:prstGeom prst="rect">
            <a:avLst/>
          </a:prstGeom>
          <a:noFill/>
        </p:spPr>
        <p:txBody>
          <a:bodyPr vert="vert270" wrap="square" rtlCol="0">
            <a:spAutoFit/>
          </a:bodyPr>
          <a:lstStyle/>
          <a:p>
            <a:pPr algn="ctr">
              <a:lnSpc>
                <a:spcPct val="120000"/>
              </a:lnSpc>
            </a:pPr>
            <a:r>
              <a:rPr lang="en-US" altLang="zh-CN" sz="2800">
                <a:solidFill>
                  <a:schemeClr val="bg1"/>
                </a:solidFill>
                <a:latin typeface="Goudy Stout" panose="0202090407030B020401" pitchFamily="18" charset="0"/>
              </a:rPr>
              <a:t>TITLE GOES HERE</a:t>
            </a:r>
            <a:endParaRPr lang="zh-CN" altLang="en-US" sz="2800">
              <a:solidFill>
                <a:schemeClr val="bg1"/>
              </a:solidFill>
              <a:latin typeface="Goudy Stout" panose="0202090407030B020401" pitchFamily="18" charset="0"/>
            </a:endParaRPr>
          </a:p>
        </p:txBody>
      </p:sp>
      <p:sp>
        <p:nvSpPr>
          <p:cNvPr id="26" name="文本框 25">
            <a:extLst>
              <a:ext uri="{FF2B5EF4-FFF2-40B4-BE49-F238E27FC236}">
                <a16:creationId xmlns="" xmlns:a16="http://schemas.microsoft.com/office/drawing/2014/main" id="{B2BBD0E1-F7D2-427F-A5C1-A78344A429F7}"/>
              </a:ext>
            </a:extLst>
          </p:cNvPr>
          <p:cNvSpPr txBox="1"/>
          <p:nvPr/>
        </p:nvSpPr>
        <p:spPr>
          <a:xfrm>
            <a:off x="5497375" y="-355600"/>
            <a:ext cx="1197251" cy="5105400"/>
          </a:xfrm>
          <a:prstGeom prst="rect">
            <a:avLst/>
          </a:prstGeom>
          <a:noFill/>
        </p:spPr>
        <p:txBody>
          <a:bodyPr vert="vert270" wrap="square" rtlCol="0">
            <a:spAutoFit/>
          </a:bodyPr>
          <a:lstStyle/>
          <a:p>
            <a:pPr algn="ctr">
              <a:lnSpc>
                <a:spcPct val="120000"/>
              </a:lnSpc>
            </a:pPr>
            <a:r>
              <a:rPr lang="en-US" altLang="zh-CN" sz="2800">
                <a:solidFill>
                  <a:schemeClr val="bg1"/>
                </a:solidFill>
                <a:latin typeface="Goudy Stout" panose="0202090407030B020401" pitchFamily="18" charset="0"/>
              </a:rPr>
              <a:t>TITLE GOES HERE</a:t>
            </a:r>
            <a:endParaRPr lang="zh-CN" altLang="en-US" sz="2800">
              <a:solidFill>
                <a:schemeClr val="bg1"/>
              </a:solidFill>
              <a:latin typeface="Goudy Stout" panose="0202090407030B020401" pitchFamily="18" charset="0"/>
            </a:endParaRPr>
          </a:p>
        </p:txBody>
      </p:sp>
      <p:sp>
        <p:nvSpPr>
          <p:cNvPr id="27" name="文本框 26">
            <a:extLst>
              <a:ext uri="{FF2B5EF4-FFF2-40B4-BE49-F238E27FC236}">
                <a16:creationId xmlns="" xmlns:a16="http://schemas.microsoft.com/office/drawing/2014/main" id="{385B6D7F-3936-4034-975A-F411DF25A335}"/>
              </a:ext>
            </a:extLst>
          </p:cNvPr>
          <p:cNvSpPr txBox="1"/>
          <p:nvPr/>
        </p:nvSpPr>
        <p:spPr>
          <a:xfrm>
            <a:off x="7934575" y="2156622"/>
            <a:ext cx="1197251" cy="5105400"/>
          </a:xfrm>
          <a:prstGeom prst="rect">
            <a:avLst/>
          </a:prstGeom>
          <a:noFill/>
        </p:spPr>
        <p:txBody>
          <a:bodyPr vert="vert270" wrap="square" rtlCol="0">
            <a:spAutoFit/>
          </a:bodyPr>
          <a:lstStyle/>
          <a:p>
            <a:pPr algn="ctr">
              <a:lnSpc>
                <a:spcPct val="120000"/>
              </a:lnSpc>
            </a:pPr>
            <a:r>
              <a:rPr lang="en-US" altLang="zh-CN" sz="2800">
                <a:solidFill>
                  <a:schemeClr val="bg1"/>
                </a:solidFill>
                <a:latin typeface="Goudy Stout" panose="0202090407030B020401" pitchFamily="18" charset="0"/>
              </a:rPr>
              <a:t>TITLE GOES HERE</a:t>
            </a:r>
            <a:endParaRPr lang="zh-CN" altLang="en-US" sz="2800">
              <a:solidFill>
                <a:schemeClr val="bg1"/>
              </a:solidFill>
              <a:latin typeface="Goudy Stout" panose="0202090407030B020401" pitchFamily="18" charset="0"/>
            </a:endParaRPr>
          </a:p>
        </p:txBody>
      </p:sp>
      <p:sp>
        <p:nvSpPr>
          <p:cNvPr id="28" name="文本框 27">
            <a:extLst>
              <a:ext uri="{FF2B5EF4-FFF2-40B4-BE49-F238E27FC236}">
                <a16:creationId xmlns="" xmlns:a16="http://schemas.microsoft.com/office/drawing/2014/main" id="{BD239FCA-935A-4D83-9B39-24A8B7CBFCC6}"/>
              </a:ext>
            </a:extLst>
          </p:cNvPr>
          <p:cNvSpPr txBox="1"/>
          <p:nvPr/>
        </p:nvSpPr>
        <p:spPr>
          <a:xfrm>
            <a:off x="10374775" y="-355600"/>
            <a:ext cx="1197251" cy="5105400"/>
          </a:xfrm>
          <a:prstGeom prst="rect">
            <a:avLst/>
          </a:prstGeom>
          <a:noFill/>
        </p:spPr>
        <p:txBody>
          <a:bodyPr vert="vert270" wrap="square" rtlCol="0">
            <a:spAutoFit/>
          </a:bodyPr>
          <a:lstStyle/>
          <a:p>
            <a:pPr algn="ctr">
              <a:lnSpc>
                <a:spcPct val="120000"/>
              </a:lnSpc>
            </a:pPr>
            <a:r>
              <a:rPr lang="en-US" altLang="zh-CN" sz="2800">
                <a:solidFill>
                  <a:schemeClr val="bg1"/>
                </a:solidFill>
                <a:latin typeface="Goudy Stout" panose="0202090407030B020401" pitchFamily="18" charset="0"/>
              </a:rPr>
              <a:t>TITLE GOES HERE</a:t>
            </a:r>
            <a:endParaRPr lang="zh-CN" altLang="en-US" sz="2800">
              <a:solidFill>
                <a:schemeClr val="bg1"/>
              </a:solidFill>
              <a:latin typeface="Goudy Stout" panose="0202090407030B020401" pitchFamily="18" charset="0"/>
            </a:endParaRPr>
          </a:p>
        </p:txBody>
      </p:sp>
      <p:pic>
        <p:nvPicPr>
          <p:cNvPr id="30" name="图片 29" descr="图片包含 人员&#10;&#10;已生成极高可信度的说明">
            <a:extLst>
              <a:ext uri="{FF2B5EF4-FFF2-40B4-BE49-F238E27FC236}">
                <a16:creationId xmlns="" xmlns:a16="http://schemas.microsoft.com/office/drawing/2014/main" id="{6545B4DC-9992-41F5-A460-9FEEDBCC4A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V="1">
            <a:off x="7153544" y="-1"/>
            <a:ext cx="2816185" cy="2560643"/>
          </a:xfrm>
          <a:prstGeom prst="rect">
            <a:avLst/>
          </a:prstGeom>
        </p:spPr>
      </p:pic>
    </p:spTree>
    <p:extLst>
      <p:ext uri="{BB962C8B-B14F-4D97-AF65-F5344CB8AC3E}">
        <p14:creationId xmlns:p14="http://schemas.microsoft.com/office/powerpoint/2010/main" val="3694429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0DDFF"/>
        </a:solidFill>
        <a:effectLst/>
      </p:bgPr>
    </p:bg>
    <p:spTree>
      <p:nvGrpSpPr>
        <p:cNvPr id="1" name=""/>
        <p:cNvGrpSpPr/>
        <p:nvPr/>
      </p:nvGrpSpPr>
      <p:grpSpPr>
        <a:xfrm>
          <a:off x="0" y="0"/>
          <a:ext cx="0" cy="0"/>
          <a:chOff x="0" y="0"/>
          <a:chExt cx="0" cy="0"/>
        </a:xfrm>
      </p:grpSpPr>
      <p:pic>
        <p:nvPicPr>
          <p:cNvPr id="18" name="图片 17" descr="图片包含 建筑物&#10;&#10;已生成高可信度的说明">
            <a:extLst>
              <a:ext uri="{FF2B5EF4-FFF2-40B4-BE49-F238E27FC236}">
                <a16:creationId xmlns="" xmlns:a16="http://schemas.microsoft.com/office/drawing/2014/main" id="{A49EDF3B-250D-4489-B90D-3E3FA99B8F8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767D0235-1D27-42FC-8CCE-E1005E761506}"/>
              </a:ext>
            </a:extLst>
          </p:cNvPr>
          <p:cNvSpPr/>
          <p:nvPr/>
        </p:nvSpPr>
        <p:spPr>
          <a:xfrm>
            <a:off x="2133600" y="376238"/>
            <a:ext cx="7924800" cy="2762250"/>
          </a:xfrm>
          <a:prstGeom prst="rect">
            <a:avLst/>
          </a:prstGeom>
          <a:solidFill>
            <a:schemeClr val="bg1"/>
          </a:solidFill>
          <a:ln>
            <a:noFill/>
          </a:ln>
          <a:effectLst>
            <a:outerShdw blurRad="508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 xmlns:a16="http://schemas.microsoft.com/office/drawing/2014/main" id="{D0C3AB90-8A79-447C-BDA1-726EF7015D77}"/>
              </a:ext>
            </a:extLst>
          </p:cNvPr>
          <p:cNvSpPr/>
          <p:nvPr/>
        </p:nvSpPr>
        <p:spPr>
          <a:xfrm>
            <a:off x="2857500" y="3719512"/>
            <a:ext cx="7924800" cy="2762250"/>
          </a:xfrm>
          <a:prstGeom prst="rect">
            <a:avLst/>
          </a:prstGeom>
          <a:solidFill>
            <a:schemeClr val="bg1"/>
          </a:solidFill>
          <a:ln>
            <a:noFill/>
          </a:ln>
          <a:effectLst>
            <a:outerShdw blurRad="508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a:extLst>
              <a:ext uri="{FF2B5EF4-FFF2-40B4-BE49-F238E27FC236}">
                <a16:creationId xmlns="" xmlns:a16="http://schemas.microsoft.com/office/drawing/2014/main" id="{CC7508A6-606D-4ECC-8069-3377F36157C7}"/>
              </a:ext>
            </a:extLst>
          </p:cNvPr>
          <p:cNvSpPr/>
          <p:nvPr/>
        </p:nvSpPr>
        <p:spPr>
          <a:xfrm>
            <a:off x="0" y="402432"/>
            <a:ext cx="1409700" cy="2762250"/>
          </a:xfrm>
          <a:prstGeom prst="rect">
            <a:avLst/>
          </a:prstGeom>
          <a:solidFill>
            <a:schemeClr val="bg1"/>
          </a:solidFill>
          <a:ln>
            <a:noFill/>
          </a:ln>
          <a:effectLst>
            <a:outerShdw blurRad="508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50A33831-E3E8-464E-842D-858CF049938D}"/>
              </a:ext>
            </a:extLst>
          </p:cNvPr>
          <p:cNvSpPr/>
          <p:nvPr/>
        </p:nvSpPr>
        <p:spPr>
          <a:xfrm>
            <a:off x="10782300" y="376238"/>
            <a:ext cx="1409700" cy="2762250"/>
          </a:xfrm>
          <a:prstGeom prst="rect">
            <a:avLst/>
          </a:prstGeom>
          <a:solidFill>
            <a:schemeClr val="bg1"/>
          </a:solidFill>
          <a:ln>
            <a:noFill/>
          </a:ln>
          <a:effectLst>
            <a:outerShdw blurRad="508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a:extLst>
              <a:ext uri="{FF2B5EF4-FFF2-40B4-BE49-F238E27FC236}">
                <a16:creationId xmlns="" xmlns:a16="http://schemas.microsoft.com/office/drawing/2014/main" id="{6332A34E-9656-408E-B9AA-9FA6BC8005A2}"/>
              </a:ext>
            </a:extLst>
          </p:cNvPr>
          <p:cNvSpPr/>
          <p:nvPr/>
        </p:nvSpPr>
        <p:spPr>
          <a:xfrm>
            <a:off x="0" y="3719512"/>
            <a:ext cx="2133600" cy="2762250"/>
          </a:xfrm>
          <a:prstGeom prst="rect">
            <a:avLst/>
          </a:prstGeom>
          <a:solidFill>
            <a:schemeClr val="bg1"/>
          </a:solidFill>
          <a:ln>
            <a:noFill/>
          </a:ln>
          <a:effectLst>
            <a:outerShdw blurRad="508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 xmlns:a16="http://schemas.microsoft.com/office/drawing/2014/main" id="{104E50A1-9DD7-49D6-A1DD-EBBE3B595CE3}"/>
              </a:ext>
            </a:extLst>
          </p:cNvPr>
          <p:cNvSpPr/>
          <p:nvPr/>
        </p:nvSpPr>
        <p:spPr>
          <a:xfrm>
            <a:off x="11506200" y="3719512"/>
            <a:ext cx="685800" cy="2762250"/>
          </a:xfrm>
          <a:prstGeom prst="rect">
            <a:avLst/>
          </a:prstGeom>
          <a:solidFill>
            <a:schemeClr val="bg1"/>
          </a:solidFill>
          <a:ln>
            <a:noFill/>
          </a:ln>
          <a:effectLst>
            <a:outerShdw blurRad="508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a:extLst>
              <a:ext uri="{FF2B5EF4-FFF2-40B4-BE49-F238E27FC236}">
                <a16:creationId xmlns="" xmlns:a16="http://schemas.microsoft.com/office/drawing/2014/main" id="{8184B0BD-74A5-49F5-BCA7-32B71DB24629}"/>
              </a:ext>
            </a:extLst>
          </p:cNvPr>
          <p:cNvSpPr/>
          <p:nvPr/>
        </p:nvSpPr>
        <p:spPr>
          <a:xfrm>
            <a:off x="2133600" y="376238"/>
            <a:ext cx="723900" cy="276225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81F7456D-1F5F-40A6-AFE2-B0F4395F2735}"/>
              </a:ext>
            </a:extLst>
          </p:cNvPr>
          <p:cNvSpPr/>
          <p:nvPr/>
        </p:nvSpPr>
        <p:spPr>
          <a:xfrm>
            <a:off x="10782300" y="376238"/>
            <a:ext cx="723900" cy="276225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855DFE1D-670C-4A2E-BD87-7B0780419DA6}"/>
              </a:ext>
            </a:extLst>
          </p:cNvPr>
          <p:cNvSpPr/>
          <p:nvPr/>
        </p:nvSpPr>
        <p:spPr>
          <a:xfrm>
            <a:off x="0" y="3719512"/>
            <a:ext cx="723900" cy="276225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FFEA5240-E5A8-4B8C-A4BC-413DEBD19E75}"/>
              </a:ext>
            </a:extLst>
          </p:cNvPr>
          <p:cNvSpPr/>
          <p:nvPr/>
        </p:nvSpPr>
        <p:spPr>
          <a:xfrm>
            <a:off x="2857500" y="3719512"/>
            <a:ext cx="723900" cy="276225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3853636E-CFAF-4C61-ADDF-C24402BC5869}"/>
              </a:ext>
            </a:extLst>
          </p:cNvPr>
          <p:cNvSpPr/>
          <p:nvPr/>
        </p:nvSpPr>
        <p:spPr>
          <a:xfrm>
            <a:off x="11506200" y="3719512"/>
            <a:ext cx="685800" cy="2762250"/>
          </a:xfrm>
          <a:prstGeom prst="rect">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图片包含 掌握&#10;&#10;已生成高可信度的说明">
            <a:extLst>
              <a:ext uri="{FF2B5EF4-FFF2-40B4-BE49-F238E27FC236}">
                <a16:creationId xmlns="" xmlns:a16="http://schemas.microsoft.com/office/drawing/2014/main" id="{744B634C-7C84-4958-81A1-8696023538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97912" y="259113"/>
            <a:ext cx="3217901" cy="2996500"/>
          </a:xfrm>
          <a:prstGeom prst="rect">
            <a:avLst/>
          </a:prstGeom>
        </p:spPr>
      </p:pic>
      <p:pic>
        <p:nvPicPr>
          <p:cNvPr id="22" name="图片 21" descr="图片包含 室内, 就坐, 小&#10;&#10;已生成高可信度的说明">
            <a:extLst>
              <a:ext uri="{FF2B5EF4-FFF2-40B4-BE49-F238E27FC236}">
                <a16:creationId xmlns="" xmlns:a16="http://schemas.microsoft.com/office/drawing/2014/main" id="{188AAEBA-3D38-41D8-B116-461B31820C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16494" y="3719729"/>
            <a:ext cx="2565806" cy="2762251"/>
          </a:xfrm>
          <a:prstGeom prst="rect">
            <a:avLst/>
          </a:prstGeom>
        </p:spPr>
      </p:pic>
      <p:sp>
        <p:nvSpPr>
          <p:cNvPr id="23" name="文本框 22">
            <a:extLst>
              <a:ext uri="{FF2B5EF4-FFF2-40B4-BE49-F238E27FC236}">
                <a16:creationId xmlns="" xmlns:a16="http://schemas.microsoft.com/office/drawing/2014/main" id="{8A712F1A-2176-4FF6-AEA3-19D0B4825A67}"/>
              </a:ext>
            </a:extLst>
          </p:cNvPr>
          <p:cNvSpPr txBox="1"/>
          <p:nvPr/>
        </p:nvSpPr>
        <p:spPr>
          <a:xfrm>
            <a:off x="2857500" y="579218"/>
            <a:ext cx="2838450" cy="646331"/>
          </a:xfrm>
          <a:prstGeom prst="rect">
            <a:avLst/>
          </a:prstGeom>
          <a:noFill/>
        </p:spPr>
        <p:txBody>
          <a:bodyPr wrap="square" rtlCol="0">
            <a:spAutoFit/>
          </a:bodyPr>
          <a:lstStyle/>
          <a:p>
            <a:r>
              <a:rPr lang="en-US" altLang="zh-CN">
                <a:solidFill>
                  <a:srgbClr val="EF9083"/>
                </a:solidFill>
                <a:latin typeface="Goudy Stout" panose="0202090407030B020401" pitchFamily="18" charset="0"/>
              </a:rPr>
              <a:t>POWER YOUR POINT</a:t>
            </a:r>
            <a:endParaRPr lang="zh-CN" altLang="en-US">
              <a:solidFill>
                <a:srgbClr val="EF9083"/>
              </a:solidFill>
              <a:latin typeface="Goudy Stout" panose="0202090407030B020401" pitchFamily="18" charset="0"/>
            </a:endParaRPr>
          </a:p>
        </p:txBody>
      </p:sp>
      <p:sp>
        <p:nvSpPr>
          <p:cNvPr id="24" name="文本框 23">
            <a:extLst>
              <a:ext uri="{FF2B5EF4-FFF2-40B4-BE49-F238E27FC236}">
                <a16:creationId xmlns="" xmlns:a16="http://schemas.microsoft.com/office/drawing/2014/main" id="{6DE0BFF9-5E2B-4794-BE4C-EEC494E8997A}"/>
              </a:ext>
            </a:extLst>
          </p:cNvPr>
          <p:cNvSpPr txBox="1"/>
          <p:nvPr/>
        </p:nvSpPr>
        <p:spPr>
          <a:xfrm>
            <a:off x="2857500" y="1292964"/>
            <a:ext cx="5358994" cy="1569660"/>
          </a:xfrm>
          <a:prstGeom prst="rect">
            <a:avLst/>
          </a:prstGeom>
          <a:noFill/>
        </p:spPr>
        <p:txBody>
          <a:bodyPr wrap="square" rtlCol="0">
            <a:spAutoFit/>
          </a:bodyPr>
          <a:lstStyle/>
          <a:p>
            <a:pP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2000">
              <a:solidFill>
                <a:schemeClr val="bg1">
                  <a:lumMod val="50000"/>
                </a:schemeClr>
              </a:solidFill>
              <a:latin typeface="Blackadder ITC" panose="04020505051007020D02" pitchFamily="82" charset="0"/>
            </a:endParaRPr>
          </a:p>
        </p:txBody>
      </p:sp>
      <p:sp>
        <p:nvSpPr>
          <p:cNvPr id="25" name="文本框 24">
            <a:extLst>
              <a:ext uri="{FF2B5EF4-FFF2-40B4-BE49-F238E27FC236}">
                <a16:creationId xmlns="" xmlns:a16="http://schemas.microsoft.com/office/drawing/2014/main" id="{2633F7E7-783E-48FB-9EB2-607A7E0D2CC8}"/>
              </a:ext>
            </a:extLst>
          </p:cNvPr>
          <p:cNvSpPr txBox="1"/>
          <p:nvPr/>
        </p:nvSpPr>
        <p:spPr>
          <a:xfrm>
            <a:off x="3581400" y="3995376"/>
            <a:ext cx="2838450" cy="646331"/>
          </a:xfrm>
          <a:prstGeom prst="rect">
            <a:avLst/>
          </a:prstGeom>
          <a:noFill/>
        </p:spPr>
        <p:txBody>
          <a:bodyPr wrap="square" rtlCol="0">
            <a:spAutoFit/>
          </a:bodyPr>
          <a:lstStyle/>
          <a:p>
            <a:r>
              <a:rPr lang="en-US" altLang="zh-CN">
                <a:solidFill>
                  <a:srgbClr val="EF9083"/>
                </a:solidFill>
                <a:latin typeface="Goudy Stout" panose="0202090407030B020401" pitchFamily="18" charset="0"/>
              </a:rPr>
              <a:t>POWER YOUR POINT</a:t>
            </a:r>
            <a:endParaRPr lang="zh-CN" altLang="en-US">
              <a:solidFill>
                <a:srgbClr val="EF9083"/>
              </a:solidFill>
              <a:latin typeface="Goudy Stout" panose="0202090407030B020401" pitchFamily="18" charset="0"/>
            </a:endParaRPr>
          </a:p>
        </p:txBody>
      </p:sp>
      <p:sp>
        <p:nvSpPr>
          <p:cNvPr id="26" name="文本框 25">
            <a:extLst>
              <a:ext uri="{FF2B5EF4-FFF2-40B4-BE49-F238E27FC236}">
                <a16:creationId xmlns="" xmlns:a16="http://schemas.microsoft.com/office/drawing/2014/main" id="{F2703331-9D4B-4544-994B-7CC2FE6FBB3B}"/>
              </a:ext>
            </a:extLst>
          </p:cNvPr>
          <p:cNvSpPr txBox="1"/>
          <p:nvPr/>
        </p:nvSpPr>
        <p:spPr>
          <a:xfrm>
            <a:off x="3581400" y="4709122"/>
            <a:ext cx="4807857" cy="1569660"/>
          </a:xfrm>
          <a:prstGeom prst="rect">
            <a:avLst/>
          </a:prstGeom>
          <a:noFill/>
        </p:spPr>
        <p:txBody>
          <a:bodyPr wrap="square" rtlCol="0">
            <a:spAutoFit/>
          </a:bodyPr>
          <a:lstStyle/>
          <a:p>
            <a:pP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Fusce posuere, magna sed pulvinar ultricies, purus lectus malesuada libero, sit amet commodo magna eros quis urna. Nunc</a:t>
            </a:r>
            <a:endParaRPr lang="zh-CN" altLang="en-US" sz="2000">
              <a:solidFill>
                <a:schemeClr val="bg1">
                  <a:lumMod val="50000"/>
                </a:schemeClr>
              </a:solidFill>
              <a:latin typeface="Blackadder ITC" panose="04020505051007020D02" pitchFamily="82" charset="0"/>
            </a:endParaRPr>
          </a:p>
        </p:txBody>
      </p:sp>
      <p:pic>
        <p:nvPicPr>
          <p:cNvPr id="28" name="图片 27" descr="图片包含 泰迪熊, 人员, 室内, 小&#10;&#10;已生成高可信度的说明">
            <a:extLst>
              <a:ext uri="{FF2B5EF4-FFF2-40B4-BE49-F238E27FC236}">
                <a16:creationId xmlns="" xmlns:a16="http://schemas.microsoft.com/office/drawing/2014/main" id="{618F7B0D-65B5-42DC-BFAC-89F7EC546F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261259" y="334607"/>
            <a:ext cx="1772251" cy="2906492"/>
          </a:xfrm>
          <a:prstGeom prst="rect">
            <a:avLst/>
          </a:prstGeom>
        </p:spPr>
      </p:pic>
      <p:sp>
        <p:nvSpPr>
          <p:cNvPr id="29" name="文本框 28">
            <a:extLst>
              <a:ext uri="{FF2B5EF4-FFF2-40B4-BE49-F238E27FC236}">
                <a16:creationId xmlns="" xmlns:a16="http://schemas.microsoft.com/office/drawing/2014/main" id="{314D115D-4900-40D3-9B2D-FDF60F0854E9}"/>
              </a:ext>
            </a:extLst>
          </p:cNvPr>
          <p:cNvSpPr txBox="1"/>
          <p:nvPr/>
        </p:nvSpPr>
        <p:spPr>
          <a:xfrm>
            <a:off x="2114876" y="376238"/>
            <a:ext cx="726224" cy="2762250"/>
          </a:xfrm>
          <a:prstGeom prst="rect">
            <a:avLst/>
          </a:prstGeom>
          <a:noFill/>
        </p:spPr>
        <p:txBody>
          <a:bodyPr vert="vert270" wrap="square" rtlCol="0">
            <a:spAutoFit/>
          </a:bodyPr>
          <a:lstStyle/>
          <a:p>
            <a:pPr algn="dist">
              <a:lnSpc>
                <a:spcPct val="120000"/>
              </a:lnSpc>
            </a:pPr>
            <a:r>
              <a:rPr lang="en-US" altLang="zh-CN" sz="3200">
                <a:solidFill>
                  <a:schemeClr val="bg1"/>
                </a:solidFill>
                <a:latin typeface="Cooper Black" panose="0208090404030B020404" pitchFamily="18" charset="0"/>
              </a:rPr>
              <a:t>CHAPTER</a:t>
            </a:r>
            <a:endParaRPr lang="zh-CN" altLang="en-US" sz="3200">
              <a:solidFill>
                <a:schemeClr val="bg1"/>
              </a:solidFill>
              <a:latin typeface="Cooper Black" panose="0208090404030B020404" pitchFamily="18" charset="0"/>
            </a:endParaRPr>
          </a:p>
        </p:txBody>
      </p:sp>
      <p:sp>
        <p:nvSpPr>
          <p:cNvPr id="30" name="文本框 29">
            <a:extLst>
              <a:ext uri="{FF2B5EF4-FFF2-40B4-BE49-F238E27FC236}">
                <a16:creationId xmlns="" xmlns:a16="http://schemas.microsoft.com/office/drawing/2014/main" id="{103C770E-2AE2-4CE7-970F-791BF636898C}"/>
              </a:ext>
            </a:extLst>
          </p:cNvPr>
          <p:cNvSpPr txBox="1"/>
          <p:nvPr/>
        </p:nvSpPr>
        <p:spPr>
          <a:xfrm>
            <a:off x="10759764" y="376020"/>
            <a:ext cx="726224" cy="2762250"/>
          </a:xfrm>
          <a:prstGeom prst="rect">
            <a:avLst/>
          </a:prstGeom>
          <a:noFill/>
        </p:spPr>
        <p:txBody>
          <a:bodyPr vert="vert270" wrap="square" rtlCol="0">
            <a:spAutoFit/>
          </a:bodyPr>
          <a:lstStyle/>
          <a:p>
            <a:pPr algn="dist">
              <a:lnSpc>
                <a:spcPct val="120000"/>
              </a:lnSpc>
            </a:pPr>
            <a:r>
              <a:rPr lang="en-US" altLang="zh-CN" sz="3200">
                <a:solidFill>
                  <a:schemeClr val="bg1"/>
                </a:solidFill>
                <a:latin typeface="Cooper Black" panose="0208090404030B020404" pitchFamily="18" charset="0"/>
              </a:rPr>
              <a:t>CHAPTER</a:t>
            </a:r>
            <a:endParaRPr lang="zh-CN" altLang="en-US" sz="3200">
              <a:solidFill>
                <a:schemeClr val="bg1"/>
              </a:solidFill>
              <a:latin typeface="Cooper Black" panose="0208090404030B020404" pitchFamily="18" charset="0"/>
            </a:endParaRPr>
          </a:p>
        </p:txBody>
      </p:sp>
      <p:sp>
        <p:nvSpPr>
          <p:cNvPr id="31" name="文本框 30">
            <a:extLst>
              <a:ext uri="{FF2B5EF4-FFF2-40B4-BE49-F238E27FC236}">
                <a16:creationId xmlns="" xmlns:a16="http://schemas.microsoft.com/office/drawing/2014/main" id="{42FE0EAB-D5E4-459D-9F4C-BFC099118BEB}"/>
              </a:ext>
            </a:extLst>
          </p:cNvPr>
          <p:cNvSpPr txBox="1"/>
          <p:nvPr/>
        </p:nvSpPr>
        <p:spPr>
          <a:xfrm>
            <a:off x="11475301" y="3719512"/>
            <a:ext cx="726224" cy="2762250"/>
          </a:xfrm>
          <a:prstGeom prst="rect">
            <a:avLst/>
          </a:prstGeom>
          <a:noFill/>
        </p:spPr>
        <p:txBody>
          <a:bodyPr vert="vert270" wrap="square" rtlCol="0">
            <a:spAutoFit/>
          </a:bodyPr>
          <a:lstStyle/>
          <a:p>
            <a:pPr algn="dist">
              <a:lnSpc>
                <a:spcPct val="120000"/>
              </a:lnSpc>
            </a:pPr>
            <a:r>
              <a:rPr lang="en-US" altLang="zh-CN" sz="3200">
                <a:solidFill>
                  <a:schemeClr val="bg1"/>
                </a:solidFill>
                <a:latin typeface="Cooper Black" panose="0208090404030B020404" pitchFamily="18" charset="0"/>
              </a:rPr>
              <a:t>CHAPTER</a:t>
            </a:r>
            <a:endParaRPr lang="zh-CN" altLang="en-US" sz="3200">
              <a:solidFill>
                <a:schemeClr val="bg1"/>
              </a:solidFill>
              <a:latin typeface="Cooper Black" panose="0208090404030B020404" pitchFamily="18" charset="0"/>
            </a:endParaRPr>
          </a:p>
        </p:txBody>
      </p:sp>
      <p:sp>
        <p:nvSpPr>
          <p:cNvPr id="32" name="文本框 31">
            <a:extLst>
              <a:ext uri="{FF2B5EF4-FFF2-40B4-BE49-F238E27FC236}">
                <a16:creationId xmlns="" xmlns:a16="http://schemas.microsoft.com/office/drawing/2014/main" id="{094C89A2-AF4E-40A5-A9C7-44C56DCD1856}"/>
              </a:ext>
            </a:extLst>
          </p:cNvPr>
          <p:cNvSpPr txBox="1"/>
          <p:nvPr/>
        </p:nvSpPr>
        <p:spPr>
          <a:xfrm>
            <a:off x="2826601" y="3719512"/>
            <a:ext cx="726224" cy="2762250"/>
          </a:xfrm>
          <a:prstGeom prst="rect">
            <a:avLst/>
          </a:prstGeom>
          <a:noFill/>
        </p:spPr>
        <p:txBody>
          <a:bodyPr vert="vert270" wrap="square" rtlCol="0">
            <a:spAutoFit/>
          </a:bodyPr>
          <a:lstStyle/>
          <a:p>
            <a:pPr algn="dist">
              <a:lnSpc>
                <a:spcPct val="120000"/>
              </a:lnSpc>
            </a:pPr>
            <a:r>
              <a:rPr lang="en-US" altLang="zh-CN" sz="3200">
                <a:solidFill>
                  <a:schemeClr val="bg1"/>
                </a:solidFill>
                <a:latin typeface="Cooper Black" panose="0208090404030B020404" pitchFamily="18" charset="0"/>
              </a:rPr>
              <a:t>CHAPTER</a:t>
            </a:r>
            <a:endParaRPr lang="zh-CN" altLang="en-US" sz="3200">
              <a:solidFill>
                <a:schemeClr val="bg1"/>
              </a:solidFill>
              <a:latin typeface="Cooper Black" panose="0208090404030B020404" pitchFamily="18" charset="0"/>
            </a:endParaRPr>
          </a:p>
        </p:txBody>
      </p:sp>
      <p:sp>
        <p:nvSpPr>
          <p:cNvPr id="33" name="文本框 32">
            <a:extLst>
              <a:ext uri="{FF2B5EF4-FFF2-40B4-BE49-F238E27FC236}">
                <a16:creationId xmlns="" xmlns:a16="http://schemas.microsoft.com/office/drawing/2014/main" id="{2DECC80A-3C7A-4254-BC95-6799631A6939}"/>
              </a:ext>
            </a:extLst>
          </p:cNvPr>
          <p:cNvSpPr txBox="1"/>
          <p:nvPr/>
        </p:nvSpPr>
        <p:spPr>
          <a:xfrm>
            <a:off x="-23387" y="3712368"/>
            <a:ext cx="726224" cy="2762250"/>
          </a:xfrm>
          <a:prstGeom prst="rect">
            <a:avLst/>
          </a:prstGeom>
          <a:noFill/>
        </p:spPr>
        <p:txBody>
          <a:bodyPr vert="vert270" wrap="square" rtlCol="0">
            <a:spAutoFit/>
          </a:bodyPr>
          <a:lstStyle/>
          <a:p>
            <a:pPr algn="dist">
              <a:lnSpc>
                <a:spcPct val="120000"/>
              </a:lnSpc>
            </a:pPr>
            <a:r>
              <a:rPr lang="en-US" altLang="zh-CN" sz="3200">
                <a:solidFill>
                  <a:schemeClr val="bg1"/>
                </a:solidFill>
                <a:latin typeface="Cooper Black" panose="0208090404030B020404" pitchFamily="18" charset="0"/>
              </a:rPr>
              <a:t>CHAPTER</a:t>
            </a:r>
            <a:endParaRPr lang="zh-CN" altLang="en-US" sz="3200">
              <a:solidFill>
                <a:schemeClr val="bg1"/>
              </a:solidFill>
              <a:latin typeface="Cooper Black" panose="0208090404030B020404" pitchFamily="18" charset="0"/>
            </a:endParaRPr>
          </a:p>
        </p:txBody>
      </p:sp>
      <p:sp>
        <p:nvSpPr>
          <p:cNvPr id="34" name="文本框 33">
            <a:extLst>
              <a:ext uri="{FF2B5EF4-FFF2-40B4-BE49-F238E27FC236}">
                <a16:creationId xmlns="" xmlns:a16="http://schemas.microsoft.com/office/drawing/2014/main" id="{55556EAA-2BC4-4F69-86DD-AA8701BC8021}"/>
              </a:ext>
            </a:extLst>
          </p:cNvPr>
          <p:cNvSpPr txBox="1"/>
          <p:nvPr/>
        </p:nvSpPr>
        <p:spPr>
          <a:xfrm>
            <a:off x="743888" y="3757520"/>
            <a:ext cx="1437886" cy="2677656"/>
          </a:xfrm>
          <a:prstGeom prst="rect">
            <a:avLst/>
          </a:prstGeom>
          <a:noFill/>
        </p:spPr>
        <p:txBody>
          <a:bodyPr wrap="square" rtlCol="0">
            <a:spAutoFit/>
          </a:bodyPr>
          <a:lstStyle/>
          <a:p>
            <a:pP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a:t>
            </a:r>
            <a:endParaRPr lang="zh-CN" altLang="en-US" sz="2000">
              <a:solidFill>
                <a:schemeClr val="bg1">
                  <a:lumMod val="50000"/>
                </a:schemeClr>
              </a:solidFill>
              <a:latin typeface="Blackadder ITC" panose="04020505051007020D02" pitchFamily="82" charset="0"/>
            </a:endParaRPr>
          </a:p>
        </p:txBody>
      </p:sp>
      <p:sp>
        <p:nvSpPr>
          <p:cNvPr id="36" name="文本框 35">
            <a:extLst>
              <a:ext uri="{FF2B5EF4-FFF2-40B4-BE49-F238E27FC236}">
                <a16:creationId xmlns="" xmlns:a16="http://schemas.microsoft.com/office/drawing/2014/main" id="{DF2427E8-4ECF-4FC4-9E3D-5467854DE71D}"/>
              </a:ext>
            </a:extLst>
          </p:cNvPr>
          <p:cNvSpPr txBox="1"/>
          <p:nvPr/>
        </p:nvSpPr>
        <p:spPr>
          <a:xfrm>
            <a:off x="11568527" y="415701"/>
            <a:ext cx="723900" cy="2677656"/>
          </a:xfrm>
          <a:prstGeom prst="rect">
            <a:avLst/>
          </a:prstGeom>
          <a:noFill/>
        </p:spPr>
        <p:txBody>
          <a:bodyPr wrap="square" rtlCol="0">
            <a:spAutoFit/>
          </a:bodyPr>
          <a:lstStyle/>
          <a:p>
            <a:pPr>
              <a:lnSpc>
                <a:spcPct val="120000"/>
              </a:lnSpc>
            </a:pPr>
            <a:r>
              <a:rPr lang="en-US" altLang="zh-CN" sz="2000">
                <a:solidFill>
                  <a:schemeClr val="bg1">
                    <a:lumMod val="50000"/>
                  </a:schemeClr>
                </a:solidFill>
                <a:latin typeface="Blackadder ITC" panose="04020505051007020D02" pitchFamily="82" charset="0"/>
              </a:rPr>
              <a:t>Lorem ipsum dolor sit amet, consec</a:t>
            </a:r>
            <a:endParaRPr lang="zh-CN" altLang="en-US" sz="2000">
              <a:solidFill>
                <a:schemeClr val="bg1">
                  <a:lumMod val="50000"/>
                </a:schemeClr>
              </a:solidFill>
              <a:latin typeface="Blackadder ITC" panose="04020505051007020D02" pitchFamily="82" charset="0"/>
            </a:endParaRPr>
          </a:p>
        </p:txBody>
      </p:sp>
      <p:sp>
        <p:nvSpPr>
          <p:cNvPr id="38" name="矩形 37">
            <a:extLst>
              <a:ext uri="{FF2B5EF4-FFF2-40B4-BE49-F238E27FC236}">
                <a16:creationId xmlns="" xmlns:a16="http://schemas.microsoft.com/office/drawing/2014/main" id="{922DAA74-2DA7-46A8-86DA-CCA8A564896D}"/>
              </a:ext>
            </a:extLst>
          </p:cNvPr>
          <p:cNvSpPr/>
          <p:nvPr/>
        </p:nvSpPr>
        <p:spPr>
          <a:xfrm>
            <a:off x="11506200" y="3719292"/>
            <a:ext cx="685800" cy="2762251"/>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5094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0DDFF"/>
        </a:solidFill>
        <a:effectLst/>
      </p:bgPr>
    </p:bg>
    <p:spTree>
      <p:nvGrpSpPr>
        <p:cNvPr id="1" name=""/>
        <p:cNvGrpSpPr/>
        <p:nvPr/>
      </p:nvGrpSpPr>
      <p:grpSpPr>
        <a:xfrm>
          <a:off x="0" y="0"/>
          <a:ext cx="0" cy="0"/>
          <a:chOff x="0" y="0"/>
          <a:chExt cx="0" cy="0"/>
        </a:xfrm>
      </p:grpSpPr>
      <p:sp>
        <p:nvSpPr>
          <p:cNvPr id="11" name="直角三角形 10">
            <a:extLst>
              <a:ext uri="{FF2B5EF4-FFF2-40B4-BE49-F238E27FC236}">
                <a16:creationId xmlns="" xmlns:a16="http://schemas.microsoft.com/office/drawing/2014/main" id="{F22F85E4-5252-4C8F-84DE-9133684134F6}"/>
              </a:ext>
            </a:extLst>
          </p:cNvPr>
          <p:cNvSpPr/>
          <p:nvPr/>
        </p:nvSpPr>
        <p:spPr>
          <a:xfrm>
            <a:off x="0" y="0"/>
            <a:ext cx="12192000" cy="6858000"/>
          </a:xfrm>
          <a:prstGeom prst="rtTriangle">
            <a:avLst/>
          </a:prstGeom>
          <a:solidFill>
            <a:srgbClr val="EF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图片包含 人员, 男士, 舞者, 户外&#10;&#10;已生成极高可信度的说明">
            <a:extLst>
              <a:ext uri="{FF2B5EF4-FFF2-40B4-BE49-F238E27FC236}">
                <a16:creationId xmlns="" xmlns:a16="http://schemas.microsoft.com/office/drawing/2014/main" id="{02D742C3-07D3-453E-9690-9094D8074DE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84581" y="0"/>
            <a:ext cx="5622839" cy="6976856"/>
          </a:xfrm>
          <a:prstGeom prst="rect">
            <a:avLst/>
          </a:prstGeom>
        </p:spPr>
      </p:pic>
      <p:sp>
        <p:nvSpPr>
          <p:cNvPr id="15" name="文本框 14">
            <a:extLst>
              <a:ext uri="{FF2B5EF4-FFF2-40B4-BE49-F238E27FC236}">
                <a16:creationId xmlns="" xmlns:a16="http://schemas.microsoft.com/office/drawing/2014/main" id="{B6CE41A1-3A39-4A72-A741-61A8190CB2A6}"/>
              </a:ext>
            </a:extLst>
          </p:cNvPr>
          <p:cNvSpPr txBox="1"/>
          <p:nvPr/>
        </p:nvSpPr>
        <p:spPr>
          <a:xfrm>
            <a:off x="7649028" y="234043"/>
            <a:ext cx="4542972" cy="2751522"/>
          </a:xfrm>
          <a:prstGeom prst="rect">
            <a:avLst/>
          </a:prstGeom>
          <a:noFill/>
        </p:spPr>
        <p:txBody>
          <a:bodyPr wrap="square" rtlCol="0">
            <a:spAutoFit/>
          </a:bodyPr>
          <a:lstStyle/>
          <a:p>
            <a:pPr algn="ctr">
              <a:lnSpc>
                <a:spcPct val="120000"/>
              </a:lnSpc>
            </a:pPr>
            <a:r>
              <a:rPr lang="en-US" altLang="zh-CN" sz="2400">
                <a:solidFill>
                  <a:schemeClr val="bg1"/>
                </a:solidFill>
                <a:latin typeface="Blackadder ITC" panose="04020505051007020D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2400">
              <a:solidFill>
                <a:schemeClr val="bg1"/>
              </a:solidFill>
              <a:latin typeface="Blackadder ITC" panose="04020505051007020D02" pitchFamily="82" charset="0"/>
            </a:endParaRPr>
          </a:p>
        </p:txBody>
      </p:sp>
      <p:sp>
        <p:nvSpPr>
          <p:cNvPr id="16" name="文本框 15">
            <a:extLst>
              <a:ext uri="{FF2B5EF4-FFF2-40B4-BE49-F238E27FC236}">
                <a16:creationId xmlns="" xmlns:a16="http://schemas.microsoft.com/office/drawing/2014/main" id="{0C7545E1-D6A8-48B8-9CA3-8764D120BC96}"/>
              </a:ext>
            </a:extLst>
          </p:cNvPr>
          <p:cNvSpPr txBox="1"/>
          <p:nvPr/>
        </p:nvSpPr>
        <p:spPr>
          <a:xfrm>
            <a:off x="0" y="3891643"/>
            <a:ext cx="4381500" cy="2751522"/>
          </a:xfrm>
          <a:prstGeom prst="rect">
            <a:avLst/>
          </a:prstGeom>
          <a:noFill/>
        </p:spPr>
        <p:txBody>
          <a:bodyPr wrap="square" rtlCol="0">
            <a:spAutoFit/>
          </a:bodyPr>
          <a:lstStyle/>
          <a:p>
            <a:pPr algn="ctr">
              <a:lnSpc>
                <a:spcPct val="120000"/>
              </a:lnSpc>
            </a:pPr>
            <a:r>
              <a:rPr lang="en-US" altLang="zh-CN" sz="2400">
                <a:solidFill>
                  <a:schemeClr val="bg1"/>
                </a:solidFill>
                <a:latin typeface="Blackadder ITC" panose="04020505051007020D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2400">
              <a:solidFill>
                <a:schemeClr val="bg1"/>
              </a:solidFill>
              <a:latin typeface="Blackadder ITC" panose="04020505051007020D02" pitchFamily="82" charset="0"/>
            </a:endParaRPr>
          </a:p>
        </p:txBody>
      </p:sp>
      <p:grpSp>
        <p:nvGrpSpPr>
          <p:cNvPr id="146" name="组合 145">
            <a:extLst>
              <a:ext uri="{FF2B5EF4-FFF2-40B4-BE49-F238E27FC236}">
                <a16:creationId xmlns="" xmlns:a16="http://schemas.microsoft.com/office/drawing/2014/main" id="{18FA8F54-B438-420A-B634-52E78D4EBE45}"/>
              </a:ext>
            </a:extLst>
          </p:cNvPr>
          <p:cNvGrpSpPr/>
          <p:nvPr/>
        </p:nvGrpSpPr>
        <p:grpSpPr>
          <a:xfrm>
            <a:off x="8246816" y="4136181"/>
            <a:ext cx="1321207" cy="1016112"/>
            <a:chOff x="8148662" y="4174927"/>
            <a:chExt cx="1321207" cy="1016112"/>
          </a:xfrm>
        </p:grpSpPr>
        <p:grpSp>
          <p:nvGrpSpPr>
            <p:cNvPr id="39" name="组合 38">
              <a:extLst>
                <a:ext uri="{FF2B5EF4-FFF2-40B4-BE49-F238E27FC236}">
                  <a16:creationId xmlns="" xmlns:a16="http://schemas.microsoft.com/office/drawing/2014/main" id="{7A74D8E8-715F-441D-8B30-E28C2F85332F}"/>
                </a:ext>
              </a:extLst>
            </p:cNvPr>
            <p:cNvGrpSpPr/>
            <p:nvPr/>
          </p:nvGrpSpPr>
          <p:grpSpPr>
            <a:xfrm>
              <a:off x="8180428" y="4174927"/>
              <a:ext cx="1289441" cy="1016112"/>
              <a:chOff x="8814933" y="4525365"/>
              <a:chExt cx="1289441" cy="1016112"/>
            </a:xfrm>
          </p:grpSpPr>
          <p:sp>
            <p:nvSpPr>
              <p:cNvPr id="21" name="文本框 20">
                <a:extLst>
                  <a:ext uri="{FF2B5EF4-FFF2-40B4-BE49-F238E27FC236}">
                    <a16:creationId xmlns="" xmlns:a16="http://schemas.microsoft.com/office/drawing/2014/main" id="{561DCEED-C049-4293-BEA7-4241B1BD8788}"/>
                  </a:ext>
                </a:extLst>
              </p:cNvPr>
              <p:cNvSpPr txBox="1"/>
              <p:nvPr/>
            </p:nvSpPr>
            <p:spPr>
              <a:xfrm>
                <a:off x="8814933" y="4525365"/>
                <a:ext cx="1232291" cy="1016112"/>
              </a:xfrm>
              <a:prstGeom prst="rect">
                <a:avLst/>
              </a:prstGeom>
              <a:noFill/>
            </p:spPr>
            <p:txBody>
              <a:bodyPr wrap="square" rtlCol="0">
                <a:spAutoFit/>
              </a:bodyPr>
              <a:lstStyle/>
              <a:p>
                <a:pPr algn="ctr">
                  <a:lnSpc>
                    <a:spcPct val="120000"/>
                  </a:lnSpc>
                </a:pPr>
                <a:r>
                  <a:rPr lang="en-US" altLang="zh-CN" sz="5400">
                    <a:solidFill>
                      <a:srgbClr val="E6523E"/>
                    </a:solidFill>
                    <a:latin typeface="Snap ITC" panose="04040A07060A02020202" pitchFamily="82" charset="0"/>
                  </a:rPr>
                  <a:t>o</a:t>
                </a:r>
                <a:r>
                  <a:rPr lang="en-US" altLang="zh-CN" sz="5400">
                    <a:solidFill>
                      <a:srgbClr val="5B8AFF"/>
                    </a:solidFill>
                    <a:latin typeface="Snap ITC" panose="04040A07060A02020202" pitchFamily="82" charset="0"/>
                  </a:rPr>
                  <a:t>h</a:t>
                </a:r>
                <a:endParaRPr lang="zh-CN" altLang="en-US" sz="5400">
                  <a:solidFill>
                    <a:srgbClr val="5B8AFF"/>
                  </a:solidFill>
                  <a:latin typeface="Snap ITC" panose="04040A07060A02020202" pitchFamily="82" charset="0"/>
                </a:endParaRPr>
              </a:p>
            </p:txBody>
          </p:sp>
          <p:sp>
            <p:nvSpPr>
              <p:cNvPr id="31" name="文本框 30">
                <a:extLst>
                  <a:ext uri="{FF2B5EF4-FFF2-40B4-BE49-F238E27FC236}">
                    <a16:creationId xmlns="" xmlns:a16="http://schemas.microsoft.com/office/drawing/2014/main" id="{38164403-343A-4324-9B45-13E4A08AD0A5}"/>
                  </a:ext>
                </a:extLst>
              </p:cNvPr>
              <p:cNvSpPr txBox="1"/>
              <p:nvPr/>
            </p:nvSpPr>
            <p:spPr>
              <a:xfrm>
                <a:off x="8872083" y="4525365"/>
                <a:ext cx="1232291" cy="1016112"/>
              </a:xfrm>
              <a:prstGeom prst="rect">
                <a:avLst/>
              </a:prstGeom>
              <a:noFill/>
            </p:spPr>
            <p:txBody>
              <a:bodyPr wrap="square" rtlCol="0">
                <a:spAutoFit/>
              </a:bodyPr>
              <a:lstStyle/>
              <a:p>
                <a:pPr algn="ctr">
                  <a:lnSpc>
                    <a:spcPct val="120000"/>
                  </a:lnSpc>
                </a:pPr>
                <a:r>
                  <a:rPr lang="en-US" altLang="zh-CN" sz="5400">
                    <a:solidFill>
                      <a:schemeClr val="bg1"/>
                    </a:solidFill>
                    <a:latin typeface="Snap ITC" panose="04040A07060A02020202" pitchFamily="82" charset="0"/>
                  </a:rPr>
                  <a:t>oh</a:t>
                </a:r>
                <a:endParaRPr lang="zh-CN" altLang="en-US" sz="5400">
                  <a:solidFill>
                    <a:schemeClr val="bg1"/>
                  </a:solidFill>
                  <a:latin typeface="Snap ITC" panose="04040A07060A02020202" pitchFamily="82" charset="0"/>
                </a:endParaRPr>
              </a:p>
            </p:txBody>
          </p:sp>
        </p:grpSp>
        <mc:AlternateContent xmlns:mc="http://schemas.openxmlformats.org/markup-compatibility/2006" xmlns:p14="http://schemas.microsoft.com/office/powerpoint/2010/main">
          <mc:Choice Requires="p14">
            <p:contentPart p14:bwMode="auto" r:id="rId3">
              <p14:nvContentPartPr>
                <p14:cNvPr id="40" name="墨迹 39">
                  <a:extLst>
                    <a:ext uri="{FF2B5EF4-FFF2-40B4-BE49-F238E27FC236}">
                      <a16:creationId xmlns="" xmlns:a16="http://schemas.microsoft.com/office/drawing/2014/main" id="{ED89B304-B652-4D94-A9A6-4AF0F63CACD4}"/>
                    </a:ext>
                  </a:extLst>
                </p14:cNvPr>
                <p14:cNvContentPartPr/>
                <p14:nvPr/>
              </p14:nvContentPartPr>
              <p14:xfrm>
                <a:off x="8148662" y="4637548"/>
                <a:ext cx="861454" cy="535173"/>
              </p14:xfrm>
            </p:contentPart>
          </mc:Choice>
          <mc:Fallback xmlns="">
            <p:pic>
              <p:nvPicPr>
                <p:cNvPr id="40" name="墨迹 39">
                  <a:extLst>
                    <a:ext uri="{FF2B5EF4-FFF2-40B4-BE49-F238E27FC236}">
                      <a16:creationId xmlns:a16="http://schemas.microsoft.com/office/drawing/2014/main" id="{ED89B304-B652-4D94-A9A6-4AF0F63CACD4}"/>
                    </a:ext>
                  </a:extLst>
                </p:cNvPr>
                <p:cNvPicPr/>
                <p:nvPr/>
              </p:nvPicPr>
              <p:blipFill>
                <a:blip r:embed="rId4"/>
                <a:stretch>
                  <a:fillRect/>
                </a:stretch>
              </p:blipFill>
              <p:spPr>
                <a:xfrm>
                  <a:off x="8130663" y="4619553"/>
                  <a:ext cx="897093" cy="570803"/>
                </a:xfrm>
                <a:prstGeom prst="rect">
                  <a:avLst/>
                </a:prstGeom>
              </p:spPr>
            </p:pic>
          </mc:Fallback>
        </mc:AlternateContent>
        <p:grpSp>
          <p:nvGrpSpPr>
            <p:cNvPr id="43" name="Group 10">
              <a:extLst>
                <a:ext uri="{FF2B5EF4-FFF2-40B4-BE49-F238E27FC236}">
                  <a16:creationId xmlns="" xmlns:a16="http://schemas.microsoft.com/office/drawing/2014/main" id="{9D86DF7F-C516-4943-BB01-4D08EAF9B368}"/>
                </a:ext>
              </a:extLst>
            </p:cNvPr>
            <p:cNvGrpSpPr>
              <a:grpSpLocks noChangeAspect="1"/>
            </p:cNvGrpSpPr>
            <p:nvPr/>
          </p:nvGrpSpPr>
          <p:grpSpPr bwMode="auto">
            <a:xfrm>
              <a:off x="9009661" y="4654215"/>
              <a:ext cx="234350" cy="255480"/>
              <a:chOff x="6063" y="3171"/>
              <a:chExt cx="366" cy="399"/>
            </a:xfrm>
            <a:solidFill>
              <a:srgbClr val="E6523E"/>
            </a:solidFill>
          </p:grpSpPr>
          <p:sp>
            <p:nvSpPr>
              <p:cNvPr id="45" name="Freeform 11">
                <a:extLst>
                  <a:ext uri="{FF2B5EF4-FFF2-40B4-BE49-F238E27FC236}">
                    <a16:creationId xmlns="" xmlns:a16="http://schemas.microsoft.com/office/drawing/2014/main" id="{00628D7B-4542-4933-A45C-DB3D0BBFB6E1}"/>
                  </a:ext>
                </a:extLst>
              </p:cNvPr>
              <p:cNvSpPr>
                <a:spLocks noEditPoints="1"/>
              </p:cNvSpPr>
              <p:nvPr/>
            </p:nvSpPr>
            <p:spPr bwMode="auto">
              <a:xfrm>
                <a:off x="6063" y="3171"/>
                <a:ext cx="161" cy="155"/>
              </a:xfrm>
              <a:custGeom>
                <a:avLst/>
                <a:gdLst>
                  <a:gd name="T0" fmla="*/ 78 w 79"/>
                  <a:gd name="T1" fmla="*/ 35 h 76"/>
                  <a:gd name="T2" fmla="*/ 75 w 79"/>
                  <a:gd name="T3" fmla="*/ 24 h 76"/>
                  <a:gd name="T4" fmla="*/ 66 w 79"/>
                  <a:gd name="T5" fmla="*/ 11 h 76"/>
                  <a:gd name="T6" fmla="*/ 50 w 79"/>
                  <a:gd name="T7" fmla="*/ 1 h 76"/>
                  <a:gd name="T8" fmla="*/ 44 w 79"/>
                  <a:gd name="T9" fmla="*/ 0 h 76"/>
                  <a:gd name="T10" fmla="*/ 42 w 79"/>
                  <a:gd name="T11" fmla="*/ 0 h 76"/>
                  <a:gd name="T12" fmla="*/ 41 w 79"/>
                  <a:gd name="T13" fmla="*/ 0 h 76"/>
                  <a:gd name="T14" fmla="*/ 41 w 79"/>
                  <a:gd name="T15" fmla="*/ 0 h 76"/>
                  <a:gd name="T16" fmla="*/ 40 w 79"/>
                  <a:gd name="T17" fmla="*/ 0 h 76"/>
                  <a:gd name="T18" fmla="*/ 39 w 79"/>
                  <a:gd name="T19" fmla="*/ 0 h 76"/>
                  <a:gd name="T20" fmla="*/ 28 w 79"/>
                  <a:gd name="T21" fmla="*/ 2 h 76"/>
                  <a:gd name="T22" fmla="*/ 9 w 79"/>
                  <a:gd name="T23" fmla="*/ 15 h 76"/>
                  <a:gd name="T24" fmla="*/ 0 w 79"/>
                  <a:gd name="T25" fmla="*/ 37 h 76"/>
                  <a:gd name="T26" fmla="*/ 0 w 79"/>
                  <a:gd name="T27" fmla="*/ 42 h 76"/>
                  <a:gd name="T28" fmla="*/ 0 w 79"/>
                  <a:gd name="T29" fmla="*/ 44 h 76"/>
                  <a:gd name="T30" fmla="*/ 0 w 79"/>
                  <a:gd name="T31" fmla="*/ 44 h 76"/>
                  <a:gd name="T32" fmla="*/ 0 w 79"/>
                  <a:gd name="T33" fmla="*/ 45 h 76"/>
                  <a:gd name="T34" fmla="*/ 0 w 79"/>
                  <a:gd name="T35" fmla="*/ 45 h 76"/>
                  <a:gd name="T36" fmla="*/ 0 w 79"/>
                  <a:gd name="T37" fmla="*/ 48 h 76"/>
                  <a:gd name="T38" fmla="*/ 3 w 79"/>
                  <a:gd name="T39" fmla="*/ 60 h 76"/>
                  <a:gd name="T40" fmla="*/ 11 w 79"/>
                  <a:gd name="T41" fmla="*/ 69 h 76"/>
                  <a:gd name="T42" fmla="*/ 21 w 79"/>
                  <a:gd name="T43" fmla="*/ 74 h 76"/>
                  <a:gd name="T44" fmla="*/ 41 w 79"/>
                  <a:gd name="T45" fmla="*/ 76 h 76"/>
                  <a:gd name="T46" fmla="*/ 59 w 79"/>
                  <a:gd name="T47" fmla="*/ 73 h 76"/>
                  <a:gd name="T48" fmla="*/ 72 w 79"/>
                  <a:gd name="T49" fmla="*/ 65 h 76"/>
                  <a:gd name="T50" fmla="*/ 78 w 79"/>
                  <a:gd name="T51" fmla="*/ 55 h 76"/>
                  <a:gd name="T52" fmla="*/ 79 w 79"/>
                  <a:gd name="T53" fmla="*/ 51 h 76"/>
                  <a:gd name="T54" fmla="*/ 79 w 79"/>
                  <a:gd name="T55" fmla="*/ 48 h 76"/>
                  <a:gd name="T56" fmla="*/ 79 w 79"/>
                  <a:gd name="T57" fmla="*/ 45 h 76"/>
                  <a:gd name="T58" fmla="*/ 79 w 79"/>
                  <a:gd name="T59" fmla="*/ 45 h 76"/>
                  <a:gd name="T60" fmla="*/ 79 w 79"/>
                  <a:gd name="T61" fmla="*/ 42 h 76"/>
                  <a:gd name="T62" fmla="*/ 78 w 79"/>
                  <a:gd name="T63" fmla="*/ 35 h 76"/>
                  <a:gd name="T64" fmla="*/ 74 w 79"/>
                  <a:gd name="T65" fmla="*/ 47 h 76"/>
                  <a:gd name="T66" fmla="*/ 74 w 79"/>
                  <a:gd name="T67" fmla="*/ 50 h 76"/>
                  <a:gd name="T68" fmla="*/ 74 w 79"/>
                  <a:gd name="T69" fmla="*/ 54 h 76"/>
                  <a:gd name="T70" fmla="*/ 69 w 79"/>
                  <a:gd name="T71" fmla="*/ 63 h 76"/>
                  <a:gd name="T72" fmla="*/ 57 w 79"/>
                  <a:gd name="T73" fmla="*/ 69 h 76"/>
                  <a:gd name="T74" fmla="*/ 41 w 79"/>
                  <a:gd name="T75" fmla="*/ 70 h 76"/>
                  <a:gd name="T76" fmla="*/ 37 w 79"/>
                  <a:gd name="T77" fmla="*/ 70 h 76"/>
                  <a:gd name="T78" fmla="*/ 32 w 79"/>
                  <a:gd name="T79" fmla="*/ 69 h 76"/>
                  <a:gd name="T80" fmla="*/ 24 w 79"/>
                  <a:gd name="T81" fmla="*/ 67 h 76"/>
                  <a:gd name="T82" fmla="*/ 12 w 79"/>
                  <a:gd name="T83" fmla="*/ 56 h 76"/>
                  <a:gd name="T84" fmla="*/ 11 w 79"/>
                  <a:gd name="T85" fmla="*/ 38 h 76"/>
                  <a:gd name="T86" fmla="*/ 18 w 79"/>
                  <a:gd name="T87" fmla="*/ 22 h 76"/>
                  <a:gd name="T88" fmla="*/ 24 w 79"/>
                  <a:gd name="T89" fmla="*/ 16 h 76"/>
                  <a:gd name="T90" fmla="*/ 32 w 79"/>
                  <a:gd name="T91" fmla="*/ 12 h 76"/>
                  <a:gd name="T92" fmla="*/ 40 w 79"/>
                  <a:gd name="T93" fmla="*/ 10 h 76"/>
                  <a:gd name="T94" fmla="*/ 41 w 79"/>
                  <a:gd name="T95" fmla="*/ 10 h 76"/>
                  <a:gd name="T96" fmla="*/ 41 w 79"/>
                  <a:gd name="T97" fmla="*/ 10 h 76"/>
                  <a:gd name="T98" fmla="*/ 41 w 79"/>
                  <a:gd name="T99" fmla="*/ 10 h 76"/>
                  <a:gd name="T100" fmla="*/ 41 w 79"/>
                  <a:gd name="T101" fmla="*/ 10 h 76"/>
                  <a:gd name="T102" fmla="*/ 41 w 79"/>
                  <a:gd name="T103" fmla="*/ 10 h 76"/>
                  <a:gd name="T104" fmla="*/ 41 w 79"/>
                  <a:gd name="T105" fmla="*/ 10 h 76"/>
                  <a:gd name="T106" fmla="*/ 44 w 79"/>
                  <a:gd name="T107" fmla="*/ 10 h 76"/>
                  <a:gd name="T108" fmla="*/ 47 w 79"/>
                  <a:gd name="T109" fmla="*/ 11 h 76"/>
                  <a:gd name="T110" fmla="*/ 61 w 79"/>
                  <a:gd name="T111" fmla="*/ 17 h 76"/>
                  <a:gd name="T112" fmla="*/ 69 w 79"/>
                  <a:gd name="T113" fmla="*/ 27 h 76"/>
                  <a:gd name="T114" fmla="*/ 73 w 79"/>
                  <a:gd name="T115" fmla="*/ 36 h 76"/>
                  <a:gd name="T116" fmla="*/ 74 w 79"/>
                  <a:gd name="T117" fmla="*/ 43 h 76"/>
                  <a:gd name="T118" fmla="*/ 74 w 79"/>
                  <a:gd name="T119" fmla="*/ 45 h 76"/>
                  <a:gd name="T120" fmla="*/ 74 w 79"/>
                  <a:gd name="T121" fmla="*/ 45 h 76"/>
                  <a:gd name="T122" fmla="*/ 74 w 79"/>
                  <a:gd name="T123" fmla="*/ 4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 h="76">
                    <a:moveTo>
                      <a:pt x="78" y="35"/>
                    </a:moveTo>
                    <a:cubicBezTo>
                      <a:pt x="78" y="32"/>
                      <a:pt x="77" y="28"/>
                      <a:pt x="75" y="24"/>
                    </a:cubicBezTo>
                    <a:cubicBezTo>
                      <a:pt x="73" y="19"/>
                      <a:pt x="70" y="15"/>
                      <a:pt x="66" y="11"/>
                    </a:cubicBezTo>
                    <a:cubicBezTo>
                      <a:pt x="62" y="7"/>
                      <a:pt x="56" y="3"/>
                      <a:pt x="50" y="1"/>
                    </a:cubicBezTo>
                    <a:cubicBezTo>
                      <a:pt x="48" y="1"/>
                      <a:pt x="46" y="0"/>
                      <a:pt x="44" y="0"/>
                    </a:cubicBezTo>
                    <a:cubicBezTo>
                      <a:pt x="42" y="0"/>
                      <a:pt x="42" y="0"/>
                      <a:pt x="42" y="0"/>
                    </a:cubicBezTo>
                    <a:cubicBezTo>
                      <a:pt x="41" y="0"/>
                      <a:pt x="41" y="0"/>
                      <a:pt x="41" y="0"/>
                    </a:cubicBezTo>
                    <a:cubicBezTo>
                      <a:pt x="41" y="0"/>
                      <a:pt x="41" y="0"/>
                      <a:pt x="41" y="0"/>
                    </a:cubicBezTo>
                    <a:cubicBezTo>
                      <a:pt x="40" y="0"/>
                      <a:pt x="40" y="0"/>
                      <a:pt x="40" y="0"/>
                    </a:cubicBezTo>
                    <a:cubicBezTo>
                      <a:pt x="39" y="0"/>
                      <a:pt x="39" y="0"/>
                      <a:pt x="39" y="0"/>
                    </a:cubicBezTo>
                    <a:cubicBezTo>
                      <a:pt x="35" y="0"/>
                      <a:pt x="32" y="1"/>
                      <a:pt x="28" y="2"/>
                    </a:cubicBezTo>
                    <a:cubicBezTo>
                      <a:pt x="21" y="4"/>
                      <a:pt x="14" y="9"/>
                      <a:pt x="9" y="15"/>
                    </a:cubicBezTo>
                    <a:cubicBezTo>
                      <a:pt x="4" y="21"/>
                      <a:pt x="1" y="29"/>
                      <a:pt x="0" y="37"/>
                    </a:cubicBezTo>
                    <a:cubicBezTo>
                      <a:pt x="0" y="39"/>
                      <a:pt x="0" y="41"/>
                      <a:pt x="0" y="42"/>
                    </a:cubicBezTo>
                    <a:cubicBezTo>
                      <a:pt x="0" y="44"/>
                      <a:pt x="0" y="44"/>
                      <a:pt x="0" y="44"/>
                    </a:cubicBezTo>
                    <a:cubicBezTo>
                      <a:pt x="0" y="44"/>
                      <a:pt x="0" y="44"/>
                      <a:pt x="0" y="44"/>
                    </a:cubicBezTo>
                    <a:cubicBezTo>
                      <a:pt x="0" y="45"/>
                      <a:pt x="0" y="45"/>
                      <a:pt x="0" y="45"/>
                    </a:cubicBezTo>
                    <a:cubicBezTo>
                      <a:pt x="0" y="45"/>
                      <a:pt x="0" y="45"/>
                      <a:pt x="0" y="45"/>
                    </a:cubicBezTo>
                    <a:cubicBezTo>
                      <a:pt x="0" y="48"/>
                      <a:pt x="0" y="48"/>
                      <a:pt x="0" y="48"/>
                    </a:cubicBezTo>
                    <a:cubicBezTo>
                      <a:pt x="0" y="52"/>
                      <a:pt x="1" y="56"/>
                      <a:pt x="3" y="60"/>
                    </a:cubicBezTo>
                    <a:cubicBezTo>
                      <a:pt x="5" y="64"/>
                      <a:pt x="8" y="67"/>
                      <a:pt x="11" y="69"/>
                    </a:cubicBezTo>
                    <a:cubicBezTo>
                      <a:pt x="14" y="72"/>
                      <a:pt x="18" y="73"/>
                      <a:pt x="21" y="74"/>
                    </a:cubicBezTo>
                    <a:cubicBezTo>
                      <a:pt x="28" y="76"/>
                      <a:pt x="35" y="76"/>
                      <a:pt x="41" y="76"/>
                    </a:cubicBezTo>
                    <a:cubicBezTo>
                      <a:pt x="47" y="76"/>
                      <a:pt x="53" y="75"/>
                      <a:pt x="59" y="73"/>
                    </a:cubicBezTo>
                    <a:cubicBezTo>
                      <a:pt x="64" y="72"/>
                      <a:pt x="68" y="69"/>
                      <a:pt x="72" y="65"/>
                    </a:cubicBezTo>
                    <a:cubicBezTo>
                      <a:pt x="75" y="62"/>
                      <a:pt x="77" y="58"/>
                      <a:pt x="78" y="55"/>
                    </a:cubicBezTo>
                    <a:cubicBezTo>
                      <a:pt x="78" y="53"/>
                      <a:pt x="78" y="52"/>
                      <a:pt x="79" y="51"/>
                    </a:cubicBezTo>
                    <a:cubicBezTo>
                      <a:pt x="79" y="49"/>
                      <a:pt x="79" y="48"/>
                      <a:pt x="79" y="48"/>
                    </a:cubicBezTo>
                    <a:cubicBezTo>
                      <a:pt x="79" y="46"/>
                      <a:pt x="79" y="45"/>
                      <a:pt x="79" y="45"/>
                    </a:cubicBezTo>
                    <a:cubicBezTo>
                      <a:pt x="79" y="45"/>
                      <a:pt x="79" y="45"/>
                      <a:pt x="79" y="45"/>
                    </a:cubicBezTo>
                    <a:cubicBezTo>
                      <a:pt x="79" y="45"/>
                      <a:pt x="79" y="44"/>
                      <a:pt x="79" y="42"/>
                    </a:cubicBezTo>
                    <a:cubicBezTo>
                      <a:pt x="79" y="41"/>
                      <a:pt x="79" y="38"/>
                      <a:pt x="78" y="35"/>
                    </a:cubicBezTo>
                    <a:close/>
                    <a:moveTo>
                      <a:pt x="74" y="47"/>
                    </a:moveTo>
                    <a:cubicBezTo>
                      <a:pt x="74" y="48"/>
                      <a:pt x="74" y="49"/>
                      <a:pt x="74" y="50"/>
                    </a:cubicBezTo>
                    <a:cubicBezTo>
                      <a:pt x="74" y="51"/>
                      <a:pt x="74" y="52"/>
                      <a:pt x="74" y="54"/>
                    </a:cubicBezTo>
                    <a:cubicBezTo>
                      <a:pt x="73" y="57"/>
                      <a:pt x="72" y="60"/>
                      <a:pt x="69" y="63"/>
                    </a:cubicBezTo>
                    <a:cubicBezTo>
                      <a:pt x="66" y="65"/>
                      <a:pt x="62" y="67"/>
                      <a:pt x="57" y="69"/>
                    </a:cubicBezTo>
                    <a:cubicBezTo>
                      <a:pt x="52" y="70"/>
                      <a:pt x="47" y="70"/>
                      <a:pt x="41" y="70"/>
                    </a:cubicBezTo>
                    <a:cubicBezTo>
                      <a:pt x="40" y="70"/>
                      <a:pt x="38" y="70"/>
                      <a:pt x="37" y="70"/>
                    </a:cubicBezTo>
                    <a:cubicBezTo>
                      <a:pt x="35" y="69"/>
                      <a:pt x="34" y="69"/>
                      <a:pt x="32" y="69"/>
                    </a:cubicBezTo>
                    <a:cubicBezTo>
                      <a:pt x="29" y="69"/>
                      <a:pt x="26" y="68"/>
                      <a:pt x="24" y="67"/>
                    </a:cubicBezTo>
                    <a:cubicBezTo>
                      <a:pt x="18" y="65"/>
                      <a:pt x="14" y="61"/>
                      <a:pt x="12" y="56"/>
                    </a:cubicBezTo>
                    <a:cubicBezTo>
                      <a:pt x="10" y="51"/>
                      <a:pt x="10" y="44"/>
                      <a:pt x="11" y="38"/>
                    </a:cubicBezTo>
                    <a:cubicBezTo>
                      <a:pt x="12" y="32"/>
                      <a:pt x="15" y="27"/>
                      <a:pt x="18" y="22"/>
                    </a:cubicBezTo>
                    <a:cubicBezTo>
                      <a:pt x="20" y="20"/>
                      <a:pt x="22" y="18"/>
                      <a:pt x="24" y="16"/>
                    </a:cubicBezTo>
                    <a:cubicBezTo>
                      <a:pt x="27" y="14"/>
                      <a:pt x="29" y="13"/>
                      <a:pt x="32" y="12"/>
                    </a:cubicBezTo>
                    <a:cubicBezTo>
                      <a:pt x="34" y="11"/>
                      <a:pt x="37" y="10"/>
                      <a:pt x="40" y="10"/>
                    </a:cubicBezTo>
                    <a:cubicBezTo>
                      <a:pt x="41" y="10"/>
                      <a:pt x="41" y="10"/>
                      <a:pt x="41" y="10"/>
                    </a:cubicBezTo>
                    <a:cubicBezTo>
                      <a:pt x="41" y="10"/>
                      <a:pt x="41" y="10"/>
                      <a:pt x="41" y="10"/>
                    </a:cubicBezTo>
                    <a:cubicBezTo>
                      <a:pt x="41" y="10"/>
                      <a:pt x="41" y="10"/>
                      <a:pt x="41" y="10"/>
                    </a:cubicBezTo>
                    <a:cubicBezTo>
                      <a:pt x="41" y="10"/>
                      <a:pt x="40" y="10"/>
                      <a:pt x="41" y="10"/>
                    </a:cubicBezTo>
                    <a:cubicBezTo>
                      <a:pt x="41" y="10"/>
                      <a:pt x="41" y="10"/>
                      <a:pt x="41" y="10"/>
                    </a:cubicBezTo>
                    <a:cubicBezTo>
                      <a:pt x="41" y="10"/>
                      <a:pt x="41" y="10"/>
                      <a:pt x="41" y="10"/>
                    </a:cubicBezTo>
                    <a:cubicBezTo>
                      <a:pt x="44" y="10"/>
                      <a:pt x="44" y="10"/>
                      <a:pt x="44" y="10"/>
                    </a:cubicBezTo>
                    <a:cubicBezTo>
                      <a:pt x="45" y="10"/>
                      <a:pt x="46" y="10"/>
                      <a:pt x="47" y="11"/>
                    </a:cubicBezTo>
                    <a:cubicBezTo>
                      <a:pt x="52" y="12"/>
                      <a:pt x="57" y="14"/>
                      <a:pt x="61" y="17"/>
                    </a:cubicBezTo>
                    <a:cubicBezTo>
                      <a:pt x="64" y="20"/>
                      <a:pt x="67" y="23"/>
                      <a:pt x="69" y="27"/>
                    </a:cubicBezTo>
                    <a:cubicBezTo>
                      <a:pt x="71" y="30"/>
                      <a:pt x="72" y="33"/>
                      <a:pt x="73" y="36"/>
                    </a:cubicBezTo>
                    <a:cubicBezTo>
                      <a:pt x="74" y="39"/>
                      <a:pt x="74" y="41"/>
                      <a:pt x="74" y="43"/>
                    </a:cubicBezTo>
                    <a:cubicBezTo>
                      <a:pt x="74" y="44"/>
                      <a:pt x="74" y="45"/>
                      <a:pt x="74" y="45"/>
                    </a:cubicBezTo>
                    <a:cubicBezTo>
                      <a:pt x="74" y="45"/>
                      <a:pt x="74" y="45"/>
                      <a:pt x="74" y="45"/>
                    </a:cubicBezTo>
                    <a:cubicBezTo>
                      <a:pt x="74" y="45"/>
                      <a:pt x="74" y="46"/>
                      <a:pt x="74" y="47"/>
                    </a:cubicBezTo>
                    <a:close/>
                  </a:path>
                </a:pathLst>
              </a:custGeom>
              <a:solidFill>
                <a:srgbClr val="5B8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n>
                    <a:solidFill>
                      <a:srgbClr val="E6523E"/>
                    </a:solidFill>
                  </a:ln>
                  <a:solidFill>
                    <a:srgbClr val="E6523E"/>
                  </a:solidFill>
                </a:endParaRPr>
              </a:p>
            </p:txBody>
          </p:sp>
          <p:sp>
            <p:nvSpPr>
              <p:cNvPr id="46" name="Oval 12">
                <a:extLst>
                  <a:ext uri="{FF2B5EF4-FFF2-40B4-BE49-F238E27FC236}">
                    <a16:creationId xmlns="" xmlns:a16="http://schemas.microsoft.com/office/drawing/2014/main" id="{94664393-C96D-438B-9FCD-99B43FBEC52B}"/>
                  </a:ext>
                </a:extLst>
              </p:cNvPr>
              <p:cNvSpPr>
                <a:spLocks noChangeArrowheads="1"/>
              </p:cNvSpPr>
              <p:nvPr/>
            </p:nvSpPr>
            <p:spPr bwMode="auto">
              <a:xfrm>
                <a:off x="6132" y="3236"/>
                <a:ext cx="65" cy="65"/>
              </a:xfrm>
              <a:prstGeom prst="ellipse">
                <a:avLst/>
              </a:prstGeom>
              <a:solidFill>
                <a:srgbClr val="5B8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n>
                    <a:solidFill>
                      <a:srgbClr val="E6523E"/>
                    </a:solidFill>
                  </a:ln>
                  <a:solidFill>
                    <a:srgbClr val="E6523E"/>
                  </a:solidFill>
                </a:endParaRPr>
              </a:p>
            </p:txBody>
          </p:sp>
          <p:sp>
            <p:nvSpPr>
              <p:cNvPr id="47" name="Freeform 13">
                <a:extLst>
                  <a:ext uri="{FF2B5EF4-FFF2-40B4-BE49-F238E27FC236}">
                    <a16:creationId xmlns="" xmlns:a16="http://schemas.microsoft.com/office/drawing/2014/main" id="{77A70719-640F-4558-B28D-9897460CB81C}"/>
                  </a:ext>
                </a:extLst>
              </p:cNvPr>
              <p:cNvSpPr>
                <a:spLocks noEditPoints="1"/>
              </p:cNvSpPr>
              <p:nvPr/>
            </p:nvSpPr>
            <p:spPr bwMode="auto">
              <a:xfrm>
                <a:off x="6268" y="3171"/>
                <a:ext cx="161" cy="155"/>
              </a:xfrm>
              <a:custGeom>
                <a:avLst/>
                <a:gdLst>
                  <a:gd name="T0" fmla="*/ 79 w 79"/>
                  <a:gd name="T1" fmla="*/ 44 h 76"/>
                  <a:gd name="T2" fmla="*/ 79 w 79"/>
                  <a:gd name="T3" fmla="*/ 42 h 76"/>
                  <a:gd name="T4" fmla="*/ 79 w 79"/>
                  <a:gd name="T5" fmla="*/ 37 h 76"/>
                  <a:gd name="T6" fmla="*/ 70 w 79"/>
                  <a:gd name="T7" fmla="*/ 15 h 76"/>
                  <a:gd name="T8" fmla="*/ 51 w 79"/>
                  <a:gd name="T9" fmla="*/ 2 h 76"/>
                  <a:gd name="T10" fmla="*/ 40 w 79"/>
                  <a:gd name="T11" fmla="*/ 0 h 76"/>
                  <a:gd name="T12" fmla="*/ 39 w 79"/>
                  <a:gd name="T13" fmla="*/ 0 h 76"/>
                  <a:gd name="T14" fmla="*/ 38 w 79"/>
                  <a:gd name="T15" fmla="*/ 0 h 76"/>
                  <a:gd name="T16" fmla="*/ 38 w 79"/>
                  <a:gd name="T17" fmla="*/ 0 h 76"/>
                  <a:gd name="T18" fmla="*/ 37 w 79"/>
                  <a:gd name="T19" fmla="*/ 0 h 76"/>
                  <a:gd name="T20" fmla="*/ 35 w 79"/>
                  <a:gd name="T21" fmla="*/ 0 h 76"/>
                  <a:gd name="T22" fmla="*/ 29 w 79"/>
                  <a:gd name="T23" fmla="*/ 1 h 76"/>
                  <a:gd name="T24" fmla="*/ 13 w 79"/>
                  <a:gd name="T25" fmla="*/ 11 h 76"/>
                  <a:gd name="T26" fmla="*/ 4 w 79"/>
                  <a:gd name="T27" fmla="*/ 24 h 76"/>
                  <a:gd name="T28" fmla="*/ 1 w 79"/>
                  <a:gd name="T29" fmla="*/ 35 h 76"/>
                  <a:gd name="T30" fmla="*/ 0 w 79"/>
                  <a:gd name="T31" fmla="*/ 42 h 76"/>
                  <a:gd name="T32" fmla="*/ 0 w 79"/>
                  <a:gd name="T33" fmla="*/ 45 h 76"/>
                  <a:gd name="T34" fmla="*/ 0 w 79"/>
                  <a:gd name="T35" fmla="*/ 45 h 76"/>
                  <a:gd name="T36" fmla="*/ 0 w 79"/>
                  <a:gd name="T37" fmla="*/ 48 h 76"/>
                  <a:gd name="T38" fmla="*/ 0 w 79"/>
                  <a:gd name="T39" fmla="*/ 51 h 76"/>
                  <a:gd name="T40" fmla="*/ 1 w 79"/>
                  <a:gd name="T41" fmla="*/ 55 h 76"/>
                  <a:gd name="T42" fmla="*/ 7 w 79"/>
                  <a:gd name="T43" fmla="*/ 65 h 76"/>
                  <a:gd name="T44" fmla="*/ 20 w 79"/>
                  <a:gd name="T45" fmla="*/ 73 h 76"/>
                  <a:gd name="T46" fmla="*/ 38 w 79"/>
                  <a:gd name="T47" fmla="*/ 76 h 76"/>
                  <a:gd name="T48" fmla="*/ 58 w 79"/>
                  <a:gd name="T49" fmla="*/ 74 h 76"/>
                  <a:gd name="T50" fmla="*/ 68 w 79"/>
                  <a:gd name="T51" fmla="*/ 69 h 76"/>
                  <a:gd name="T52" fmla="*/ 76 w 79"/>
                  <a:gd name="T53" fmla="*/ 60 h 76"/>
                  <a:gd name="T54" fmla="*/ 79 w 79"/>
                  <a:gd name="T55" fmla="*/ 48 h 76"/>
                  <a:gd name="T56" fmla="*/ 79 w 79"/>
                  <a:gd name="T57" fmla="*/ 45 h 76"/>
                  <a:gd name="T58" fmla="*/ 79 w 79"/>
                  <a:gd name="T59" fmla="*/ 45 h 76"/>
                  <a:gd name="T60" fmla="*/ 79 w 79"/>
                  <a:gd name="T61" fmla="*/ 44 h 76"/>
                  <a:gd name="T62" fmla="*/ 67 w 79"/>
                  <a:gd name="T63" fmla="*/ 56 h 76"/>
                  <a:gd name="T64" fmla="*/ 55 w 79"/>
                  <a:gd name="T65" fmla="*/ 67 h 76"/>
                  <a:gd name="T66" fmla="*/ 47 w 79"/>
                  <a:gd name="T67" fmla="*/ 69 h 76"/>
                  <a:gd name="T68" fmla="*/ 42 w 79"/>
                  <a:gd name="T69" fmla="*/ 70 h 76"/>
                  <a:gd name="T70" fmla="*/ 38 w 79"/>
                  <a:gd name="T71" fmla="*/ 70 h 76"/>
                  <a:gd name="T72" fmla="*/ 22 w 79"/>
                  <a:gd name="T73" fmla="*/ 69 h 76"/>
                  <a:gd name="T74" fmla="*/ 10 w 79"/>
                  <a:gd name="T75" fmla="*/ 63 h 76"/>
                  <a:gd name="T76" fmla="*/ 5 w 79"/>
                  <a:gd name="T77" fmla="*/ 54 h 76"/>
                  <a:gd name="T78" fmla="*/ 5 w 79"/>
                  <a:gd name="T79" fmla="*/ 50 h 76"/>
                  <a:gd name="T80" fmla="*/ 5 w 79"/>
                  <a:gd name="T81" fmla="*/ 47 h 76"/>
                  <a:gd name="T82" fmla="*/ 5 w 79"/>
                  <a:gd name="T83" fmla="*/ 45 h 76"/>
                  <a:gd name="T84" fmla="*/ 5 w 79"/>
                  <a:gd name="T85" fmla="*/ 45 h 76"/>
                  <a:gd name="T86" fmla="*/ 5 w 79"/>
                  <a:gd name="T87" fmla="*/ 43 h 76"/>
                  <a:gd name="T88" fmla="*/ 6 w 79"/>
                  <a:gd name="T89" fmla="*/ 36 h 76"/>
                  <a:gd name="T90" fmla="*/ 10 w 79"/>
                  <a:gd name="T91" fmla="*/ 27 h 76"/>
                  <a:gd name="T92" fmla="*/ 18 w 79"/>
                  <a:gd name="T93" fmla="*/ 17 h 76"/>
                  <a:gd name="T94" fmla="*/ 32 w 79"/>
                  <a:gd name="T95" fmla="*/ 11 h 76"/>
                  <a:gd name="T96" fmla="*/ 35 w 79"/>
                  <a:gd name="T97" fmla="*/ 10 h 76"/>
                  <a:gd name="T98" fmla="*/ 38 w 79"/>
                  <a:gd name="T99" fmla="*/ 10 h 76"/>
                  <a:gd name="T100" fmla="*/ 38 w 79"/>
                  <a:gd name="T101" fmla="*/ 10 h 76"/>
                  <a:gd name="T102" fmla="*/ 38 w 79"/>
                  <a:gd name="T103" fmla="*/ 10 h 76"/>
                  <a:gd name="T104" fmla="*/ 38 w 79"/>
                  <a:gd name="T105" fmla="*/ 10 h 76"/>
                  <a:gd name="T106" fmla="*/ 38 w 79"/>
                  <a:gd name="T107" fmla="*/ 10 h 76"/>
                  <a:gd name="T108" fmla="*/ 38 w 79"/>
                  <a:gd name="T109" fmla="*/ 10 h 76"/>
                  <a:gd name="T110" fmla="*/ 39 w 79"/>
                  <a:gd name="T111" fmla="*/ 10 h 76"/>
                  <a:gd name="T112" fmla="*/ 47 w 79"/>
                  <a:gd name="T113" fmla="*/ 12 h 76"/>
                  <a:gd name="T114" fmla="*/ 55 w 79"/>
                  <a:gd name="T115" fmla="*/ 16 h 76"/>
                  <a:gd name="T116" fmla="*/ 61 w 79"/>
                  <a:gd name="T117" fmla="*/ 22 h 76"/>
                  <a:gd name="T118" fmla="*/ 68 w 79"/>
                  <a:gd name="T119" fmla="*/ 38 h 76"/>
                  <a:gd name="T120" fmla="*/ 67 w 79"/>
                  <a:gd name="T121" fmla="*/ 5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 h="76">
                    <a:moveTo>
                      <a:pt x="79" y="44"/>
                    </a:moveTo>
                    <a:cubicBezTo>
                      <a:pt x="79" y="42"/>
                      <a:pt x="79" y="42"/>
                      <a:pt x="79" y="42"/>
                    </a:cubicBezTo>
                    <a:cubicBezTo>
                      <a:pt x="79" y="41"/>
                      <a:pt x="79" y="39"/>
                      <a:pt x="79" y="37"/>
                    </a:cubicBezTo>
                    <a:cubicBezTo>
                      <a:pt x="78" y="29"/>
                      <a:pt x="75" y="21"/>
                      <a:pt x="70" y="15"/>
                    </a:cubicBezTo>
                    <a:cubicBezTo>
                      <a:pt x="65" y="9"/>
                      <a:pt x="58" y="4"/>
                      <a:pt x="51" y="2"/>
                    </a:cubicBezTo>
                    <a:cubicBezTo>
                      <a:pt x="47" y="1"/>
                      <a:pt x="44" y="0"/>
                      <a:pt x="40" y="0"/>
                    </a:cubicBezTo>
                    <a:cubicBezTo>
                      <a:pt x="39" y="0"/>
                      <a:pt x="39" y="0"/>
                      <a:pt x="39" y="0"/>
                    </a:cubicBezTo>
                    <a:cubicBezTo>
                      <a:pt x="38" y="0"/>
                      <a:pt x="38" y="0"/>
                      <a:pt x="38" y="0"/>
                    </a:cubicBezTo>
                    <a:cubicBezTo>
                      <a:pt x="38" y="0"/>
                      <a:pt x="38" y="0"/>
                      <a:pt x="38" y="0"/>
                    </a:cubicBezTo>
                    <a:cubicBezTo>
                      <a:pt x="37" y="0"/>
                      <a:pt x="37" y="0"/>
                      <a:pt x="37" y="0"/>
                    </a:cubicBezTo>
                    <a:cubicBezTo>
                      <a:pt x="35" y="0"/>
                      <a:pt x="35" y="0"/>
                      <a:pt x="35" y="0"/>
                    </a:cubicBezTo>
                    <a:cubicBezTo>
                      <a:pt x="33" y="0"/>
                      <a:pt x="31" y="1"/>
                      <a:pt x="29" y="1"/>
                    </a:cubicBezTo>
                    <a:cubicBezTo>
                      <a:pt x="23" y="3"/>
                      <a:pt x="17" y="7"/>
                      <a:pt x="13" y="11"/>
                    </a:cubicBezTo>
                    <a:cubicBezTo>
                      <a:pt x="9" y="15"/>
                      <a:pt x="6" y="19"/>
                      <a:pt x="4" y="24"/>
                    </a:cubicBezTo>
                    <a:cubicBezTo>
                      <a:pt x="2" y="28"/>
                      <a:pt x="1" y="32"/>
                      <a:pt x="1" y="35"/>
                    </a:cubicBezTo>
                    <a:cubicBezTo>
                      <a:pt x="0" y="38"/>
                      <a:pt x="0" y="41"/>
                      <a:pt x="0" y="42"/>
                    </a:cubicBezTo>
                    <a:cubicBezTo>
                      <a:pt x="0" y="44"/>
                      <a:pt x="0" y="45"/>
                      <a:pt x="0" y="45"/>
                    </a:cubicBezTo>
                    <a:cubicBezTo>
                      <a:pt x="0" y="45"/>
                      <a:pt x="0" y="45"/>
                      <a:pt x="0" y="45"/>
                    </a:cubicBezTo>
                    <a:cubicBezTo>
                      <a:pt x="0" y="45"/>
                      <a:pt x="0" y="46"/>
                      <a:pt x="0" y="48"/>
                    </a:cubicBezTo>
                    <a:cubicBezTo>
                      <a:pt x="0" y="48"/>
                      <a:pt x="0" y="49"/>
                      <a:pt x="0" y="51"/>
                    </a:cubicBezTo>
                    <a:cubicBezTo>
                      <a:pt x="1" y="52"/>
                      <a:pt x="1" y="53"/>
                      <a:pt x="1" y="55"/>
                    </a:cubicBezTo>
                    <a:cubicBezTo>
                      <a:pt x="2" y="58"/>
                      <a:pt x="4" y="62"/>
                      <a:pt x="7" y="65"/>
                    </a:cubicBezTo>
                    <a:cubicBezTo>
                      <a:pt x="11" y="69"/>
                      <a:pt x="15" y="72"/>
                      <a:pt x="20" y="73"/>
                    </a:cubicBezTo>
                    <a:cubicBezTo>
                      <a:pt x="26" y="75"/>
                      <a:pt x="32" y="76"/>
                      <a:pt x="38" y="76"/>
                    </a:cubicBezTo>
                    <a:cubicBezTo>
                      <a:pt x="44" y="76"/>
                      <a:pt x="51" y="76"/>
                      <a:pt x="58" y="74"/>
                    </a:cubicBezTo>
                    <a:cubicBezTo>
                      <a:pt x="61" y="73"/>
                      <a:pt x="65" y="72"/>
                      <a:pt x="68" y="69"/>
                    </a:cubicBezTo>
                    <a:cubicBezTo>
                      <a:pt x="71" y="67"/>
                      <a:pt x="74" y="64"/>
                      <a:pt x="76" y="60"/>
                    </a:cubicBezTo>
                    <a:cubicBezTo>
                      <a:pt x="78" y="56"/>
                      <a:pt x="79" y="52"/>
                      <a:pt x="79" y="48"/>
                    </a:cubicBezTo>
                    <a:cubicBezTo>
                      <a:pt x="79" y="45"/>
                      <a:pt x="79" y="45"/>
                      <a:pt x="79" y="45"/>
                    </a:cubicBezTo>
                    <a:cubicBezTo>
                      <a:pt x="79" y="45"/>
                      <a:pt x="79" y="45"/>
                      <a:pt x="79" y="45"/>
                    </a:cubicBezTo>
                    <a:cubicBezTo>
                      <a:pt x="79" y="44"/>
                      <a:pt x="79" y="44"/>
                      <a:pt x="79" y="44"/>
                    </a:cubicBezTo>
                    <a:close/>
                    <a:moveTo>
                      <a:pt x="67" y="56"/>
                    </a:moveTo>
                    <a:cubicBezTo>
                      <a:pt x="65" y="61"/>
                      <a:pt x="61" y="65"/>
                      <a:pt x="55" y="67"/>
                    </a:cubicBezTo>
                    <a:cubicBezTo>
                      <a:pt x="53" y="68"/>
                      <a:pt x="50" y="69"/>
                      <a:pt x="47" y="69"/>
                    </a:cubicBezTo>
                    <a:cubicBezTo>
                      <a:pt x="45" y="69"/>
                      <a:pt x="44" y="69"/>
                      <a:pt x="42" y="70"/>
                    </a:cubicBezTo>
                    <a:cubicBezTo>
                      <a:pt x="41" y="70"/>
                      <a:pt x="39" y="70"/>
                      <a:pt x="38" y="70"/>
                    </a:cubicBezTo>
                    <a:cubicBezTo>
                      <a:pt x="32" y="70"/>
                      <a:pt x="27" y="70"/>
                      <a:pt x="22" y="69"/>
                    </a:cubicBezTo>
                    <a:cubicBezTo>
                      <a:pt x="17" y="67"/>
                      <a:pt x="13" y="65"/>
                      <a:pt x="10" y="63"/>
                    </a:cubicBezTo>
                    <a:cubicBezTo>
                      <a:pt x="7" y="60"/>
                      <a:pt x="6" y="57"/>
                      <a:pt x="5" y="54"/>
                    </a:cubicBezTo>
                    <a:cubicBezTo>
                      <a:pt x="5" y="52"/>
                      <a:pt x="5" y="51"/>
                      <a:pt x="5" y="50"/>
                    </a:cubicBezTo>
                    <a:cubicBezTo>
                      <a:pt x="5" y="49"/>
                      <a:pt x="5" y="48"/>
                      <a:pt x="5" y="47"/>
                    </a:cubicBezTo>
                    <a:cubicBezTo>
                      <a:pt x="5" y="46"/>
                      <a:pt x="5" y="45"/>
                      <a:pt x="5" y="45"/>
                    </a:cubicBezTo>
                    <a:cubicBezTo>
                      <a:pt x="5" y="45"/>
                      <a:pt x="5" y="45"/>
                      <a:pt x="5" y="45"/>
                    </a:cubicBezTo>
                    <a:cubicBezTo>
                      <a:pt x="5" y="45"/>
                      <a:pt x="5" y="44"/>
                      <a:pt x="5" y="43"/>
                    </a:cubicBezTo>
                    <a:cubicBezTo>
                      <a:pt x="5" y="41"/>
                      <a:pt x="5" y="39"/>
                      <a:pt x="6" y="36"/>
                    </a:cubicBezTo>
                    <a:cubicBezTo>
                      <a:pt x="7" y="33"/>
                      <a:pt x="8" y="30"/>
                      <a:pt x="10" y="27"/>
                    </a:cubicBezTo>
                    <a:cubicBezTo>
                      <a:pt x="12" y="23"/>
                      <a:pt x="15" y="20"/>
                      <a:pt x="18" y="17"/>
                    </a:cubicBezTo>
                    <a:cubicBezTo>
                      <a:pt x="22" y="14"/>
                      <a:pt x="27" y="12"/>
                      <a:pt x="32" y="11"/>
                    </a:cubicBezTo>
                    <a:cubicBezTo>
                      <a:pt x="33" y="10"/>
                      <a:pt x="34" y="10"/>
                      <a:pt x="35" y="10"/>
                    </a:cubicBezTo>
                    <a:cubicBezTo>
                      <a:pt x="38" y="10"/>
                      <a:pt x="38" y="10"/>
                      <a:pt x="38" y="10"/>
                    </a:cubicBezTo>
                    <a:cubicBezTo>
                      <a:pt x="38" y="10"/>
                      <a:pt x="38" y="10"/>
                      <a:pt x="38" y="10"/>
                    </a:cubicBezTo>
                    <a:cubicBezTo>
                      <a:pt x="38" y="10"/>
                      <a:pt x="38" y="10"/>
                      <a:pt x="38" y="10"/>
                    </a:cubicBezTo>
                    <a:cubicBezTo>
                      <a:pt x="39" y="10"/>
                      <a:pt x="38" y="10"/>
                      <a:pt x="38" y="10"/>
                    </a:cubicBezTo>
                    <a:cubicBezTo>
                      <a:pt x="38" y="10"/>
                      <a:pt x="38" y="10"/>
                      <a:pt x="38" y="10"/>
                    </a:cubicBezTo>
                    <a:cubicBezTo>
                      <a:pt x="38" y="10"/>
                      <a:pt x="38" y="10"/>
                      <a:pt x="38" y="10"/>
                    </a:cubicBezTo>
                    <a:cubicBezTo>
                      <a:pt x="39" y="10"/>
                      <a:pt x="39" y="10"/>
                      <a:pt x="39" y="10"/>
                    </a:cubicBezTo>
                    <a:cubicBezTo>
                      <a:pt x="42" y="10"/>
                      <a:pt x="45" y="11"/>
                      <a:pt x="47" y="12"/>
                    </a:cubicBezTo>
                    <a:cubicBezTo>
                      <a:pt x="50" y="13"/>
                      <a:pt x="52" y="14"/>
                      <a:pt x="55" y="16"/>
                    </a:cubicBezTo>
                    <a:cubicBezTo>
                      <a:pt x="57" y="18"/>
                      <a:pt x="59" y="20"/>
                      <a:pt x="61" y="22"/>
                    </a:cubicBezTo>
                    <a:cubicBezTo>
                      <a:pt x="64" y="27"/>
                      <a:pt x="67" y="32"/>
                      <a:pt x="68" y="38"/>
                    </a:cubicBezTo>
                    <a:cubicBezTo>
                      <a:pt x="69" y="44"/>
                      <a:pt x="69" y="51"/>
                      <a:pt x="67" y="56"/>
                    </a:cubicBezTo>
                    <a:close/>
                  </a:path>
                </a:pathLst>
              </a:custGeom>
              <a:solidFill>
                <a:srgbClr val="5B8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n>
                    <a:solidFill>
                      <a:srgbClr val="E6523E"/>
                    </a:solidFill>
                  </a:ln>
                  <a:solidFill>
                    <a:srgbClr val="E6523E"/>
                  </a:solidFill>
                </a:endParaRPr>
              </a:p>
            </p:txBody>
          </p:sp>
          <p:sp>
            <p:nvSpPr>
              <p:cNvPr id="48" name="Oval 14">
                <a:extLst>
                  <a:ext uri="{FF2B5EF4-FFF2-40B4-BE49-F238E27FC236}">
                    <a16:creationId xmlns="" xmlns:a16="http://schemas.microsoft.com/office/drawing/2014/main" id="{2E296856-084F-4E90-937C-47B00FB5E850}"/>
                  </a:ext>
                </a:extLst>
              </p:cNvPr>
              <p:cNvSpPr>
                <a:spLocks noChangeArrowheads="1"/>
              </p:cNvSpPr>
              <p:nvPr/>
            </p:nvSpPr>
            <p:spPr bwMode="auto">
              <a:xfrm>
                <a:off x="6295" y="3236"/>
                <a:ext cx="65" cy="65"/>
              </a:xfrm>
              <a:prstGeom prst="ellipse">
                <a:avLst/>
              </a:prstGeom>
              <a:solidFill>
                <a:srgbClr val="5B8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n>
                    <a:solidFill>
                      <a:srgbClr val="E6523E"/>
                    </a:solidFill>
                  </a:ln>
                  <a:solidFill>
                    <a:srgbClr val="E6523E"/>
                  </a:solidFill>
                </a:endParaRPr>
              </a:p>
            </p:txBody>
          </p:sp>
          <p:sp>
            <p:nvSpPr>
              <p:cNvPr id="49" name="Freeform 15">
                <a:extLst>
                  <a:ext uri="{FF2B5EF4-FFF2-40B4-BE49-F238E27FC236}">
                    <a16:creationId xmlns="" xmlns:a16="http://schemas.microsoft.com/office/drawing/2014/main" id="{FCAB5D44-BBBF-4964-9F2C-D35FA417C91A}"/>
                  </a:ext>
                </a:extLst>
              </p:cNvPr>
              <p:cNvSpPr>
                <a:spLocks noEditPoints="1"/>
              </p:cNvSpPr>
              <p:nvPr/>
            </p:nvSpPr>
            <p:spPr bwMode="auto">
              <a:xfrm>
                <a:off x="6226" y="3397"/>
                <a:ext cx="132" cy="173"/>
              </a:xfrm>
              <a:custGeom>
                <a:avLst/>
                <a:gdLst>
                  <a:gd name="T0" fmla="*/ 61 w 65"/>
                  <a:gd name="T1" fmla="*/ 13 h 85"/>
                  <a:gd name="T2" fmla="*/ 39 w 65"/>
                  <a:gd name="T3" fmla="*/ 4 h 85"/>
                  <a:gd name="T4" fmla="*/ 14 w 65"/>
                  <a:gd name="T5" fmla="*/ 0 h 85"/>
                  <a:gd name="T6" fmla="*/ 2 w 65"/>
                  <a:gd name="T7" fmla="*/ 2 h 85"/>
                  <a:gd name="T8" fmla="*/ 12 w 65"/>
                  <a:gd name="T9" fmla="*/ 8 h 85"/>
                  <a:gd name="T10" fmla="*/ 36 w 65"/>
                  <a:gd name="T11" fmla="*/ 15 h 85"/>
                  <a:gd name="T12" fmla="*/ 48 w 65"/>
                  <a:gd name="T13" fmla="*/ 21 h 85"/>
                  <a:gd name="T14" fmla="*/ 10 w 65"/>
                  <a:gd name="T15" fmla="*/ 34 h 85"/>
                  <a:gd name="T16" fmla="*/ 2 w 65"/>
                  <a:gd name="T17" fmla="*/ 39 h 85"/>
                  <a:gd name="T18" fmla="*/ 1 w 65"/>
                  <a:gd name="T19" fmla="*/ 42 h 85"/>
                  <a:gd name="T20" fmla="*/ 0 w 65"/>
                  <a:gd name="T21" fmla="*/ 46 h 85"/>
                  <a:gd name="T22" fmla="*/ 0 w 65"/>
                  <a:gd name="T23" fmla="*/ 47 h 85"/>
                  <a:gd name="T24" fmla="*/ 0 w 65"/>
                  <a:gd name="T25" fmla="*/ 47 h 85"/>
                  <a:gd name="T26" fmla="*/ 2 w 65"/>
                  <a:gd name="T27" fmla="*/ 50 h 85"/>
                  <a:gd name="T28" fmla="*/ 4 w 65"/>
                  <a:gd name="T29" fmla="*/ 53 h 85"/>
                  <a:gd name="T30" fmla="*/ 14 w 65"/>
                  <a:gd name="T31" fmla="*/ 57 h 85"/>
                  <a:gd name="T32" fmla="*/ 44 w 65"/>
                  <a:gd name="T33" fmla="*/ 60 h 85"/>
                  <a:gd name="T34" fmla="*/ 42 w 65"/>
                  <a:gd name="T35" fmla="*/ 63 h 85"/>
                  <a:gd name="T36" fmla="*/ 13 w 65"/>
                  <a:gd name="T37" fmla="*/ 80 h 85"/>
                  <a:gd name="T38" fmla="*/ 11 w 65"/>
                  <a:gd name="T39" fmla="*/ 83 h 85"/>
                  <a:gd name="T40" fmla="*/ 24 w 65"/>
                  <a:gd name="T41" fmla="*/ 81 h 85"/>
                  <a:gd name="T42" fmla="*/ 54 w 65"/>
                  <a:gd name="T43" fmla="*/ 66 h 85"/>
                  <a:gd name="T44" fmla="*/ 59 w 65"/>
                  <a:gd name="T45" fmla="*/ 62 h 85"/>
                  <a:gd name="T46" fmla="*/ 60 w 65"/>
                  <a:gd name="T47" fmla="*/ 59 h 85"/>
                  <a:gd name="T48" fmla="*/ 60 w 65"/>
                  <a:gd name="T49" fmla="*/ 58 h 85"/>
                  <a:gd name="T50" fmla="*/ 59 w 65"/>
                  <a:gd name="T51" fmla="*/ 55 h 85"/>
                  <a:gd name="T52" fmla="*/ 56 w 65"/>
                  <a:gd name="T53" fmla="*/ 53 h 85"/>
                  <a:gd name="T54" fmla="*/ 45 w 65"/>
                  <a:gd name="T55" fmla="*/ 50 h 85"/>
                  <a:gd name="T56" fmla="*/ 17 w 65"/>
                  <a:gd name="T57" fmla="*/ 46 h 85"/>
                  <a:gd name="T58" fmla="*/ 15 w 65"/>
                  <a:gd name="T59" fmla="*/ 45 h 85"/>
                  <a:gd name="T60" fmla="*/ 53 w 65"/>
                  <a:gd name="T61" fmla="*/ 33 h 85"/>
                  <a:gd name="T62" fmla="*/ 60 w 65"/>
                  <a:gd name="T63" fmla="*/ 30 h 85"/>
                  <a:gd name="T64" fmla="*/ 63 w 65"/>
                  <a:gd name="T65" fmla="*/ 26 h 85"/>
                  <a:gd name="T66" fmla="*/ 65 w 65"/>
                  <a:gd name="T67" fmla="*/ 22 h 85"/>
                  <a:gd name="T68" fmla="*/ 65 w 65"/>
                  <a:gd name="T69" fmla="*/ 21 h 85"/>
                  <a:gd name="T70" fmla="*/ 65 w 65"/>
                  <a:gd name="T71" fmla="*/ 20 h 85"/>
                  <a:gd name="T72" fmla="*/ 12 w 65"/>
                  <a:gd name="T73" fmla="*/ 44 h 85"/>
                  <a:gd name="T74" fmla="*/ 12 w 65"/>
                  <a:gd name="T75" fmla="*/ 4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 h="85">
                    <a:moveTo>
                      <a:pt x="64" y="17"/>
                    </a:moveTo>
                    <a:cubicBezTo>
                      <a:pt x="63" y="15"/>
                      <a:pt x="62" y="14"/>
                      <a:pt x="61" y="13"/>
                    </a:cubicBezTo>
                    <a:cubicBezTo>
                      <a:pt x="59" y="11"/>
                      <a:pt x="58" y="10"/>
                      <a:pt x="56" y="9"/>
                    </a:cubicBezTo>
                    <a:cubicBezTo>
                      <a:pt x="50" y="6"/>
                      <a:pt x="44" y="5"/>
                      <a:pt x="39" y="4"/>
                    </a:cubicBezTo>
                    <a:cubicBezTo>
                      <a:pt x="34" y="3"/>
                      <a:pt x="29" y="2"/>
                      <a:pt x="25" y="1"/>
                    </a:cubicBezTo>
                    <a:cubicBezTo>
                      <a:pt x="20" y="1"/>
                      <a:pt x="17" y="0"/>
                      <a:pt x="14" y="0"/>
                    </a:cubicBezTo>
                    <a:cubicBezTo>
                      <a:pt x="8" y="0"/>
                      <a:pt x="4" y="0"/>
                      <a:pt x="4" y="0"/>
                    </a:cubicBezTo>
                    <a:cubicBezTo>
                      <a:pt x="3" y="0"/>
                      <a:pt x="2" y="1"/>
                      <a:pt x="2" y="2"/>
                    </a:cubicBezTo>
                    <a:cubicBezTo>
                      <a:pt x="1" y="3"/>
                      <a:pt x="2" y="5"/>
                      <a:pt x="3" y="5"/>
                    </a:cubicBezTo>
                    <a:cubicBezTo>
                      <a:pt x="3" y="5"/>
                      <a:pt x="7" y="6"/>
                      <a:pt x="12" y="8"/>
                    </a:cubicBezTo>
                    <a:cubicBezTo>
                      <a:pt x="15" y="9"/>
                      <a:pt x="19" y="10"/>
                      <a:pt x="23" y="11"/>
                    </a:cubicBezTo>
                    <a:cubicBezTo>
                      <a:pt x="27" y="12"/>
                      <a:pt x="31" y="14"/>
                      <a:pt x="36" y="15"/>
                    </a:cubicBezTo>
                    <a:cubicBezTo>
                      <a:pt x="40" y="17"/>
                      <a:pt x="46" y="19"/>
                      <a:pt x="50" y="21"/>
                    </a:cubicBezTo>
                    <a:cubicBezTo>
                      <a:pt x="49" y="21"/>
                      <a:pt x="49" y="21"/>
                      <a:pt x="48" y="21"/>
                    </a:cubicBezTo>
                    <a:cubicBezTo>
                      <a:pt x="43" y="24"/>
                      <a:pt x="37" y="25"/>
                      <a:pt x="30" y="27"/>
                    </a:cubicBezTo>
                    <a:cubicBezTo>
                      <a:pt x="24" y="29"/>
                      <a:pt x="17" y="30"/>
                      <a:pt x="10" y="34"/>
                    </a:cubicBezTo>
                    <a:cubicBezTo>
                      <a:pt x="8" y="35"/>
                      <a:pt x="6" y="35"/>
                      <a:pt x="4" y="37"/>
                    </a:cubicBezTo>
                    <a:cubicBezTo>
                      <a:pt x="3" y="38"/>
                      <a:pt x="3" y="38"/>
                      <a:pt x="2" y="39"/>
                    </a:cubicBezTo>
                    <a:cubicBezTo>
                      <a:pt x="2" y="40"/>
                      <a:pt x="2" y="40"/>
                      <a:pt x="1" y="40"/>
                    </a:cubicBezTo>
                    <a:cubicBezTo>
                      <a:pt x="1" y="41"/>
                      <a:pt x="1" y="41"/>
                      <a:pt x="1" y="42"/>
                    </a:cubicBezTo>
                    <a:cubicBezTo>
                      <a:pt x="0" y="43"/>
                      <a:pt x="0" y="44"/>
                      <a:pt x="0" y="45"/>
                    </a:cubicBezTo>
                    <a:cubicBezTo>
                      <a:pt x="0" y="45"/>
                      <a:pt x="0" y="47"/>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1" y="48"/>
                      <a:pt x="1" y="48"/>
                    </a:cubicBezTo>
                    <a:cubicBezTo>
                      <a:pt x="1" y="49"/>
                      <a:pt x="1" y="50"/>
                      <a:pt x="2" y="50"/>
                    </a:cubicBezTo>
                    <a:cubicBezTo>
                      <a:pt x="2" y="51"/>
                      <a:pt x="2" y="51"/>
                      <a:pt x="3" y="51"/>
                    </a:cubicBezTo>
                    <a:cubicBezTo>
                      <a:pt x="3" y="52"/>
                      <a:pt x="4" y="53"/>
                      <a:pt x="4" y="53"/>
                    </a:cubicBezTo>
                    <a:cubicBezTo>
                      <a:pt x="6" y="54"/>
                      <a:pt x="7" y="55"/>
                      <a:pt x="8" y="55"/>
                    </a:cubicBezTo>
                    <a:cubicBezTo>
                      <a:pt x="10" y="56"/>
                      <a:pt x="12" y="57"/>
                      <a:pt x="14" y="57"/>
                    </a:cubicBezTo>
                    <a:cubicBezTo>
                      <a:pt x="21" y="59"/>
                      <a:pt x="28" y="59"/>
                      <a:pt x="34" y="60"/>
                    </a:cubicBezTo>
                    <a:cubicBezTo>
                      <a:pt x="37" y="60"/>
                      <a:pt x="40" y="60"/>
                      <a:pt x="44" y="60"/>
                    </a:cubicBezTo>
                    <a:cubicBezTo>
                      <a:pt x="44" y="60"/>
                      <a:pt x="45" y="60"/>
                      <a:pt x="46" y="61"/>
                    </a:cubicBezTo>
                    <a:cubicBezTo>
                      <a:pt x="45" y="61"/>
                      <a:pt x="44" y="62"/>
                      <a:pt x="42" y="63"/>
                    </a:cubicBezTo>
                    <a:cubicBezTo>
                      <a:pt x="34" y="69"/>
                      <a:pt x="26" y="73"/>
                      <a:pt x="21" y="75"/>
                    </a:cubicBezTo>
                    <a:cubicBezTo>
                      <a:pt x="16" y="78"/>
                      <a:pt x="13" y="80"/>
                      <a:pt x="13" y="80"/>
                    </a:cubicBezTo>
                    <a:cubicBezTo>
                      <a:pt x="13" y="80"/>
                      <a:pt x="13" y="80"/>
                      <a:pt x="13" y="80"/>
                    </a:cubicBezTo>
                    <a:cubicBezTo>
                      <a:pt x="11" y="80"/>
                      <a:pt x="11" y="82"/>
                      <a:pt x="11" y="83"/>
                    </a:cubicBezTo>
                    <a:cubicBezTo>
                      <a:pt x="12" y="84"/>
                      <a:pt x="13" y="85"/>
                      <a:pt x="15" y="85"/>
                    </a:cubicBezTo>
                    <a:cubicBezTo>
                      <a:pt x="15" y="85"/>
                      <a:pt x="18" y="83"/>
                      <a:pt x="24" y="81"/>
                    </a:cubicBezTo>
                    <a:cubicBezTo>
                      <a:pt x="29" y="79"/>
                      <a:pt x="37" y="75"/>
                      <a:pt x="47" y="71"/>
                    </a:cubicBezTo>
                    <a:cubicBezTo>
                      <a:pt x="49" y="69"/>
                      <a:pt x="51" y="68"/>
                      <a:pt x="54" y="66"/>
                    </a:cubicBezTo>
                    <a:cubicBezTo>
                      <a:pt x="55" y="65"/>
                      <a:pt x="57" y="65"/>
                      <a:pt x="58" y="63"/>
                    </a:cubicBezTo>
                    <a:cubicBezTo>
                      <a:pt x="58" y="62"/>
                      <a:pt x="58" y="63"/>
                      <a:pt x="59" y="62"/>
                    </a:cubicBezTo>
                    <a:cubicBezTo>
                      <a:pt x="59" y="61"/>
                      <a:pt x="59" y="60"/>
                      <a:pt x="60" y="60"/>
                    </a:cubicBezTo>
                    <a:cubicBezTo>
                      <a:pt x="60" y="59"/>
                      <a:pt x="60" y="59"/>
                      <a:pt x="60" y="59"/>
                    </a:cubicBezTo>
                    <a:cubicBezTo>
                      <a:pt x="60" y="60"/>
                      <a:pt x="60" y="58"/>
                      <a:pt x="60" y="58"/>
                    </a:cubicBezTo>
                    <a:cubicBezTo>
                      <a:pt x="60" y="58"/>
                      <a:pt x="60" y="58"/>
                      <a:pt x="60" y="58"/>
                    </a:cubicBezTo>
                    <a:cubicBezTo>
                      <a:pt x="60" y="57"/>
                      <a:pt x="60" y="57"/>
                      <a:pt x="60" y="57"/>
                    </a:cubicBezTo>
                    <a:cubicBezTo>
                      <a:pt x="59" y="56"/>
                      <a:pt x="59" y="56"/>
                      <a:pt x="59" y="55"/>
                    </a:cubicBezTo>
                    <a:cubicBezTo>
                      <a:pt x="59" y="55"/>
                      <a:pt x="58" y="54"/>
                      <a:pt x="58" y="54"/>
                    </a:cubicBezTo>
                    <a:cubicBezTo>
                      <a:pt x="57" y="53"/>
                      <a:pt x="57" y="53"/>
                      <a:pt x="56" y="53"/>
                    </a:cubicBezTo>
                    <a:cubicBezTo>
                      <a:pt x="56" y="53"/>
                      <a:pt x="55" y="52"/>
                      <a:pt x="55" y="52"/>
                    </a:cubicBezTo>
                    <a:cubicBezTo>
                      <a:pt x="51" y="51"/>
                      <a:pt x="48" y="51"/>
                      <a:pt x="45" y="50"/>
                    </a:cubicBezTo>
                    <a:cubicBezTo>
                      <a:pt x="42" y="50"/>
                      <a:pt x="38" y="49"/>
                      <a:pt x="35" y="49"/>
                    </a:cubicBezTo>
                    <a:cubicBezTo>
                      <a:pt x="29" y="48"/>
                      <a:pt x="22" y="47"/>
                      <a:pt x="17" y="46"/>
                    </a:cubicBezTo>
                    <a:cubicBezTo>
                      <a:pt x="16" y="45"/>
                      <a:pt x="15" y="45"/>
                      <a:pt x="15" y="45"/>
                    </a:cubicBezTo>
                    <a:cubicBezTo>
                      <a:pt x="15" y="45"/>
                      <a:pt x="15" y="45"/>
                      <a:pt x="15" y="45"/>
                    </a:cubicBezTo>
                    <a:cubicBezTo>
                      <a:pt x="20" y="43"/>
                      <a:pt x="27" y="41"/>
                      <a:pt x="33" y="39"/>
                    </a:cubicBezTo>
                    <a:cubicBezTo>
                      <a:pt x="40" y="38"/>
                      <a:pt x="47" y="36"/>
                      <a:pt x="53" y="33"/>
                    </a:cubicBezTo>
                    <a:cubicBezTo>
                      <a:pt x="55" y="33"/>
                      <a:pt x="57" y="32"/>
                      <a:pt x="59" y="31"/>
                    </a:cubicBezTo>
                    <a:cubicBezTo>
                      <a:pt x="60" y="30"/>
                      <a:pt x="60" y="30"/>
                      <a:pt x="60" y="30"/>
                    </a:cubicBezTo>
                    <a:cubicBezTo>
                      <a:pt x="61" y="29"/>
                      <a:pt x="61" y="29"/>
                      <a:pt x="62" y="28"/>
                    </a:cubicBezTo>
                    <a:cubicBezTo>
                      <a:pt x="62" y="28"/>
                      <a:pt x="63" y="27"/>
                      <a:pt x="63" y="26"/>
                    </a:cubicBezTo>
                    <a:cubicBezTo>
                      <a:pt x="64" y="26"/>
                      <a:pt x="64" y="24"/>
                      <a:pt x="65" y="22"/>
                    </a:cubicBezTo>
                    <a:cubicBezTo>
                      <a:pt x="65" y="22"/>
                      <a:pt x="65" y="22"/>
                      <a:pt x="65" y="22"/>
                    </a:cubicBezTo>
                    <a:cubicBezTo>
                      <a:pt x="65" y="22"/>
                      <a:pt x="65" y="22"/>
                      <a:pt x="65" y="22"/>
                    </a:cubicBezTo>
                    <a:cubicBezTo>
                      <a:pt x="65" y="21"/>
                      <a:pt x="65" y="21"/>
                      <a:pt x="65" y="21"/>
                    </a:cubicBezTo>
                    <a:cubicBezTo>
                      <a:pt x="65" y="21"/>
                      <a:pt x="65" y="22"/>
                      <a:pt x="65" y="20"/>
                    </a:cubicBezTo>
                    <a:cubicBezTo>
                      <a:pt x="65" y="20"/>
                      <a:pt x="65" y="20"/>
                      <a:pt x="65" y="20"/>
                    </a:cubicBezTo>
                    <a:cubicBezTo>
                      <a:pt x="64" y="19"/>
                      <a:pt x="64" y="18"/>
                      <a:pt x="64" y="17"/>
                    </a:cubicBezTo>
                    <a:close/>
                    <a:moveTo>
                      <a:pt x="12" y="44"/>
                    </a:moveTo>
                    <a:cubicBezTo>
                      <a:pt x="12" y="44"/>
                      <a:pt x="12" y="44"/>
                      <a:pt x="12" y="44"/>
                    </a:cubicBezTo>
                    <a:cubicBezTo>
                      <a:pt x="12" y="44"/>
                      <a:pt x="12" y="44"/>
                      <a:pt x="12" y="44"/>
                    </a:cubicBezTo>
                    <a:close/>
                  </a:path>
                </a:pathLst>
              </a:custGeom>
              <a:solidFill>
                <a:srgbClr val="5B8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n>
                    <a:solidFill>
                      <a:srgbClr val="E6523E"/>
                    </a:solidFill>
                  </a:ln>
                  <a:solidFill>
                    <a:srgbClr val="E6523E"/>
                  </a:solidFill>
                </a:endParaRPr>
              </a:p>
            </p:txBody>
          </p:sp>
        </p:grpSp>
      </p:grpSp>
      <p:grpSp>
        <p:nvGrpSpPr>
          <p:cNvPr id="141" name="组合 140">
            <a:extLst>
              <a:ext uri="{FF2B5EF4-FFF2-40B4-BE49-F238E27FC236}">
                <a16:creationId xmlns="" xmlns:a16="http://schemas.microsoft.com/office/drawing/2014/main" id="{B961DD61-A693-4FAA-A63C-58FAA10AD90A}"/>
              </a:ext>
            </a:extLst>
          </p:cNvPr>
          <p:cNvGrpSpPr/>
          <p:nvPr/>
        </p:nvGrpSpPr>
        <p:grpSpPr>
          <a:xfrm>
            <a:off x="0" y="-180524"/>
            <a:ext cx="3895976" cy="1734577"/>
            <a:chOff x="0" y="0"/>
            <a:chExt cx="3895976" cy="1734577"/>
          </a:xfrm>
        </p:grpSpPr>
        <p:sp>
          <p:nvSpPr>
            <p:cNvPr id="140" name="文本框 139">
              <a:extLst>
                <a:ext uri="{FF2B5EF4-FFF2-40B4-BE49-F238E27FC236}">
                  <a16:creationId xmlns="" xmlns:a16="http://schemas.microsoft.com/office/drawing/2014/main" id="{8BB5D588-48CA-49DB-8826-0A46CA85F799}"/>
                </a:ext>
              </a:extLst>
            </p:cNvPr>
            <p:cNvSpPr txBox="1"/>
            <p:nvPr/>
          </p:nvSpPr>
          <p:spPr>
            <a:xfrm>
              <a:off x="115690" y="0"/>
              <a:ext cx="3780286" cy="1734577"/>
            </a:xfrm>
            <a:prstGeom prst="rect">
              <a:avLst/>
            </a:prstGeom>
            <a:noFill/>
          </p:spPr>
          <p:txBody>
            <a:bodyPr wrap="square" rtlCol="0">
              <a:spAutoFit/>
            </a:bodyPr>
            <a:lstStyle/>
            <a:p>
              <a:pPr algn="ctr">
                <a:lnSpc>
                  <a:spcPct val="120000"/>
                </a:lnSpc>
              </a:pPr>
              <a:r>
                <a:rPr lang="en-US" altLang="zh-CN" sz="9600">
                  <a:solidFill>
                    <a:srgbClr val="5B8AFF"/>
                  </a:solidFill>
                  <a:latin typeface="Snap ITC" panose="04040A07060A02020202" pitchFamily="82" charset="0"/>
                </a:rPr>
                <a:t>Judy</a:t>
              </a:r>
              <a:endParaRPr lang="zh-CN" altLang="en-US" sz="9600">
                <a:solidFill>
                  <a:srgbClr val="5B8AFF"/>
                </a:solidFill>
                <a:latin typeface="Snap ITC" panose="04040A07060A02020202" pitchFamily="82" charset="0"/>
              </a:endParaRPr>
            </a:p>
          </p:txBody>
        </p:sp>
        <p:sp>
          <p:nvSpPr>
            <p:cNvPr id="139" name="文本框 138">
              <a:extLst>
                <a:ext uri="{FF2B5EF4-FFF2-40B4-BE49-F238E27FC236}">
                  <a16:creationId xmlns="" xmlns:a16="http://schemas.microsoft.com/office/drawing/2014/main" id="{55524D8D-95F5-4D01-BA1D-C170D53E4D1A}"/>
                </a:ext>
              </a:extLst>
            </p:cNvPr>
            <p:cNvSpPr txBox="1"/>
            <p:nvPr/>
          </p:nvSpPr>
          <p:spPr>
            <a:xfrm>
              <a:off x="0" y="0"/>
              <a:ext cx="3780286" cy="1734577"/>
            </a:xfrm>
            <a:prstGeom prst="rect">
              <a:avLst/>
            </a:prstGeom>
            <a:noFill/>
          </p:spPr>
          <p:txBody>
            <a:bodyPr wrap="square" rtlCol="0">
              <a:spAutoFit/>
            </a:bodyPr>
            <a:lstStyle/>
            <a:p>
              <a:pPr algn="ctr">
                <a:lnSpc>
                  <a:spcPct val="120000"/>
                </a:lnSpc>
              </a:pPr>
              <a:r>
                <a:rPr lang="en-US" altLang="zh-CN" sz="9600">
                  <a:solidFill>
                    <a:schemeClr val="bg1"/>
                  </a:solidFill>
                  <a:latin typeface="Snap ITC" panose="04040A07060A02020202" pitchFamily="82" charset="0"/>
                </a:rPr>
                <a:t>Judy</a:t>
              </a:r>
              <a:endParaRPr lang="zh-CN" altLang="en-US" sz="9600">
                <a:solidFill>
                  <a:schemeClr val="bg1"/>
                </a:solidFill>
                <a:latin typeface="Snap ITC" panose="04040A07060A02020202" pitchFamily="82" charset="0"/>
              </a:endParaRPr>
            </a:p>
          </p:txBody>
        </p:sp>
      </p:grpSp>
      <p:grpSp>
        <p:nvGrpSpPr>
          <p:cNvPr id="144" name="组合 143">
            <a:extLst>
              <a:ext uri="{FF2B5EF4-FFF2-40B4-BE49-F238E27FC236}">
                <a16:creationId xmlns="" xmlns:a16="http://schemas.microsoft.com/office/drawing/2014/main" id="{B4C9B6C4-94D3-40E7-B949-FCCCDCB45845}"/>
              </a:ext>
            </a:extLst>
          </p:cNvPr>
          <p:cNvGrpSpPr/>
          <p:nvPr/>
        </p:nvGrpSpPr>
        <p:grpSpPr>
          <a:xfrm>
            <a:off x="8382970" y="5126005"/>
            <a:ext cx="3894586" cy="1734577"/>
            <a:chOff x="8587713" y="3038451"/>
            <a:chExt cx="3894586" cy="1734577"/>
          </a:xfrm>
        </p:grpSpPr>
        <p:sp>
          <p:nvSpPr>
            <p:cNvPr id="143" name="文本框 142">
              <a:extLst>
                <a:ext uri="{FF2B5EF4-FFF2-40B4-BE49-F238E27FC236}">
                  <a16:creationId xmlns="" xmlns:a16="http://schemas.microsoft.com/office/drawing/2014/main" id="{0E8AB8D6-7CBD-4B5E-A0D7-71DC5EA523BB}"/>
                </a:ext>
              </a:extLst>
            </p:cNvPr>
            <p:cNvSpPr txBox="1"/>
            <p:nvPr/>
          </p:nvSpPr>
          <p:spPr>
            <a:xfrm>
              <a:off x="8702013" y="3038451"/>
              <a:ext cx="3780286" cy="1734577"/>
            </a:xfrm>
            <a:prstGeom prst="rect">
              <a:avLst/>
            </a:prstGeom>
            <a:noFill/>
          </p:spPr>
          <p:txBody>
            <a:bodyPr wrap="square" rtlCol="0">
              <a:spAutoFit/>
            </a:bodyPr>
            <a:lstStyle/>
            <a:p>
              <a:pPr algn="ctr">
                <a:lnSpc>
                  <a:spcPct val="120000"/>
                </a:lnSpc>
              </a:pPr>
              <a:r>
                <a:rPr lang="en-US" altLang="zh-CN" sz="9600">
                  <a:solidFill>
                    <a:srgbClr val="E6523E"/>
                  </a:solidFill>
                  <a:latin typeface="Snap ITC" panose="04040A07060A02020202" pitchFamily="82" charset="0"/>
                </a:rPr>
                <a:t>Nick</a:t>
              </a:r>
              <a:endParaRPr lang="zh-CN" altLang="en-US" sz="9600">
                <a:solidFill>
                  <a:srgbClr val="E6523E"/>
                </a:solidFill>
                <a:latin typeface="Snap ITC" panose="04040A07060A02020202" pitchFamily="82" charset="0"/>
              </a:endParaRPr>
            </a:p>
          </p:txBody>
        </p:sp>
        <p:sp>
          <p:nvSpPr>
            <p:cNvPr id="142" name="文本框 141">
              <a:extLst>
                <a:ext uri="{FF2B5EF4-FFF2-40B4-BE49-F238E27FC236}">
                  <a16:creationId xmlns="" xmlns:a16="http://schemas.microsoft.com/office/drawing/2014/main" id="{A582D6A0-3170-4674-9963-6B19240E0570}"/>
                </a:ext>
              </a:extLst>
            </p:cNvPr>
            <p:cNvSpPr txBox="1"/>
            <p:nvPr/>
          </p:nvSpPr>
          <p:spPr>
            <a:xfrm>
              <a:off x="8587713" y="3038451"/>
              <a:ext cx="3780286" cy="1734577"/>
            </a:xfrm>
            <a:prstGeom prst="rect">
              <a:avLst/>
            </a:prstGeom>
            <a:noFill/>
          </p:spPr>
          <p:txBody>
            <a:bodyPr wrap="square" rtlCol="0">
              <a:spAutoFit/>
            </a:bodyPr>
            <a:lstStyle/>
            <a:p>
              <a:pPr algn="ctr">
                <a:lnSpc>
                  <a:spcPct val="120000"/>
                </a:lnSpc>
              </a:pPr>
              <a:r>
                <a:rPr lang="en-US" altLang="zh-CN" sz="9600">
                  <a:solidFill>
                    <a:schemeClr val="bg1"/>
                  </a:solidFill>
                  <a:latin typeface="Snap ITC" panose="04040A07060A02020202" pitchFamily="82" charset="0"/>
                </a:rPr>
                <a:t>Nick</a:t>
              </a:r>
              <a:endParaRPr lang="zh-CN" altLang="en-US" sz="9600">
                <a:solidFill>
                  <a:schemeClr val="bg1"/>
                </a:solidFill>
                <a:latin typeface="Snap ITC" panose="04040A07060A02020202" pitchFamily="82" charset="0"/>
              </a:endParaRPr>
            </a:p>
          </p:txBody>
        </p:sp>
      </p:grpSp>
    </p:spTree>
    <p:extLst>
      <p:ext uri="{BB962C8B-B14F-4D97-AF65-F5344CB8AC3E}">
        <p14:creationId xmlns:p14="http://schemas.microsoft.com/office/powerpoint/2010/main" val="376053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户外, 道路, 建筑物, 天空&#10;&#10;已生成极高可信度的说明">
            <a:extLst>
              <a:ext uri="{FF2B5EF4-FFF2-40B4-BE49-F238E27FC236}">
                <a16:creationId xmlns="" xmlns:a16="http://schemas.microsoft.com/office/drawing/2014/main" id="{7B985351-EE9B-45F7-9B7C-19D90589C64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4" name="任意多边形: 形状 13">
            <a:extLst>
              <a:ext uri="{FF2B5EF4-FFF2-40B4-BE49-F238E27FC236}">
                <a16:creationId xmlns="" xmlns:a16="http://schemas.microsoft.com/office/drawing/2014/main" id="{0382DD1F-F003-4EEE-9360-1BE54FA02AC8}"/>
              </a:ext>
            </a:extLst>
          </p:cNvPr>
          <p:cNvSpPr/>
          <p:nvPr/>
        </p:nvSpPr>
        <p:spPr>
          <a:xfrm>
            <a:off x="209550" y="300498"/>
            <a:ext cx="9223736" cy="2023601"/>
          </a:xfrm>
          <a:custGeom>
            <a:avLst/>
            <a:gdLst>
              <a:gd name="connsiteX0" fmla="*/ 7229475 w 8364761"/>
              <a:gd name="connsiteY0" fmla="*/ 1435100 h 1835150"/>
              <a:gd name="connsiteX1" fmla="*/ 7429500 w 8364761"/>
              <a:gd name="connsiteY1" fmla="*/ 1635125 h 1835150"/>
              <a:gd name="connsiteX2" fmla="*/ 7229475 w 8364761"/>
              <a:gd name="connsiteY2" fmla="*/ 1835150 h 1835150"/>
              <a:gd name="connsiteX3" fmla="*/ 7029450 w 8364761"/>
              <a:gd name="connsiteY3" fmla="*/ 1635125 h 1835150"/>
              <a:gd name="connsiteX4" fmla="*/ 7229475 w 8364761"/>
              <a:gd name="connsiteY4" fmla="*/ 1435100 h 1835150"/>
              <a:gd name="connsiteX5" fmla="*/ 7592786 w 8364761"/>
              <a:gd name="connsiteY5" fmla="*/ 838200 h 1835150"/>
              <a:gd name="connsiteX6" fmla="*/ 8164736 w 8364761"/>
              <a:gd name="connsiteY6" fmla="*/ 838200 h 1835150"/>
              <a:gd name="connsiteX7" fmla="*/ 8364761 w 8364761"/>
              <a:gd name="connsiteY7" fmla="*/ 1038225 h 1835150"/>
              <a:gd name="connsiteX8" fmla="*/ 8164736 w 8364761"/>
              <a:gd name="connsiteY8" fmla="*/ 1238250 h 1835150"/>
              <a:gd name="connsiteX9" fmla="*/ 7592786 w 8364761"/>
              <a:gd name="connsiteY9" fmla="*/ 1238250 h 1835150"/>
              <a:gd name="connsiteX10" fmla="*/ 7392761 w 8364761"/>
              <a:gd name="connsiteY10" fmla="*/ 1038225 h 1835150"/>
              <a:gd name="connsiteX11" fmla="*/ 7592786 w 8364761"/>
              <a:gd name="connsiteY11" fmla="*/ 838200 h 1835150"/>
              <a:gd name="connsiteX12" fmla="*/ 4201886 w 8364761"/>
              <a:gd name="connsiteY12" fmla="*/ 0 h 1835150"/>
              <a:gd name="connsiteX13" fmla="*/ 7648575 w 8364761"/>
              <a:gd name="connsiteY13" fmla="*/ 0 h 1835150"/>
              <a:gd name="connsiteX14" fmla="*/ 7962900 w 8364761"/>
              <a:gd name="connsiteY14" fmla="*/ 314325 h 1835150"/>
              <a:gd name="connsiteX15" fmla="*/ 7648575 w 8364761"/>
              <a:gd name="connsiteY15" fmla="*/ 628650 h 1835150"/>
              <a:gd name="connsiteX16" fmla="*/ 6215404 w 8364761"/>
              <a:gd name="connsiteY16" fmla="*/ 628650 h 1835150"/>
              <a:gd name="connsiteX17" fmla="*/ 6248873 w 8364761"/>
              <a:gd name="connsiteY17" fmla="*/ 736467 h 1835150"/>
              <a:gd name="connsiteX18" fmla="*/ 6259128 w 8364761"/>
              <a:gd name="connsiteY18" fmla="*/ 838200 h 1835150"/>
              <a:gd name="connsiteX19" fmla="*/ 6829425 w 8364761"/>
              <a:gd name="connsiteY19" fmla="*/ 838200 h 1835150"/>
              <a:gd name="connsiteX20" fmla="*/ 7029450 w 8364761"/>
              <a:gd name="connsiteY20" fmla="*/ 1038225 h 1835150"/>
              <a:gd name="connsiteX21" fmla="*/ 6829425 w 8364761"/>
              <a:gd name="connsiteY21" fmla="*/ 1238250 h 1835150"/>
              <a:gd name="connsiteX22" fmla="*/ 6207520 w 8364761"/>
              <a:gd name="connsiteY22" fmla="*/ 1238250 h 1835150"/>
              <a:gd name="connsiteX23" fmla="*/ 6195592 w 8364761"/>
              <a:gd name="connsiteY23" fmla="*/ 1276676 h 1835150"/>
              <a:gd name="connsiteX24" fmla="*/ 6111285 w 8364761"/>
              <a:gd name="connsiteY24" fmla="*/ 1432000 h 1835150"/>
              <a:gd name="connsiteX25" fmla="*/ 6109850 w 8364761"/>
              <a:gd name="connsiteY25" fmla="*/ 1433739 h 1835150"/>
              <a:gd name="connsiteX26" fmla="*/ 6201455 w 8364761"/>
              <a:gd name="connsiteY26" fmla="*/ 1433739 h 1835150"/>
              <a:gd name="connsiteX27" fmla="*/ 6401480 w 8364761"/>
              <a:gd name="connsiteY27" fmla="*/ 1633764 h 1835150"/>
              <a:gd name="connsiteX28" fmla="*/ 6201455 w 8364761"/>
              <a:gd name="connsiteY28" fmla="*/ 1833789 h 1835150"/>
              <a:gd name="connsiteX29" fmla="*/ 5380003 w 8364761"/>
              <a:gd name="connsiteY29" fmla="*/ 1833789 h 1835150"/>
              <a:gd name="connsiteX30" fmla="*/ 5353050 w 8364761"/>
              <a:gd name="connsiteY30" fmla="*/ 1835150 h 1835150"/>
              <a:gd name="connsiteX31" fmla="*/ 914400 w 8364761"/>
              <a:gd name="connsiteY31" fmla="*/ 1835150 h 1835150"/>
              <a:gd name="connsiteX32" fmla="*/ 0 w 8364761"/>
              <a:gd name="connsiteY32" fmla="*/ 920750 h 1835150"/>
              <a:gd name="connsiteX33" fmla="*/ 914400 w 8364761"/>
              <a:gd name="connsiteY33" fmla="*/ 6350 h 1835150"/>
              <a:gd name="connsiteX34" fmla="*/ 4138895 w 8364761"/>
              <a:gd name="connsiteY34" fmla="*/ 6350 h 183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364761" h="1835150">
                <a:moveTo>
                  <a:pt x="7229475" y="1435100"/>
                </a:moveTo>
                <a:cubicBezTo>
                  <a:pt x="7339946" y="1435100"/>
                  <a:pt x="7429500" y="1524654"/>
                  <a:pt x="7429500" y="1635125"/>
                </a:cubicBezTo>
                <a:cubicBezTo>
                  <a:pt x="7429500" y="1745596"/>
                  <a:pt x="7339946" y="1835150"/>
                  <a:pt x="7229475" y="1835150"/>
                </a:cubicBezTo>
                <a:cubicBezTo>
                  <a:pt x="7119004" y="1835150"/>
                  <a:pt x="7029450" y="1745596"/>
                  <a:pt x="7029450" y="1635125"/>
                </a:cubicBezTo>
                <a:cubicBezTo>
                  <a:pt x="7029450" y="1524654"/>
                  <a:pt x="7119004" y="1435100"/>
                  <a:pt x="7229475" y="1435100"/>
                </a:cubicBezTo>
                <a:close/>
                <a:moveTo>
                  <a:pt x="7592786" y="838200"/>
                </a:moveTo>
                <a:lnTo>
                  <a:pt x="8164736" y="838200"/>
                </a:lnTo>
                <a:cubicBezTo>
                  <a:pt x="8275207" y="838200"/>
                  <a:pt x="8364761" y="927754"/>
                  <a:pt x="8364761" y="1038225"/>
                </a:cubicBezTo>
                <a:cubicBezTo>
                  <a:pt x="8364761" y="1148696"/>
                  <a:pt x="8275207" y="1238250"/>
                  <a:pt x="8164736" y="1238250"/>
                </a:cubicBezTo>
                <a:lnTo>
                  <a:pt x="7592786" y="1238250"/>
                </a:lnTo>
                <a:cubicBezTo>
                  <a:pt x="7482315" y="1238250"/>
                  <a:pt x="7392761" y="1148696"/>
                  <a:pt x="7392761" y="1038225"/>
                </a:cubicBezTo>
                <a:cubicBezTo>
                  <a:pt x="7392761" y="927754"/>
                  <a:pt x="7482315" y="838200"/>
                  <a:pt x="7592786" y="838200"/>
                </a:cubicBezTo>
                <a:close/>
                <a:moveTo>
                  <a:pt x="4201886" y="0"/>
                </a:moveTo>
                <a:lnTo>
                  <a:pt x="7648575" y="0"/>
                </a:lnTo>
                <a:cubicBezTo>
                  <a:pt x="7822172" y="0"/>
                  <a:pt x="7962900" y="140728"/>
                  <a:pt x="7962900" y="314325"/>
                </a:cubicBezTo>
                <a:cubicBezTo>
                  <a:pt x="7962900" y="487922"/>
                  <a:pt x="7822172" y="628650"/>
                  <a:pt x="7648575" y="628650"/>
                </a:cubicBezTo>
                <a:lnTo>
                  <a:pt x="6215404" y="628650"/>
                </a:lnTo>
                <a:lnTo>
                  <a:pt x="6248873" y="736467"/>
                </a:lnTo>
                <a:lnTo>
                  <a:pt x="6259128" y="838200"/>
                </a:lnTo>
                <a:lnTo>
                  <a:pt x="6829425" y="838200"/>
                </a:lnTo>
                <a:cubicBezTo>
                  <a:pt x="6939896" y="838200"/>
                  <a:pt x="7029450" y="927754"/>
                  <a:pt x="7029450" y="1038225"/>
                </a:cubicBezTo>
                <a:cubicBezTo>
                  <a:pt x="7029450" y="1148696"/>
                  <a:pt x="6939896" y="1238250"/>
                  <a:pt x="6829425" y="1238250"/>
                </a:cubicBezTo>
                <a:lnTo>
                  <a:pt x="6207520" y="1238250"/>
                </a:lnTo>
                <a:lnTo>
                  <a:pt x="6195592" y="1276676"/>
                </a:lnTo>
                <a:cubicBezTo>
                  <a:pt x="6172456" y="1331374"/>
                  <a:pt x="6144150" y="1383353"/>
                  <a:pt x="6111285" y="1432000"/>
                </a:cubicBezTo>
                <a:lnTo>
                  <a:pt x="6109850" y="1433739"/>
                </a:lnTo>
                <a:lnTo>
                  <a:pt x="6201455" y="1433739"/>
                </a:lnTo>
                <a:cubicBezTo>
                  <a:pt x="6311926" y="1433739"/>
                  <a:pt x="6401480" y="1523293"/>
                  <a:pt x="6401480" y="1633764"/>
                </a:cubicBezTo>
                <a:cubicBezTo>
                  <a:pt x="6401480" y="1744235"/>
                  <a:pt x="6311926" y="1833789"/>
                  <a:pt x="6201455" y="1833789"/>
                </a:cubicBezTo>
                <a:lnTo>
                  <a:pt x="5380003" y="1833789"/>
                </a:lnTo>
                <a:lnTo>
                  <a:pt x="5353050" y="1835150"/>
                </a:lnTo>
                <a:lnTo>
                  <a:pt x="914400" y="1835150"/>
                </a:lnTo>
                <a:cubicBezTo>
                  <a:pt x="409391" y="1835150"/>
                  <a:pt x="0" y="1425759"/>
                  <a:pt x="0" y="920750"/>
                </a:cubicBezTo>
                <a:cubicBezTo>
                  <a:pt x="0" y="415741"/>
                  <a:pt x="409391" y="6350"/>
                  <a:pt x="914400" y="6350"/>
                </a:cubicBezTo>
                <a:lnTo>
                  <a:pt x="4138895" y="6350"/>
                </a:lnTo>
                <a:close/>
              </a:path>
            </a:pathLst>
          </a:custGeom>
          <a:solidFill>
            <a:schemeClr val="bg1"/>
          </a:solidFill>
          <a:ln>
            <a:noFill/>
          </a:ln>
          <a:effectLst>
            <a:outerShdw blurRad="635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图片包含 人员&#10;&#10;已生成高可信度的说明">
            <a:extLst>
              <a:ext uri="{FF2B5EF4-FFF2-40B4-BE49-F238E27FC236}">
                <a16:creationId xmlns="" xmlns:a16="http://schemas.microsoft.com/office/drawing/2014/main" id="{C655E894-53E3-4A67-82CC-64E8B31690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585" y="123824"/>
            <a:ext cx="1541967" cy="2200275"/>
          </a:xfrm>
          <a:prstGeom prst="rect">
            <a:avLst/>
          </a:prstGeom>
        </p:spPr>
      </p:pic>
      <p:sp>
        <p:nvSpPr>
          <p:cNvPr id="21" name="文本框 20">
            <a:extLst>
              <a:ext uri="{FF2B5EF4-FFF2-40B4-BE49-F238E27FC236}">
                <a16:creationId xmlns="" xmlns:a16="http://schemas.microsoft.com/office/drawing/2014/main" id="{B4179D39-9A06-4017-88BE-8F3B946A2CF4}"/>
              </a:ext>
            </a:extLst>
          </p:cNvPr>
          <p:cNvSpPr txBox="1"/>
          <p:nvPr/>
        </p:nvSpPr>
        <p:spPr>
          <a:xfrm>
            <a:off x="2141921" y="754439"/>
            <a:ext cx="5358994" cy="1569660"/>
          </a:xfrm>
          <a:prstGeom prst="rect">
            <a:avLst/>
          </a:prstGeom>
          <a:noFill/>
        </p:spPr>
        <p:txBody>
          <a:bodyPr wrap="square" rtlCol="0">
            <a:spAutoFit/>
          </a:bodyPr>
          <a:lstStyle/>
          <a:p>
            <a:pP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2000">
              <a:solidFill>
                <a:schemeClr val="bg1">
                  <a:lumMod val="50000"/>
                </a:schemeClr>
              </a:solidFill>
              <a:latin typeface="Blackadder ITC" panose="04020505051007020D02" pitchFamily="82" charset="0"/>
            </a:endParaRPr>
          </a:p>
        </p:txBody>
      </p:sp>
      <p:sp>
        <p:nvSpPr>
          <p:cNvPr id="22" name="文本框 21">
            <a:extLst>
              <a:ext uri="{FF2B5EF4-FFF2-40B4-BE49-F238E27FC236}">
                <a16:creationId xmlns="" xmlns:a16="http://schemas.microsoft.com/office/drawing/2014/main" id="{650F65A7-9FD7-49B4-9217-61F4320060B0}"/>
              </a:ext>
            </a:extLst>
          </p:cNvPr>
          <p:cNvSpPr txBox="1"/>
          <p:nvPr/>
        </p:nvSpPr>
        <p:spPr>
          <a:xfrm>
            <a:off x="2141921" y="385107"/>
            <a:ext cx="1745516" cy="369332"/>
          </a:xfrm>
          <a:prstGeom prst="rect">
            <a:avLst/>
          </a:prstGeom>
          <a:noFill/>
        </p:spPr>
        <p:txBody>
          <a:bodyPr wrap="square" rtlCol="0">
            <a:spAutoFit/>
          </a:bodyPr>
          <a:lstStyle/>
          <a:p>
            <a:pPr algn="dist"/>
            <a:r>
              <a:rPr lang="en-US" altLang="zh-CN">
                <a:solidFill>
                  <a:srgbClr val="EF9083"/>
                </a:solidFill>
                <a:latin typeface="Goudy Stout" panose="0202090407030B020401" pitchFamily="18" charset="0"/>
              </a:rPr>
              <a:t>TITLE</a:t>
            </a:r>
            <a:endParaRPr lang="zh-CN" altLang="en-US">
              <a:solidFill>
                <a:srgbClr val="EF9083"/>
              </a:solidFill>
              <a:latin typeface="Goudy Stout" panose="0202090407030B020401" pitchFamily="18" charset="0"/>
            </a:endParaRPr>
          </a:p>
        </p:txBody>
      </p:sp>
      <p:sp>
        <p:nvSpPr>
          <p:cNvPr id="23" name="任意多边形: 形状 22">
            <a:extLst>
              <a:ext uri="{FF2B5EF4-FFF2-40B4-BE49-F238E27FC236}">
                <a16:creationId xmlns="" xmlns:a16="http://schemas.microsoft.com/office/drawing/2014/main" id="{A77E61C4-5DA8-4E97-A309-74B9BF0EF117}"/>
              </a:ext>
            </a:extLst>
          </p:cNvPr>
          <p:cNvSpPr/>
          <p:nvPr/>
        </p:nvSpPr>
        <p:spPr>
          <a:xfrm flipH="1">
            <a:off x="2647950" y="4449292"/>
            <a:ext cx="9223736" cy="2023601"/>
          </a:xfrm>
          <a:custGeom>
            <a:avLst/>
            <a:gdLst>
              <a:gd name="connsiteX0" fmla="*/ 7229475 w 8364761"/>
              <a:gd name="connsiteY0" fmla="*/ 1435100 h 1835150"/>
              <a:gd name="connsiteX1" fmla="*/ 7429500 w 8364761"/>
              <a:gd name="connsiteY1" fmla="*/ 1635125 h 1835150"/>
              <a:gd name="connsiteX2" fmla="*/ 7229475 w 8364761"/>
              <a:gd name="connsiteY2" fmla="*/ 1835150 h 1835150"/>
              <a:gd name="connsiteX3" fmla="*/ 7029450 w 8364761"/>
              <a:gd name="connsiteY3" fmla="*/ 1635125 h 1835150"/>
              <a:gd name="connsiteX4" fmla="*/ 7229475 w 8364761"/>
              <a:gd name="connsiteY4" fmla="*/ 1435100 h 1835150"/>
              <a:gd name="connsiteX5" fmla="*/ 7592786 w 8364761"/>
              <a:gd name="connsiteY5" fmla="*/ 838200 h 1835150"/>
              <a:gd name="connsiteX6" fmla="*/ 8164736 w 8364761"/>
              <a:gd name="connsiteY6" fmla="*/ 838200 h 1835150"/>
              <a:gd name="connsiteX7" fmla="*/ 8364761 w 8364761"/>
              <a:gd name="connsiteY7" fmla="*/ 1038225 h 1835150"/>
              <a:gd name="connsiteX8" fmla="*/ 8164736 w 8364761"/>
              <a:gd name="connsiteY8" fmla="*/ 1238250 h 1835150"/>
              <a:gd name="connsiteX9" fmla="*/ 7592786 w 8364761"/>
              <a:gd name="connsiteY9" fmla="*/ 1238250 h 1835150"/>
              <a:gd name="connsiteX10" fmla="*/ 7392761 w 8364761"/>
              <a:gd name="connsiteY10" fmla="*/ 1038225 h 1835150"/>
              <a:gd name="connsiteX11" fmla="*/ 7592786 w 8364761"/>
              <a:gd name="connsiteY11" fmla="*/ 838200 h 1835150"/>
              <a:gd name="connsiteX12" fmla="*/ 4201886 w 8364761"/>
              <a:gd name="connsiteY12" fmla="*/ 0 h 1835150"/>
              <a:gd name="connsiteX13" fmla="*/ 7648575 w 8364761"/>
              <a:gd name="connsiteY13" fmla="*/ 0 h 1835150"/>
              <a:gd name="connsiteX14" fmla="*/ 7962900 w 8364761"/>
              <a:gd name="connsiteY14" fmla="*/ 314325 h 1835150"/>
              <a:gd name="connsiteX15" fmla="*/ 7648575 w 8364761"/>
              <a:gd name="connsiteY15" fmla="*/ 628650 h 1835150"/>
              <a:gd name="connsiteX16" fmla="*/ 6215404 w 8364761"/>
              <a:gd name="connsiteY16" fmla="*/ 628650 h 1835150"/>
              <a:gd name="connsiteX17" fmla="*/ 6248873 w 8364761"/>
              <a:gd name="connsiteY17" fmla="*/ 736467 h 1835150"/>
              <a:gd name="connsiteX18" fmla="*/ 6259128 w 8364761"/>
              <a:gd name="connsiteY18" fmla="*/ 838200 h 1835150"/>
              <a:gd name="connsiteX19" fmla="*/ 6829425 w 8364761"/>
              <a:gd name="connsiteY19" fmla="*/ 838200 h 1835150"/>
              <a:gd name="connsiteX20" fmla="*/ 7029450 w 8364761"/>
              <a:gd name="connsiteY20" fmla="*/ 1038225 h 1835150"/>
              <a:gd name="connsiteX21" fmla="*/ 6829425 w 8364761"/>
              <a:gd name="connsiteY21" fmla="*/ 1238250 h 1835150"/>
              <a:gd name="connsiteX22" fmla="*/ 6207520 w 8364761"/>
              <a:gd name="connsiteY22" fmla="*/ 1238250 h 1835150"/>
              <a:gd name="connsiteX23" fmla="*/ 6195592 w 8364761"/>
              <a:gd name="connsiteY23" fmla="*/ 1276676 h 1835150"/>
              <a:gd name="connsiteX24" fmla="*/ 6111285 w 8364761"/>
              <a:gd name="connsiteY24" fmla="*/ 1432000 h 1835150"/>
              <a:gd name="connsiteX25" fmla="*/ 6109850 w 8364761"/>
              <a:gd name="connsiteY25" fmla="*/ 1433739 h 1835150"/>
              <a:gd name="connsiteX26" fmla="*/ 6201455 w 8364761"/>
              <a:gd name="connsiteY26" fmla="*/ 1433739 h 1835150"/>
              <a:gd name="connsiteX27" fmla="*/ 6401480 w 8364761"/>
              <a:gd name="connsiteY27" fmla="*/ 1633764 h 1835150"/>
              <a:gd name="connsiteX28" fmla="*/ 6201455 w 8364761"/>
              <a:gd name="connsiteY28" fmla="*/ 1833789 h 1835150"/>
              <a:gd name="connsiteX29" fmla="*/ 5380003 w 8364761"/>
              <a:gd name="connsiteY29" fmla="*/ 1833789 h 1835150"/>
              <a:gd name="connsiteX30" fmla="*/ 5353050 w 8364761"/>
              <a:gd name="connsiteY30" fmla="*/ 1835150 h 1835150"/>
              <a:gd name="connsiteX31" fmla="*/ 914400 w 8364761"/>
              <a:gd name="connsiteY31" fmla="*/ 1835150 h 1835150"/>
              <a:gd name="connsiteX32" fmla="*/ 0 w 8364761"/>
              <a:gd name="connsiteY32" fmla="*/ 920750 h 1835150"/>
              <a:gd name="connsiteX33" fmla="*/ 914400 w 8364761"/>
              <a:gd name="connsiteY33" fmla="*/ 6350 h 1835150"/>
              <a:gd name="connsiteX34" fmla="*/ 4138895 w 8364761"/>
              <a:gd name="connsiteY34" fmla="*/ 6350 h 183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364761" h="1835150">
                <a:moveTo>
                  <a:pt x="7229475" y="1435100"/>
                </a:moveTo>
                <a:cubicBezTo>
                  <a:pt x="7339946" y="1435100"/>
                  <a:pt x="7429500" y="1524654"/>
                  <a:pt x="7429500" y="1635125"/>
                </a:cubicBezTo>
                <a:cubicBezTo>
                  <a:pt x="7429500" y="1745596"/>
                  <a:pt x="7339946" y="1835150"/>
                  <a:pt x="7229475" y="1835150"/>
                </a:cubicBezTo>
                <a:cubicBezTo>
                  <a:pt x="7119004" y="1835150"/>
                  <a:pt x="7029450" y="1745596"/>
                  <a:pt x="7029450" y="1635125"/>
                </a:cubicBezTo>
                <a:cubicBezTo>
                  <a:pt x="7029450" y="1524654"/>
                  <a:pt x="7119004" y="1435100"/>
                  <a:pt x="7229475" y="1435100"/>
                </a:cubicBezTo>
                <a:close/>
                <a:moveTo>
                  <a:pt x="7592786" y="838200"/>
                </a:moveTo>
                <a:lnTo>
                  <a:pt x="8164736" y="838200"/>
                </a:lnTo>
                <a:cubicBezTo>
                  <a:pt x="8275207" y="838200"/>
                  <a:pt x="8364761" y="927754"/>
                  <a:pt x="8364761" y="1038225"/>
                </a:cubicBezTo>
                <a:cubicBezTo>
                  <a:pt x="8364761" y="1148696"/>
                  <a:pt x="8275207" y="1238250"/>
                  <a:pt x="8164736" y="1238250"/>
                </a:cubicBezTo>
                <a:lnTo>
                  <a:pt x="7592786" y="1238250"/>
                </a:lnTo>
                <a:cubicBezTo>
                  <a:pt x="7482315" y="1238250"/>
                  <a:pt x="7392761" y="1148696"/>
                  <a:pt x="7392761" y="1038225"/>
                </a:cubicBezTo>
                <a:cubicBezTo>
                  <a:pt x="7392761" y="927754"/>
                  <a:pt x="7482315" y="838200"/>
                  <a:pt x="7592786" y="838200"/>
                </a:cubicBezTo>
                <a:close/>
                <a:moveTo>
                  <a:pt x="4201886" y="0"/>
                </a:moveTo>
                <a:lnTo>
                  <a:pt x="7648575" y="0"/>
                </a:lnTo>
                <a:cubicBezTo>
                  <a:pt x="7822172" y="0"/>
                  <a:pt x="7962900" y="140728"/>
                  <a:pt x="7962900" y="314325"/>
                </a:cubicBezTo>
                <a:cubicBezTo>
                  <a:pt x="7962900" y="487922"/>
                  <a:pt x="7822172" y="628650"/>
                  <a:pt x="7648575" y="628650"/>
                </a:cubicBezTo>
                <a:lnTo>
                  <a:pt x="6215404" y="628650"/>
                </a:lnTo>
                <a:lnTo>
                  <a:pt x="6248873" y="736467"/>
                </a:lnTo>
                <a:lnTo>
                  <a:pt x="6259128" y="838200"/>
                </a:lnTo>
                <a:lnTo>
                  <a:pt x="6829425" y="838200"/>
                </a:lnTo>
                <a:cubicBezTo>
                  <a:pt x="6939896" y="838200"/>
                  <a:pt x="7029450" y="927754"/>
                  <a:pt x="7029450" y="1038225"/>
                </a:cubicBezTo>
                <a:cubicBezTo>
                  <a:pt x="7029450" y="1148696"/>
                  <a:pt x="6939896" y="1238250"/>
                  <a:pt x="6829425" y="1238250"/>
                </a:cubicBezTo>
                <a:lnTo>
                  <a:pt x="6207520" y="1238250"/>
                </a:lnTo>
                <a:lnTo>
                  <a:pt x="6195592" y="1276676"/>
                </a:lnTo>
                <a:cubicBezTo>
                  <a:pt x="6172456" y="1331374"/>
                  <a:pt x="6144150" y="1383353"/>
                  <a:pt x="6111285" y="1432000"/>
                </a:cubicBezTo>
                <a:lnTo>
                  <a:pt x="6109850" y="1433739"/>
                </a:lnTo>
                <a:lnTo>
                  <a:pt x="6201455" y="1433739"/>
                </a:lnTo>
                <a:cubicBezTo>
                  <a:pt x="6311926" y="1433739"/>
                  <a:pt x="6401480" y="1523293"/>
                  <a:pt x="6401480" y="1633764"/>
                </a:cubicBezTo>
                <a:cubicBezTo>
                  <a:pt x="6401480" y="1744235"/>
                  <a:pt x="6311926" y="1833789"/>
                  <a:pt x="6201455" y="1833789"/>
                </a:cubicBezTo>
                <a:lnTo>
                  <a:pt x="5380003" y="1833789"/>
                </a:lnTo>
                <a:lnTo>
                  <a:pt x="5353050" y="1835150"/>
                </a:lnTo>
                <a:lnTo>
                  <a:pt x="914400" y="1835150"/>
                </a:lnTo>
                <a:cubicBezTo>
                  <a:pt x="409391" y="1835150"/>
                  <a:pt x="0" y="1425759"/>
                  <a:pt x="0" y="920750"/>
                </a:cubicBezTo>
                <a:cubicBezTo>
                  <a:pt x="0" y="415741"/>
                  <a:pt x="409391" y="6350"/>
                  <a:pt x="914400" y="6350"/>
                </a:cubicBezTo>
                <a:lnTo>
                  <a:pt x="4138895" y="6350"/>
                </a:lnTo>
                <a:close/>
              </a:path>
            </a:pathLst>
          </a:custGeom>
          <a:solidFill>
            <a:schemeClr val="bg1"/>
          </a:solidFill>
          <a:ln>
            <a:noFill/>
          </a:ln>
          <a:effectLst>
            <a:outerShdw blurRad="635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 xmlns:a16="http://schemas.microsoft.com/office/drawing/2014/main" id="{A4E2F267-04EA-47CF-B153-DA270C896F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72650" y="4468342"/>
            <a:ext cx="1737997" cy="2063872"/>
          </a:xfrm>
          <a:prstGeom prst="rect">
            <a:avLst/>
          </a:prstGeom>
        </p:spPr>
      </p:pic>
      <p:grpSp>
        <p:nvGrpSpPr>
          <p:cNvPr id="30" name="组合 29">
            <a:extLst>
              <a:ext uri="{FF2B5EF4-FFF2-40B4-BE49-F238E27FC236}">
                <a16:creationId xmlns="" xmlns:a16="http://schemas.microsoft.com/office/drawing/2014/main" id="{335CF0AA-FE51-4391-88C9-4AA48771D42C}"/>
              </a:ext>
            </a:extLst>
          </p:cNvPr>
          <p:cNvGrpSpPr/>
          <p:nvPr/>
        </p:nvGrpSpPr>
        <p:grpSpPr>
          <a:xfrm flipH="1">
            <a:off x="4724400" y="4533901"/>
            <a:ext cx="5128780" cy="1938992"/>
            <a:chOff x="2294321" y="537507"/>
            <a:chExt cx="5128780" cy="1938992"/>
          </a:xfrm>
        </p:grpSpPr>
        <p:sp>
          <p:nvSpPr>
            <p:cNvPr id="28" name="文本框 27">
              <a:extLst>
                <a:ext uri="{FF2B5EF4-FFF2-40B4-BE49-F238E27FC236}">
                  <a16:creationId xmlns="" xmlns:a16="http://schemas.microsoft.com/office/drawing/2014/main" id="{020D8E45-0536-434E-B40B-D643B1BCD164}"/>
                </a:ext>
              </a:extLst>
            </p:cNvPr>
            <p:cNvSpPr txBox="1"/>
            <p:nvPr/>
          </p:nvSpPr>
          <p:spPr>
            <a:xfrm>
              <a:off x="2294321" y="906839"/>
              <a:ext cx="5128780" cy="1569660"/>
            </a:xfrm>
            <a:prstGeom prst="rect">
              <a:avLst/>
            </a:prstGeom>
            <a:noFill/>
          </p:spPr>
          <p:txBody>
            <a:bodyPr wrap="square" rtlCol="0">
              <a:spAutoFit/>
            </a:bodyPr>
            <a:lstStyle/>
            <a:p>
              <a:pPr algn="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Fusce posuere, magna sed   </a:t>
              </a:r>
            </a:p>
            <a:p>
              <a:pPr algn="r">
                <a:lnSpc>
                  <a:spcPct val="120000"/>
                </a:lnSpc>
              </a:pPr>
              <a:r>
                <a:rPr lang="en-US" altLang="zh-CN" sz="2000">
                  <a:solidFill>
                    <a:schemeClr val="bg1">
                      <a:lumMod val="50000"/>
                    </a:schemeClr>
                  </a:solidFill>
                  <a:latin typeface="Blackadder ITC" panose="04020505051007020D02" pitchFamily="82" charset="0"/>
                </a:rPr>
                <a:t>   pulvinar ultricies, purus lectus malesuada libero</a:t>
              </a:r>
            </a:p>
            <a:p>
              <a:pPr algn="r">
                <a:lnSpc>
                  <a:spcPct val="120000"/>
                </a:lnSpc>
              </a:pPr>
              <a:r>
                <a:rPr lang="en-US" altLang="zh-CN" sz="2000">
                  <a:solidFill>
                    <a:schemeClr val="bg1">
                      <a:lumMod val="50000"/>
                    </a:schemeClr>
                  </a:solidFill>
                  <a:latin typeface="Blackadder ITC" panose="04020505051007020D02" pitchFamily="82" charset="0"/>
                </a:rPr>
                <a:t>sit amet commodo magna eros quis urna. Nunc viverra</a:t>
              </a:r>
              <a:endParaRPr lang="zh-CN" altLang="en-US" sz="2000">
                <a:solidFill>
                  <a:schemeClr val="bg1">
                    <a:lumMod val="50000"/>
                  </a:schemeClr>
                </a:solidFill>
                <a:latin typeface="Blackadder ITC" panose="04020505051007020D02" pitchFamily="82" charset="0"/>
              </a:endParaRPr>
            </a:p>
          </p:txBody>
        </p:sp>
        <p:sp>
          <p:nvSpPr>
            <p:cNvPr id="29" name="文本框 28">
              <a:extLst>
                <a:ext uri="{FF2B5EF4-FFF2-40B4-BE49-F238E27FC236}">
                  <a16:creationId xmlns="" xmlns:a16="http://schemas.microsoft.com/office/drawing/2014/main" id="{CC84178C-EDB2-4B26-A68C-4B6A3C4E98D3}"/>
                </a:ext>
              </a:extLst>
            </p:cNvPr>
            <p:cNvSpPr txBox="1"/>
            <p:nvPr/>
          </p:nvSpPr>
          <p:spPr>
            <a:xfrm>
              <a:off x="2294321" y="537507"/>
              <a:ext cx="1745516" cy="369332"/>
            </a:xfrm>
            <a:prstGeom prst="rect">
              <a:avLst/>
            </a:prstGeom>
            <a:noFill/>
          </p:spPr>
          <p:txBody>
            <a:bodyPr wrap="square" rtlCol="0">
              <a:spAutoFit/>
            </a:bodyPr>
            <a:lstStyle/>
            <a:p>
              <a:pPr algn="dist"/>
              <a:r>
                <a:rPr lang="en-US" altLang="zh-CN">
                  <a:solidFill>
                    <a:srgbClr val="EF9083"/>
                  </a:solidFill>
                  <a:latin typeface="Goudy Stout" panose="0202090407030B020401" pitchFamily="18" charset="0"/>
                </a:rPr>
                <a:t>TITLE</a:t>
              </a:r>
              <a:endParaRPr lang="zh-CN" altLang="en-US">
                <a:solidFill>
                  <a:srgbClr val="EF9083"/>
                </a:solidFill>
                <a:latin typeface="Goudy Stout" panose="0202090407030B020401" pitchFamily="18" charset="0"/>
              </a:endParaRPr>
            </a:p>
          </p:txBody>
        </p:sp>
      </p:grpSp>
    </p:spTree>
    <p:extLst>
      <p:ext uri="{BB962C8B-B14F-4D97-AF65-F5344CB8AC3E}">
        <p14:creationId xmlns:p14="http://schemas.microsoft.com/office/powerpoint/2010/main" val="2329168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7F82CE5-3CB6-4483-9867-9BC6090999A7}"/>
              </a:ext>
            </a:extLst>
          </p:cNvPr>
          <p:cNvSpPr/>
          <p:nvPr/>
        </p:nvSpPr>
        <p:spPr>
          <a:xfrm>
            <a:off x="374650" y="412750"/>
            <a:ext cx="11442700" cy="6032500"/>
          </a:xfrm>
          <a:prstGeom prst="rect">
            <a:avLst/>
          </a:prstGeom>
          <a:solidFill>
            <a:schemeClr val="bg1"/>
          </a:solidFill>
          <a:ln>
            <a:noFill/>
          </a:ln>
          <a:effectLst>
            <a:glow rad="571500">
              <a:srgbClr val="D0DDFF">
                <a:alpha val="24000"/>
              </a:srgbClr>
            </a:glow>
            <a:outerShdw blurRad="635000" dist="50800" dir="5400000" algn="ctr" rotWithShape="0">
              <a:srgbClr val="D0DD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人员&#10;&#10;已生成高可信度的说明">
            <a:extLst>
              <a:ext uri="{FF2B5EF4-FFF2-40B4-BE49-F238E27FC236}">
                <a16:creationId xmlns="" xmlns:a16="http://schemas.microsoft.com/office/drawing/2014/main" id="{2647F03E-4791-4020-9958-0D0A14DDFEC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38650" y="336550"/>
            <a:ext cx="7620000" cy="6258716"/>
          </a:xfrm>
          <a:prstGeom prst="rect">
            <a:avLst/>
          </a:prstGeom>
        </p:spPr>
      </p:pic>
      <p:sp>
        <p:nvSpPr>
          <p:cNvPr id="7" name="文本框 6">
            <a:extLst>
              <a:ext uri="{FF2B5EF4-FFF2-40B4-BE49-F238E27FC236}">
                <a16:creationId xmlns="" xmlns:a16="http://schemas.microsoft.com/office/drawing/2014/main" id="{B5163A29-3E7F-4FE6-A254-7DCCAA28459B}"/>
              </a:ext>
            </a:extLst>
          </p:cNvPr>
          <p:cNvSpPr txBox="1"/>
          <p:nvPr/>
        </p:nvSpPr>
        <p:spPr>
          <a:xfrm>
            <a:off x="393700" y="1618783"/>
            <a:ext cx="5524500" cy="1446550"/>
          </a:xfrm>
          <a:prstGeom prst="rect">
            <a:avLst/>
          </a:prstGeom>
          <a:noFill/>
        </p:spPr>
        <p:txBody>
          <a:bodyPr wrap="square" rtlCol="0">
            <a:spAutoFit/>
          </a:bodyPr>
          <a:lstStyle/>
          <a:p>
            <a:r>
              <a:rPr lang="en-US" altLang="zh-CN" sz="4400">
                <a:solidFill>
                  <a:schemeClr val="bg1">
                    <a:lumMod val="50000"/>
                  </a:schemeClr>
                </a:solidFill>
                <a:latin typeface="Goudy Stout" panose="0202090407030B020401" pitchFamily="18" charset="0"/>
              </a:rPr>
              <a:t>TO BE CONTINUE</a:t>
            </a:r>
            <a:endParaRPr lang="zh-CN" altLang="en-US" sz="4400">
              <a:solidFill>
                <a:schemeClr val="bg1">
                  <a:lumMod val="50000"/>
                </a:schemeClr>
              </a:solidFill>
              <a:latin typeface="Goudy Stout" panose="0202090407030B020401" pitchFamily="18" charset="0"/>
            </a:endParaRPr>
          </a:p>
        </p:txBody>
      </p:sp>
      <p:sp>
        <p:nvSpPr>
          <p:cNvPr id="8" name="文本框 7">
            <a:extLst>
              <a:ext uri="{FF2B5EF4-FFF2-40B4-BE49-F238E27FC236}">
                <a16:creationId xmlns="" xmlns:a16="http://schemas.microsoft.com/office/drawing/2014/main" id="{570386DF-0907-477A-A0D1-AC38F24BA69D}"/>
              </a:ext>
            </a:extLst>
          </p:cNvPr>
          <p:cNvSpPr txBox="1"/>
          <p:nvPr/>
        </p:nvSpPr>
        <p:spPr>
          <a:xfrm>
            <a:off x="374650" y="3427808"/>
            <a:ext cx="5907315" cy="2308324"/>
          </a:xfrm>
          <a:prstGeom prst="rect">
            <a:avLst/>
          </a:prstGeom>
          <a:noFill/>
        </p:spPr>
        <p:txBody>
          <a:bodyPr wrap="square" rtlCol="0">
            <a:spAutoFit/>
          </a:bodyPr>
          <a:lstStyle/>
          <a:p>
            <a:pPr>
              <a:lnSpc>
                <a:spcPct val="120000"/>
              </a:lnSpc>
            </a:pPr>
            <a:r>
              <a:rPr lang="en-US" altLang="zh-CN" sz="2400">
                <a:solidFill>
                  <a:schemeClr val="bg1">
                    <a:lumMod val="50000"/>
                  </a:schemeClr>
                </a:solidFill>
                <a:latin typeface="Blackadder ITC" panose="04020505051007020D02" pitchFamily="82" charset="0"/>
              </a:rPr>
              <a:t>Lorem ipsum dolor sit amet, consectetuer </a:t>
            </a:r>
          </a:p>
          <a:p>
            <a:pPr>
              <a:lnSpc>
                <a:spcPct val="120000"/>
              </a:lnSpc>
            </a:pPr>
            <a:r>
              <a:rPr lang="en-US" altLang="zh-CN" sz="2400">
                <a:solidFill>
                  <a:schemeClr val="bg1">
                    <a:lumMod val="50000"/>
                  </a:schemeClr>
                </a:solidFill>
                <a:latin typeface="Blackadder ITC" panose="04020505051007020D02" pitchFamily="82" charset="0"/>
              </a:rPr>
              <a:t>adipiscing elit. Maecenas porttitor congue </a:t>
            </a:r>
          </a:p>
          <a:p>
            <a:pPr>
              <a:lnSpc>
                <a:spcPct val="120000"/>
              </a:lnSpc>
            </a:pPr>
            <a:r>
              <a:rPr lang="en-US" altLang="zh-CN" sz="2400">
                <a:solidFill>
                  <a:schemeClr val="bg1">
                    <a:lumMod val="50000"/>
                  </a:schemeClr>
                </a:solidFill>
                <a:latin typeface="Blackadder ITC" panose="04020505051007020D02" pitchFamily="82" charset="0"/>
              </a:rPr>
              <a:t>massa. Fusce posuere, magna sed pulvinar ultricies</a:t>
            </a:r>
          </a:p>
          <a:p>
            <a:pPr>
              <a:lnSpc>
                <a:spcPct val="120000"/>
              </a:lnSpc>
            </a:pPr>
            <a:r>
              <a:rPr lang="en-US" altLang="zh-CN" sz="2400">
                <a:solidFill>
                  <a:schemeClr val="bg1">
                    <a:lumMod val="50000"/>
                  </a:schemeClr>
                </a:solidFill>
                <a:latin typeface="Blackadder ITC" panose="04020505051007020D02" pitchFamily="82" charset="0"/>
              </a:rPr>
              <a:t> purus lectus malesuada libero, sit amet commodo magna eros quis urna. Nunc viverra imperdiet enim.</a:t>
            </a:r>
            <a:endParaRPr lang="zh-CN" altLang="en-US" sz="2400">
              <a:solidFill>
                <a:schemeClr val="bg1">
                  <a:lumMod val="50000"/>
                </a:schemeClr>
              </a:solidFill>
              <a:latin typeface="Blackadder ITC" panose="04020505051007020D02" pitchFamily="82" charset="0"/>
            </a:endParaRPr>
          </a:p>
        </p:txBody>
      </p:sp>
      <p:sp>
        <p:nvSpPr>
          <p:cNvPr id="66" name="椭圆 65">
            <a:extLst>
              <a:ext uri="{FF2B5EF4-FFF2-40B4-BE49-F238E27FC236}">
                <a16:creationId xmlns="" xmlns:a16="http://schemas.microsoft.com/office/drawing/2014/main" id="{6771D6F4-4FC3-4FE4-908D-3B5B787E5504}"/>
              </a:ext>
            </a:extLst>
          </p:cNvPr>
          <p:cNvSpPr/>
          <p:nvPr/>
        </p:nvSpPr>
        <p:spPr>
          <a:xfrm>
            <a:off x="5926765" y="5409280"/>
            <a:ext cx="45719" cy="45719"/>
          </a:xfrm>
          <a:prstGeom prst="ellipse">
            <a:avLst/>
          </a:prstGeom>
          <a:solidFill>
            <a:srgbClr val="D0DDFF"/>
          </a:solidFill>
          <a:ln>
            <a:noFill/>
          </a:ln>
          <a:effectLst>
            <a:glow rad="152400">
              <a:srgbClr val="D0DDFF"/>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07661F1F-9DBB-4D1D-8A6B-29DB7A39FC0F}"/>
              </a:ext>
            </a:extLst>
          </p:cNvPr>
          <p:cNvSpPr/>
          <p:nvPr/>
        </p:nvSpPr>
        <p:spPr>
          <a:xfrm>
            <a:off x="9834241" y="1545123"/>
            <a:ext cx="45719" cy="45719"/>
          </a:xfrm>
          <a:prstGeom prst="ellipse">
            <a:avLst/>
          </a:prstGeom>
          <a:solidFill>
            <a:srgbClr val="EF9083"/>
          </a:solidFill>
          <a:ln>
            <a:noFill/>
          </a:ln>
          <a:effectLst>
            <a:glow rad="152400">
              <a:srgbClr val="EF9083"/>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71" name="墨迹 70">
                <a:extLst>
                  <a:ext uri="{FF2B5EF4-FFF2-40B4-BE49-F238E27FC236}">
                    <a16:creationId xmlns="" xmlns:a16="http://schemas.microsoft.com/office/drawing/2014/main" id="{93C1626C-7828-464F-9A92-A7663DFBDA12}"/>
                  </a:ext>
                </a:extLst>
              </p14:cNvPr>
              <p14:cNvContentPartPr/>
              <p14:nvPr/>
            </p14:nvContentPartPr>
            <p14:xfrm>
              <a:off x="4487900" y="534547"/>
              <a:ext cx="7254018" cy="5235093"/>
            </p14:xfrm>
          </p:contentPart>
        </mc:Choice>
        <mc:Fallback xmlns="">
          <p:pic>
            <p:nvPicPr>
              <p:cNvPr id="71" name="墨迹 70">
                <a:extLst>
                  <a:ext uri="{FF2B5EF4-FFF2-40B4-BE49-F238E27FC236}">
                    <a16:creationId xmlns:a16="http://schemas.microsoft.com/office/drawing/2014/main" id="{93C1626C-7828-464F-9A92-A7663DFBDA12}"/>
                  </a:ext>
                </a:extLst>
              </p:cNvPr>
              <p:cNvPicPr/>
              <p:nvPr/>
            </p:nvPicPr>
            <p:blipFill>
              <a:blip r:embed="rId4"/>
              <a:stretch>
                <a:fillRect/>
              </a:stretch>
            </p:blipFill>
            <p:spPr>
              <a:xfrm>
                <a:off x="4470260" y="516547"/>
                <a:ext cx="7289658" cy="5270733"/>
              </a:xfrm>
              <a:prstGeom prst="rect">
                <a:avLst/>
              </a:prstGeom>
            </p:spPr>
          </p:pic>
        </mc:Fallback>
      </mc:AlternateContent>
    </p:spTree>
    <p:extLst>
      <p:ext uri="{BB962C8B-B14F-4D97-AF65-F5344CB8AC3E}">
        <p14:creationId xmlns:p14="http://schemas.microsoft.com/office/powerpoint/2010/main" val="864156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自然, 户外&#10;&#10;已生成极高可信度的说明">
            <a:extLst>
              <a:ext uri="{FF2B5EF4-FFF2-40B4-BE49-F238E27FC236}">
                <a16:creationId xmlns="" xmlns:a16="http://schemas.microsoft.com/office/drawing/2014/main" id="{3DA09081-E148-4E0D-887D-796CB7B3BD9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8" name="矩形 7">
            <a:extLst>
              <a:ext uri="{FF2B5EF4-FFF2-40B4-BE49-F238E27FC236}">
                <a16:creationId xmlns="" xmlns:a16="http://schemas.microsoft.com/office/drawing/2014/main" id="{65357332-68E0-4B42-B851-9E7EDCC1E670}"/>
              </a:ext>
            </a:extLst>
          </p:cNvPr>
          <p:cNvSpPr/>
          <p:nvPr/>
        </p:nvSpPr>
        <p:spPr>
          <a:xfrm>
            <a:off x="8235249" y="732552"/>
            <a:ext cx="3253246" cy="5333325"/>
          </a:xfrm>
          <a:custGeom>
            <a:avLst/>
            <a:gdLst>
              <a:gd name="connsiteX0" fmla="*/ 0 w 3028950"/>
              <a:gd name="connsiteY0" fmla="*/ 0 h 4552950"/>
              <a:gd name="connsiteX1" fmla="*/ 3028950 w 3028950"/>
              <a:gd name="connsiteY1" fmla="*/ 0 h 4552950"/>
              <a:gd name="connsiteX2" fmla="*/ 3028950 w 3028950"/>
              <a:gd name="connsiteY2" fmla="*/ 4552950 h 4552950"/>
              <a:gd name="connsiteX3" fmla="*/ 0 w 3028950"/>
              <a:gd name="connsiteY3" fmla="*/ 4552950 h 4552950"/>
              <a:gd name="connsiteX4" fmla="*/ 0 w 3028950"/>
              <a:gd name="connsiteY4" fmla="*/ 0 h 4552950"/>
              <a:gd name="connsiteX0" fmla="*/ 0 w 3407568"/>
              <a:gd name="connsiteY0" fmla="*/ 569118 h 5122068"/>
              <a:gd name="connsiteX1" fmla="*/ 3028950 w 3407568"/>
              <a:gd name="connsiteY1" fmla="*/ 569118 h 5122068"/>
              <a:gd name="connsiteX2" fmla="*/ 3028950 w 3407568"/>
              <a:gd name="connsiteY2" fmla="*/ 5122068 h 5122068"/>
              <a:gd name="connsiteX3" fmla="*/ 0 w 3407568"/>
              <a:gd name="connsiteY3" fmla="*/ 5122068 h 5122068"/>
              <a:gd name="connsiteX4" fmla="*/ 0 w 3407568"/>
              <a:gd name="connsiteY4" fmla="*/ 569118 h 5122068"/>
              <a:gd name="connsiteX0" fmla="*/ 0 w 3611871"/>
              <a:gd name="connsiteY0" fmla="*/ 569118 h 5122068"/>
              <a:gd name="connsiteX1" fmla="*/ 3028950 w 3611871"/>
              <a:gd name="connsiteY1" fmla="*/ 569118 h 5122068"/>
              <a:gd name="connsiteX2" fmla="*/ 3028950 w 3611871"/>
              <a:gd name="connsiteY2" fmla="*/ 5122068 h 5122068"/>
              <a:gd name="connsiteX3" fmla="*/ 0 w 3611871"/>
              <a:gd name="connsiteY3" fmla="*/ 5122068 h 5122068"/>
              <a:gd name="connsiteX4" fmla="*/ 0 w 3611871"/>
              <a:gd name="connsiteY4" fmla="*/ 569118 h 5122068"/>
              <a:gd name="connsiteX0" fmla="*/ 0 w 3356336"/>
              <a:gd name="connsiteY0" fmla="*/ 565553 h 5118503"/>
              <a:gd name="connsiteX1" fmla="*/ 3028950 w 3356336"/>
              <a:gd name="connsiteY1" fmla="*/ 565553 h 5118503"/>
              <a:gd name="connsiteX2" fmla="*/ 2590800 w 3356336"/>
              <a:gd name="connsiteY2" fmla="*/ 5061353 h 5118503"/>
              <a:gd name="connsiteX3" fmla="*/ 0 w 3356336"/>
              <a:gd name="connsiteY3" fmla="*/ 5118503 h 5118503"/>
              <a:gd name="connsiteX4" fmla="*/ 0 w 3356336"/>
              <a:gd name="connsiteY4" fmla="*/ 565553 h 5118503"/>
              <a:gd name="connsiteX0" fmla="*/ 0 w 3248750"/>
              <a:gd name="connsiteY0" fmla="*/ 565553 h 5267334"/>
              <a:gd name="connsiteX1" fmla="*/ 3028950 w 3248750"/>
              <a:gd name="connsiteY1" fmla="*/ 565553 h 5267334"/>
              <a:gd name="connsiteX2" fmla="*/ 2590800 w 3248750"/>
              <a:gd name="connsiteY2" fmla="*/ 5061353 h 5267334"/>
              <a:gd name="connsiteX3" fmla="*/ 0 w 3248750"/>
              <a:gd name="connsiteY3" fmla="*/ 5118503 h 5267334"/>
              <a:gd name="connsiteX4" fmla="*/ 0 w 3248750"/>
              <a:gd name="connsiteY4" fmla="*/ 565553 h 5267334"/>
              <a:gd name="connsiteX0" fmla="*/ 0 w 3248750"/>
              <a:gd name="connsiteY0" fmla="*/ 873273 h 5575054"/>
              <a:gd name="connsiteX1" fmla="*/ 3028950 w 3248750"/>
              <a:gd name="connsiteY1" fmla="*/ 873273 h 5575054"/>
              <a:gd name="connsiteX2" fmla="*/ 2590800 w 3248750"/>
              <a:gd name="connsiteY2" fmla="*/ 5369073 h 5575054"/>
              <a:gd name="connsiteX3" fmla="*/ 0 w 3248750"/>
              <a:gd name="connsiteY3" fmla="*/ 5426223 h 5575054"/>
              <a:gd name="connsiteX4" fmla="*/ 0 w 3248750"/>
              <a:gd name="connsiteY4" fmla="*/ 873273 h 5575054"/>
              <a:gd name="connsiteX0" fmla="*/ 143933 w 3392683"/>
              <a:gd name="connsiteY0" fmla="*/ 536102 h 5237883"/>
              <a:gd name="connsiteX1" fmla="*/ 3172883 w 3392683"/>
              <a:gd name="connsiteY1" fmla="*/ 536102 h 5237883"/>
              <a:gd name="connsiteX2" fmla="*/ 2734733 w 3392683"/>
              <a:gd name="connsiteY2" fmla="*/ 5031902 h 5237883"/>
              <a:gd name="connsiteX3" fmla="*/ 143933 w 3392683"/>
              <a:gd name="connsiteY3" fmla="*/ 5089052 h 5237883"/>
              <a:gd name="connsiteX4" fmla="*/ 143933 w 3392683"/>
              <a:gd name="connsiteY4" fmla="*/ 536102 h 5237883"/>
              <a:gd name="connsiteX0" fmla="*/ 203199 w 3451949"/>
              <a:gd name="connsiteY0" fmla="*/ 420983 h 5122764"/>
              <a:gd name="connsiteX1" fmla="*/ 3232149 w 3451949"/>
              <a:gd name="connsiteY1" fmla="*/ 420983 h 5122764"/>
              <a:gd name="connsiteX2" fmla="*/ 2793999 w 3451949"/>
              <a:gd name="connsiteY2" fmla="*/ 4916783 h 5122764"/>
              <a:gd name="connsiteX3" fmla="*/ 203199 w 3451949"/>
              <a:gd name="connsiteY3" fmla="*/ 4973933 h 5122764"/>
              <a:gd name="connsiteX4" fmla="*/ 203199 w 3451949"/>
              <a:gd name="connsiteY4" fmla="*/ 420983 h 5122764"/>
              <a:gd name="connsiteX0" fmla="*/ 137886 w 3249161"/>
              <a:gd name="connsiteY0" fmla="*/ 327889 h 5029670"/>
              <a:gd name="connsiteX1" fmla="*/ 1999345 w 3249161"/>
              <a:gd name="connsiteY1" fmla="*/ 356462 h 5029670"/>
              <a:gd name="connsiteX2" fmla="*/ 3166836 w 3249161"/>
              <a:gd name="connsiteY2" fmla="*/ 327889 h 5029670"/>
              <a:gd name="connsiteX3" fmla="*/ 2728686 w 3249161"/>
              <a:gd name="connsiteY3" fmla="*/ 4823689 h 5029670"/>
              <a:gd name="connsiteX4" fmla="*/ 137886 w 3249161"/>
              <a:gd name="connsiteY4" fmla="*/ 4880839 h 5029670"/>
              <a:gd name="connsiteX5" fmla="*/ 137886 w 3249161"/>
              <a:gd name="connsiteY5" fmla="*/ 327889 h 5029670"/>
              <a:gd name="connsiteX0" fmla="*/ 137886 w 3519557"/>
              <a:gd name="connsiteY0" fmla="*/ 327889 h 5029670"/>
              <a:gd name="connsiteX1" fmla="*/ 1999345 w 3519557"/>
              <a:gd name="connsiteY1" fmla="*/ 356462 h 5029670"/>
              <a:gd name="connsiteX2" fmla="*/ 3166836 w 3519557"/>
              <a:gd name="connsiteY2" fmla="*/ 327889 h 5029670"/>
              <a:gd name="connsiteX3" fmla="*/ 2728686 w 3519557"/>
              <a:gd name="connsiteY3" fmla="*/ 4823689 h 5029670"/>
              <a:gd name="connsiteX4" fmla="*/ 137886 w 3519557"/>
              <a:gd name="connsiteY4" fmla="*/ 4880839 h 5029670"/>
              <a:gd name="connsiteX5" fmla="*/ 137886 w 3519557"/>
              <a:gd name="connsiteY5" fmla="*/ 327889 h 5029670"/>
              <a:gd name="connsiteX0" fmla="*/ 119542 w 3249063"/>
              <a:gd name="connsiteY0" fmla="*/ 381726 h 5083507"/>
              <a:gd name="connsiteX1" fmla="*/ 1733351 w 3249063"/>
              <a:gd name="connsiteY1" fmla="*/ 257899 h 5083507"/>
              <a:gd name="connsiteX2" fmla="*/ 3148492 w 3249063"/>
              <a:gd name="connsiteY2" fmla="*/ 381726 h 5083507"/>
              <a:gd name="connsiteX3" fmla="*/ 2710342 w 3249063"/>
              <a:gd name="connsiteY3" fmla="*/ 4877526 h 5083507"/>
              <a:gd name="connsiteX4" fmla="*/ 119542 w 3249063"/>
              <a:gd name="connsiteY4" fmla="*/ 4934676 h 5083507"/>
              <a:gd name="connsiteX5" fmla="*/ 119542 w 3249063"/>
              <a:gd name="connsiteY5" fmla="*/ 381726 h 5083507"/>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56293 h 5158074"/>
              <a:gd name="connsiteX1" fmla="*/ 1733351 w 3249063"/>
              <a:gd name="connsiteY1" fmla="*/ 332466 h 5158074"/>
              <a:gd name="connsiteX2" fmla="*/ 3148492 w 3249063"/>
              <a:gd name="connsiteY2" fmla="*/ 456293 h 5158074"/>
              <a:gd name="connsiteX3" fmla="*/ 2710342 w 3249063"/>
              <a:gd name="connsiteY3" fmla="*/ 4952093 h 5158074"/>
              <a:gd name="connsiteX4" fmla="*/ 119542 w 3249063"/>
              <a:gd name="connsiteY4" fmla="*/ 5009243 h 5158074"/>
              <a:gd name="connsiteX5" fmla="*/ 119542 w 3249063"/>
              <a:gd name="connsiteY5" fmla="*/ 456293 h 5158074"/>
              <a:gd name="connsiteX0" fmla="*/ 119542 w 3249063"/>
              <a:gd name="connsiteY0" fmla="*/ 456293 h 5773625"/>
              <a:gd name="connsiteX1" fmla="*/ 1733351 w 3249063"/>
              <a:gd name="connsiteY1" fmla="*/ 332466 h 5773625"/>
              <a:gd name="connsiteX2" fmla="*/ 3148492 w 3249063"/>
              <a:gd name="connsiteY2" fmla="*/ 456293 h 5773625"/>
              <a:gd name="connsiteX3" fmla="*/ 2710342 w 3249063"/>
              <a:gd name="connsiteY3" fmla="*/ 4952093 h 5773625"/>
              <a:gd name="connsiteX4" fmla="*/ 119542 w 3249063"/>
              <a:gd name="connsiteY4" fmla="*/ 5009243 h 5773625"/>
              <a:gd name="connsiteX5" fmla="*/ 119542 w 3249063"/>
              <a:gd name="connsiteY5" fmla="*/ 456293 h 5773625"/>
              <a:gd name="connsiteX0" fmla="*/ 167133 w 3296654"/>
              <a:gd name="connsiteY0" fmla="*/ 456293 h 5271200"/>
              <a:gd name="connsiteX1" fmla="*/ 1780942 w 3296654"/>
              <a:gd name="connsiteY1" fmla="*/ 332466 h 5271200"/>
              <a:gd name="connsiteX2" fmla="*/ 3196083 w 3296654"/>
              <a:gd name="connsiteY2" fmla="*/ 456293 h 5271200"/>
              <a:gd name="connsiteX3" fmla="*/ 2757933 w 3296654"/>
              <a:gd name="connsiteY3" fmla="*/ 4952093 h 5271200"/>
              <a:gd name="connsiteX4" fmla="*/ 167133 w 3296654"/>
              <a:gd name="connsiteY4" fmla="*/ 5009243 h 5271200"/>
              <a:gd name="connsiteX5" fmla="*/ 167133 w 3296654"/>
              <a:gd name="connsiteY5" fmla="*/ 456293 h 5271200"/>
              <a:gd name="connsiteX0" fmla="*/ 160930 w 3290451"/>
              <a:gd name="connsiteY0" fmla="*/ 456293 h 5293161"/>
              <a:gd name="connsiteX1" fmla="*/ 1774739 w 3290451"/>
              <a:gd name="connsiteY1" fmla="*/ 332466 h 5293161"/>
              <a:gd name="connsiteX2" fmla="*/ 3189880 w 3290451"/>
              <a:gd name="connsiteY2" fmla="*/ 456293 h 5293161"/>
              <a:gd name="connsiteX3" fmla="*/ 2751730 w 3290451"/>
              <a:gd name="connsiteY3" fmla="*/ 4952093 h 5293161"/>
              <a:gd name="connsiteX4" fmla="*/ 160930 w 3290451"/>
              <a:gd name="connsiteY4" fmla="*/ 5009243 h 5293161"/>
              <a:gd name="connsiteX5" fmla="*/ 160930 w 3290451"/>
              <a:gd name="connsiteY5" fmla="*/ 456293 h 5293161"/>
              <a:gd name="connsiteX0" fmla="*/ 152192 w 3253246"/>
              <a:gd name="connsiteY0" fmla="*/ 456293 h 5333325"/>
              <a:gd name="connsiteX1" fmla="*/ 1766001 w 3253246"/>
              <a:gd name="connsiteY1" fmla="*/ 332466 h 5333325"/>
              <a:gd name="connsiteX2" fmla="*/ 3181142 w 3253246"/>
              <a:gd name="connsiteY2" fmla="*/ 456293 h 5333325"/>
              <a:gd name="connsiteX3" fmla="*/ 2742992 w 3253246"/>
              <a:gd name="connsiteY3" fmla="*/ 4952093 h 5333325"/>
              <a:gd name="connsiteX4" fmla="*/ 171242 w 3253246"/>
              <a:gd name="connsiteY4" fmla="*/ 4818743 h 5333325"/>
              <a:gd name="connsiteX5" fmla="*/ 152192 w 3253246"/>
              <a:gd name="connsiteY5" fmla="*/ 456293 h 533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246" h="5333325">
                <a:moveTo>
                  <a:pt x="152192" y="456293"/>
                </a:moveTo>
                <a:cubicBezTo>
                  <a:pt x="417985" y="-291420"/>
                  <a:pt x="1280226" y="599166"/>
                  <a:pt x="1766001" y="332466"/>
                </a:cubicBezTo>
                <a:cubicBezTo>
                  <a:pt x="2251776" y="65766"/>
                  <a:pt x="3018310" y="-313645"/>
                  <a:pt x="3181142" y="456293"/>
                </a:cubicBezTo>
                <a:cubicBezTo>
                  <a:pt x="3343974" y="1226231"/>
                  <a:pt x="3244642" y="4225018"/>
                  <a:pt x="2742992" y="4952093"/>
                </a:cubicBezTo>
                <a:cubicBezTo>
                  <a:pt x="2241342" y="5679168"/>
                  <a:pt x="323642" y="5212443"/>
                  <a:pt x="171242" y="4818743"/>
                </a:cubicBezTo>
                <a:cubicBezTo>
                  <a:pt x="18842" y="4425043"/>
                  <a:pt x="-113601" y="1204006"/>
                  <a:pt x="152192" y="456293"/>
                </a:cubicBezTo>
                <a:close/>
              </a:path>
            </a:pathLst>
          </a:custGeom>
          <a:solidFill>
            <a:schemeClr val="bg1"/>
          </a:solidFill>
          <a:ln>
            <a:noFill/>
          </a:ln>
          <a:effectLst>
            <a:outerShdw blurRad="635000" sx="110000" sy="110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7">
            <a:extLst>
              <a:ext uri="{FF2B5EF4-FFF2-40B4-BE49-F238E27FC236}">
                <a16:creationId xmlns="" xmlns:a16="http://schemas.microsoft.com/office/drawing/2014/main" id="{492FE60C-0562-452A-A39B-6B945297BB09}"/>
              </a:ext>
            </a:extLst>
          </p:cNvPr>
          <p:cNvSpPr/>
          <p:nvPr/>
        </p:nvSpPr>
        <p:spPr>
          <a:xfrm>
            <a:off x="4341588" y="762338"/>
            <a:ext cx="3508825" cy="5273753"/>
          </a:xfrm>
          <a:custGeom>
            <a:avLst/>
            <a:gdLst>
              <a:gd name="connsiteX0" fmla="*/ 0 w 3028950"/>
              <a:gd name="connsiteY0" fmla="*/ 0 h 4552950"/>
              <a:gd name="connsiteX1" fmla="*/ 3028950 w 3028950"/>
              <a:gd name="connsiteY1" fmla="*/ 0 h 4552950"/>
              <a:gd name="connsiteX2" fmla="*/ 3028950 w 3028950"/>
              <a:gd name="connsiteY2" fmla="*/ 4552950 h 4552950"/>
              <a:gd name="connsiteX3" fmla="*/ 0 w 3028950"/>
              <a:gd name="connsiteY3" fmla="*/ 4552950 h 4552950"/>
              <a:gd name="connsiteX4" fmla="*/ 0 w 3028950"/>
              <a:gd name="connsiteY4" fmla="*/ 0 h 4552950"/>
              <a:gd name="connsiteX0" fmla="*/ 0 w 3407568"/>
              <a:gd name="connsiteY0" fmla="*/ 569118 h 5122068"/>
              <a:gd name="connsiteX1" fmla="*/ 3028950 w 3407568"/>
              <a:gd name="connsiteY1" fmla="*/ 569118 h 5122068"/>
              <a:gd name="connsiteX2" fmla="*/ 3028950 w 3407568"/>
              <a:gd name="connsiteY2" fmla="*/ 5122068 h 5122068"/>
              <a:gd name="connsiteX3" fmla="*/ 0 w 3407568"/>
              <a:gd name="connsiteY3" fmla="*/ 5122068 h 5122068"/>
              <a:gd name="connsiteX4" fmla="*/ 0 w 3407568"/>
              <a:gd name="connsiteY4" fmla="*/ 569118 h 5122068"/>
              <a:gd name="connsiteX0" fmla="*/ 0 w 3611871"/>
              <a:gd name="connsiteY0" fmla="*/ 569118 h 5122068"/>
              <a:gd name="connsiteX1" fmla="*/ 3028950 w 3611871"/>
              <a:gd name="connsiteY1" fmla="*/ 569118 h 5122068"/>
              <a:gd name="connsiteX2" fmla="*/ 3028950 w 3611871"/>
              <a:gd name="connsiteY2" fmla="*/ 5122068 h 5122068"/>
              <a:gd name="connsiteX3" fmla="*/ 0 w 3611871"/>
              <a:gd name="connsiteY3" fmla="*/ 5122068 h 5122068"/>
              <a:gd name="connsiteX4" fmla="*/ 0 w 3611871"/>
              <a:gd name="connsiteY4" fmla="*/ 569118 h 5122068"/>
              <a:gd name="connsiteX0" fmla="*/ 0 w 3356336"/>
              <a:gd name="connsiteY0" fmla="*/ 565553 h 5118503"/>
              <a:gd name="connsiteX1" fmla="*/ 3028950 w 3356336"/>
              <a:gd name="connsiteY1" fmla="*/ 565553 h 5118503"/>
              <a:gd name="connsiteX2" fmla="*/ 2590800 w 3356336"/>
              <a:gd name="connsiteY2" fmla="*/ 5061353 h 5118503"/>
              <a:gd name="connsiteX3" fmla="*/ 0 w 3356336"/>
              <a:gd name="connsiteY3" fmla="*/ 5118503 h 5118503"/>
              <a:gd name="connsiteX4" fmla="*/ 0 w 3356336"/>
              <a:gd name="connsiteY4" fmla="*/ 565553 h 5118503"/>
              <a:gd name="connsiteX0" fmla="*/ 0 w 3248750"/>
              <a:gd name="connsiteY0" fmla="*/ 565553 h 5267334"/>
              <a:gd name="connsiteX1" fmla="*/ 3028950 w 3248750"/>
              <a:gd name="connsiteY1" fmla="*/ 565553 h 5267334"/>
              <a:gd name="connsiteX2" fmla="*/ 2590800 w 3248750"/>
              <a:gd name="connsiteY2" fmla="*/ 5061353 h 5267334"/>
              <a:gd name="connsiteX3" fmla="*/ 0 w 3248750"/>
              <a:gd name="connsiteY3" fmla="*/ 5118503 h 5267334"/>
              <a:gd name="connsiteX4" fmla="*/ 0 w 3248750"/>
              <a:gd name="connsiteY4" fmla="*/ 565553 h 5267334"/>
              <a:gd name="connsiteX0" fmla="*/ 0 w 3248750"/>
              <a:gd name="connsiteY0" fmla="*/ 873273 h 5575054"/>
              <a:gd name="connsiteX1" fmla="*/ 3028950 w 3248750"/>
              <a:gd name="connsiteY1" fmla="*/ 873273 h 5575054"/>
              <a:gd name="connsiteX2" fmla="*/ 2590800 w 3248750"/>
              <a:gd name="connsiteY2" fmla="*/ 5369073 h 5575054"/>
              <a:gd name="connsiteX3" fmla="*/ 0 w 3248750"/>
              <a:gd name="connsiteY3" fmla="*/ 5426223 h 5575054"/>
              <a:gd name="connsiteX4" fmla="*/ 0 w 3248750"/>
              <a:gd name="connsiteY4" fmla="*/ 873273 h 5575054"/>
              <a:gd name="connsiteX0" fmla="*/ 143933 w 3392683"/>
              <a:gd name="connsiteY0" fmla="*/ 536102 h 5237883"/>
              <a:gd name="connsiteX1" fmla="*/ 3172883 w 3392683"/>
              <a:gd name="connsiteY1" fmla="*/ 536102 h 5237883"/>
              <a:gd name="connsiteX2" fmla="*/ 2734733 w 3392683"/>
              <a:gd name="connsiteY2" fmla="*/ 5031902 h 5237883"/>
              <a:gd name="connsiteX3" fmla="*/ 143933 w 3392683"/>
              <a:gd name="connsiteY3" fmla="*/ 5089052 h 5237883"/>
              <a:gd name="connsiteX4" fmla="*/ 143933 w 3392683"/>
              <a:gd name="connsiteY4" fmla="*/ 536102 h 5237883"/>
              <a:gd name="connsiteX0" fmla="*/ 203199 w 3451949"/>
              <a:gd name="connsiteY0" fmla="*/ 420983 h 5122764"/>
              <a:gd name="connsiteX1" fmla="*/ 3232149 w 3451949"/>
              <a:gd name="connsiteY1" fmla="*/ 420983 h 5122764"/>
              <a:gd name="connsiteX2" fmla="*/ 2793999 w 3451949"/>
              <a:gd name="connsiteY2" fmla="*/ 4916783 h 5122764"/>
              <a:gd name="connsiteX3" fmla="*/ 203199 w 3451949"/>
              <a:gd name="connsiteY3" fmla="*/ 4973933 h 5122764"/>
              <a:gd name="connsiteX4" fmla="*/ 203199 w 3451949"/>
              <a:gd name="connsiteY4" fmla="*/ 420983 h 5122764"/>
              <a:gd name="connsiteX0" fmla="*/ 137886 w 3249161"/>
              <a:gd name="connsiteY0" fmla="*/ 327889 h 5029670"/>
              <a:gd name="connsiteX1" fmla="*/ 1999345 w 3249161"/>
              <a:gd name="connsiteY1" fmla="*/ 356462 h 5029670"/>
              <a:gd name="connsiteX2" fmla="*/ 3166836 w 3249161"/>
              <a:gd name="connsiteY2" fmla="*/ 327889 h 5029670"/>
              <a:gd name="connsiteX3" fmla="*/ 2728686 w 3249161"/>
              <a:gd name="connsiteY3" fmla="*/ 4823689 h 5029670"/>
              <a:gd name="connsiteX4" fmla="*/ 137886 w 3249161"/>
              <a:gd name="connsiteY4" fmla="*/ 4880839 h 5029670"/>
              <a:gd name="connsiteX5" fmla="*/ 137886 w 3249161"/>
              <a:gd name="connsiteY5" fmla="*/ 327889 h 5029670"/>
              <a:gd name="connsiteX0" fmla="*/ 137886 w 3519557"/>
              <a:gd name="connsiteY0" fmla="*/ 327889 h 5029670"/>
              <a:gd name="connsiteX1" fmla="*/ 1999345 w 3519557"/>
              <a:gd name="connsiteY1" fmla="*/ 356462 h 5029670"/>
              <a:gd name="connsiteX2" fmla="*/ 3166836 w 3519557"/>
              <a:gd name="connsiteY2" fmla="*/ 327889 h 5029670"/>
              <a:gd name="connsiteX3" fmla="*/ 2728686 w 3519557"/>
              <a:gd name="connsiteY3" fmla="*/ 4823689 h 5029670"/>
              <a:gd name="connsiteX4" fmla="*/ 137886 w 3519557"/>
              <a:gd name="connsiteY4" fmla="*/ 4880839 h 5029670"/>
              <a:gd name="connsiteX5" fmla="*/ 137886 w 3519557"/>
              <a:gd name="connsiteY5" fmla="*/ 327889 h 5029670"/>
              <a:gd name="connsiteX0" fmla="*/ 119542 w 3249063"/>
              <a:gd name="connsiteY0" fmla="*/ 381726 h 5083507"/>
              <a:gd name="connsiteX1" fmla="*/ 1733351 w 3249063"/>
              <a:gd name="connsiteY1" fmla="*/ 257899 h 5083507"/>
              <a:gd name="connsiteX2" fmla="*/ 3148492 w 3249063"/>
              <a:gd name="connsiteY2" fmla="*/ 381726 h 5083507"/>
              <a:gd name="connsiteX3" fmla="*/ 2710342 w 3249063"/>
              <a:gd name="connsiteY3" fmla="*/ 4877526 h 5083507"/>
              <a:gd name="connsiteX4" fmla="*/ 119542 w 3249063"/>
              <a:gd name="connsiteY4" fmla="*/ 4934676 h 5083507"/>
              <a:gd name="connsiteX5" fmla="*/ 119542 w 3249063"/>
              <a:gd name="connsiteY5" fmla="*/ 381726 h 5083507"/>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56293 h 5158074"/>
              <a:gd name="connsiteX1" fmla="*/ 1733351 w 3249063"/>
              <a:gd name="connsiteY1" fmla="*/ 332466 h 5158074"/>
              <a:gd name="connsiteX2" fmla="*/ 3148492 w 3249063"/>
              <a:gd name="connsiteY2" fmla="*/ 456293 h 5158074"/>
              <a:gd name="connsiteX3" fmla="*/ 2710342 w 3249063"/>
              <a:gd name="connsiteY3" fmla="*/ 4952093 h 5158074"/>
              <a:gd name="connsiteX4" fmla="*/ 119542 w 3249063"/>
              <a:gd name="connsiteY4" fmla="*/ 5009243 h 5158074"/>
              <a:gd name="connsiteX5" fmla="*/ 119542 w 3249063"/>
              <a:gd name="connsiteY5" fmla="*/ 456293 h 5158074"/>
              <a:gd name="connsiteX0" fmla="*/ 119542 w 3249063"/>
              <a:gd name="connsiteY0" fmla="*/ 456293 h 5773625"/>
              <a:gd name="connsiteX1" fmla="*/ 1733351 w 3249063"/>
              <a:gd name="connsiteY1" fmla="*/ 332466 h 5773625"/>
              <a:gd name="connsiteX2" fmla="*/ 3148492 w 3249063"/>
              <a:gd name="connsiteY2" fmla="*/ 456293 h 5773625"/>
              <a:gd name="connsiteX3" fmla="*/ 2710342 w 3249063"/>
              <a:gd name="connsiteY3" fmla="*/ 4952093 h 5773625"/>
              <a:gd name="connsiteX4" fmla="*/ 119542 w 3249063"/>
              <a:gd name="connsiteY4" fmla="*/ 5009243 h 5773625"/>
              <a:gd name="connsiteX5" fmla="*/ 119542 w 3249063"/>
              <a:gd name="connsiteY5" fmla="*/ 456293 h 5773625"/>
              <a:gd name="connsiteX0" fmla="*/ 167133 w 3296654"/>
              <a:gd name="connsiteY0" fmla="*/ 456293 h 5271200"/>
              <a:gd name="connsiteX1" fmla="*/ 1780942 w 3296654"/>
              <a:gd name="connsiteY1" fmla="*/ 332466 h 5271200"/>
              <a:gd name="connsiteX2" fmla="*/ 3196083 w 3296654"/>
              <a:gd name="connsiteY2" fmla="*/ 456293 h 5271200"/>
              <a:gd name="connsiteX3" fmla="*/ 2757933 w 3296654"/>
              <a:gd name="connsiteY3" fmla="*/ 4952093 h 5271200"/>
              <a:gd name="connsiteX4" fmla="*/ 167133 w 3296654"/>
              <a:gd name="connsiteY4" fmla="*/ 5009243 h 5271200"/>
              <a:gd name="connsiteX5" fmla="*/ 167133 w 3296654"/>
              <a:gd name="connsiteY5" fmla="*/ 456293 h 5271200"/>
              <a:gd name="connsiteX0" fmla="*/ 160930 w 3290451"/>
              <a:gd name="connsiteY0" fmla="*/ 456293 h 5293161"/>
              <a:gd name="connsiteX1" fmla="*/ 1774739 w 3290451"/>
              <a:gd name="connsiteY1" fmla="*/ 332466 h 5293161"/>
              <a:gd name="connsiteX2" fmla="*/ 3189880 w 3290451"/>
              <a:gd name="connsiteY2" fmla="*/ 456293 h 5293161"/>
              <a:gd name="connsiteX3" fmla="*/ 2751730 w 3290451"/>
              <a:gd name="connsiteY3" fmla="*/ 4952093 h 5293161"/>
              <a:gd name="connsiteX4" fmla="*/ 160930 w 3290451"/>
              <a:gd name="connsiteY4" fmla="*/ 5009243 h 5293161"/>
              <a:gd name="connsiteX5" fmla="*/ 160930 w 3290451"/>
              <a:gd name="connsiteY5" fmla="*/ 456293 h 5293161"/>
              <a:gd name="connsiteX0" fmla="*/ 152192 w 3253246"/>
              <a:gd name="connsiteY0" fmla="*/ 456293 h 5333325"/>
              <a:gd name="connsiteX1" fmla="*/ 1766001 w 3253246"/>
              <a:gd name="connsiteY1" fmla="*/ 332466 h 5333325"/>
              <a:gd name="connsiteX2" fmla="*/ 3181142 w 3253246"/>
              <a:gd name="connsiteY2" fmla="*/ 456293 h 5333325"/>
              <a:gd name="connsiteX3" fmla="*/ 2742992 w 3253246"/>
              <a:gd name="connsiteY3" fmla="*/ 4952093 h 5333325"/>
              <a:gd name="connsiteX4" fmla="*/ 171242 w 3253246"/>
              <a:gd name="connsiteY4" fmla="*/ 4818743 h 5333325"/>
              <a:gd name="connsiteX5" fmla="*/ 152192 w 3253246"/>
              <a:gd name="connsiteY5" fmla="*/ 456293 h 5333325"/>
              <a:gd name="connsiteX0" fmla="*/ 204447 w 3305501"/>
              <a:gd name="connsiteY0" fmla="*/ 456293 h 5388827"/>
              <a:gd name="connsiteX1" fmla="*/ 1818256 w 3305501"/>
              <a:gd name="connsiteY1" fmla="*/ 332466 h 5388827"/>
              <a:gd name="connsiteX2" fmla="*/ 3233397 w 3305501"/>
              <a:gd name="connsiteY2" fmla="*/ 456293 h 5388827"/>
              <a:gd name="connsiteX3" fmla="*/ 2795247 w 3305501"/>
              <a:gd name="connsiteY3" fmla="*/ 4952093 h 5388827"/>
              <a:gd name="connsiteX4" fmla="*/ 223497 w 3305501"/>
              <a:gd name="connsiteY4" fmla="*/ 4818743 h 5388827"/>
              <a:gd name="connsiteX5" fmla="*/ 204447 w 3305501"/>
              <a:gd name="connsiteY5" fmla="*/ 456293 h 5388827"/>
              <a:gd name="connsiteX0" fmla="*/ 288690 w 3393821"/>
              <a:gd name="connsiteY0" fmla="*/ 456293 h 5454057"/>
              <a:gd name="connsiteX1" fmla="*/ 1902499 w 3393821"/>
              <a:gd name="connsiteY1" fmla="*/ 332466 h 5454057"/>
              <a:gd name="connsiteX2" fmla="*/ 3317640 w 3393821"/>
              <a:gd name="connsiteY2" fmla="*/ 456293 h 5454057"/>
              <a:gd name="connsiteX3" fmla="*/ 2879490 w 3393821"/>
              <a:gd name="connsiteY3" fmla="*/ 4952093 h 5454057"/>
              <a:gd name="connsiteX4" fmla="*/ 174390 w 3393821"/>
              <a:gd name="connsiteY4" fmla="*/ 4952093 h 5454057"/>
              <a:gd name="connsiteX5" fmla="*/ 288690 w 3393821"/>
              <a:gd name="connsiteY5" fmla="*/ 456293 h 5454057"/>
              <a:gd name="connsiteX0" fmla="*/ 288690 w 3360813"/>
              <a:gd name="connsiteY0" fmla="*/ 406000 h 5191188"/>
              <a:gd name="connsiteX1" fmla="*/ 1902499 w 3360813"/>
              <a:gd name="connsiteY1" fmla="*/ 282173 h 5191188"/>
              <a:gd name="connsiteX2" fmla="*/ 3317640 w 3360813"/>
              <a:gd name="connsiteY2" fmla="*/ 406000 h 5191188"/>
              <a:gd name="connsiteX3" fmla="*/ 2985721 w 3360813"/>
              <a:gd name="connsiteY3" fmla="*/ 4159420 h 5191188"/>
              <a:gd name="connsiteX4" fmla="*/ 2879490 w 3360813"/>
              <a:gd name="connsiteY4" fmla="*/ 4901800 h 5191188"/>
              <a:gd name="connsiteX5" fmla="*/ 174390 w 3360813"/>
              <a:gd name="connsiteY5" fmla="*/ 4901800 h 5191188"/>
              <a:gd name="connsiteX6" fmla="*/ 288690 w 3360813"/>
              <a:gd name="connsiteY6" fmla="*/ 406000 h 5191188"/>
              <a:gd name="connsiteX0" fmla="*/ 288690 w 3465997"/>
              <a:gd name="connsiteY0" fmla="*/ 516615 h 5301803"/>
              <a:gd name="connsiteX1" fmla="*/ 3317640 w 3465997"/>
              <a:gd name="connsiteY1" fmla="*/ 516615 h 5301803"/>
              <a:gd name="connsiteX2" fmla="*/ 2985721 w 3465997"/>
              <a:gd name="connsiteY2" fmla="*/ 4270035 h 5301803"/>
              <a:gd name="connsiteX3" fmla="*/ 2879490 w 3465997"/>
              <a:gd name="connsiteY3" fmla="*/ 5012415 h 5301803"/>
              <a:gd name="connsiteX4" fmla="*/ 174390 w 3465997"/>
              <a:gd name="connsiteY4" fmla="*/ 5012415 h 5301803"/>
              <a:gd name="connsiteX5" fmla="*/ 288690 w 3465997"/>
              <a:gd name="connsiteY5" fmla="*/ 516615 h 5301803"/>
              <a:gd name="connsiteX0" fmla="*/ 305179 w 3482486"/>
              <a:gd name="connsiteY0" fmla="*/ 516615 h 5404334"/>
              <a:gd name="connsiteX1" fmla="*/ 3334129 w 3482486"/>
              <a:gd name="connsiteY1" fmla="*/ 516615 h 5404334"/>
              <a:gd name="connsiteX2" fmla="*/ 3002210 w 3482486"/>
              <a:gd name="connsiteY2" fmla="*/ 4270035 h 5404334"/>
              <a:gd name="connsiteX3" fmla="*/ 2362579 w 3482486"/>
              <a:gd name="connsiteY3" fmla="*/ 5088615 h 5404334"/>
              <a:gd name="connsiteX4" fmla="*/ 190879 w 3482486"/>
              <a:gd name="connsiteY4" fmla="*/ 5012415 h 5404334"/>
              <a:gd name="connsiteX5" fmla="*/ 305179 w 3482486"/>
              <a:gd name="connsiteY5" fmla="*/ 516615 h 5404334"/>
              <a:gd name="connsiteX0" fmla="*/ 305179 w 3482486"/>
              <a:gd name="connsiteY0" fmla="*/ 516615 h 5279517"/>
              <a:gd name="connsiteX1" fmla="*/ 3334129 w 3482486"/>
              <a:gd name="connsiteY1" fmla="*/ 516615 h 5279517"/>
              <a:gd name="connsiteX2" fmla="*/ 3002210 w 3482486"/>
              <a:gd name="connsiteY2" fmla="*/ 4270035 h 5279517"/>
              <a:gd name="connsiteX3" fmla="*/ 2362579 w 3482486"/>
              <a:gd name="connsiteY3" fmla="*/ 5088615 h 5279517"/>
              <a:gd name="connsiteX4" fmla="*/ 190879 w 3482486"/>
              <a:gd name="connsiteY4" fmla="*/ 5012415 h 5279517"/>
              <a:gd name="connsiteX5" fmla="*/ 305179 w 3482486"/>
              <a:gd name="connsiteY5" fmla="*/ 516615 h 5279517"/>
              <a:gd name="connsiteX0" fmla="*/ 305179 w 3482486"/>
              <a:gd name="connsiteY0" fmla="*/ 516615 h 5287688"/>
              <a:gd name="connsiteX1" fmla="*/ 3334129 w 3482486"/>
              <a:gd name="connsiteY1" fmla="*/ 516615 h 5287688"/>
              <a:gd name="connsiteX2" fmla="*/ 3002210 w 3482486"/>
              <a:gd name="connsiteY2" fmla="*/ 4270035 h 5287688"/>
              <a:gd name="connsiteX3" fmla="*/ 2362579 w 3482486"/>
              <a:gd name="connsiteY3" fmla="*/ 5088615 h 5287688"/>
              <a:gd name="connsiteX4" fmla="*/ 190879 w 3482486"/>
              <a:gd name="connsiteY4" fmla="*/ 5012415 h 5287688"/>
              <a:gd name="connsiteX5" fmla="*/ 305179 w 3482486"/>
              <a:gd name="connsiteY5" fmla="*/ 516615 h 5287688"/>
              <a:gd name="connsiteX0" fmla="*/ 305179 w 3482486"/>
              <a:gd name="connsiteY0" fmla="*/ 516615 h 5279143"/>
              <a:gd name="connsiteX1" fmla="*/ 3334129 w 3482486"/>
              <a:gd name="connsiteY1" fmla="*/ 516615 h 5279143"/>
              <a:gd name="connsiteX2" fmla="*/ 3002210 w 3482486"/>
              <a:gd name="connsiteY2" fmla="*/ 4270035 h 5279143"/>
              <a:gd name="connsiteX3" fmla="*/ 2362579 w 3482486"/>
              <a:gd name="connsiteY3" fmla="*/ 5088615 h 5279143"/>
              <a:gd name="connsiteX4" fmla="*/ 190879 w 3482486"/>
              <a:gd name="connsiteY4" fmla="*/ 5012415 h 5279143"/>
              <a:gd name="connsiteX5" fmla="*/ 305179 w 3482486"/>
              <a:gd name="connsiteY5" fmla="*/ 516615 h 5279143"/>
              <a:gd name="connsiteX0" fmla="*/ 305179 w 3441639"/>
              <a:gd name="connsiteY0" fmla="*/ 516615 h 5279143"/>
              <a:gd name="connsiteX1" fmla="*/ 3334129 w 3441639"/>
              <a:gd name="connsiteY1" fmla="*/ 516615 h 5279143"/>
              <a:gd name="connsiteX2" fmla="*/ 3002210 w 3441639"/>
              <a:gd name="connsiteY2" fmla="*/ 4270035 h 5279143"/>
              <a:gd name="connsiteX3" fmla="*/ 2362579 w 3441639"/>
              <a:gd name="connsiteY3" fmla="*/ 5088615 h 5279143"/>
              <a:gd name="connsiteX4" fmla="*/ 190879 w 3441639"/>
              <a:gd name="connsiteY4" fmla="*/ 5012415 h 5279143"/>
              <a:gd name="connsiteX5" fmla="*/ 305179 w 3441639"/>
              <a:gd name="connsiteY5" fmla="*/ 516615 h 5279143"/>
              <a:gd name="connsiteX0" fmla="*/ 305179 w 3431568"/>
              <a:gd name="connsiteY0" fmla="*/ 516615 h 5273753"/>
              <a:gd name="connsiteX1" fmla="*/ 3334129 w 3431568"/>
              <a:gd name="connsiteY1" fmla="*/ 516615 h 5273753"/>
              <a:gd name="connsiteX2" fmla="*/ 3002210 w 3431568"/>
              <a:gd name="connsiteY2" fmla="*/ 4270035 h 5273753"/>
              <a:gd name="connsiteX3" fmla="*/ 2362579 w 3431568"/>
              <a:gd name="connsiteY3" fmla="*/ 5088615 h 5273753"/>
              <a:gd name="connsiteX4" fmla="*/ 190879 w 3431568"/>
              <a:gd name="connsiteY4" fmla="*/ 5012415 h 5273753"/>
              <a:gd name="connsiteX5" fmla="*/ 305179 w 3431568"/>
              <a:gd name="connsiteY5" fmla="*/ 516615 h 5273753"/>
              <a:gd name="connsiteX0" fmla="*/ 382436 w 3508825"/>
              <a:gd name="connsiteY0" fmla="*/ 516615 h 5273753"/>
              <a:gd name="connsiteX1" fmla="*/ 3411386 w 3508825"/>
              <a:gd name="connsiteY1" fmla="*/ 516615 h 5273753"/>
              <a:gd name="connsiteX2" fmla="*/ 3079467 w 3508825"/>
              <a:gd name="connsiteY2" fmla="*/ 4270035 h 5273753"/>
              <a:gd name="connsiteX3" fmla="*/ 2439836 w 3508825"/>
              <a:gd name="connsiteY3" fmla="*/ 5088615 h 5273753"/>
              <a:gd name="connsiteX4" fmla="*/ 268136 w 3508825"/>
              <a:gd name="connsiteY4" fmla="*/ 5012415 h 5273753"/>
              <a:gd name="connsiteX5" fmla="*/ 382436 w 3508825"/>
              <a:gd name="connsiteY5" fmla="*/ 516615 h 527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8825" h="5273753">
                <a:moveTo>
                  <a:pt x="382436" y="516615"/>
                </a:moveTo>
                <a:cubicBezTo>
                  <a:pt x="906311" y="-232685"/>
                  <a:pt x="2961881" y="-108955"/>
                  <a:pt x="3411386" y="516615"/>
                </a:cubicBezTo>
                <a:cubicBezTo>
                  <a:pt x="3860891" y="1142185"/>
                  <a:pt x="2580992" y="3615985"/>
                  <a:pt x="3079467" y="4270035"/>
                </a:cubicBezTo>
                <a:cubicBezTo>
                  <a:pt x="3577942" y="4924085"/>
                  <a:pt x="3422741" y="5612585"/>
                  <a:pt x="2439836" y="5088615"/>
                </a:cubicBezTo>
                <a:cubicBezTo>
                  <a:pt x="1456931" y="4564645"/>
                  <a:pt x="611036" y="5774415"/>
                  <a:pt x="268136" y="5012415"/>
                </a:cubicBezTo>
                <a:cubicBezTo>
                  <a:pt x="-74764" y="4250415"/>
                  <a:pt x="-141439" y="1265915"/>
                  <a:pt x="382436" y="516615"/>
                </a:cubicBezTo>
                <a:close/>
              </a:path>
            </a:pathLst>
          </a:custGeom>
          <a:solidFill>
            <a:schemeClr val="bg1"/>
          </a:solidFill>
          <a:ln>
            <a:noFill/>
          </a:ln>
          <a:effectLst>
            <a:outerShdw blurRad="635000" sx="110000" sy="110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7">
            <a:extLst>
              <a:ext uri="{FF2B5EF4-FFF2-40B4-BE49-F238E27FC236}">
                <a16:creationId xmlns="" xmlns:a16="http://schemas.microsoft.com/office/drawing/2014/main" id="{9B95BB3C-C8AC-4A85-ADC4-1C8100A86367}"/>
              </a:ext>
            </a:extLst>
          </p:cNvPr>
          <p:cNvSpPr/>
          <p:nvPr/>
        </p:nvSpPr>
        <p:spPr>
          <a:xfrm>
            <a:off x="454618" y="857147"/>
            <a:ext cx="3472387" cy="5084134"/>
          </a:xfrm>
          <a:custGeom>
            <a:avLst/>
            <a:gdLst>
              <a:gd name="connsiteX0" fmla="*/ 0 w 3028950"/>
              <a:gd name="connsiteY0" fmla="*/ 0 h 4552950"/>
              <a:gd name="connsiteX1" fmla="*/ 3028950 w 3028950"/>
              <a:gd name="connsiteY1" fmla="*/ 0 h 4552950"/>
              <a:gd name="connsiteX2" fmla="*/ 3028950 w 3028950"/>
              <a:gd name="connsiteY2" fmla="*/ 4552950 h 4552950"/>
              <a:gd name="connsiteX3" fmla="*/ 0 w 3028950"/>
              <a:gd name="connsiteY3" fmla="*/ 4552950 h 4552950"/>
              <a:gd name="connsiteX4" fmla="*/ 0 w 3028950"/>
              <a:gd name="connsiteY4" fmla="*/ 0 h 4552950"/>
              <a:gd name="connsiteX0" fmla="*/ 0 w 3407568"/>
              <a:gd name="connsiteY0" fmla="*/ 569118 h 5122068"/>
              <a:gd name="connsiteX1" fmla="*/ 3028950 w 3407568"/>
              <a:gd name="connsiteY1" fmla="*/ 569118 h 5122068"/>
              <a:gd name="connsiteX2" fmla="*/ 3028950 w 3407568"/>
              <a:gd name="connsiteY2" fmla="*/ 5122068 h 5122068"/>
              <a:gd name="connsiteX3" fmla="*/ 0 w 3407568"/>
              <a:gd name="connsiteY3" fmla="*/ 5122068 h 5122068"/>
              <a:gd name="connsiteX4" fmla="*/ 0 w 3407568"/>
              <a:gd name="connsiteY4" fmla="*/ 569118 h 5122068"/>
              <a:gd name="connsiteX0" fmla="*/ 0 w 3611871"/>
              <a:gd name="connsiteY0" fmla="*/ 569118 h 5122068"/>
              <a:gd name="connsiteX1" fmla="*/ 3028950 w 3611871"/>
              <a:gd name="connsiteY1" fmla="*/ 569118 h 5122068"/>
              <a:gd name="connsiteX2" fmla="*/ 3028950 w 3611871"/>
              <a:gd name="connsiteY2" fmla="*/ 5122068 h 5122068"/>
              <a:gd name="connsiteX3" fmla="*/ 0 w 3611871"/>
              <a:gd name="connsiteY3" fmla="*/ 5122068 h 5122068"/>
              <a:gd name="connsiteX4" fmla="*/ 0 w 3611871"/>
              <a:gd name="connsiteY4" fmla="*/ 569118 h 5122068"/>
              <a:gd name="connsiteX0" fmla="*/ 0 w 3356336"/>
              <a:gd name="connsiteY0" fmla="*/ 565553 h 5118503"/>
              <a:gd name="connsiteX1" fmla="*/ 3028950 w 3356336"/>
              <a:gd name="connsiteY1" fmla="*/ 565553 h 5118503"/>
              <a:gd name="connsiteX2" fmla="*/ 2590800 w 3356336"/>
              <a:gd name="connsiteY2" fmla="*/ 5061353 h 5118503"/>
              <a:gd name="connsiteX3" fmla="*/ 0 w 3356336"/>
              <a:gd name="connsiteY3" fmla="*/ 5118503 h 5118503"/>
              <a:gd name="connsiteX4" fmla="*/ 0 w 3356336"/>
              <a:gd name="connsiteY4" fmla="*/ 565553 h 5118503"/>
              <a:gd name="connsiteX0" fmla="*/ 0 w 3248750"/>
              <a:gd name="connsiteY0" fmla="*/ 565553 h 5267334"/>
              <a:gd name="connsiteX1" fmla="*/ 3028950 w 3248750"/>
              <a:gd name="connsiteY1" fmla="*/ 565553 h 5267334"/>
              <a:gd name="connsiteX2" fmla="*/ 2590800 w 3248750"/>
              <a:gd name="connsiteY2" fmla="*/ 5061353 h 5267334"/>
              <a:gd name="connsiteX3" fmla="*/ 0 w 3248750"/>
              <a:gd name="connsiteY3" fmla="*/ 5118503 h 5267334"/>
              <a:gd name="connsiteX4" fmla="*/ 0 w 3248750"/>
              <a:gd name="connsiteY4" fmla="*/ 565553 h 5267334"/>
              <a:gd name="connsiteX0" fmla="*/ 0 w 3248750"/>
              <a:gd name="connsiteY0" fmla="*/ 873273 h 5575054"/>
              <a:gd name="connsiteX1" fmla="*/ 3028950 w 3248750"/>
              <a:gd name="connsiteY1" fmla="*/ 873273 h 5575054"/>
              <a:gd name="connsiteX2" fmla="*/ 2590800 w 3248750"/>
              <a:gd name="connsiteY2" fmla="*/ 5369073 h 5575054"/>
              <a:gd name="connsiteX3" fmla="*/ 0 w 3248750"/>
              <a:gd name="connsiteY3" fmla="*/ 5426223 h 5575054"/>
              <a:gd name="connsiteX4" fmla="*/ 0 w 3248750"/>
              <a:gd name="connsiteY4" fmla="*/ 873273 h 5575054"/>
              <a:gd name="connsiteX0" fmla="*/ 143933 w 3392683"/>
              <a:gd name="connsiteY0" fmla="*/ 536102 h 5237883"/>
              <a:gd name="connsiteX1" fmla="*/ 3172883 w 3392683"/>
              <a:gd name="connsiteY1" fmla="*/ 536102 h 5237883"/>
              <a:gd name="connsiteX2" fmla="*/ 2734733 w 3392683"/>
              <a:gd name="connsiteY2" fmla="*/ 5031902 h 5237883"/>
              <a:gd name="connsiteX3" fmla="*/ 143933 w 3392683"/>
              <a:gd name="connsiteY3" fmla="*/ 5089052 h 5237883"/>
              <a:gd name="connsiteX4" fmla="*/ 143933 w 3392683"/>
              <a:gd name="connsiteY4" fmla="*/ 536102 h 5237883"/>
              <a:gd name="connsiteX0" fmla="*/ 203199 w 3451949"/>
              <a:gd name="connsiteY0" fmla="*/ 420983 h 5122764"/>
              <a:gd name="connsiteX1" fmla="*/ 3232149 w 3451949"/>
              <a:gd name="connsiteY1" fmla="*/ 420983 h 5122764"/>
              <a:gd name="connsiteX2" fmla="*/ 2793999 w 3451949"/>
              <a:gd name="connsiteY2" fmla="*/ 4916783 h 5122764"/>
              <a:gd name="connsiteX3" fmla="*/ 203199 w 3451949"/>
              <a:gd name="connsiteY3" fmla="*/ 4973933 h 5122764"/>
              <a:gd name="connsiteX4" fmla="*/ 203199 w 3451949"/>
              <a:gd name="connsiteY4" fmla="*/ 420983 h 5122764"/>
              <a:gd name="connsiteX0" fmla="*/ 137886 w 3249161"/>
              <a:gd name="connsiteY0" fmla="*/ 327889 h 5029670"/>
              <a:gd name="connsiteX1" fmla="*/ 1999345 w 3249161"/>
              <a:gd name="connsiteY1" fmla="*/ 356462 h 5029670"/>
              <a:gd name="connsiteX2" fmla="*/ 3166836 w 3249161"/>
              <a:gd name="connsiteY2" fmla="*/ 327889 h 5029670"/>
              <a:gd name="connsiteX3" fmla="*/ 2728686 w 3249161"/>
              <a:gd name="connsiteY3" fmla="*/ 4823689 h 5029670"/>
              <a:gd name="connsiteX4" fmla="*/ 137886 w 3249161"/>
              <a:gd name="connsiteY4" fmla="*/ 4880839 h 5029670"/>
              <a:gd name="connsiteX5" fmla="*/ 137886 w 3249161"/>
              <a:gd name="connsiteY5" fmla="*/ 327889 h 5029670"/>
              <a:gd name="connsiteX0" fmla="*/ 137886 w 3519557"/>
              <a:gd name="connsiteY0" fmla="*/ 327889 h 5029670"/>
              <a:gd name="connsiteX1" fmla="*/ 1999345 w 3519557"/>
              <a:gd name="connsiteY1" fmla="*/ 356462 h 5029670"/>
              <a:gd name="connsiteX2" fmla="*/ 3166836 w 3519557"/>
              <a:gd name="connsiteY2" fmla="*/ 327889 h 5029670"/>
              <a:gd name="connsiteX3" fmla="*/ 2728686 w 3519557"/>
              <a:gd name="connsiteY3" fmla="*/ 4823689 h 5029670"/>
              <a:gd name="connsiteX4" fmla="*/ 137886 w 3519557"/>
              <a:gd name="connsiteY4" fmla="*/ 4880839 h 5029670"/>
              <a:gd name="connsiteX5" fmla="*/ 137886 w 3519557"/>
              <a:gd name="connsiteY5" fmla="*/ 327889 h 5029670"/>
              <a:gd name="connsiteX0" fmla="*/ 119542 w 3249063"/>
              <a:gd name="connsiteY0" fmla="*/ 381726 h 5083507"/>
              <a:gd name="connsiteX1" fmla="*/ 1733351 w 3249063"/>
              <a:gd name="connsiteY1" fmla="*/ 257899 h 5083507"/>
              <a:gd name="connsiteX2" fmla="*/ 3148492 w 3249063"/>
              <a:gd name="connsiteY2" fmla="*/ 381726 h 5083507"/>
              <a:gd name="connsiteX3" fmla="*/ 2710342 w 3249063"/>
              <a:gd name="connsiteY3" fmla="*/ 4877526 h 5083507"/>
              <a:gd name="connsiteX4" fmla="*/ 119542 w 3249063"/>
              <a:gd name="connsiteY4" fmla="*/ 4934676 h 5083507"/>
              <a:gd name="connsiteX5" fmla="*/ 119542 w 3249063"/>
              <a:gd name="connsiteY5" fmla="*/ 381726 h 5083507"/>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14720 h 5116501"/>
              <a:gd name="connsiteX1" fmla="*/ 1733351 w 3249063"/>
              <a:gd name="connsiteY1" fmla="*/ 290893 h 5116501"/>
              <a:gd name="connsiteX2" fmla="*/ 3148492 w 3249063"/>
              <a:gd name="connsiteY2" fmla="*/ 414720 h 5116501"/>
              <a:gd name="connsiteX3" fmla="*/ 2710342 w 3249063"/>
              <a:gd name="connsiteY3" fmla="*/ 4910520 h 5116501"/>
              <a:gd name="connsiteX4" fmla="*/ 119542 w 3249063"/>
              <a:gd name="connsiteY4" fmla="*/ 4967670 h 5116501"/>
              <a:gd name="connsiteX5" fmla="*/ 119542 w 3249063"/>
              <a:gd name="connsiteY5" fmla="*/ 414720 h 5116501"/>
              <a:gd name="connsiteX0" fmla="*/ 119542 w 3249063"/>
              <a:gd name="connsiteY0" fmla="*/ 456293 h 5158074"/>
              <a:gd name="connsiteX1" fmla="*/ 1733351 w 3249063"/>
              <a:gd name="connsiteY1" fmla="*/ 332466 h 5158074"/>
              <a:gd name="connsiteX2" fmla="*/ 3148492 w 3249063"/>
              <a:gd name="connsiteY2" fmla="*/ 456293 h 5158074"/>
              <a:gd name="connsiteX3" fmla="*/ 2710342 w 3249063"/>
              <a:gd name="connsiteY3" fmla="*/ 4952093 h 5158074"/>
              <a:gd name="connsiteX4" fmla="*/ 119542 w 3249063"/>
              <a:gd name="connsiteY4" fmla="*/ 5009243 h 5158074"/>
              <a:gd name="connsiteX5" fmla="*/ 119542 w 3249063"/>
              <a:gd name="connsiteY5" fmla="*/ 456293 h 5158074"/>
              <a:gd name="connsiteX0" fmla="*/ 119542 w 3249063"/>
              <a:gd name="connsiteY0" fmla="*/ 456293 h 5773625"/>
              <a:gd name="connsiteX1" fmla="*/ 1733351 w 3249063"/>
              <a:gd name="connsiteY1" fmla="*/ 332466 h 5773625"/>
              <a:gd name="connsiteX2" fmla="*/ 3148492 w 3249063"/>
              <a:gd name="connsiteY2" fmla="*/ 456293 h 5773625"/>
              <a:gd name="connsiteX3" fmla="*/ 2710342 w 3249063"/>
              <a:gd name="connsiteY3" fmla="*/ 4952093 h 5773625"/>
              <a:gd name="connsiteX4" fmla="*/ 119542 w 3249063"/>
              <a:gd name="connsiteY4" fmla="*/ 5009243 h 5773625"/>
              <a:gd name="connsiteX5" fmla="*/ 119542 w 3249063"/>
              <a:gd name="connsiteY5" fmla="*/ 456293 h 5773625"/>
              <a:gd name="connsiteX0" fmla="*/ 167133 w 3296654"/>
              <a:gd name="connsiteY0" fmla="*/ 456293 h 5271200"/>
              <a:gd name="connsiteX1" fmla="*/ 1780942 w 3296654"/>
              <a:gd name="connsiteY1" fmla="*/ 332466 h 5271200"/>
              <a:gd name="connsiteX2" fmla="*/ 3196083 w 3296654"/>
              <a:gd name="connsiteY2" fmla="*/ 456293 h 5271200"/>
              <a:gd name="connsiteX3" fmla="*/ 2757933 w 3296654"/>
              <a:gd name="connsiteY3" fmla="*/ 4952093 h 5271200"/>
              <a:gd name="connsiteX4" fmla="*/ 167133 w 3296654"/>
              <a:gd name="connsiteY4" fmla="*/ 5009243 h 5271200"/>
              <a:gd name="connsiteX5" fmla="*/ 167133 w 3296654"/>
              <a:gd name="connsiteY5" fmla="*/ 456293 h 5271200"/>
              <a:gd name="connsiteX0" fmla="*/ 160930 w 3290451"/>
              <a:gd name="connsiteY0" fmla="*/ 456293 h 5293161"/>
              <a:gd name="connsiteX1" fmla="*/ 1774739 w 3290451"/>
              <a:gd name="connsiteY1" fmla="*/ 332466 h 5293161"/>
              <a:gd name="connsiteX2" fmla="*/ 3189880 w 3290451"/>
              <a:gd name="connsiteY2" fmla="*/ 456293 h 5293161"/>
              <a:gd name="connsiteX3" fmla="*/ 2751730 w 3290451"/>
              <a:gd name="connsiteY3" fmla="*/ 4952093 h 5293161"/>
              <a:gd name="connsiteX4" fmla="*/ 160930 w 3290451"/>
              <a:gd name="connsiteY4" fmla="*/ 5009243 h 5293161"/>
              <a:gd name="connsiteX5" fmla="*/ 160930 w 3290451"/>
              <a:gd name="connsiteY5" fmla="*/ 456293 h 5293161"/>
              <a:gd name="connsiteX0" fmla="*/ 152192 w 3253246"/>
              <a:gd name="connsiteY0" fmla="*/ 456293 h 5333325"/>
              <a:gd name="connsiteX1" fmla="*/ 1766001 w 3253246"/>
              <a:gd name="connsiteY1" fmla="*/ 332466 h 5333325"/>
              <a:gd name="connsiteX2" fmla="*/ 3181142 w 3253246"/>
              <a:gd name="connsiteY2" fmla="*/ 456293 h 5333325"/>
              <a:gd name="connsiteX3" fmla="*/ 2742992 w 3253246"/>
              <a:gd name="connsiteY3" fmla="*/ 4952093 h 5333325"/>
              <a:gd name="connsiteX4" fmla="*/ 171242 w 3253246"/>
              <a:gd name="connsiteY4" fmla="*/ 4818743 h 5333325"/>
              <a:gd name="connsiteX5" fmla="*/ 152192 w 3253246"/>
              <a:gd name="connsiteY5" fmla="*/ 456293 h 5333325"/>
              <a:gd name="connsiteX0" fmla="*/ 204447 w 3305501"/>
              <a:gd name="connsiteY0" fmla="*/ 456293 h 5388827"/>
              <a:gd name="connsiteX1" fmla="*/ 1818256 w 3305501"/>
              <a:gd name="connsiteY1" fmla="*/ 332466 h 5388827"/>
              <a:gd name="connsiteX2" fmla="*/ 3233397 w 3305501"/>
              <a:gd name="connsiteY2" fmla="*/ 456293 h 5388827"/>
              <a:gd name="connsiteX3" fmla="*/ 2795247 w 3305501"/>
              <a:gd name="connsiteY3" fmla="*/ 4952093 h 5388827"/>
              <a:gd name="connsiteX4" fmla="*/ 223497 w 3305501"/>
              <a:gd name="connsiteY4" fmla="*/ 4818743 h 5388827"/>
              <a:gd name="connsiteX5" fmla="*/ 204447 w 3305501"/>
              <a:gd name="connsiteY5" fmla="*/ 456293 h 5388827"/>
              <a:gd name="connsiteX0" fmla="*/ 288690 w 3393821"/>
              <a:gd name="connsiteY0" fmla="*/ 456293 h 5454057"/>
              <a:gd name="connsiteX1" fmla="*/ 1902499 w 3393821"/>
              <a:gd name="connsiteY1" fmla="*/ 332466 h 5454057"/>
              <a:gd name="connsiteX2" fmla="*/ 3317640 w 3393821"/>
              <a:gd name="connsiteY2" fmla="*/ 456293 h 5454057"/>
              <a:gd name="connsiteX3" fmla="*/ 2879490 w 3393821"/>
              <a:gd name="connsiteY3" fmla="*/ 4952093 h 5454057"/>
              <a:gd name="connsiteX4" fmla="*/ 174390 w 3393821"/>
              <a:gd name="connsiteY4" fmla="*/ 4952093 h 5454057"/>
              <a:gd name="connsiteX5" fmla="*/ 288690 w 3393821"/>
              <a:gd name="connsiteY5" fmla="*/ 456293 h 5454057"/>
              <a:gd name="connsiteX0" fmla="*/ 288690 w 3360813"/>
              <a:gd name="connsiteY0" fmla="*/ 406000 h 5191188"/>
              <a:gd name="connsiteX1" fmla="*/ 1902499 w 3360813"/>
              <a:gd name="connsiteY1" fmla="*/ 282173 h 5191188"/>
              <a:gd name="connsiteX2" fmla="*/ 3317640 w 3360813"/>
              <a:gd name="connsiteY2" fmla="*/ 406000 h 5191188"/>
              <a:gd name="connsiteX3" fmla="*/ 2985721 w 3360813"/>
              <a:gd name="connsiteY3" fmla="*/ 4159420 h 5191188"/>
              <a:gd name="connsiteX4" fmla="*/ 2879490 w 3360813"/>
              <a:gd name="connsiteY4" fmla="*/ 4901800 h 5191188"/>
              <a:gd name="connsiteX5" fmla="*/ 174390 w 3360813"/>
              <a:gd name="connsiteY5" fmla="*/ 4901800 h 5191188"/>
              <a:gd name="connsiteX6" fmla="*/ 288690 w 3360813"/>
              <a:gd name="connsiteY6" fmla="*/ 406000 h 5191188"/>
              <a:gd name="connsiteX0" fmla="*/ 288690 w 3465997"/>
              <a:gd name="connsiteY0" fmla="*/ 516615 h 5301803"/>
              <a:gd name="connsiteX1" fmla="*/ 3317640 w 3465997"/>
              <a:gd name="connsiteY1" fmla="*/ 516615 h 5301803"/>
              <a:gd name="connsiteX2" fmla="*/ 2985721 w 3465997"/>
              <a:gd name="connsiteY2" fmla="*/ 4270035 h 5301803"/>
              <a:gd name="connsiteX3" fmla="*/ 2879490 w 3465997"/>
              <a:gd name="connsiteY3" fmla="*/ 5012415 h 5301803"/>
              <a:gd name="connsiteX4" fmla="*/ 174390 w 3465997"/>
              <a:gd name="connsiteY4" fmla="*/ 5012415 h 5301803"/>
              <a:gd name="connsiteX5" fmla="*/ 288690 w 3465997"/>
              <a:gd name="connsiteY5" fmla="*/ 516615 h 5301803"/>
              <a:gd name="connsiteX0" fmla="*/ 305179 w 3482486"/>
              <a:gd name="connsiteY0" fmla="*/ 516615 h 5404334"/>
              <a:gd name="connsiteX1" fmla="*/ 3334129 w 3482486"/>
              <a:gd name="connsiteY1" fmla="*/ 516615 h 5404334"/>
              <a:gd name="connsiteX2" fmla="*/ 3002210 w 3482486"/>
              <a:gd name="connsiteY2" fmla="*/ 4270035 h 5404334"/>
              <a:gd name="connsiteX3" fmla="*/ 2362579 w 3482486"/>
              <a:gd name="connsiteY3" fmla="*/ 5088615 h 5404334"/>
              <a:gd name="connsiteX4" fmla="*/ 190879 w 3482486"/>
              <a:gd name="connsiteY4" fmla="*/ 5012415 h 5404334"/>
              <a:gd name="connsiteX5" fmla="*/ 305179 w 3482486"/>
              <a:gd name="connsiteY5" fmla="*/ 516615 h 5404334"/>
              <a:gd name="connsiteX0" fmla="*/ 305179 w 3482486"/>
              <a:gd name="connsiteY0" fmla="*/ 516615 h 5279517"/>
              <a:gd name="connsiteX1" fmla="*/ 3334129 w 3482486"/>
              <a:gd name="connsiteY1" fmla="*/ 516615 h 5279517"/>
              <a:gd name="connsiteX2" fmla="*/ 3002210 w 3482486"/>
              <a:gd name="connsiteY2" fmla="*/ 4270035 h 5279517"/>
              <a:gd name="connsiteX3" fmla="*/ 2362579 w 3482486"/>
              <a:gd name="connsiteY3" fmla="*/ 5088615 h 5279517"/>
              <a:gd name="connsiteX4" fmla="*/ 190879 w 3482486"/>
              <a:gd name="connsiteY4" fmla="*/ 5012415 h 5279517"/>
              <a:gd name="connsiteX5" fmla="*/ 305179 w 3482486"/>
              <a:gd name="connsiteY5" fmla="*/ 516615 h 5279517"/>
              <a:gd name="connsiteX0" fmla="*/ 305179 w 3482486"/>
              <a:gd name="connsiteY0" fmla="*/ 516615 h 5287688"/>
              <a:gd name="connsiteX1" fmla="*/ 3334129 w 3482486"/>
              <a:gd name="connsiteY1" fmla="*/ 516615 h 5287688"/>
              <a:gd name="connsiteX2" fmla="*/ 3002210 w 3482486"/>
              <a:gd name="connsiteY2" fmla="*/ 4270035 h 5287688"/>
              <a:gd name="connsiteX3" fmla="*/ 2362579 w 3482486"/>
              <a:gd name="connsiteY3" fmla="*/ 5088615 h 5287688"/>
              <a:gd name="connsiteX4" fmla="*/ 190879 w 3482486"/>
              <a:gd name="connsiteY4" fmla="*/ 5012415 h 5287688"/>
              <a:gd name="connsiteX5" fmla="*/ 305179 w 3482486"/>
              <a:gd name="connsiteY5" fmla="*/ 516615 h 5287688"/>
              <a:gd name="connsiteX0" fmla="*/ 305179 w 3482486"/>
              <a:gd name="connsiteY0" fmla="*/ 516615 h 5279143"/>
              <a:gd name="connsiteX1" fmla="*/ 3334129 w 3482486"/>
              <a:gd name="connsiteY1" fmla="*/ 516615 h 5279143"/>
              <a:gd name="connsiteX2" fmla="*/ 3002210 w 3482486"/>
              <a:gd name="connsiteY2" fmla="*/ 4270035 h 5279143"/>
              <a:gd name="connsiteX3" fmla="*/ 2362579 w 3482486"/>
              <a:gd name="connsiteY3" fmla="*/ 5088615 h 5279143"/>
              <a:gd name="connsiteX4" fmla="*/ 190879 w 3482486"/>
              <a:gd name="connsiteY4" fmla="*/ 5012415 h 5279143"/>
              <a:gd name="connsiteX5" fmla="*/ 305179 w 3482486"/>
              <a:gd name="connsiteY5" fmla="*/ 516615 h 5279143"/>
              <a:gd name="connsiteX0" fmla="*/ 305179 w 3441639"/>
              <a:gd name="connsiteY0" fmla="*/ 516615 h 5279143"/>
              <a:gd name="connsiteX1" fmla="*/ 3334129 w 3441639"/>
              <a:gd name="connsiteY1" fmla="*/ 516615 h 5279143"/>
              <a:gd name="connsiteX2" fmla="*/ 3002210 w 3441639"/>
              <a:gd name="connsiteY2" fmla="*/ 4270035 h 5279143"/>
              <a:gd name="connsiteX3" fmla="*/ 2362579 w 3441639"/>
              <a:gd name="connsiteY3" fmla="*/ 5088615 h 5279143"/>
              <a:gd name="connsiteX4" fmla="*/ 190879 w 3441639"/>
              <a:gd name="connsiteY4" fmla="*/ 5012415 h 5279143"/>
              <a:gd name="connsiteX5" fmla="*/ 305179 w 3441639"/>
              <a:gd name="connsiteY5" fmla="*/ 516615 h 5279143"/>
              <a:gd name="connsiteX0" fmla="*/ 305179 w 3431568"/>
              <a:gd name="connsiteY0" fmla="*/ 516615 h 5273753"/>
              <a:gd name="connsiteX1" fmla="*/ 3334129 w 3431568"/>
              <a:gd name="connsiteY1" fmla="*/ 516615 h 5273753"/>
              <a:gd name="connsiteX2" fmla="*/ 3002210 w 3431568"/>
              <a:gd name="connsiteY2" fmla="*/ 4270035 h 5273753"/>
              <a:gd name="connsiteX3" fmla="*/ 2362579 w 3431568"/>
              <a:gd name="connsiteY3" fmla="*/ 5088615 h 5273753"/>
              <a:gd name="connsiteX4" fmla="*/ 190879 w 3431568"/>
              <a:gd name="connsiteY4" fmla="*/ 5012415 h 5273753"/>
              <a:gd name="connsiteX5" fmla="*/ 305179 w 3431568"/>
              <a:gd name="connsiteY5" fmla="*/ 516615 h 5273753"/>
              <a:gd name="connsiteX0" fmla="*/ 382436 w 3508825"/>
              <a:gd name="connsiteY0" fmla="*/ 516615 h 5273753"/>
              <a:gd name="connsiteX1" fmla="*/ 3411386 w 3508825"/>
              <a:gd name="connsiteY1" fmla="*/ 516615 h 5273753"/>
              <a:gd name="connsiteX2" fmla="*/ 3079467 w 3508825"/>
              <a:gd name="connsiteY2" fmla="*/ 4270035 h 5273753"/>
              <a:gd name="connsiteX3" fmla="*/ 2439836 w 3508825"/>
              <a:gd name="connsiteY3" fmla="*/ 5088615 h 5273753"/>
              <a:gd name="connsiteX4" fmla="*/ 268136 w 3508825"/>
              <a:gd name="connsiteY4" fmla="*/ 5012415 h 5273753"/>
              <a:gd name="connsiteX5" fmla="*/ 382436 w 3508825"/>
              <a:gd name="connsiteY5" fmla="*/ 516615 h 5273753"/>
              <a:gd name="connsiteX0" fmla="*/ 206748 w 3333137"/>
              <a:gd name="connsiteY0" fmla="*/ 356120 h 5113258"/>
              <a:gd name="connsiteX1" fmla="*/ 3235698 w 3333137"/>
              <a:gd name="connsiteY1" fmla="*/ 356120 h 5113258"/>
              <a:gd name="connsiteX2" fmla="*/ 2903779 w 3333137"/>
              <a:gd name="connsiteY2" fmla="*/ 4109540 h 5113258"/>
              <a:gd name="connsiteX3" fmla="*/ 2264148 w 3333137"/>
              <a:gd name="connsiteY3" fmla="*/ 4928120 h 5113258"/>
              <a:gd name="connsiteX4" fmla="*/ 92448 w 3333137"/>
              <a:gd name="connsiteY4" fmla="*/ 4851920 h 5113258"/>
              <a:gd name="connsiteX5" fmla="*/ 381659 w 3333137"/>
              <a:gd name="connsiteY5" fmla="*/ 2134122 h 5113258"/>
              <a:gd name="connsiteX6" fmla="*/ 206748 w 3333137"/>
              <a:gd name="connsiteY6" fmla="*/ 356120 h 5113258"/>
              <a:gd name="connsiteX0" fmla="*/ 206748 w 3333137"/>
              <a:gd name="connsiteY0" fmla="*/ 356120 h 5113258"/>
              <a:gd name="connsiteX1" fmla="*/ 3235698 w 3333137"/>
              <a:gd name="connsiteY1" fmla="*/ 356120 h 5113258"/>
              <a:gd name="connsiteX2" fmla="*/ 2903779 w 3333137"/>
              <a:gd name="connsiteY2" fmla="*/ 4109540 h 5113258"/>
              <a:gd name="connsiteX3" fmla="*/ 2264148 w 3333137"/>
              <a:gd name="connsiteY3" fmla="*/ 4928120 h 5113258"/>
              <a:gd name="connsiteX4" fmla="*/ 92448 w 3333137"/>
              <a:gd name="connsiteY4" fmla="*/ 4851920 h 5113258"/>
              <a:gd name="connsiteX5" fmla="*/ 381659 w 3333137"/>
              <a:gd name="connsiteY5" fmla="*/ 2134122 h 5113258"/>
              <a:gd name="connsiteX6" fmla="*/ 206748 w 3333137"/>
              <a:gd name="connsiteY6" fmla="*/ 356120 h 5113258"/>
              <a:gd name="connsiteX0" fmla="*/ 312701 w 3439090"/>
              <a:gd name="connsiteY0" fmla="*/ 356120 h 5113258"/>
              <a:gd name="connsiteX1" fmla="*/ 3341651 w 3439090"/>
              <a:gd name="connsiteY1" fmla="*/ 356120 h 5113258"/>
              <a:gd name="connsiteX2" fmla="*/ 3009732 w 3439090"/>
              <a:gd name="connsiteY2" fmla="*/ 4109540 h 5113258"/>
              <a:gd name="connsiteX3" fmla="*/ 2370101 w 3439090"/>
              <a:gd name="connsiteY3" fmla="*/ 4928120 h 5113258"/>
              <a:gd name="connsiteX4" fmla="*/ 198401 w 3439090"/>
              <a:gd name="connsiteY4" fmla="*/ 4851920 h 5113258"/>
              <a:gd name="connsiteX5" fmla="*/ 487612 w 3439090"/>
              <a:gd name="connsiteY5" fmla="*/ 2134122 h 5113258"/>
              <a:gd name="connsiteX6" fmla="*/ 312701 w 3439090"/>
              <a:gd name="connsiteY6" fmla="*/ 356120 h 5113258"/>
              <a:gd name="connsiteX0" fmla="*/ 312701 w 3425140"/>
              <a:gd name="connsiteY0" fmla="*/ 414541 h 5047447"/>
              <a:gd name="connsiteX1" fmla="*/ 3341651 w 3425140"/>
              <a:gd name="connsiteY1" fmla="*/ 414541 h 5047447"/>
              <a:gd name="connsiteX2" fmla="*/ 2370101 w 3425140"/>
              <a:gd name="connsiteY2" fmla="*/ 4986541 h 5047447"/>
              <a:gd name="connsiteX3" fmla="*/ 198401 w 3425140"/>
              <a:gd name="connsiteY3" fmla="*/ 4910341 h 5047447"/>
              <a:gd name="connsiteX4" fmla="*/ 487612 w 3425140"/>
              <a:gd name="connsiteY4" fmla="*/ 2192543 h 5047447"/>
              <a:gd name="connsiteX5" fmla="*/ 312701 w 3425140"/>
              <a:gd name="connsiteY5" fmla="*/ 414541 h 5047447"/>
              <a:gd name="connsiteX0" fmla="*/ 312701 w 3472785"/>
              <a:gd name="connsiteY0" fmla="*/ 414541 h 5047447"/>
              <a:gd name="connsiteX1" fmla="*/ 3341651 w 3472785"/>
              <a:gd name="connsiteY1" fmla="*/ 414541 h 5047447"/>
              <a:gd name="connsiteX2" fmla="*/ 2370101 w 3472785"/>
              <a:gd name="connsiteY2" fmla="*/ 4986541 h 5047447"/>
              <a:gd name="connsiteX3" fmla="*/ 198401 w 3472785"/>
              <a:gd name="connsiteY3" fmla="*/ 4910341 h 5047447"/>
              <a:gd name="connsiteX4" fmla="*/ 487612 w 3472785"/>
              <a:gd name="connsiteY4" fmla="*/ 2192543 h 5047447"/>
              <a:gd name="connsiteX5" fmla="*/ 312701 w 3472785"/>
              <a:gd name="connsiteY5" fmla="*/ 414541 h 5047447"/>
              <a:gd name="connsiteX0" fmla="*/ 312701 w 3481479"/>
              <a:gd name="connsiteY0" fmla="*/ 414541 h 5047447"/>
              <a:gd name="connsiteX1" fmla="*/ 3341651 w 3481479"/>
              <a:gd name="connsiteY1" fmla="*/ 414541 h 5047447"/>
              <a:gd name="connsiteX2" fmla="*/ 2370101 w 3481479"/>
              <a:gd name="connsiteY2" fmla="*/ 4986541 h 5047447"/>
              <a:gd name="connsiteX3" fmla="*/ 198401 w 3481479"/>
              <a:gd name="connsiteY3" fmla="*/ 4910341 h 5047447"/>
              <a:gd name="connsiteX4" fmla="*/ 487612 w 3481479"/>
              <a:gd name="connsiteY4" fmla="*/ 2192543 h 5047447"/>
              <a:gd name="connsiteX5" fmla="*/ 312701 w 3481479"/>
              <a:gd name="connsiteY5" fmla="*/ 414541 h 5047447"/>
              <a:gd name="connsiteX0" fmla="*/ 187364 w 3376561"/>
              <a:gd name="connsiteY0" fmla="*/ 372338 h 5081444"/>
              <a:gd name="connsiteX1" fmla="*/ 3235364 w 3376561"/>
              <a:gd name="connsiteY1" fmla="*/ 448538 h 5081444"/>
              <a:gd name="connsiteX2" fmla="*/ 2263814 w 3376561"/>
              <a:gd name="connsiteY2" fmla="*/ 5020538 h 5081444"/>
              <a:gd name="connsiteX3" fmla="*/ 92114 w 3376561"/>
              <a:gd name="connsiteY3" fmla="*/ 4944338 h 5081444"/>
              <a:gd name="connsiteX4" fmla="*/ 381325 w 3376561"/>
              <a:gd name="connsiteY4" fmla="*/ 2226540 h 5081444"/>
              <a:gd name="connsiteX5" fmla="*/ 187364 w 3376561"/>
              <a:gd name="connsiteY5" fmla="*/ 372338 h 5081444"/>
              <a:gd name="connsiteX0" fmla="*/ 152167 w 3341364"/>
              <a:gd name="connsiteY0" fmla="*/ 372338 h 5081444"/>
              <a:gd name="connsiteX1" fmla="*/ 3200167 w 3341364"/>
              <a:gd name="connsiteY1" fmla="*/ 448538 h 5081444"/>
              <a:gd name="connsiteX2" fmla="*/ 2228617 w 3341364"/>
              <a:gd name="connsiteY2" fmla="*/ 5020538 h 5081444"/>
              <a:gd name="connsiteX3" fmla="*/ 56917 w 3341364"/>
              <a:gd name="connsiteY3" fmla="*/ 4944338 h 5081444"/>
              <a:gd name="connsiteX4" fmla="*/ 593778 w 3341364"/>
              <a:gd name="connsiteY4" fmla="*/ 2226540 h 5081444"/>
              <a:gd name="connsiteX5" fmla="*/ 152167 w 3341364"/>
              <a:gd name="connsiteY5" fmla="*/ 372338 h 5081444"/>
              <a:gd name="connsiteX0" fmla="*/ 234834 w 3424031"/>
              <a:gd name="connsiteY0" fmla="*/ 370337 h 5081980"/>
              <a:gd name="connsiteX1" fmla="*/ 3282834 w 3424031"/>
              <a:gd name="connsiteY1" fmla="*/ 446537 h 5081980"/>
              <a:gd name="connsiteX2" fmla="*/ 2311284 w 3424031"/>
              <a:gd name="connsiteY2" fmla="*/ 5018537 h 5081980"/>
              <a:gd name="connsiteX3" fmla="*/ 139584 w 3424031"/>
              <a:gd name="connsiteY3" fmla="*/ 4942337 h 5081980"/>
              <a:gd name="connsiteX4" fmla="*/ 219245 w 3424031"/>
              <a:gd name="connsiteY4" fmla="*/ 2186439 h 5081980"/>
              <a:gd name="connsiteX5" fmla="*/ 234834 w 3424031"/>
              <a:gd name="connsiteY5" fmla="*/ 370337 h 5081980"/>
              <a:gd name="connsiteX0" fmla="*/ 224492 w 3413689"/>
              <a:gd name="connsiteY0" fmla="*/ 370337 h 5081980"/>
              <a:gd name="connsiteX1" fmla="*/ 3272492 w 3413689"/>
              <a:gd name="connsiteY1" fmla="*/ 446537 h 5081980"/>
              <a:gd name="connsiteX2" fmla="*/ 2300942 w 3413689"/>
              <a:gd name="connsiteY2" fmla="*/ 5018537 h 5081980"/>
              <a:gd name="connsiteX3" fmla="*/ 129242 w 3413689"/>
              <a:gd name="connsiteY3" fmla="*/ 4942337 h 5081980"/>
              <a:gd name="connsiteX4" fmla="*/ 247003 w 3413689"/>
              <a:gd name="connsiteY4" fmla="*/ 2186439 h 5081980"/>
              <a:gd name="connsiteX5" fmla="*/ 224492 w 3413689"/>
              <a:gd name="connsiteY5" fmla="*/ 370337 h 5081980"/>
              <a:gd name="connsiteX0" fmla="*/ 227722 w 3416919"/>
              <a:gd name="connsiteY0" fmla="*/ 370337 h 5081980"/>
              <a:gd name="connsiteX1" fmla="*/ 3275722 w 3416919"/>
              <a:gd name="connsiteY1" fmla="*/ 446537 h 5081980"/>
              <a:gd name="connsiteX2" fmla="*/ 2304172 w 3416919"/>
              <a:gd name="connsiteY2" fmla="*/ 5018537 h 5081980"/>
              <a:gd name="connsiteX3" fmla="*/ 132472 w 3416919"/>
              <a:gd name="connsiteY3" fmla="*/ 4942337 h 5081980"/>
              <a:gd name="connsiteX4" fmla="*/ 250233 w 3416919"/>
              <a:gd name="connsiteY4" fmla="*/ 2186439 h 5081980"/>
              <a:gd name="connsiteX5" fmla="*/ 227722 w 3416919"/>
              <a:gd name="connsiteY5" fmla="*/ 370337 h 5081980"/>
              <a:gd name="connsiteX0" fmla="*/ 227722 w 3416919"/>
              <a:gd name="connsiteY0" fmla="*/ 370337 h 5081980"/>
              <a:gd name="connsiteX1" fmla="*/ 3275722 w 3416919"/>
              <a:gd name="connsiteY1" fmla="*/ 446537 h 5081980"/>
              <a:gd name="connsiteX2" fmla="*/ 2304172 w 3416919"/>
              <a:gd name="connsiteY2" fmla="*/ 5018537 h 5081980"/>
              <a:gd name="connsiteX3" fmla="*/ 132472 w 3416919"/>
              <a:gd name="connsiteY3" fmla="*/ 4942337 h 5081980"/>
              <a:gd name="connsiteX4" fmla="*/ 250233 w 3416919"/>
              <a:gd name="connsiteY4" fmla="*/ 2186439 h 5081980"/>
              <a:gd name="connsiteX5" fmla="*/ 227722 w 3416919"/>
              <a:gd name="connsiteY5" fmla="*/ 370337 h 5081980"/>
              <a:gd name="connsiteX0" fmla="*/ 227722 w 3472387"/>
              <a:gd name="connsiteY0" fmla="*/ 370337 h 5084134"/>
              <a:gd name="connsiteX1" fmla="*/ 3275722 w 3472387"/>
              <a:gd name="connsiteY1" fmla="*/ 446537 h 5084134"/>
              <a:gd name="connsiteX2" fmla="*/ 2304172 w 3472387"/>
              <a:gd name="connsiteY2" fmla="*/ 5018537 h 5084134"/>
              <a:gd name="connsiteX3" fmla="*/ 132472 w 3472387"/>
              <a:gd name="connsiteY3" fmla="*/ 4942337 h 5084134"/>
              <a:gd name="connsiteX4" fmla="*/ 250233 w 3472387"/>
              <a:gd name="connsiteY4" fmla="*/ 2186439 h 5084134"/>
              <a:gd name="connsiteX5" fmla="*/ 227722 w 3472387"/>
              <a:gd name="connsiteY5" fmla="*/ 370337 h 50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2387" h="5084134">
                <a:moveTo>
                  <a:pt x="227722" y="370337"/>
                </a:moveTo>
                <a:cubicBezTo>
                  <a:pt x="731970" y="80353"/>
                  <a:pt x="2929647" y="-328163"/>
                  <a:pt x="3275722" y="446537"/>
                </a:cubicBezTo>
                <a:cubicBezTo>
                  <a:pt x="3621797" y="1221237"/>
                  <a:pt x="3629977" y="5523457"/>
                  <a:pt x="2304172" y="5018537"/>
                </a:cubicBezTo>
                <a:cubicBezTo>
                  <a:pt x="978367" y="4513617"/>
                  <a:pt x="474795" y="5414353"/>
                  <a:pt x="132472" y="4942337"/>
                </a:cubicBezTo>
                <a:cubicBezTo>
                  <a:pt x="-209851" y="4470321"/>
                  <a:pt x="215308" y="3043689"/>
                  <a:pt x="250233" y="2186439"/>
                </a:cubicBezTo>
                <a:cubicBezTo>
                  <a:pt x="285158" y="1329189"/>
                  <a:pt x="-276526" y="660321"/>
                  <a:pt x="227722" y="370337"/>
                </a:cubicBezTo>
                <a:close/>
              </a:path>
            </a:pathLst>
          </a:custGeom>
          <a:solidFill>
            <a:schemeClr val="bg1"/>
          </a:solidFill>
          <a:ln>
            <a:noFill/>
          </a:ln>
          <a:effectLst>
            <a:outerShdw blurRad="635000" sx="110000" sy="110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室内&#10;&#10;已生成极高可信度的说明">
            <a:extLst>
              <a:ext uri="{FF2B5EF4-FFF2-40B4-BE49-F238E27FC236}">
                <a16:creationId xmlns="" xmlns:a16="http://schemas.microsoft.com/office/drawing/2014/main" id="{7B9E65A5-092C-47BF-9C12-F8AFB56A277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8254" y="1476375"/>
            <a:ext cx="3539867" cy="4257675"/>
          </a:xfrm>
          <a:prstGeom prst="rect">
            <a:avLst/>
          </a:prstGeom>
        </p:spPr>
      </p:pic>
      <p:pic>
        <p:nvPicPr>
          <p:cNvPr id="16" name="图片 15">
            <a:extLst>
              <a:ext uri="{FF2B5EF4-FFF2-40B4-BE49-F238E27FC236}">
                <a16:creationId xmlns="" xmlns:a16="http://schemas.microsoft.com/office/drawing/2014/main" id="{925E0689-77F7-4CFE-B944-589A517857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43081" y="990600"/>
            <a:ext cx="2705838" cy="4876800"/>
          </a:xfrm>
          <a:prstGeom prst="rect">
            <a:avLst/>
          </a:prstGeom>
        </p:spPr>
      </p:pic>
      <p:pic>
        <p:nvPicPr>
          <p:cNvPr id="18" name="图片 17">
            <a:extLst>
              <a:ext uri="{FF2B5EF4-FFF2-40B4-BE49-F238E27FC236}">
                <a16:creationId xmlns="" xmlns:a16="http://schemas.microsoft.com/office/drawing/2014/main" id="{19ECFB0C-7C2F-4953-B3C7-82EF0B7A6F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999" y="1085488"/>
            <a:ext cx="4075806" cy="4496162"/>
          </a:xfrm>
          <a:prstGeom prst="rect">
            <a:avLst/>
          </a:prstGeom>
        </p:spPr>
      </p:pic>
      <p:sp>
        <p:nvSpPr>
          <p:cNvPr id="25" name="任意多边形: 形状 24">
            <a:extLst>
              <a:ext uri="{FF2B5EF4-FFF2-40B4-BE49-F238E27FC236}">
                <a16:creationId xmlns="" xmlns:a16="http://schemas.microsoft.com/office/drawing/2014/main" id="{E2163BFE-EE11-49F8-97FF-3B9D4C38C053}"/>
              </a:ext>
            </a:extLst>
          </p:cNvPr>
          <p:cNvSpPr/>
          <p:nvPr/>
        </p:nvSpPr>
        <p:spPr>
          <a:xfrm>
            <a:off x="454618" y="4495801"/>
            <a:ext cx="3358086" cy="1445481"/>
          </a:xfrm>
          <a:custGeom>
            <a:avLst/>
            <a:gdLst>
              <a:gd name="connsiteX0" fmla="*/ 60018 w 3358086"/>
              <a:gd name="connsiteY0" fmla="*/ 0 h 1445481"/>
              <a:gd name="connsiteX1" fmla="*/ 3358086 w 3358086"/>
              <a:gd name="connsiteY1" fmla="*/ 0 h 1445481"/>
              <a:gd name="connsiteX2" fmla="*/ 3326303 w 3358086"/>
              <a:gd name="connsiteY2" fmla="*/ 173973 h 1445481"/>
              <a:gd name="connsiteX3" fmla="*/ 2304172 w 3358086"/>
              <a:gd name="connsiteY3" fmla="*/ 1379884 h 1445481"/>
              <a:gd name="connsiteX4" fmla="*/ 132472 w 3358086"/>
              <a:gd name="connsiteY4" fmla="*/ 1303684 h 1445481"/>
              <a:gd name="connsiteX5" fmla="*/ 49885 w 3358086"/>
              <a:gd name="connsiteY5" fmla="*/ 70198 h 144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8086" h="1445481">
                <a:moveTo>
                  <a:pt x="60018" y="0"/>
                </a:moveTo>
                <a:lnTo>
                  <a:pt x="3358086" y="0"/>
                </a:lnTo>
                <a:lnTo>
                  <a:pt x="3326303" y="173973"/>
                </a:lnTo>
                <a:cubicBezTo>
                  <a:pt x="3161229" y="996766"/>
                  <a:pt x="2842781" y="1585008"/>
                  <a:pt x="2304172" y="1379884"/>
                </a:cubicBezTo>
                <a:cubicBezTo>
                  <a:pt x="978367" y="874964"/>
                  <a:pt x="474795" y="1775700"/>
                  <a:pt x="132472" y="1303684"/>
                </a:cubicBezTo>
                <a:cubicBezTo>
                  <a:pt x="-38689" y="1067676"/>
                  <a:pt x="-17980" y="593014"/>
                  <a:pt x="49885" y="70198"/>
                </a:cubicBezTo>
                <a:close/>
              </a:path>
            </a:pathLst>
          </a:cu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8DA5560D-F6B9-4D0F-9612-71E70BA25C03}"/>
              </a:ext>
            </a:extLst>
          </p:cNvPr>
          <p:cNvSpPr/>
          <p:nvPr/>
        </p:nvSpPr>
        <p:spPr>
          <a:xfrm>
            <a:off x="4375522" y="4495800"/>
            <a:ext cx="3321646" cy="1540291"/>
          </a:xfrm>
          <a:custGeom>
            <a:avLst/>
            <a:gdLst>
              <a:gd name="connsiteX0" fmla="*/ 0 w 3321646"/>
              <a:gd name="connsiteY0" fmla="*/ 0 h 1540291"/>
              <a:gd name="connsiteX1" fmla="*/ 2929661 w 3321646"/>
              <a:gd name="connsiteY1" fmla="*/ 0 h 1540291"/>
              <a:gd name="connsiteX2" fmla="*/ 2929581 w 3321646"/>
              <a:gd name="connsiteY2" fmla="*/ 922 h 1540291"/>
              <a:gd name="connsiteX3" fmla="*/ 3045533 w 3321646"/>
              <a:gd name="connsiteY3" fmla="*/ 536573 h 1540291"/>
              <a:gd name="connsiteX4" fmla="*/ 2405902 w 3321646"/>
              <a:gd name="connsiteY4" fmla="*/ 1355153 h 1540291"/>
              <a:gd name="connsiteX5" fmla="*/ 234202 w 3321646"/>
              <a:gd name="connsiteY5" fmla="*/ 1278953 h 1540291"/>
              <a:gd name="connsiteX6" fmla="*/ 3251 w 3321646"/>
              <a:gd name="connsiteY6" fmla="*/ 49493 h 154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646" h="1540291">
                <a:moveTo>
                  <a:pt x="0" y="0"/>
                </a:moveTo>
                <a:lnTo>
                  <a:pt x="2929661" y="0"/>
                </a:lnTo>
                <a:lnTo>
                  <a:pt x="2929581" y="922"/>
                </a:lnTo>
                <a:cubicBezTo>
                  <a:pt x="2921126" y="227329"/>
                  <a:pt x="2952069" y="413939"/>
                  <a:pt x="3045533" y="536573"/>
                </a:cubicBezTo>
                <a:cubicBezTo>
                  <a:pt x="3544008" y="1190623"/>
                  <a:pt x="3388807" y="1879123"/>
                  <a:pt x="2405902" y="1355153"/>
                </a:cubicBezTo>
                <a:cubicBezTo>
                  <a:pt x="1422997" y="831183"/>
                  <a:pt x="577102" y="2040953"/>
                  <a:pt x="234202" y="1278953"/>
                </a:cubicBezTo>
                <a:cubicBezTo>
                  <a:pt x="127046" y="1040828"/>
                  <a:pt x="46865" y="585662"/>
                  <a:pt x="3251" y="49493"/>
                </a:cubicBezTo>
                <a:close/>
              </a:path>
            </a:pathLst>
          </a:cu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7ED97D43-5CE4-41B5-B97E-37425C4A9014}"/>
              </a:ext>
            </a:extLst>
          </p:cNvPr>
          <p:cNvSpPr/>
          <p:nvPr/>
        </p:nvSpPr>
        <p:spPr>
          <a:xfrm>
            <a:off x="8279918" y="4495800"/>
            <a:ext cx="3051382" cy="1570077"/>
          </a:xfrm>
          <a:custGeom>
            <a:avLst/>
            <a:gdLst>
              <a:gd name="connsiteX0" fmla="*/ 0 w 3051382"/>
              <a:gd name="connsiteY0" fmla="*/ 0 h 1570077"/>
              <a:gd name="connsiteX1" fmla="*/ 3051382 w 3051382"/>
              <a:gd name="connsiteY1" fmla="*/ 0 h 1570077"/>
              <a:gd name="connsiteX2" fmla="*/ 3001316 w 3051382"/>
              <a:gd name="connsiteY2" fmla="*/ 287914 h 1570077"/>
              <a:gd name="connsiteX3" fmla="*/ 2698323 w 3051382"/>
              <a:gd name="connsiteY3" fmla="*/ 1188845 h 1570077"/>
              <a:gd name="connsiteX4" fmla="*/ 126573 w 3051382"/>
              <a:gd name="connsiteY4" fmla="*/ 1055495 h 1570077"/>
              <a:gd name="connsiteX5" fmla="*/ 1089 w 3051382"/>
              <a:gd name="connsiteY5" fmla="*/ 19843 h 157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1382" h="1570077">
                <a:moveTo>
                  <a:pt x="0" y="0"/>
                </a:moveTo>
                <a:lnTo>
                  <a:pt x="3051382" y="0"/>
                </a:lnTo>
                <a:lnTo>
                  <a:pt x="3001316" y="287914"/>
                </a:lnTo>
                <a:cubicBezTo>
                  <a:pt x="2924003" y="683326"/>
                  <a:pt x="2823735" y="1007076"/>
                  <a:pt x="2698323" y="1188845"/>
                </a:cubicBezTo>
                <a:cubicBezTo>
                  <a:pt x="2196673" y="1915920"/>
                  <a:pt x="278973" y="1449195"/>
                  <a:pt x="126573" y="1055495"/>
                </a:cubicBezTo>
                <a:cubicBezTo>
                  <a:pt x="78948" y="932464"/>
                  <a:pt x="33272" y="533326"/>
                  <a:pt x="1089" y="19843"/>
                </a:cubicBezTo>
                <a:close/>
              </a:path>
            </a:pathLst>
          </a:cu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E13D02AE-9992-4D9D-AF0C-29CC217BEB33}"/>
              </a:ext>
            </a:extLst>
          </p:cNvPr>
          <p:cNvSpPr txBox="1"/>
          <p:nvPr/>
        </p:nvSpPr>
        <p:spPr>
          <a:xfrm>
            <a:off x="477244" y="4597603"/>
            <a:ext cx="3035414" cy="1200329"/>
          </a:xfrm>
          <a:prstGeom prst="rect">
            <a:avLst/>
          </a:prstGeom>
          <a:noFill/>
        </p:spPr>
        <p:txBody>
          <a:bodyPr wrap="square" rtlCol="0">
            <a:spAutoFit/>
          </a:bodyPr>
          <a:lstStyle/>
          <a:p>
            <a:pPr algn="ct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a:t>
            </a:r>
            <a:endParaRPr lang="zh-CN" altLang="en-US" sz="2000">
              <a:solidFill>
                <a:schemeClr val="bg1">
                  <a:lumMod val="50000"/>
                </a:schemeClr>
              </a:solidFill>
              <a:latin typeface="Blackadder ITC" panose="04020505051007020D02" pitchFamily="82" charset="0"/>
            </a:endParaRPr>
          </a:p>
        </p:txBody>
      </p:sp>
      <p:sp>
        <p:nvSpPr>
          <p:cNvPr id="29" name="文本框 28">
            <a:extLst>
              <a:ext uri="{FF2B5EF4-FFF2-40B4-BE49-F238E27FC236}">
                <a16:creationId xmlns="" xmlns:a16="http://schemas.microsoft.com/office/drawing/2014/main" id="{DB5B2BFE-BF70-48F1-B078-D137FD68B141}"/>
              </a:ext>
            </a:extLst>
          </p:cNvPr>
          <p:cNvSpPr txBox="1"/>
          <p:nvPr/>
        </p:nvSpPr>
        <p:spPr>
          <a:xfrm>
            <a:off x="4578292" y="4597603"/>
            <a:ext cx="3035414" cy="1200329"/>
          </a:xfrm>
          <a:prstGeom prst="rect">
            <a:avLst/>
          </a:prstGeom>
          <a:noFill/>
        </p:spPr>
        <p:txBody>
          <a:bodyPr wrap="square" rtlCol="0">
            <a:spAutoFit/>
          </a:bodyPr>
          <a:lstStyle/>
          <a:p>
            <a:pPr algn="ct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a:t>
            </a:r>
            <a:endParaRPr lang="zh-CN" altLang="en-US" sz="2000">
              <a:solidFill>
                <a:schemeClr val="bg1">
                  <a:lumMod val="50000"/>
                </a:schemeClr>
              </a:solidFill>
              <a:latin typeface="Blackadder ITC" panose="04020505051007020D02" pitchFamily="82" charset="0"/>
            </a:endParaRPr>
          </a:p>
        </p:txBody>
      </p:sp>
      <p:sp>
        <p:nvSpPr>
          <p:cNvPr id="30" name="文本框 29">
            <a:extLst>
              <a:ext uri="{FF2B5EF4-FFF2-40B4-BE49-F238E27FC236}">
                <a16:creationId xmlns="" xmlns:a16="http://schemas.microsoft.com/office/drawing/2014/main" id="{03D063FA-FDC2-45D3-A8BA-46D910478739}"/>
              </a:ext>
            </a:extLst>
          </p:cNvPr>
          <p:cNvSpPr txBox="1"/>
          <p:nvPr/>
        </p:nvSpPr>
        <p:spPr>
          <a:xfrm>
            <a:off x="8359202" y="4555192"/>
            <a:ext cx="2892814" cy="1569660"/>
          </a:xfrm>
          <a:prstGeom prst="rect">
            <a:avLst/>
          </a:prstGeom>
          <a:noFill/>
        </p:spPr>
        <p:txBody>
          <a:bodyPr wrap="square" rtlCol="0">
            <a:spAutoFit/>
          </a:bodyPr>
          <a:lstStyle/>
          <a:p>
            <a:pPr algn="ctr">
              <a:lnSpc>
                <a:spcPct val="120000"/>
              </a:lnSpc>
            </a:pPr>
            <a:r>
              <a:rPr lang="en-US" altLang="zh-CN" sz="2000">
                <a:solidFill>
                  <a:schemeClr val="bg1">
                    <a:lumMod val="50000"/>
                  </a:schemeClr>
                </a:solidFill>
                <a:latin typeface="Blackadder ITC" panose="04020505051007020D02" pitchFamily="82" charset="0"/>
              </a:rPr>
              <a:t>Lorem ipsum dolor sit amet, consectetuer adipiscing elit. Maecenas porttitor congue massa. </a:t>
            </a:r>
            <a:endParaRPr lang="zh-CN" altLang="en-US" sz="2000">
              <a:solidFill>
                <a:schemeClr val="bg1">
                  <a:lumMod val="50000"/>
                </a:schemeClr>
              </a:solidFill>
              <a:latin typeface="Blackadder ITC" panose="04020505051007020D02" pitchFamily="82" charset="0"/>
            </a:endParaRPr>
          </a:p>
        </p:txBody>
      </p:sp>
    </p:spTree>
    <p:extLst>
      <p:ext uri="{BB962C8B-B14F-4D97-AF65-F5344CB8AC3E}">
        <p14:creationId xmlns:p14="http://schemas.microsoft.com/office/powerpoint/2010/main" val="1241479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图片包含 建筑物, 室内, 就坐&#10;&#10;已生成高可信度的说明">
            <a:extLst>
              <a:ext uri="{FF2B5EF4-FFF2-40B4-BE49-F238E27FC236}">
                <a16:creationId xmlns="" xmlns:a16="http://schemas.microsoft.com/office/drawing/2014/main" id="{D92A5F3D-6FD0-4C74-928E-0C760447B9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 y="0"/>
            <a:ext cx="12188951" cy="6858000"/>
          </a:xfrm>
          <a:prstGeom prst="rect">
            <a:avLst/>
          </a:prstGeom>
        </p:spPr>
      </p:pic>
      <p:pic>
        <p:nvPicPr>
          <p:cNvPr id="9" name="图片 8" descr="图片包含 戴着, 领带&#10;&#10;已生成高可信度的说明">
            <a:extLst>
              <a:ext uri="{FF2B5EF4-FFF2-40B4-BE49-F238E27FC236}">
                <a16:creationId xmlns="" xmlns:a16="http://schemas.microsoft.com/office/drawing/2014/main" id="{02D07F5D-52DB-4DB3-B0CB-1A752D9717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grpSp>
        <p:nvGrpSpPr>
          <p:cNvPr id="19" name="组合 18">
            <a:extLst>
              <a:ext uri="{FF2B5EF4-FFF2-40B4-BE49-F238E27FC236}">
                <a16:creationId xmlns="" xmlns:a16="http://schemas.microsoft.com/office/drawing/2014/main" id="{309230A2-AC26-4EA3-9E36-5ADEF885BEC6}"/>
              </a:ext>
            </a:extLst>
          </p:cNvPr>
          <p:cNvGrpSpPr/>
          <p:nvPr/>
        </p:nvGrpSpPr>
        <p:grpSpPr>
          <a:xfrm>
            <a:off x="10233924" y="470290"/>
            <a:ext cx="1055914" cy="1779647"/>
            <a:chOff x="0" y="1590102"/>
            <a:chExt cx="1055914" cy="1779647"/>
          </a:xfrm>
        </p:grpSpPr>
        <p:sp>
          <p:nvSpPr>
            <p:cNvPr id="18" name="文本框 17">
              <a:extLst>
                <a:ext uri="{FF2B5EF4-FFF2-40B4-BE49-F238E27FC236}">
                  <a16:creationId xmlns="" xmlns:a16="http://schemas.microsoft.com/office/drawing/2014/main" id="{E03771EC-8EBF-4C55-BEB4-52185B85322E}"/>
                </a:ext>
              </a:extLst>
            </p:cNvPr>
            <p:cNvSpPr txBox="1"/>
            <p:nvPr/>
          </p:nvSpPr>
          <p:spPr>
            <a:xfrm>
              <a:off x="50801" y="1635172"/>
              <a:ext cx="1005113" cy="1734577"/>
            </a:xfrm>
            <a:prstGeom prst="rect">
              <a:avLst/>
            </a:prstGeom>
            <a:noFill/>
          </p:spPr>
          <p:txBody>
            <a:bodyPr wrap="square" rtlCol="0">
              <a:spAutoFit/>
            </a:bodyPr>
            <a:lstStyle/>
            <a:p>
              <a:pPr algn="dist">
                <a:lnSpc>
                  <a:spcPct val="120000"/>
                </a:lnSpc>
              </a:pPr>
              <a:r>
                <a:rPr lang="en-US" altLang="zh-CN" sz="9600">
                  <a:solidFill>
                    <a:srgbClr val="84987D"/>
                  </a:solidFill>
                  <a:latin typeface="Snap ITC" panose="04040A07060A02020202" pitchFamily="82" charset="0"/>
                </a:rPr>
                <a:t>F</a:t>
              </a:r>
              <a:endParaRPr lang="zh-CN" altLang="en-US" sz="9600">
                <a:solidFill>
                  <a:srgbClr val="84987D"/>
                </a:solidFill>
                <a:latin typeface="Snap ITC" panose="04040A07060A02020202" pitchFamily="82" charset="0"/>
              </a:endParaRPr>
            </a:p>
          </p:txBody>
        </p:sp>
        <p:sp>
          <p:nvSpPr>
            <p:cNvPr id="12" name="文本框 11">
              <a:extLst>
                <a:ext uri="{FF2B5EF4-FFF2-40B4-BE49-F238E27FC236}">
                  <a16:creationId xmlns="" xmlns:a16="http://schemas.microsoft.com/office/drawing/2014/main" id="{26AEE31C-2224-4AEE-B83F-CA30892AE863}"/>
                </a:ext>
              </a:extLst>
            </p:cNvPr>
            <p:cNvSpPr txBox="1"/>
            <p:nvPr/>
          </p:nvSpPr>
          <p:spPr>
            <a:xfrm>
              <a:off x="0" y="1590102"/>
              <a:ext cx="1005113" cy="1734577"/>
            </a:xfrm>
            <a:prstGeom prst="rect">
              <a:avLst/>
            </a:prstGeom>
            <a:noFill/>
          </p:spPr>
          <p:txBody>
            <a:bodyPr wrap="square" rtlCol="0">
              <a:spAutoFit/>
            </a:bodyPr>
            <a:lstStyle/>
            <a:p>
              <a:pPr algn="dist">
                <a:lnSpc>
                  <a:spcPct val="120000"/>
                </a:lnSpc>
              </a:pPr>
              <a:r>
                <a:rPr lang="en-US" altLang="zh-CN" sz="9600">
                  <a:solidFill>
                    <a:srgbClr val="B6A191"/>
                  </a:solidFill>
                  <a:latin typeface="Snap ITC" panose="04040A07060A02020202" pitchFamily="82" charset="0"/>
                </a:rPr>
                <a:t>F</a:t>
              </a:r>
              <a:endParaRPr lang="zh-CN" altLang="en-US" sz="9600">
                <a:solidFill>
                  <a:srgbClr val="B6A191"/>
                </a:solidFill>
                <a:latin typeface="Snap ITC" panose="04040A07060A02020202" pitchFamily="82" charset="0"/>
              </a:endParaRPr>
            </a:p>
          </p:txBody>
        </p:sp>
      </p:grpSp>
      <p:grpSp>
        <p:nvGrpSpPr>
          <p:cNvPr id="21" name="组合 20">
            <a:extLst>
              <a:ext uri="{FF2B5EF4-FFF2-40B4-BE49-F238E27FC236}">
                <a16:creationId xmlns="" xmlns:a16="http://schemas.microsoft.com/office/drawing/2014/main" id="{F198890A-0B0F-43F1-A85B-9486D4EDFA97}"/>
              </a:ext>
            </a:extLst>
          </p:cNvPr>
          <p:cNvGrpSpPr/>
          <p:nvPr/>
        </p:nvGrpSpPr>
        <p:grpSpPr>
          <a:xfrm>
            <a:off x="11150601" y="1609399"/>
            <a:ext cx="1164773" cy="1770863"/>
            <a:chOff x="1121229" y="514109"/>
            <a:chExt cx="1164773" cy="1770863"/>
          </a:xfrm>
        </p:grpSpPr>
        <p:sp>
          <p:nvSpPr>
            <p:cNvPr id="20" name="文本框 19">
              <a:extLst>
                <a:ext uri="{FF2B5EF4-FFF2-40B4-BE49-F238E27FC236}">
                  <a16:creationId xmlns="" xmlns:a16="http://schemas.microsoft.com/office/drawing/2014/main" id="{40083500-6C89-4D74-B96F-CE6B98C34AD4}"/>
                </a:ext>
              </a:extLst>
            </p:cNvPr>
            <p:cNvSpPr txBox="1"/>
            <p:nvPr/>
          </p:nvSpPr>
          <p:spPr>
            <a:xfrm>
              <a:off x="1172031" y="550395"/>
              <a:ext cx="1113971" cy="1734577"/>
            </a:xfrm>
            <a:prstGeom prst="rect">
              <a:avLst/>
            </a:prstGeom>
            <a:noFill/>
          </p:spPr>
          <p:txBody>
            <a:bodyPr wrap="square" rtlCol="0">
              <a:spAutoFit/>
            </a:bodyPr>
            <a:lstStyle/>
            <a:p>
              <a:pPr algn="dist">
                <a:lnSpc>
                  <a:spcPct val="120000"/>
                </a:lnSpc>
              </a:pPr>
              <a:r>
                <a:rPr lang="en-US" altLang="zh-CN" sz="9600">
                  <a:solidFill>
                    <a:srgbClr val="84987D"/>
                  </a:solidFill>
                  <a:latin typeface="Snap ITC" panose="04040A07060A02020202" pitchFamily="82" charset="0"/>
                </a:rPr>
                <a:t>l</a:t>
              </a:r>
              <a:endParaRPr lang="zh-CN" altLang="en-US" sz="9600">
                <a:solidFill>
                  <a:srgbClr val="84987D"/>
                </a:solidFill>
                <a:latin typeface="Snap ITC" panose="04040A07060A02020202" pitchFamily="82" charset="0"/>
              </a:endParaRPr>
            </a:p>
          </p:txBody>
        </p:sp>
        <p:sp>
          <p:nvSpPr>
            <p:cNvPr id="13" name="文本框 12">
              <a:extLst>
                <a:ext uri="{FF2B5EF4-FFF2-40B4-BE49-F238E27FC236}">
                  <a16:creationId xmlns="" xmlns:a16="http://schemas.microsoft.com/office/drawing/2014/main" id="{2D1A880E-4F53-4DCB-9F72-D09F6BBE8D58}"/>
                </a:ext>
              </a:extLst>
            </p:cNvPr>
            <p:cNvSpPr txBox="1"/>
            <p:nvPr/>
          </p:nvSpPr>
          <p:spPr>
            <a:xfrm>
              <a:off x="1121229" y="514109"/>
              <a:ext cx="1113971" cy="1734577"/>
            </a:xfrm>
            <a:prstGeom prst="rect">
              <a:avLst/>
            </a:prstGeom>
            <a:noFill/>
          </p:spPr>
          <p:txBody>
            <a:bodyPr wrap="square" rtlCol="0">
              <a:spAutoFit/>
            </a:bodyPr>
            <a:lstStyle/>
            <a:p>
              <a:pPr algn="dist">
                <a:lnSpc>
                  <a:spcPct val="120000"/>
                </a:lnSpc>
              </a:pPr>
              <a:r>
                <a:rPr lang="en-US" altLang="zh-CN" sz="9600">
                  <a:solidFill>
                    <a:srgbClr val="B6A191"/>
                  </a:solidFill>
                  <a:latin typeface="Snap ITC" panose="04040A07060A02020202" pitchFamily="82" charset="0"/>
                </a:rPr>
                <a:t>l</a:t>
              </a:r>
              <a:endParaRPr lang="zh-CN" altLang="en-US" sz="9600">
                <a:solidFill>
                  <a:srgbClr val="B6A191"/>
                </a:solidFill>
                <a:latin typeface="Snap ITC" panose="04040A07060A02020202" pitchFamily="82" charset="0"/>
              </a:endParaRPr>
            </a:p>
          </p:txBody>
        </p:sp>
      </p:grpSp>
      <p:grpSp>
        <p:nvGrpSpPr>
          <p:cNvPr id="23" name="组合 22">
            <a:extLst>
              <a:ext uri="{FF2B5EF4-FFF2-40B4-BE49-F238E27FC236}">
                <a16:creationId xmlns="" xmlns:a16="http://schemas.microsoft.com/office/drawing/2014/main" id="{7831FDBD-9744-4D13-9D1C-B1F75624B960}"/>
              </a:ext>
            </a:extLst>
          </p:cNvPr>
          <p:cNvGrpSpPr/>
          <p:nvPr/>
        </p:nvGrpSpPr>
        <p:grpSpPr>
          <a:xfrm>
            <a:off x="10177682" y="3222510"/>
            <a:ext cx="1112156" cy="1756351"/>
            <a:chOff x="1005113" y="3356762"/>
            <a:chExt cx="1112156" cy="1756351"/>
          </a:xfrm>
        </p:grpSpPr>
        <p:sp>
          <p:nvSpPr>
            <p:cNvPr id="22" name="文本框 21">
              <a:extLst>
                <a:ext uri="{FF2B5EF4-FFF2-40B4-BE49-F238E27FC236}">
                  <a16:creationId xmlns="" xmlns:a16="http://schemas.microsoft.com/office/drawing/2014/main" id="{27F2E1B0-D141-44F0-879A-96C7FAB4E4D0}"/>
                </a:ext>
              </a:extLst>
            </p:cNvPr>
            <p:cNvSpPr txBox="1"/>
            <p:nvPr/>
          </p:nvSpPr>
          <p:spPr>
            <a:xfrm>
              <a:off x="1041399" y="3378536"/>
              <a:ext cx="1075870" cy="1734577"/>
            </a:xfrm>
            <a:prstGeom prst="rect">
              <a:avLst/>
            </a:prstGeom>
            <a:noFill/>
          </p:spPr>
          <p:txBody>
            <a:bodyPr wrap="square" rtlCol="0">
              <a:spAutoFit/>
            </a:bodyPr>
            <a:lstStyle/>
            <a:p>
              <a:pPr algn="dist">
                <a:lnSpc>
                  <a:spcPct val="120000"/>
                </a:lnSpc>
              </a:pPr>
              <a:r>
                <a:rPr lang="en-US" altLang="zh-CN" sz="9600">
                  <a:solidFill>
                    <a:srgbClr val="84987D"/>
                  </a:solidFill>
                  <a:latin typeface="Snap ITC" panose="04040A07060A02020202" pitchFamily="82" charset="0"/>
                </a:rPr>
                <a:t>a</a:t>
              </a:r>
              <a:endParaRPr lang="zh-CN" altLang="en-US" sz="9600">
                <a:solidFill>
                  <a:srgbClr val="84987D"/>
                </a:solidFill>
                <a:latin typeface="Snap ITC" panose="04040A07060A02020202" pitchFamily="82" charset="0"/>
              </a:endParaRPr>
            </a:p>
          </p:txBody>
        </p:sp>
        <p:sp>
          <p:nvSpPr>
            <p:cNvPr id="14" name="文本框 13">
              <a:extLst>
                <a:ext uri="{FF2B5EF4-FFF2-40B4-BE49-F238E27FC236}">
                  <a16:creationId xmlns="" xmlns:a16="http://schemas.microsoft.com/office/drawing/2014/main" id="{EB0D2772-A096-4302-A603-AE4F593E8924}"/>
                </a:ext>
              </a:extLst>
            </p:cNvPr>
            <p:cNvSpPr txBox="1"/>
            <p:nvPr/>
          </p:nvSpPr>
          <p:spPr>
            <a:xfrm>
              <a:off x="1005113" y="3356762"/>
              <a:ext cx="1075870" cy="1734577"/>
            </a:xfrm>
            <a:prstGeom prst="rect">
              <a:avLst/>
            </a:prstGeom>
            <a:noFill/>
          </p:spPr>
          <p:txBody>
            <a:bodyPr wrap="square" rtlCol="0">
              <a:spAutoFit/>
            </a:bodyPr>
            <a:lstStyle/>
            <a:p>
              <a:pPr algn="dist">
                <a:lnSpc>
                  <a:spcPct val="120000"/>
                </a:lnSpc>
              </a:pPr>
              <a:r>
                <a:rPr lang="en-US" altLang="zh-CN" sz="9600">
                  <a:solidFill>
                    <a:srgbClr val="B6A191"/>
                  </a:solidFill>
                  <a:latin typeface="Snap ITC" panose="04040A07060A02020202" pitchFamily="82" charset="0"/>
                </a:rPr>
                <a:t>a</a:t>
              </a:r>
              <a:endParaRPr lang="zh-CN" altLang="en-US" sz="9600">
                <a:solidFill>
                  <a:srgbClr val="B6A191"/>
                </a:solidFill>
                <a:latin typeface="Snap ITC" panose="04040A07060A02020202" pitchFamily="82" charset="0"/>
              </a:endParaRPr>
            </a:p>
          </p:txBody>
        </p:sp>
      </p:grpSp>
      <p:grpSp>
        <p:nvGrpSpPr>
          <p:cNvPr id="25" name="组合 24">
            <a:extLst>
              <a:ext uri="{FF2B5EF4-FFF2-40B4-BE49-F238E27FC236}">
                <a16:creationId xmlns="" xmlns:a16="http://schemas.microsoft.com/office/drawing/2014/main" id="{179139FD-A2AB-4C38-A729-4380B8FBFB08}"/>
              </a:ext>
            </a:extLst>
          </p:cNvPr>
          <p:cNvGrpSpPr/>
          <p:nvPr/>
        </p:nvGrpSpPr>
        <p:grpSpPr>
          <a:xfrm>
            <a:off x="7208751" y="3500500"/>
            <a:ext cx="1164770" cy="1785379"/>
            <a:chOff x="3562349" y="3074699"/>
            <a:chExt cx="1164770" cy="1785379"/>
          </a:xfrm>
        </p:grpSpPr>
        <p:sp>
          <p:nvSpPr>
            <p:cNvPr id="24" name="文本框 23">
              <a:extLst>
                <a:ext uri="{FF2B5EF4-FFF2-40B4-BE49-F238E27FC236}">
                  <a16:creationId xmlns="" xmlns:a16="http://schemas.microsoft.com/office/drawing/2014/main" id="{98E49F8D-0399-4DF6-8A6A-D30030138465}"/>
                </a:ext>
              </a:extLst>
            </p:cNvPr>
            <p:cNvSpPr txBox="1"/>
            <p:nvPr/>
          </p:nvSpPr>
          <p:spPr>
            <a:xfrm>
              <a:off x="3584120" y="3125501"/>
              <a:ext cx="1142999" cy="1734577"/>
            </a:xfrm>
            <a:prstGeom prst="rect">
              <a:avLst/>
            </a:prstGeom>
            <a:noFill/>
          </p:spPr>
          <p:txBody>
            <a:bodyPr wrap="square" rtlCol="0">
              <a:spAutoFit/>
            </a:bodyPr>
            <a:lstStyle/>
            <a:p>
              <a:pPr algn="dist">
                <a:lnSpc>
                  <a:spcPct val="120000"/>
                </a:lnSpc>
              </a:pPr>
              <a:r>
                <a:rPr lang="en-US" altLang="zh-CN" sz="9600">
                  <a:solidFill>
                    <a:srgbClr val="84987D"/>
                  </a:solidFill>
                  <a:latin typeface="Snap ITC" panose="04040A07060A02020202" pitchFamily="82" charset="0"/>
                </a:rPr>
                <a:t>s</a:t>
              </a:r>
              <a:endParaRPr lang="zh-CN" altLang="en-US" sz="9600">
                <a:solidFill>
                  <a:srgbClr val="84987D"/>
                </a:solidFill>
                <a:latin typeface="Snap ITC" panose="04040A07060A02020202" pitchFamily="82" charset="0"/>
              </a:endParaRPr>
            </a:p>
          </p:txBody>
        </p:sp>
        <p:sp>
          <p:nvSpPr>
            <p:cNvPr id="15" name="文本框 14">
              <a:extLst>
                <a:ext uri="{FF2B5EF4-FFF2-40B4-BE49-F238E27FC236}">
                  <a16:creationId xmlns="" xmlns:a16="http://schemas.microsoft.com/office/drawing/2014/main" id="{1F738C61-5425-4160-A0AD-D09C3FBFD585}"/>
                </a:ext>
              </a:extLst>
            </p:cNvPr>
            <p:cNvSpPr txBox="1"/>
            <p:nvPr/>
          </p:nvSpPr>
          <p:spPr>
            <a:xfrm>
              <a:off x="3562349" y="3074699"/>
              <a:ext cx="1142999" cy="1734577"/>
            </a:xfrm>
            <a:prstGeom prst="rect">
              <a:avLst/>
            </a:prstGeom>
            <a:noFill/>
          </p:spPr>
          <p:txBody>
            <a:bodyPr wrap="square" rtlCol="0">
              <a:spAutoFit/>
            </a:bodyPr>
            <a:lstStyle/>
            <a:p>
              <a:pPr algn="dist">
                <a:lnSpc>
                  <a:spcPct val="120000"/>
                </a:lnSpc>
              </a:pPr>
              <a:r>
                <a:rPr lang="en-US" altLang="zh-CN" sz="9600">
                  <a:solidFill>
                    <a:srgbClr val="B6A191"/>
                  </a:solidFill>
                  <a:latin typeface="Snap ITC" panose="04040A07060A02020202" pitchFamily="82" charset="0"/>
                </a:rPr>
                <a:t>s</a:t>
              </a:r>
              <a:endParaRPr lang="zh-CN" altLang="en-US" sz="9600">
                <a:solidFill>
                  <a:srgbClr val="B6A191"/>
                </a:solidFill>
                <a:latin typeface="Snap ITC" panose="04040A07060A02020202" pitchFamily="82" charset="0"/>
              </a:endParaRPr>
            </a:p>
          </p:txBody>
        </p:sp>
      </p:grpSp>
      <p:grpSp>
        <p:nvGrpSpPr>
          <p:cNvPr id="27" name="组合 26">
            <a:extLst>
              <a:ext uri="{FF2B5EF4-FFF2-40B4-BE49-F238E27FC236}">
                <a16:creationId xmlns="" xmlns:a16="http://schemas.microsoft.com/office/drawing/2014/main" id="{0923D9E5-75AD-4D5C-AE1B-837F394D39F6}"/>
              </a:ext>
            </a:extLst>
          </p:cNvPr>
          <p:cNvGrpSpPr/>
          <p:nvPr/>
        </p:nvGrpSpPr>
        <p:grpSpPr>
          <a:xfrm>
            <a:off x="5659899" y="4009086"/>
            <a:ext cx="1288143" cy="1756350"/>
            <a:chOff x="5205638" y="3994145"/>
            <a:chExt cx="1288143" cy="1756350"/>
          </a:xfrm>
        </p:grpSpPr>
        <p:sp>
          <p:nvSpPr>
            <p:cNvPr id="26" name="文本框 25">
              <a:extLst>
                <a:ext uri="{FF2B5EF4-FFF2-40B4-BE49-F238E27FC236}">
                  <a16:creationId xmlns="" xmlns:a16="http://schemas.microsoft.com/office/drawing/2014/main" id="{F38BB6A5-8AEE-4DA0-9635-FC3AD12F3158}"/>
                </a:ext>
              </a:extLst>
            </p:cNvPr>
            <p:cNvSpPr txBox="1"/>
            <p:nvPr/>
          </p:nvSpPr>
          <p:spPr>
            <a:xfrm>
              <a:off x="5256439" y="4015918"/>
              <a:ext cx="1237342" cy="1734577"/>
            </a:xfrm>
            <a:prstGeom prst="rect">
              <a:avLst/>
            </a:prstGeom>
            <a:noFill/>
          </p:spPr>
          <p:txBody>
            <a:bodyPr wrap="square" rtlCol="0">
              <a:spAutoFit/>
            </a:bodyPr>
            <a:lstStyle/>
            <a:p>
              <a:pPr algn="dist">
                <a:lnSpc>
                  <a:spcPct val="120000"/>
                </a:lnSpc>
              </a:pPr>
              <a:r>
                <a:rPr lang="en-US" altLang="zh-CN" sz="9600">
                  <a:solidFill>
                    <a:srgbClr val="84987D"/>
                  </a:solidFill>
                  <a:latin typeface="Snap ITC" panose="04040A07060A02020202" pitchFamily="82" charset="0"/>
                </a:rPr>
                <a:t>h</a:t>
              </a:r>
              <a:endParaRPr lang="zh-CN" altLang="en-US" sz="9600">
                <a:solidFill>
                  <a:srgbClr val="84987D"/>
                </a:solidFill>
                <a:latin typeface="Snap ITC" panose="04040A07060A02020202" pitchFamily="82" charset="0"/>
              </a:endParaRPr>
            </a:p>
          </p:txBody>
        </p:sp>
        <p:sp>
          <p:nvSpPr>
            <p:cNvPr id="16" name="文本框 15">
              <a:extLst>
                <a:ext uri="{FF2B5EF4-FFF2-40B4-BE49-F238E27FC236}">
                  <a16:creationId xmlns="" xmlns:a16="http://schemas.microsoft.com/office/drawing/2014/main" id="{7D272848-1FA3-4F9B-8E5C-2D3E2EBEDD90}"/>
                </a:ext>
              </a:extLst>
            </p:cNvPr>
            <p:cNvSpPr txBox="1"/>
            <p:nvPr/>
          </p:nvSpPr>
          <p:spPr>
            <a:xfrm>
              <a:off x="5205638" y="3994145"/>
              <a:ext cx="1237342" cy="1734577"/>
            </a:xfrm>
            <a:prstGeom prst="rect">
              <a:avLst/>
            </a:prstGeom>
            <a:noFill/>
          </p:spPr>
          <p:txBody>
            <a:bodyPr wrap="square" rtlCol="0">
              <a:spAutoFit/>
            </a:bodyPr>
            <a:lstStyle/>
            <a:p>
              <a:pPr algn="dist">
                <a:lnSpc>
                  <a:spcPct val="120000"/>
                </a:lnSpc>
              </a:pPr>
              <a:r>
                <a:rPr lang="en-US" altLang="zh-CN" sz="9600">
                  <a:solidFill>
                    <a:srgbClr val="B6A191"/>
                  </a:solidFill>
                  <a:latin typeface="Snap ITC" panose="04040A07060A02020202" pitchFamily="82" charset="0"/>
                </a:rPr>
                <a:t>h</a:t>
              </a:r>
              <a:endParaRPr lang="zh-CN" altLang="en-US" sz="9600">
                <a:solidFill>
                  <a:srgbClr val="B6A191"/>
                </a:solidFill>
                <a:latin typeface="Snap ITC" panose="04040A07060A02020202" pitchFamily="82" charset="0"/>
              </a:endParaRPr>
            </a:p>
          </p:txBody>
        </p:sp>
      </p:grpSp>
      <p:sp>
        <p:nvSpPr>
          <p:cNvPr id="17" name="文本框 16">
            <a:extLst>
              <a:ext uri="{FF2B5EF4-FFF2-40B4-BE49-F238E27FC236}">
                <a16:creationId xmlns="" xmlns:a16="http://schemas.microsoft.com/office/drawing/2014/main" id="{8DD9A062-0250-4E82-A807-E5F2B5C2B827}"/>
              </a:ext>
            </a:extLst>
          </p:cNvPr>
          <p:cNvSpPr txBox="1"/>
          <p:nvPr/>
        </p:nvSpPr>
        <p:spPr>
          <a:xfrm>
            <a:off x="5194300" y="1114634"/>
            <a:ext cx="5092241" cy="3194721"/>
          </a:xfrm>
          <a:prstGeom prst="rect">
            <a:avLst/>
          </a:prstGeom>
          <a:noFill/>
        </p:spPr>
        <p:txBody>
          <a:bodyPr wrap="square" rtlCol="0">
            <a:spAutoFit/>
          </a:bodyPr>
          <a:lstStyle/>
          <a:p>
            <a:pPr>
              <a:lnSpc>
                <a:spcPct val="120000"/>
              </a:lnSpc>
            </a:pPr>
            <a:r>
              <a:rPr lang="en-US" altLang="zh-CN" sz="2400">
                <a:solidFill>
                  <a:schemeClr val="bg1">
                    <a:lumMod val="50000"/>
                  </a:schemeClr>
                </a:solidFill>
                <a:latin typeface="Blackadder ITC" panose="04020505051007020D02" pitchFamily="82" charset="0"/>
              </a:rPr>
              <a:t>                    Lorem ipsum dolor sit amet, consecte</a:t>
            </a:r>
          </a:p>
          <a:p>
            <a:pPr>
              <a:lnSpc>
                <a:spcPct val="120000"/>
              </a:lnSpc>
            </a:pPr>
            <a:r>
              <a:rPr lang="en-US" altLang="zh-CN" sz="2400">
                <a:solidFill>
                  <a:schemeClr val="bg1">
                    <a:lumMod val="50000"/>
                  </a:schemeClr>
                </a:solidFill>
                <a:latin typeface="Blackadder ITC" panose="04020505051007020D02" pitchFamily="82" charset="0"/>
              </a:rPr>
              <a:t>                    tuer adipiscing elit. Maecenas porttitor </a:t>
            </a:r>
          </a:p>
          <a:p>
            <a:pPr>
              <a:lnSpc>
                <a:spcPct val="120000"/>
              </a:lnSpc>
            </a:pPr>
            <a:r>
              <a:rPr lang="en-US" altLang="zh-CN" sz="2400">
                <a:solidFill>
                  <a:schemeClr val="bg1">
                    <a:lumMod val="50000"/>
                  </a:schemeClr>
                </a:solidFill>
                <a:latin typeface="Blackadder ITC" panose="04020505051007020D02" pitchFamily="82" charset="0"/>
              </a:rPr>
              <a:t>                    congue massa. Fusce posuere, magna </a:t>
            </a:r>
          </a:p>
          <a:p>
            <a:pPr>
              <a:lnSpc>
                <a:spcPct val="120000"/>
              </a:lnSpc>
            </a:pPr>
            <a:r>
              <a:rPr lang="en-US" altLang="zh-CN" sz="2400">
                <a:solidFill>
                  <a:schemeClr val="bg1">
                    <a:lumMod val="50000"/>
                  </a:schemeClr>
                </a:solidFill>
                <a:latin typeface="Blackadder ITC" panose="04020505051007020D02" pitchFamily="82" charset="0"/>
              </a:rPr>
              <a:t>                  sed pulvinar ultricies purus lectus</a:t>
            </a:r>
          </a:p>
          <a:p>
            <a:pPr>
              <a:lnSpc>
                <a:spcPct val="120000"/>
              </a:lnSpc>
            </a:pPr>
            <a:r>
              <a:rPr lang="en-US" altLang="zh-CN" sz="2400">
                <a:solidFill>
                  <a:schemeClr val="bg1">
                    <a:lumMod val="50000"/>
                  </a:schemeClr>
                </a:solidFill>
                <a:latin typeface="Blackadder ITC" panose="04020505051007020D02" pitchFamily="82" charset="0"/>
              </a:rPr>
              <a:t>           malesuada libero, sit amet commodo </a:t>
            </a:r>
          </a:p>
          <a:p>
            <a:pPr>
              <a:lnSpc>
                <a:spcPct val="120000"/>
              </a:lnSpc>
            </a:pPr>
            <a:r>
              <a:rPr lang="en-US" altLang="zh-CN" sz="2400">
                <a:solidFill>
                  <a:schemeClr val="bg1">
                    <a:lumMod val="50000"/>
                  </a:schemeClr>
                </a:solidFill>
                <a:latin typeface="Blackadder ITC" panose="04020505051007020D02" pitchFamily="82" charset="0"/>
              </a:rPr>
              <a:t>    magna eros quis urna. Nunc viverra</a:t>
            </a:r>
          </a:p>
          <a:p>
            <a:pPr>
              <a:lnSpc>
                <a:spcPct val="120000"/>
              </a:lnSpc>
            </a:pPr>
            <a:r>
              <a:rPr lang="en-US" altLang="zh-CN" sz="2400">
                <a:solidFill>
                  <a:schemeClr val="bg1">
                    <a:lumMod val="50000"/>
                  </a:schemeClr>
                </a:solidFill>
                <a:latin typeface="Blackadder ITC" panose="04020505051007020D02" pitchFamily="82" charset="0"/>
              </a:rPr>
              <a:t> imperdiet enim. viverra impe</a:t>
            </a:r>
            <a:endParaRPr lang="zh-CN" altLang="en-US" sz="2400">
              <a:solidFill>
                <a:schemeClr val="bg1">
                  <a:lumMod val="50000"/>
                </a:schemeClr>
              </a:solidFill>
              <a:latin typeface="Blackadder ITC" panose="04020505051007020D02" pitchFamily="82" charset="0"/>
            </a:endParaRPr>
          </a:p>
        </p:txBody>
      </p:sp>
      <p:sp>
        <p:nvSpPr>
          <p:cNvPr id="34" name="文本框 33">
            <a:extLst>
              <a:ext uri="{FF2B5EF4-FFF2-40B4-BE49-F238E27FC236}">
                <a16:creationId xmlns="" xmlns:a16="http://schemas.microsoft.com/office/drawing/2014/main" id="{0D0E039C-3560-4F93-BDF6-882C39B8B518}"/>
              </a:ext>
            </a:extLst>
          </p:cNvPr>
          <p:cNvSpPr txBox="1"/>
          <p:nvPr/>
        </p:nvSpPr>
        <p:spPr>
          <a:xfrm>
            <a:off x="5710700" y="228422"/>
            <a:ext cx="5092241" cy="978729"/>
          </a:xfrm>
          <a:prstGeom prst="rect">
            <a:avLst/>
          </a:prstGeom>
          <a:noFill/>
        </p:spPr>
        <p:txBody>
          <a:bodyPr wrap="square" rtlCol="0">
            <a:spAutoFit/>
          </a:bodyPr>
          <a:lstStyle/>
          <a:p>
            <a:pPr>
              <a:lnSpc>
                <a:spcPct val="120000"/>
              </a:lnSpc>
            </a:pPr>
            <a:r>
              <a:rPr lang="en-US" altLang="zh-CN" sz="2400">
                <a:solidFill>
                  <a:schemeClr val="bg1">
                    <a:lumMod val="50000"/>
                  </a:schemeClr>
                </a:solidFill>
                <a:latin typeface="Blackadder ITC" panose="04020505051007020D02" pitchFamily="82" charset="0"/>
              </a:rPr>
              <a:t>tuer adipiscing elit. Maecenas porttitor congue    </a:t>
            </a:r>
          </a:p>
          <a:p>
            <a:pPr>
              <a:lnSpc>
                <a:spcPct val="120000"/>
              </a:lnSpc>
            </a:pPr>
            <a:r>
              <a:rPr lang="en-US" altLang="zh-CN" sz="2400">
                <a:solidFill>
                  <a:schemeClr val="bg1">
                    <a:lumMod val="50000"/>
                  </a:schemeClr>
                </a:solidFill>
                <a:latin typeface="Blackadder ITC" panose="04020505051007020D02" pitchFamily="82" charset="0"/>
              </a:rPr>
              <a:t>       massa. Fusce posuere, magna magna </a:t>
            </a:r>
          </a:p>
        </p:txBody>
      </p:sp>
      <p:pic>
        <p:nvPicPr>
          <p:cNvPr id="38" name="图片 37" descr="图片包含 动物, 人员&#10;&#10;已生成高可信度的说明">
            <a:extLst>
              <a:ext uri="{FF2B5EF4-FFF2-40B4-BE49-F238E27FC236}">
                <a16:creationId xmlns="" xmlns:a16="http://schemas.microsoft.com/office/drawing/2014/main" id="{9AD1E2DD-D097-456B-90D6-76A81EEAE2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0297424" y="5305517"/>
            <a:ext cx="2036105" cy="1566516"/>
          </a:xfrm>
          <a:prstGeom prst="rect">
            <a:avLst/>
          </a:prstGeom>
        </p:spPr>
      </p:pic>
      <p:sp>
        <p:nvSpPr>
          <p:cNvPr id="42" name="Freeform 5">
            <a:extLst>
              <a:ext uri="{FF2B5EF4-FFF2-40B4-BE49-F238E27FC236}">
                <a16:creationId xmlns="" xmlns:a16="http://schemas.microsoft.com/office/drawing/2014/main" id="{1BD23017-C8C0-40DD-8284-9831876443B6}"/>
              </a:ext>
            </a:extLst>
          </p:cNvPr>
          <p:cNvSpPr>
            <a:spLocks noEditPoints="1"/>
          </p:cNvSpPr>
          <p:nvPr/>
        </p:nvSpPr>
        <p:spPr bwMode="auto">
          <a:xfrm>
            <a:off x="11574749" y="2209630"/>
            <a:ext cx="321289" cy="254783"/>
          </a:xfrm>
          <a:custGeom>
            <a:avLst/>
            <a:gdLst>
              <a:gd name="T0" fmla="*/ 17 w 50"/>
              <a:gd name="T1" fmla="*/ 32 h 39"/>
              <a:gd name="T2" fmla="*/ 17 w 50"/>
              <a:gd name="T3" fmla="*/ 31 h 39"/>
              <a:gd name="T4" fmla="*/ 25 w 50"/>
              <a:gd name="T5" fmla="*/ 30 h 39"/>
              <a:gd name="T6" fmla="*/ 33 w 50"/>
              <a:gd name="T7" fmla="*/ 31 h 39"/>
              <a:gd name="T8" fmla="*/ 33 w 50"/>
              <a:gd name="T9" fmla="*/ 32 h 39"/>
              <a:gd name="T10" fmla="*/ 25 w 50"/>
              <a:gd name="T11" fmla="*/ 39 h 39"/>
              <a:gd name="T12" fmla="*/ 17 w 50"/>
              <a:gd name="T13" fmla="*/ 32 h 39"/>
              <a:gd name="T14" fmla="*/ 41 w 50"/>
              <a:gd name="T15" fmla="*/ 22 h 39"/>
              <a:gd name="T16" fmla="*/ 50 w 50"/>
              <a:gd name="T17" fmla="*/ 11 h 39"/>
              <a:gd name="T18" fmla="*/ 41 w 50"/>
              <a:gd name="T19" fmla="*/ 0 h 39"/>
              <a:gd name="T20" fmla="*/ 32 w 50"/>
              <a:gd name="T21" fmla="*/ 11 h 39"/>
              <a:gd name="T22" fmla="*/ 41 w 50"/>
              <a:gd name="T23" fmla="*/ 22 h 39"/>
              <a:gd name="T24" fmla="*/ 41 w 50"/>
              <a:gd name="T25" fmla="*/ 20 h 39"/>
              <a:gd name="T26" fmla="*/ 34 w 50"/>
              <a:gd name="T27" fmla="*/ 11 h 39"/>
              <a:gd name="T28" fmla="*/ 41 w 50"/>
              <a:gd name="T29" fmla="*/ 2 h 39"/>
              <a:gd name="T30" fmla="*/ 48 w 50"/>
              <a:gd name="T31" fmla="*/ 11 h 39"/>
              <a:gd name="T32" fmla="*/ 41 w 50"/>
              <a:gd name="T33" fmla="*/ 20 h 39"/>
              <a:gd name="T34" fmla="*/ 41 w 50"/>
              <a:gd name="T35" fmla="*/ 17 h 39"/>
              <a:gd name="T36" fmla="*/ 45 w 50"/>
              <a:gd name="T37" fmla="*/ 11 h 39"/>
              <a:gd name="T38" fmla="*/ 41 w 50"/>
              <a:gd name="T39" fmla="*/ 5 h 39"/>
              <a:gd name="T40" fmla="*/ 37 w 50"/>
              <a:gd name="T41" fmla="*/ 11 h 39"/>
              <a:gd name="T42" fmla="*/ 41 w 50"/>
              <a:gd name="T43" fmla="*/ 17 h 39"/>
              <a:gd name="T44" fmla="*/ 9 w 50"/>
              <a:gd name="T45" fmla="*/ 22 h 39"/>
              <a:gd name="T46" fmla="*/ 18 w 50"/>
              <a:gd name="T47" fmla="*/ 11 h 39"/>
              <a:gd name="T48" fmla="*/ 9 w 50"/>
              <a:gd name="T49" fmla="*/ 0 h 39"/>
              <a:gd name="T50" fmla="*/ 0 w 50"/>
              <a:gd name="T51" fmla="*/ 11 h 39"/>
              <a:gd name="T52" fmla="*/ 9 w 50"/>
              <a:gd name="T53" fmla="*/ 22 h 39"/>
              <a:gd name="T54" fmla="*/ 9 w 50"/>
              <a:gd name="T55" fmla="*/ 20 h 39"/>
              <a:gd name="T56" fmla="*/ 2 w 50"/>
              <a:gd name="T57" fmla="*/ 11 h 39"/>
              <a:gd name="T58" fmla="*/ 9 w 50"/>
              <a:gd name="T59" fmla="*/ 2 h 39"/>
              <a:gd name="T60" fmla="*/ 16 w 50"/>
              <a:gd name="T61" fmla="*/ 11 h 39"/>
              <a:gd name="T62" fmla="*/ 9 w 50"/>
              <a:gd name="T63" fmla="*/ 20 h 39"/>
              <a:gd name="T64" fmla="*/ 9 w 50"/>
              <a:gd name="T65" fmla="*/ 17 h 39"/>
              <a:gd name="T66" fmla="*/ 13 w 50"/>
              <a:gd name="T67" fmla="*/ 11 h 39"/>
              <a:gd name="T68" fmla="*/ 9 w 50"/>
              <a:gd name="T69" fmla="*/ 5 h 39"/>
              <a:gd name="T70" fmla="*/ 5 w 50"/>
              <a:gd name="T71" fmla="*/ 11 h 39"/>
              <a:gd name="T72" fmla="*/ 9 w 50"/>
              <a:gd name="T73" fmla="*/ 1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39">
                <a:moveTo>
                  <a:pt x="17" y="32"/>
                </a:moveTo>
                <a:cubicBezTo>
                  <a:pt x="17" y="31"/>
                  <a:pt x="17" y="31"/>
                  <a:pt x="17" y="31"/>
                </a:cubicBezTo>
                <a:cubicBezTo>
                  <a:pt x="17" y="31"/>
                  <a:pt x="21" y="30"/>
                  <a:pt x="25" y="30"/>
                </a:cubicBezTo>
                <a:cubicBezTo>
                  <a:pt x="29" y="30"/>
                  <a:pt x="33" y="31"/>
                  <a:pt x="33" y="31"/>
                </a:cubicBezTo>
                <a:cubicBezTo>
                  <a:pt x="33" y="32"/>
                  <a:pt x="33" y="32"/>
                  <a:pt x="33" y="32"/>
                </a:cubicBezTo>
                <a:cubicBezTo>
                  <a:pt x="33" y="32"/>
                  <a:pt x="33" y="39"/>
                  <a:pt x="25" y="39"/>
                </a:cubicBezTo>
                <a:cubicBezTo>
                  <a:pt x="17" y="39"/>
                  <a:pt x="17" y="32"/>
                  <a:pt x="17" y="32"/>
                </a:cubicBezTo>
                <a:close/>
                <a:moveTo>
                  <a:pt x="41" y="22"/>
                </a:moveTo>
                <a:cubicBezTo>
                  <a:pt x="46" y="22"/>
                  <a:pt x="50" y="17"/>
                  <a:pt x="50" y="11"/>
                </a:cubicBezTo>
                <a:cubicBezTo>
                  <a:pt x="50" y="5"/>
                  <a:pt x="46" y="0"/>
                  <a:pt x="41" y="0"/>
                </a:cubicBezTo>
                <a:cubicBezTo>
                  <a:pt x="36" y="0"/>
                  <a:pt x="32" y="5"/>
                  <a:pt x="32" y="11"/>
                </a:cubicBezTo>
                <a:cubicBezTo>
                  <a:pt x="32" y="17"/>
                  <a:pt x="36" y="22"/>
                  <a:pt x="41" y="22"/>
                </a:cubicBezTo>
                <a:close/>
                <a:moveTo>
                  <a:pt x="41" y="20"/>
                </a:moveTo>
                <a:cubicBezTo>
                  <a:pt x="37" y="20"/>
                  <a:pt x="34" y="16"/>
                  <a:pt x="34" y="11"/>
                </a:cubicBezTo>
                <a:cubicBezTo>
                  <a:pt x="34" y="6"/>
                  <a:pt x="37" y="2"/>
                  <a:pt x="41" y="2"/>
                </a:cubicBezTo>
                <a:cubicBezTo>
                  <a:pt x="45" y="2"/>
                  <a:pt x="48" y="6"/>
                  <a:pt x="48" y="11"/>
                </a:cubicBezTo>
                <a:cubicBezTo>
                  <a:pt x="48" y="16"/>
                  <a:pt x="45" y="20"/>
                  <a:pt x="41" y="20"/>
                </a:cubicBezTo>
                <a:close/>
                <a:moveTo>
                  <a:pt x="41" y="17"/>
                </a:moveTo>
                <a:cubicBezTo>
                  <a:pt x="43" y="17"/>
                  <a:pt x="45" y="14"/>
                  <a:pt x="45" y="11"/>
                </a:cubicBezTo>
                <a:cubicBezTo>
                  <a:pt x="45" y="8"/>
                  <a:pt x="43" y="5"/>
                  <a:pt x="41" y="5"/>
                </a:cubicBezTo>
                <a:cubicBezTo>
                  <a:pt x="39" y="5"/>
                  <a:pt x="37" y="8"/>
                  <a:pt x="37" y="11"/>
                </a:cubicBezTo>
                <a:cubicBezTo>
                  <a:pt x="37" y="14"/>
                  <a:pt x="39" y="17"/>
                  <a:pt x="41" y="17"/>
                </a:cubicBezTo>
                <a:close/>
                <a:moveTo>
                  <a:pt x="9" y="22"/>
                </a:moveTo>
                <a:cubicBezTo>
                  <a:pt x="14" y="22"/>
                  <a:pt x="18" y="17"/>
                  <a:pt x="18" y="11"/>
                </a:cubicBezTo>
                <a:cubicBezTo>
                  <a:pt x="18" y="5"/>
                  <a:pt x="14" y="0"/>
                  <a:pt x="9" y="0"/>
                </a:cubicBezTo>
                <a:cubicBezTo>
                  <a:pt x="4" y="0"/>
                  <a:pt x="0" y="5"/>
                  <a:pt x="0" y="11"/>
                </a:cubicBezTo>
                <a:cubicBezTo>
                  <a:pt x="0" y="17"/>
                  <a:pt x="4" y="22"/>
                  <a:pt x="9" y="22"/>
                </a:cubicBezTo>
                <a:close/>
                <a:moveTo>
                  <a:pt x="9" y="20"/>
                </a:moveTo>
                <a:cubicBezTo>
                  <a:pt x="5" y="20"/>
                  <a:pt x="2" y="16"/>
                  <a:pt x="2" y="11"/>
                </a:cubicBezTo>
                <a:cubicBezTo>
                  <a:pt x="2" y="6"/>
                  <a:pt x="5" y="2"/>
                  <a:pt x="9" y="2"/>
                </a:cubicBezTo>
                <a:cubicBezTo>
                  <a:pt x="13" y="2"/>
                  <a:pt x="16" y="6"/>
                  <a:pt x="16" y="11"/>
                </a:cubicBezTo>
                <a:cubicBezTo>
                  <a:pt x="16" y="16"/>
                  <a:pt x="13" y="20"/>
                  <a:pt x="9" y="20"/>
                </a:cubicBezTo>
                <a:close/>
                <a:moveTo>
                  <a:pt x="9" y="17"/>
                </a:moveTo>
                <a:cubicBezTo>
                  <a:pt x="11" y="17"/>
                  <a:pt x="13" y="14"/>
                  <a:pt x="13" y="11"/>
                </a:cubicBezTo>
                <a:cubicBezTo>
                  <a:pt x="13" y="8"/>
                  <a:pt x="11" y="5"/>
                  <a:pt x="9" y="5"/>
                </a:cubicBezTo>
                <a:cubicBezTo>
                  <a:pt x="7" y="5"/>
                  <a:pt x="5" y="8"/>
                  <a:pt x="5" y="11"/>
                </a:cubicBezTo>
                <a:cubicBezTo>
                  <a:pt x="5" y="14"/>
                  <a:pt x="7" y="17"/>
                  <a:pt x="9"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9">
            <a:extLst>
              <a:ext uri="{FF2B5EF4-FFF2-40B4-BE49-F238E27FC236}">
                <a16:creationId xmlns="" xmlns:a16="http://schemas.microsoft.com/office/drawing/2014/main" id="{4E4E6E13-550C-4E52-8156-CCFC7E5A86D4}"/>
              </a:ext>
            </a:extLst>
          </p:cNvPr>
          <p:cNvSpPr>
            <a:spLocks noEditPoints="1"/>
          </p:cNvSpPr>
          <p:nvPr/>
        </p:nvSpPr>
        <p:spPr bwMode="auto">
          <a:xfrm>
            <a:off x="6163837" y="4852696"/>
            <a:ext cx="346307" cy="237089"/>
          </a:xfrm>
          <a:custGeom>
            <a:avLst/>
            <a:gdLst>
              <a:gd name="T0" fmla="*/ 16 w 48"/>
              <a:gd name="T1" fmla="*/ 30 h 32"/>
              <a:gd name="T2" fmla="*/ 16 w 48"/>
              <a:gd name="T3" fmla="*/ 31 h 32"/>
              <a:gd name="T4" fmla="*/ 24 w 48"/>
              <a:gd name="T5" fmla="*/ 32 h 32"/>
              <a:gd name="T6" fmla="*/ 32 w 48"/>
              <a:gd name="T7" fmla="*/ 31 h 32"/>
              <a:gd name="T8" fmla="*/ 32 w 48"/>
              <a:gd name="T9" fmla="*/ 30 h 32"/>
              <a:gd name="T10" fmla="*/ 24 w 48"/>
              <a:gd name="T11" fmla="*/ 23 h 32"/>
              <a:gd name="T12" fmla="*/ 16 w 48"/>
              <a:gd name="T13" fmla="*/ 30 h 32"/>
              <a:gd name="T14" fmla="*/ 4 w 48"/>
              <a:gd name="T15" fmla="*/ 8 h 32"/>
              <a:gd name="T16" fmla="*/ 4 w 48"/>
              <a:gd name="T17" fmla="*/ 6 h 32"/>
              <a:gd name="T18" fmla="*/ 6 w 48"/>
              <a:gd name="T19" fmla="*/ 5 h 32"/>
              <a:gd name="T20" fmla="*/ 8 w 48"/>
              <a:gd name="T21" fmla="*/ 6 h 32"/>
              <a:gd name="T22" fmla="*/ 8 w 48"/>
              <a:gd name="T23" fmla="*/ 8 h 32"/>
              <a:gd name="T24" fmla="*/ 8 w 48"/>
              <a:gd name="T25" fmla="*/ 9 h 32"/>
              <a:gd name="T26" fmla="*/ 10 w 48"/>
              <a:gd name="T27" fmla="*/ 11 h 32"/>
              <a:gd name="T28" fmla="*/ 12 w 48"/>
              <a:gd name="T29" fmla="*/ 9 h 32"/>
              <a:gd name="T30" fmla="*/ 12 w 48"/>
              <a:gd name="T31" fmla="*/ 8 h 32"/>
              <a:gd name="T32" fmla="*/ 11 w 48"/>
              <a:gd name="T33" fmla="*/ 4 h 32"/>
              <a:gd name="T34" fmla="*/ 6 w 48"/>
              <a:gd name="T35" fmla="*/ 1 h 32"/>
              <a:gd name="T36" fmla="*/ 1 w 48"/>
              <a:gd name="T37" fmla="*/ 4 h 32"/>
              <a:gd name="T38" fmla="*/ 0 w 48"/>
              <a:gd name="T39" fmla="*/ 8 h 32"/>
              <a:gd name="T40" fmla="*/ 0 w 48"/>
              <a:gd name="T41" fmla="*/ 9 h 32"/>
              <a:gd name="T42" fmla="*/ 2 w 48"/>
              <a:gd name="T43" fmla="*/ 11 h 32"/>
              <a:gd name="T44" fmla="*/ 4 w 48"/>
              <a:gd name="T45" fmla="*/ 9 h 32"/>
              <a:gd name="T46" fmla="*/ 4 w 48"/>
              <a:gd name="T47" fmla="*/ 8 h 32"/>
              <a:gd name="T48" fmla="*/ 42 w 48"/>
              <a:gd name="T49" fmla="*/ 14 h 32"/>
              <a:gd name="T50" fmla="*/ 48 w 48"/>
              <a:gd name="T51" fmla="*/ 7 h 32"/>
              <a:gd name="T52" fmla="*/ 42 w 48"/>
              <a:gd name="T53" fmla="*/ 0 h 32"/>
              <a:gd name="T54" fmla="*/ 36 w 48"/>
              <a:gd name="T55" fmla="*/ 7 h 32"/>
              <a:gd name="T56" fmla="*/ 42 w 48"/>
              <a:gd name="T5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2">
                <a:moveTo>
                  <a:pt x="16" y="30"/>
                </a:moveTo>
                <a:cubicBezTo>
                  <a:pt x="16" y="31"/>
                  <a:pt x="16" y="31"/>
                  <a:pt x="16" y="31"/>
                </a:cubicBezTo>
                <a:cubicBezTo>
                  <a:pt x="16" y="31"/>
                  <a:pt x="20" y="32"/>
                  <a:pt x="24" y="32"/>
                </a:cubicBezTo>
                <a:cubicBezTo>
                  <a:pt x="28" y="32"/>
                  <a:pt x="32" y="31"/>
                  <a:pt x="32" y="31"/>
                </a:cubicBezTo>
                <a:cubicBezTo>
                  <a:pt x="32" y="30"/>
                  <a:pt x="32" y="30"/>
                  <a:pt x="32" y="30"/>
                </a:cubicBezTo>
                <a:cubicBezTo>
                  <a:pt x="32" y="30"/>
                  <a:pt x="32" y="23"/>
                  <a:pt x="24" y="23"/>
                </a:cubicBezTo>
                <a:cubicBezTo>
                  <a:pt x="16" y="23"/>
                  <a:pt x="16" y="30"/>
                  <a:pt x="16" y="30"/>
                </a:cubicBezTo>
                <a:close/>
                <a:moveTo>
                  <a:pt x="4" y="8"/>
                </a:moveTo>
                <a:cubicBezTo>
                  <a:pt x="4" y="7"/>
                  <a:pt x="4" y="7"/>
                  <a:pt x="4" y="6"/>
                </a:cubicBezTo>
                <a:cubicBezTo>
                  <a:pt x="5" y="5"/>
                  <a:pt x="5" y="5"/>
                  <a:pt x="6" y="5"/>
                </a:cubicBezTo>
                <a:cubicBezTo>
                  <a:pt x="7" y="5"/>
                  <a:pt x="7" y="5"/>
                  <a:pt x="8" y="6"/>
                </a:cubicBezTo>
                <a:cubicBezTo>
                  <a:pt x="8" y="7"/>
                  <a:pt x="8" y="7"/>
                  <a:pt x="8" y="8"/>
                </a:cubicBezTo>
                <a:cubicBezTo>
                  <a:pt x="8" y="9"/>
                  <a:pt x="8" y="9"/>
                  <a:pt x="8" y="9"/>
                </a:cubicBezTo>
                <a:cubicBezTo>
                  <a:pt x="8" y="10"/>
                  <a:pt x="9" y="11"/>
                  <a:pt x="10" y="11"/>
                </a:cubicBezTo>
                <a:cubicBezTo>
                  <a:pt x="11" y="11"/>
                  <a:pt x="12" y="10"/>
                  <a:pt x="12" y="9"/>
                </a:cubicBezTo>
                <a:cubicBezTo>
                  <a:pt x="12" y="8"/>
                  <a:pt x="12" y="8"/>
                  <a:pt x="12" y="8"/>
                </a:cubicBezTo>
                <a:cubicBezTo>
                  <a:pt x="12" y="7"/>
                  <a:pt x="12" y="6"/>
                  <a:pt x="11" y="4"/>
                </a:cubicBezTo>
                <a:cubicBezTo>
                  <a:pt x="10" y="2"/>
                  <a:pt x="9" y="1"/>
                  <a:pt x="6" y="1"/>
                </a:cubicBezTo>
                <a:cubicBezTo>
                  <a:pt x="3" y="1"/>
                  <a:pt x="2" y="2"/>
                  <a:pt x="1" y="4"/>
                </a:cubicBezTo>
                <a:cubicBezTo>
                  <a:pt x="0" y="6"/>
                  <a:pt x="0" y="7"/>
                  <a:pt x="0" y="8"/>
                </a:cubicBezTo>
                <a:cubicBezTo>
                  <a:pt x="0" y="9"/>
                  <a:pt x="0" y="9"/>
                  <a:pt x="0" y="9"/>
                </a:cubicBezTo>
                <a:cubicBezTo>
                  <a:pt x="0" y="10"/>
                  <a:pt x="1" y="11"/>
                  <a:pt x="2" y="11"/>
                </a:cubicBezTo>
                <a:cubicBezTo>
                  <a:pt x="3" y="11"/>
                  <a:pt x="4" y="10"/>
                  <a:pt x="4" y="9"/>
                </a:cubicBezTo>
                <a:lnTo>
                  <a:pt x="4" y="8"/>
                </a:lnTo>
                <a:close/>
                <a:moveTo>
                  <a:pt x="42" y="14"/>
                </a:moveTo>
                <a:cubicBezTo>
                  <a:pt x="45" y="14"/>
                  <a:pt x="48" y="11"/>
                  <a:pt x="48" y="7"/>
                </a:cubicBezTo>
                <a:cubicBezTo>
                  <a:pt x="48" y="3"/>
                  <a:pt x="45" y="0"/>
                  <a:pt x="42" y="0"/>
                </a:cubicBezTo>
                <a:cubicBezTo>
                  <a:pt x="39" y="0"/>
                  <a:pt x="36" y="3"/>
                  <a:pt x="36" y="7"/>
                </a:cubicBezTo>
                <a:cubicBezTo>
                  <a:pt x="36" y="11"/>
                  <a:pt x="39" y="14"/>
                  <a:pt x="42" y="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01903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建筑物, 商店, 市场&#10;&#10;已生成高可信度的说明">
            <a:extLst>
              <a:ext uri="{FF2B5EF4-FFF2-40B4-BE49-F238E27FC236}">
                <a16:creationId xmlns="" xmlns:a16="http://schemas.microsoft.com/office/drawing/2014/main" id="{45309253-A161-4587-BB06-D7F73A3608A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矩形 7">
            <a:extLst>
              <a:ext uri="{FF2B5EF4-FFF2-40B4-BE49-F238E27FC236}">
                <a16:creationId xmlns="" xmlns:a16="http://schemas.microsoft.com/office/drawing/2014/main" id="{1164A95C-C429-4419-AFBF-868BD7227F74}"/>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11A7DD62-3D3E-4AF6-B5D9-1642820DD13D}"/>
              </a:ext>
            </a:extLst>
          </p:cNvPr>
          <p:cNvSpPr txBox="1"/>
          <p:nvPr/>
        </p:nvSpPr>
        <p:spPr>
          <a:xfrm>
            <a:off x="-117751" y="0"/>
            <a:ext cx="1631216" cy="6858000"/>
          </a:xfrm>
          <a:prstGeom prst="rect">
            <a:avLst/>
          </a:prstGeom>
          <a:noFill/>
        </p:spPr>
        <p:txBody>
          <a:bodyPr vert="vert270" wrap="square" rtlCol="0">
            <a:spAutoFit/>
          </a:bodyPr>
          <a:lstStyle/>
          <a:p>
            <a:pPr algn="ctr">
              <a:lnSpc>
                <a:spcPct val="120000"/>
              </a:lnSpc>
            </a:pPr>
            <a:r>
              <a:rPr lang="en-US" altLang="zh-CN" sz="4000">
                <a:solidFill>
                  <a:srgbClr val="EF9083"/>
                </a:solidFill>
                <a:latin typeface="Goudy Stout" panose="0202090407030B020401" pitchFamily="18" charset="0"/>
              </a:rPr>
              <a:t>TITLE GOES HERE</a:t>
            </a:r>
            <a:endParaRPr lang="zh-CN" altLang="en-US" sz="4000">
              <a:solidFill>
                <a:srgbClr val="EF9083"/>
              </a:solidFill>
              <a:latin typeface="Goudy Stout" panose="0202090407030B020401" pitchFamily="18" charset="0"/>
            </a:endParaRPr>
          </a:p>
        </p:txBody>
      </p:sp>
      <p:sp>
        <p:nvSpPr>
          <p:cNvPr id="18" name="任意多边形: 形状 17">
            <a:extLst>
              <a:ext uri="{FF2B5EF4-FFF2-40B4-BE49-F238E27FC236}">
                <a16:creationId xmlns="" xmlns:a16="http://schemas.microsoft.com/office/drawing/2014/main" id="{11CB76DA-26DB-4CFF-A0CB-DFC391337026}"/>
              </a:ext>
            </a:extLst>
          </p:cNvPr>
          <p:cNvSpPr/>
          <p:nvPr/>
        </p:nvSpPr>
        <p:spPr>
          <a:xfrm>
            <a:off x="1371600" y="1574800"/>
            <a:ext cx="9448800" cy="3708400"/>
          </a:xfrm>
          <a:custGeom>
            <a:avLst/>
            <a:gdLst>
              <a:gd name="connsiteX0" fmla="*/ 618079 w 9448800"/>
              <a:gd name="connsiteY0" fmla="*/ 0 h 3708400"/>
              <a:gd name="connsiteX1" fmla="*/ 6026995 w 9448800"/>
              <a:gd name="connsiteY1" fmla="*/ 0 h 3708400"/>
              <a:gd name="connsiteX2" fmla="*/ 6389852 w 9448800"/>
              <a:gd name="connsiteY2" fmla="*/ 362857 h 3708400"/>
              <a:gd name="connsiteX3" fmla="*/ 6752709 w 9448800"/>
              <a:gd name="connsiteY3" fmla="*/ 0 h 3708400"/>
              <a:gd name="connsiteX4" fmla="*/ 8830721 w 9448800"/>
              <a:gd name="connsiteY4" fmla="*/ 0 h 3708400"/>
              <a:gd name="connsiteX5" fmla="*/ 9448800 w 9448800"/>
              <a:gd name="connsiteY5" fmla="*/ 618079 h 3708400"/>
              <a:gd name="connsiteX6" fmla="*/ 9448800 w 9448800"/>
              <a:gd name="connsiteY6" fmla="*/ 3090321 h 3708400"/>
              <a:gd name="connsiteX7" fmla="*/ 8830721 w 9448800"/>
              <a:gd name="connsiteY7" fmla="*/ 3708400 h 3708400"/>
              <a:gd name="connsiteX8" fmla="*/ 6752709 w 9448800"/>
              <a:gd name="connsiteY8" fmla="*/ 3708400 h 3708400"/>
              <a:gd name="connsiteX9" fmla="*/ 6389852 w 9448800"/>
              <a:gd name="connsiteY9" fmla="*/ 3345543 h 3708400"/>
              <a:gd name="connsiteX10" fmla="*/ 6026995 w 9448800"/>
              <a:gd name="connsiteY10" fmla="*/ 3708400 h 3708400"/>
              <a:gd name="connsiteX11" fmla="*/ 618079 w 9448800"/>
              <a:gd name="connsiteY11" fmla="*/ 3708400 h 3708400"/>
              <a:gd name="connsiteX12" fmla="*/ 0 w 9448800"/>
              <a:gd name="connsiteY12" fmla="*/ 3090321 h 3708400"/>
              <a:gd name="connsiteX13" fmla="*/ 0 w 9448800"/>
              <a:gd name="connsiteY13" fmla="*/ 618079 h 3708400"/>
              <a:gd name="connsiteX14" fmla="*/ 618079 w 9448800"/>
              <a:gd name="connsiteY14" fmla="*/ 0 h 370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8800" h="3708400">
                <a:moveTo>
                  <a:pt x="618079" y="0"/>
                </a:moveTo>
                <a:lnTo>
                  <a:pt x="6026995" y="0"/>
                </a:lnTo>
                <a:cubicBezTo>
                  <a:pt x="6026995" y="200400"/>
                  <a:pt x="6189452" y="362857"/>
                  <a:pt x="6389852" y="362857"/>
                </a:cubicBezTo>
                <a:cubicBezTo>
                  <a:pt x="6590252" y="362857"/>
                  <a:pt x="6752709" y="200400"/>
                  <a:pt x="6752709" y="0"/>
                </a:cubicBezTo>
                <a:lnTo>
                  <a:pt x="8830721" y="0"/>
                </a:lnTo>
                <a:cubicBezTo>
                  <a:pt x="9172077" y="0"/>
                  <a:pt x="9448800" y="276723"/>
                  <a:pt x="9448800" y="618079"/>
                </a:cubicBezTo>
                <a:lnTo>
                  <a:pt x="9448800" y="3090321"/>
                </a:lnTo>
                <a:cubicBezTo>
                  <a:pt x="9448800" y="3431677"/>
                  <a:pt x="9172077" y="3708400"/>
                  <a:pt x="8830721" y="3708400"/>
                </a:cubicBezTo>
                <a:lnTo>
                  <a:pt x="6752709" y="3708400"/>
                </a:lnTo>
                <a:cubicBezTo>
                  <a:pt x="6752709" y="3508000"/>
                  <a:pt x="6590252" y="3345543"/>
                  <a:pt x="6389852" y="3345543"/>
                </a:cubicBezTo>
                <a:cubicBezTo>
                  <a:pt x="6189452" y="3345543"/>
                  <a:pt x="6026995" y="3508000"/>
                  <a:pt x="6026995" y="3708400"/>
                </a:cubicBezTo>
                <a:lnTo>
                  <a:pt x="618079" y="3708400"/>
                </a:lnTo>
                <a:cubicBezTo>
                  <a:pt x="276723" y="3708400"/>
                  <a:pt x="0" y="3431677"/>
                  <a:pt x="0" y="3090321"/>
                </a:cubicBezTo>
                <a:lnTo>
                  <a:pt x="0" y="618079"/>
                </a:lnTo>
                <a:cubicBezTo>
                  <a:pt x="0" y="276723"/>
                  <a:pt x="276723" y="0"/>
                  <a:pt x="618079" y="0"/>
                </a:cubicBezTo>
                <a:close/>
              </a:path>
            </a:pathLst>
          </a:custGeom>
          <a:solidFill>
            <a:schemeClr val="bg1"/>
          </a:solidFill>
          <a:ln>
            <a:noFill/>
          </a:ln>
          <a:effectLst>
            <a:outerShdw blurRad="508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635C9C65-5800-4C42-9A27-D7A0B78EE4D5}"/>
              </a:ext>
            </a:extLst>
          </p:cNvPr>
          <p:cNvSpPr txBox="1"/>
          <p:nvPr/>
        </p:nvSpPr>
        <p:spPr>
          <a:xfrm>
            <a:off x="1371592" y="2150369"/>
            <a:ext cx="9448795" cy="3046988"/>
          </a:xfrm>
          <a:prstGeom prst="rect">
            <a:avLst/>
          </a:prstGeom>
          <a:noFill/>
        </p:spPr>
        <p:txBody>
          <a:bodyPr wrap="square" rtlCol="0">
            <a:spAutoFit/>
          </a:bodyPr>
          <a:lstStyle/>
          <a:p>
            <a:pPr algn="ctr"/>
            <a:r>
              <a:rPr lang="en-US" altLang="zh-CN" sz="9600">
                <a:solidFill>
                  <a:schemeClr val="bg1">
                    <a:lumMod val="95000"/>
                  </a:schemeClr>
                </a:solidFill>
                <a:latin typeface="Goudy Stout" panose="0202090407030B020401" pitchFamily="18" charset="0"/>
              </a:rPr>
              <a:t>Zootopia</a:t>
            </a:r>
            <a:endParaRPr lang="zh-CN" altLang="en-US" sz="9600">
              <a:solidFill>
                <a:schemeClr val="bg1">
                  <a:lumMod val="95000"/>
                </a:schemeClr>
              </a:solidFill>
              <a:latin typeface="Goudy Stout" panose="0202090407030B020401" pitchFamily="18" charset="0"/>
            </a:endParaRPr>
          </a:p>
        </p:txBody>
      </p:sp>
      <p:pic>
        <p:nvPicPr>
          <p:cNvPr id="10" name="图片 9" descr="图片包含 人员, 戴着, 西装, 领带&#10;&#10;已生成极高可信度的说明">
            <a:extLst>
              <a:ext uri="{FF2B5EF4-FFF2-40B4-BE49-F238E27FC236}">
                <a16:creationId xmlns="" xmlns:a16="http://schemas.microsoft.com/office/drawing/2014/main" id="{55FA9AA6-6456-4D95-A4F4-F7EABDC543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7966" y="1866900"/>
            <a:ext cx="3795889" cy="3416300"/>
          </a:xfrm>
          <a:prstGeom prst="rect">
            <a:avLst/>
          </a:prstGeom>
        </p:spPr>
      </p:pic>
      <p:pic>
        <p:nvPicPr>
          <p:cNvPr id="14" name="图片 13" descr="图片包含 人员, 服装&#10;&#10;已生成高可信度的说明">
            <a:extLst>
              <a:ext uri="{FF2B5EF4-FFF2-40B4-BE49-F238E27FC236}">
                <a16:creationId xmlns="" xmlns:a16="http://schemas.microsoft.com/office/drawing/2014/main" id="{5F627579-4C4B-42F2-887E-A0C70D2A2F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61452" y="2554514"/>
            <a:ext cx="2887498" cy="2728686"/>
          </a:xfrm>
          <a:prstGeom prst="rect">
            <a:avLst/>
          </a:prstGeom>
        </p:spPr>
      </p:pic>
      <p:cxnSp>
        <p:nvCxnSpPr>
          <p:cNvPr id="20" name="直接连接符 19">
            <a:extLst>
              <a:ext uri="{FF2B5EF4-FFF2-40B4-BE49-F238E27FC236}">
                <a16:creationId xmlns="" xmlns:a16="http://schemas.microsoft.com/office/drawing/2014/main" id="{679886D7-54FF-491D-A81C-75B9FACAF1CA}"/>
              </a:ext>
            </a:extLst>
          </p:cNvPr>
          <p:cNvCxnSpPr>
            <a:cxnSpLocks/>
            <a:stCxn id="18" idx="2"/>
            <a:endCxn id="18" idx="9"/>
          </p:cNvCxnSpPr>
          <p:nvPr/>
        </p:nvCxnSpPr>
        <p:spPr>
          <a:xfrm>
            <a:off x="7761452" y="1937657"/>
            <a:ext cx="0" cy="2982686"/>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32379C0E-B156-41D1-B1E1-10B3AC8A5AE0}"/>
              </a:ext>
            </a:extLst>
          </p:cNvPr>
          <p:cNvSpPr txBox="1"/>
          <p:nvPr/>
        </p:nvSpPr>
        <p:spPr>
          <a:xfrm>
            <a:off x="4469697" y="2533491"/>
            <a:ext cx="3259966" cy="2751522"/>
          </a:xfrm>
          <a:prstGeom prst="rect">
            <a:avLst/>
          </a:prstGeom>
          <a:noFill/>
        </p:spPr>
        <p:txBody>
          <a:bodyPr wrap="square" rtlCol="0">
            <a:spAutoFit/>
          </a:bodyPr>
          <a:lstStyle/>
          <a:p>
            <a:pPr>
              <a:lnSpc>
                <a:spcPct val="120000"/>
              </a:lnSpc>
            </a:pPr>
            <a:r>
              <a:rPr lang="en-US" altLang="zh-CN" sz="2400">
                <a:solidFill>
                  <a:schemeClr val="bg1">
                    <a:lumMod val="50000"/>
                  </a:schemeClr>
                </a:solidFill>
                <a:latin typeface="Blackadder ITC" panose="04020505051007020D02" pitchFamily="82" charset="0"/>
              </a:rPr>
              <a:t>massa. Fusce posuere, magna sed pulvinar ultricies</a:t>
            </a:r>
          </a:p>
          <a:p>
            <a:pPr>
              <a:lnSpc>
                <a:spcPct val="120000"/>
              </a:lnSpc>
            </a:pPr>
            <a:r>
              <a:rPr lang="en-US" altLang="zh-CN" sz="2400">
                <a:solidFill>
                  <a:schemeClr val="bg1">
                    <a:lumMod val="50000"/>
                  </a:schemeClr>
                </a:solidFill>
                <a:latin typeface="Blackadder ITC" panose="04020505051007020D02" pitchFamily="82" charset="0"/>
              </a:rPr>
              <a:t> purus lectus malesuada libero, sit amet commodo magna eros quis urna. Nunc viverra imperdiet enim.</a:t>
            </a:r>
            <a:endParaRPr lang="zh-CN" altLang="en-US" sz="2400">
              <a:solidFill>
                <a:schemeClr val="bg1">
                  <a:lumMod val="50000"/>
                </a:schemeClr>
              </a:solidFill>
              <a:latin typeface="Blackadder ITC" panose="04020505051007020D02" pitchFamily="82" charset="0"/>
            </a:endParaRPr>
          </a:p>
        </p:txBody>
      </p:sp>
      <p:sp>
        <p:nvSpPr>
          <p:cNvPr id="24" name="文本框 23">
            <a:extLst>
              <a:ext uri="{FF2B5EF4-FFF2-40B4-BE49-F238E27FC236}">
                <a16:creationId xmlns="" xmlns:a16="http://schemas.microsoft.com/office/drawing/2014/main" id="{8A9FBE3E-9E6E-4FC4-B42F-B7D2861F6FC0}"/>
              </a:ext>
            </a:extLst>
          </p:cNvPr>
          <p:cNvSpPr txBox="1"/>
          <p:nvPr/>
        </p:nvSpPr>
        <p:spPr>
          <a:xfrm>
            <a:off x="4426155" y="1864641"/>
            <a:ext cx="2838450" cy="646331"/>
          </a:xfrm>
          <a:prstGeom prst="rect">
            <a:avLst/>
          </a:prstGeom>
          <a:noFill/>
        </p:spPr>
        <p:txBody>
          <a:bodyPr wrap="square" rtlCol="0">
            <a:spAutoFit/>
          </a:bodyPr>
          <a:lstStyle/>
          <a:p>
            <a:r>
              <a:rPr lang="en-US" altLang="zh-CN">
                <a:solidFill>
                  <a:schemeClr val="bg1">
                    <a:lumMod val="50000"/>
                  </a:schemeClr>
                </a:solidFill>
                <a:latin typeface="Goudy Stout" panose="0202090407030B020401" pitchFamily="18" charset="0"/>
              </a:rPr>
              <a:t>POWER YOUR POINT</a:t>
            </a:r>
            <a:endParaRPr lang="zh-CN" altLang="en-US">
              <a:solidFill>
                <a:schemeClr val="bg1">
                  <a:lumMod val="50000"/>
                </a:schemeClr>
              </a:solidFill>
              <a:latin typeface="Goudy Stout" panose="0202090407030B020401" pitchFamily="18" charset="0"/>
            </a:endParaRPr>
          </a:p>
        </p:txBody>
      </p:sp>
      <p:sp>
        <p:nvSpPr>
          <p:cNvPr id="26" name="文本框 25">
            <a:extLst>
              <a:ext uri="{FF2B5EF4-FFF2-40B4-BE49-F238E27FC236}">
                <a16:creationId xmlns="" xmlns:a16="http://schemas.microsoft.com/office/drawing/2014/main" id="{300E0BF9-B2E2-4B68-BA67-688A615B9BAC}"/>
              </a:ext>
            </a:extLst>
          </p:cNvPr>
          <p:cNvSpPr txBox="1"/>
          <p:nvPr/>
        </p:nvSpPr>
        <p:spPr>
          <a:xfrm>
            <a:off x="8190634" y="1587501"/>
            <a:ext cx="2690570" cy="1421928"/>
          </a:xfrm>
          <a:prstGeom prst="rect">
            <a:avLst/>
          </a:prstGeom>
          <a:noFill/>
        </p:spPr>
        <p:txBody>
          <a:bodyPr wrap="square" rtlCol="0">
            <a:spAutoFit/>
          </a:bodyPr>
          <a:lstStyle/>
          <a:p>
            <a:pPr>
              <a:lnSpc>
                <a:spcPct val="120000"/>
              </a:lnSpc>
            </a:pPr>
            <a:r>
              <a:rPr lang="en-US" altLang="zh-CN" sz="2400">
                <a:solidFill>
                  <a:schemeClr val="bg1">
                    <a:lumMod val="50000"/>
                  </a:schemeClr>
                </a:solidFill>
                <a:latin typeface="Blackadder ITC" panose="04020505051007020D02" pitchFamily="82" charset="0"/>
              </a:rPr>
              <a:t>massa. Fusce posuere, magna sed pulvinar ultricies</a:t>
            </a:r>
          </a:p>
        </p:txBody>
      </p:sp>
    </p:spTree>
    <p:extLst>
      <p:ext uri="{BB962C8B-B14F-4D97-AF65-F5344CB8AC3E}">
        <p14:creationId xmlns:p14="http://schemas.microsoft.com/office/powerpoint/2010/main" val="3673929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a:lnSpc>
            <a:spcPct val="120000"/>
          </a:lnSpc>
          <a:defRPr sz="2000">
            <a:solidFill>
              <a:schemeClr val="bg1"/>
            </a:solidFill>
            <a:latin typeface="Blackadder ITC" panose="04020505051007020D02" pitchFamily="8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369</TotalTime>
  <Words>586</Words>
  <Application>Microsoft Office PowerPoint</Application>
  <PresentationFormat>宽屏</PresentationFormat>
  <Paragraphs>84</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Goudy Stout</vt:lpstr>
      <vt:lpstr>等线</vt:lpstr>
      <vt:lpstr>等线 Light</vt:lpstr>
      <vt:lpstr>庞门正道标题体</vt:lpstr>
      <vt:lpstr>思源黑体 CN ExtraLight</vt:lpstr>
      <vt:lpstr>Arial</vt:lpstr>
      <vt:lpstr>Blackadder ITC</vt:lpstr>
      <vt:lpstr>Cooper Black</vt:lpstr>
      <vt:lpstr>Snap ITC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忘吃药的晓公子yvonne</dc:creator>
  <cp:keywords>www.51pptmoban.com</cp:keywords>
  <cp:lastModifiedBy>YANGS</cp:lastModifiedBy>
  <cp:revision>54</cp:revision>
  <dcterms:created xsi:type="dcterms:W3CDTF">2018-03-08T02:25:25Z</dcterms:created>
  <dcterms:modified xsi:type="dcterms:W3CDTF">2018-03-20T14:05:11Z</dcterms:modified>
</cp:coreProperties>
</file>