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3"/>
  </p:notesMasterIdLst>
  <p:sldIdLst>
    <p:sldId id="257" r:id="rId3"/>
    <p:sldId id="258" r:id="rId4"/>
    <p:sldId id="259" r:id="rId5"/>
    <p:sldId id="260" r:id="rId6"/>
    <p:sldId id="265" r:id="rId7"/>
    <p:sldId id="261" r:id="rId8"/>
    <p:sldId id="262" r:id="rId9"/>
    <p:sldId id="263" r:id="rId10"/>
    <p:sldId id="264" r:id="rId11"/>
    <p:sldId id="266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5D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microsoft.com/office/2015/10/relationships/revisionInfo" Target="revisionInfo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8A0F0A-9E91-4966-9D07-5B0641AC59B4}" type="datetimeFigureOut">
              <a:rPr lang="zh-CN" altLang="en-US" smtClean="0"/>
              <a:t>2018/3/21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E566B-CBAC-45B4-9593-CD475C35F2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54664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【</a:t>
            </a:r>
            <a:r>
              <a:rPr lang="zh-CN" altLang="en-US" dirty="0"/>
              <a:t>感谢大龙的投稿</a:t>
            </a:r>
            <a:r>
              <a:rPr lang="en-US" altLang="zh-CN" dirty="0"/>
              <a:t>】</a:t>
            </a:r>
          </a:p>
          <a:p>
            <a:endParaRPr lang="en-US" altLang="zh-CN" dirty="0"/>
          </a:p>
          <a:p>
            <a:r>
              <a:rPr lang="zh-CN" altLang="en-US" dirty="0"/>
              <a:t>字体：思源黑体</a:t>
            </a:r>
            <a:r>
              <a:rPr lang="en-US" altLang="zh-CN" dirty="0"/>
              <a:t>Medium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EB3709-D926-420C-B233-39C5616EAE8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23897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【</a:t>
            </a:r>
            <a:r>
              <a:rPr lang="zh-CN" altLang="en-US" dirty="0"/>
              <a:t>感谢大龙的投稿</a:t>
            </a:r>
            <a:r>
              <a:rPr lang="en-US" altLang="zh-CN" dirty="0"/>
              <a:t>】</a:t>
            </a:r>
          </a:p>
          <a:p>
            <a:endParaRPr lang="en-US" altLang="zh-CN" dirty="0"/>
          </a:p>
          <a:p>
            <a:r>
              <a:rPr lang="zh-CN" altLang="en-US" dirty="0"/>
              <a:t>字体：思源宋体</a:t>
            </a:r>
            <a:r>
              <a:rPr lang="en-US" altLang="zh-CN" dirty="0"/>
              <a:t>Heavy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EB3709-D926-420C-B233-39C5616EAE8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84424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【</a:t>
            </a:r>
            <a:r>
              <a:rPr lang="zh-CN" altLang="en-US" dirty="0"/>
              <a:t>感谢大龙的投稿</a:t>
            </a:r>
            <a:r>
              <a:rPr lang="en-US" altLang="zh-CN" dirty="0"/>
              <a:t>】</a:t>
            </a:r>
          </a:p>
          <a:p>
            <a:endParaRPr lang="en-US" altLang="zh-CN" dirty="0"/>
          </a:p>
          <a:p>
            <a:r>
              <a:rPr lang="zh-CN" altLang="en-US" dirty="0"/>
              <a:t>字体：思源宋体</a:t>
            </a:r>
            <a:r>
              <a:rPr lang="en-US" altLang="zh-CN" dirty="0"/>
              <a:t>Heavy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EB3709-D926-420C-B233-39C5616EAE8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03981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【</a:t>
            </a:r>
            <a:r>
              <a:rPr lang="zh-CN" altLang="en-US" dirty="0"/>
              <a:t>感谢大龙的投稿</a:t>
            </a:r>
            <a:r>
              <a:rPr lang="en-US" altLang="zh-CN" dirty="0"/>
              <a:t>】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EB3709-D926-420C-B233-39C5616EAE8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94002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【</a:t>
            </a:r>
            <a:r>
              <a:rPr lang="zh-CN" altLang="en-US" dirty="0"/>
              <a:t>感谢大龙的投稿</a:t>
            </a:r>
            <a:r>
              <a:rPr lang="en-US" altLang="zh-CN" dirty="0"/>
              <a:t>】</a:t>
            </a:r>
          </a:p>
          <a:p>
            <a:endParaRPr lang="en-US" altLang="zh-CN" dirty="0"/>
          </a:p>
          <a:p>
            <a:r>
              <a:rPr lang="zh-CN" altLang="en-US" dirty="0"/>
              <a:t>字体：思源黑体</a:t>
            </a:r>
            <a:r>
              <a:rPr lang="en-US" altLang="zh-CN" dirty="0"/>
              <a:t>Medium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EB3709-D926-420C-B233-39C5616EAE8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28389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A25266-49BC-4777-9B7E-622EEDAC69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76845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5655FED-A3EA-4119-BB5B-DA227F7AC4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E382F6BA-C320-49C5-983E-F95610B2BC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78E0F4B-2731-420D-B8C7-1969B5D4DE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2018/3/21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6FC8E7C-1413-49C3-AFC0-BDB2F54287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4371A10-3301-42FB-9326-C8B06E55D3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5633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CF6EEBE-ED3C-4894-9EBD-CE0D23A16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C3D25431-8520-43D1-9F64-2485FF7984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91750AF-776D-4EBA-8BA9-A9BAB9719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2018/3/21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7BFBE0F-DB4B-451F-B10B-C6655DCE6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2C12D9E-ECBF-4431-897D-C0DBF8B747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991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A7D7CE91-0164-47B2-95E5-6CF7FB97A5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F81A2A1-4DB2-42D5-85DE-CBAC2D1917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E58EF8A-69C2-4C05-B472-86BBD7E325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2018/3/21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AF9EA55-E424-43AD-969F-AC96183A8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40D6677-53EF-4403-BAD2-C0ABA361B6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2039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2018/3/21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69690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2018/3/21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765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2018/3/21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0609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2018/3/21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4498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2018/3/21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7381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2018/3/21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98780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2018/3/21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563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2018/3/21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40729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5A6EAE8-EC9E-4C33-8B56-AFD1526E3C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82BA0651-DDE0-47E9-901D-4BA745A811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3DB356E-930B-440B-8D26-9571444CE4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2018/3/21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FC3186B-BEDC-4F0C-8961-EA796FE8E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FCE1CB8-D35F-4ECD-A2AF-03D3B3AA98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72350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2018/3/21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9873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2018/3/21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39520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2018/3/21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2059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DBA02D6-FD60-4E5F-B6FD-AD60647A35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2C989FE-73C2-4C35-9EC8-44FAE9952B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C9F3666-516C-4548-ABD3-886BF84BC9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2018/3/21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DAE2BB3-A6B2-44FF-926B-50D609E49A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3E2EA07-77BE-471C-BF58-9FD88D9B4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768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6CA5A9F-F24E-4AD8-8B71-D7B2C37A24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4A5972E-1187-44FB-BF04-8B7AEACC83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2574C9A3-69BE-4D7D-8BB1-63852BDA7E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E10FDE4-2299-496F-94E8-B7FD43A3FF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2018/3/21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2743A53-742E-42D9-A84B-2970812759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3B48DD5-3FFA-4970-A976-5D91C0C154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9306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2433A74-4729-4AD1-8303-A23AA585FC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A454556-4265-4CA8-B1DB-30318DCF7B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A673BB42-76FF-436C-BFF6-76586C0B6B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B29D8A39-31FB-4866-956D-5BCD2EE36E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633340EB-FF17-4604-ADF3-EC2FA4C83F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36CCC224-D563-4089-8302-C1FDF53E2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2018/3/21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E4676D79-22C2-4AE9-9545-9E32227EA0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E83B67C9-271A-46BF-B08A-56D397AC9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8010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CC196A5-3992-41E6-9E62-FE8538968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50719085-DC49-4410-9162-3E9F788A9B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2018/3/21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F1E05355-2F75-409F-9287-FC9D3C773F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639CF2D8-C8A3-4D1A-883F-CD65F9BFD9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3251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D75DAB8-0B9B-4421-BE4A-731DCF864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2018/3/21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902D034-32A7-479A-AE02-739AA5EB62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3875FCC-7B3C-4B29-B141-AFC757E17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5189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EA23587-F912-43C6-AF00-2A5ADF466B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A34D082-A815-469A-ABD9-F33895D86D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9B92DECF-8798-442F-85A4-5D5711A730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7BCB088-02D5-4765-BF97-FE9476E06F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2018/3/21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3AB1EAB-EFD9-4061-9CEF-73E75688A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DA759D2-7D25-4714-8E0E-9C0862304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882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48D4563-1F7B-4582-B82D-820DCD73EF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5164B3BF-64DD-49B4-8AB6-CF73FA165A2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DC4BE060-5FA8-4F62-9119-0B0457F8B5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F2B1889-7787-43CB-A1E7-F2DB0F67EE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2018/3/21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7CAE394E-D20A-4234-A855-0F6A2E8765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36E37C38-E2A7-4847-B376-D65FE9AF0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8109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DF090DCB-FD10-40BD-9948-2F76B66CF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628F3CC-B05C-439C-84A5-72E54FAF1C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E76DE44-9246-41A6-AE1C-522361ECD2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F1591-7B17-44A4-9EBB-127D5B0D0BCE}" type="datetimeFigureOut">
              <a:rPr lang="zh-CN" altLang="en-US" smtClean="0"/>
              <a:t>2018/3/21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7653BA1-0862-4129-A790-802B5629EF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26B85CA-F4B1-4285-BD68-7179525485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219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7138A4-FC1E-434A-8CA7-034435F83828}" type="datetimeFigureOut">
              <a:rPr lang="zh-CN" altLang="en-US" smtClean="0"/>
              <a:t>2018/3/21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129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80A9DDCC-40EE-4757-BACC-38E4507D433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EE601F53-A77C-4729-88E8-899F62F9950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7999"/>
            </a:xfrm>
            <a:prstGeom prst="rect">
              <a:avLst/>
            </a:prstGeom>
          </p:spPr>
        </p:pic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147630CA-BF44-4D5B-9880-FA3C51347604}"/>
                </a:ext>
              </a:extLst>
            </p:cNvPr>
            <p:cNvSpPr/>
            <p:nvPr/>
          </p:nvSpPr>
          <p:spPr>
            <a:xfrm>
              <a:off x="0" y="1"/>
              <a:ext cx="12192000" cy="6857999"/>
            </a:xfrm>
            <a:prstGeom prst="rect">
              <a:avLst/>
            </a:prstGeom>
            <a:solidFill>
              <a:schemeClr val="bg1">
                <a:alpha val="4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554AC8F1-3E19-4551-80A0-EF4BC7A66193}"/>
              </a:ext>
            </a:extLst>
          </p:cNvPr>
          <p:cNvSpPr/>
          <p:nvPr/>
        </p:nvSpPr>
        <p:spPr>
          <a:xfrm>
            <a:off x="974495" y="1678397"/>
            <a:ext cx="2755900" cy="2755900"/>
          </a:xfrm>
          <a:prstGeom prst="ellipse">
            <a:avLst/>
          </a:prstGeom>
          <a:gradFill>
            <a:gsLst>
              <a:gs pos="88000">
                <a:srgbClr val="075DE9"/>
              </a:gs>
              <a:gs pos="33000">
                <a:srgbClr val="6CB3EE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7550A9EF-B31F-44E9-AA8D-A623C0BD2BA5}"/>
              </a:ext>
            </a:extLst>
          </p:cNvPr>
          <p:cNvSpPr/>
          <p:nvPr/>
        </p:nvSpPr>
        <p:spPr>
          <a:xfrm>
            <a:off x="745897" y="1868897"/>
            <a:ext cx="577185" cy="577185"/>
          </a:xfrm>
          <a:prstGeom prst="ellipse">
            <a:avLst/>
          </a:prstGeom>
          <a:solidFill>
            <a:srgbClr val="6CB3EE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1C3B1F1E-EC76-47D0-B824-5F4F026E6F69}"/>
              </a:ext>
            </a:extLst>
          </p:cNvPr>
          <p:cNvSpPr/>
          <p:nvPr/>
        </p:nvSpPr>
        <p:spPr>
          <a:xfrm>
            <a:off x="2435661" y="4154231"/>
            <a:ext cx="977235" cy="977235"/>
          </a:xfrm>
          <a:prstGeom prst="ellipse">
            <a:avLst/>
          </a:prstGeom>
          <a:solidFill>
            <a:srgbClr val="6CB3EE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C216190B-56D9-4AB9-A7E0-60089A1BC05A}"/>
              </a:ext>
            </a:extLst>
          </p:cNvPr>
          <p:cNvSpPr/>
          <p:nvPr/>
        </p:nvSpPr>
        <p:spPr>
          <a:xfrm>
            <a:off x="2230777" y="4623130"/>
            <a:ext cx="325609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75DE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XIAMEN UNIVERCITY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75DE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F9C8555F-99E3-4B33-993B-B38837BF301E}"/>
              </a:ext>
            </a:extLst>
          </p:cNvPr>
          <p:cNvSpPr/>
          <p:nvPr/>
        </p:nvSpPr>
        <p:spPr>
          <a:xfrm>
            <a:off x="4978396" y="2164809"/>
            <a:ext cx="3179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 移动互联网时代</a:t>
            </a: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xmlns="" id="{71A12631-E597-4D0A-8894-6320EE23CC9B}"/>
              </a:ext>
            </a:extLst>
          </p:cNvPr>
          <p:cNvSpPr/>
          <p:nvPr/>
        </p:nvSpPr>
        <p:spPr>
          <a:xfrm>
            <a:off x="5192587" y="2851610"/>
            <a:ext cx="6081116" cy="595908"/>
          </a:xfrm>
          <a:custGeom>
            <a:avLst/>
            <a:gdLst/>
            <a:ahLst/>
            <a:cxnLst/>
            <a:rect l="l" t="t" r="r" b="b"/>
            <a:pathLst>
              <a:path w="4560837" h="446931">
                <a:moveTo>
                  <a:pt x="78581" y="339775"/>
                </a:moveTo>
                <a:lnTo>
                  <a:pt x="105816" y="361206"/>
                </a:lnTo>
                <a:cubicBezTo>
                  <a:pt x="75753" y="393651"/>
                  <a:pt x="48369" y="420886"/>
                  <a:pt x="23663" y="442913"/>
                </a:cubicBezTo>
                <a:cubicBezTo>
                  <a:pt x="17412" y="435769"/>
                  <a:pt x="9525" y="427881"/>
                  <a:pt x="0" y="419249"/>
                </a:cubicBezTo>
                <a:cubicBezTo>
                  <a:pt x="28277" y="395139"/>
                  <a:pt x="54471" y="368648"/>
                  <a:pt x="78581" y="339775"/>
                </a:cubicBezTo>
                <a:close/>
                <a:moveTo>
                  <a:pt x="158501" y="338882"/>
                </a:moveTo>
                <a:cubicBezTo>
                  <a:pt x="179337" y="354360"/>
                  <a:pt x="198983" y="369987"/>
                  <a:pt x="217437" y="385763"/>
                </a:cubicBezTo>
                <a:lnTo>
                  <a:pt x="193774" y="411212"/>
                </a:lnTo>
                <a:cubicBezTo>
                  <a:pt x="177105" y="394544"/>
                  <a:pt x="158204" y="377726"/>
                  <a:pt x="137070" y="360760"/>
                </a:cubicBezTo>
                <a:close/>
                <a:moveTo>
                  <a:pt x="2022127" y="310307"/>
                </a:moveTo>
                <a:lnTo>
                  <a:pt x="2022127" y="386209"/>
                </a:lnTo>
                <a:lnTo>
                  <a:pt x="2207418" y="386209"/>
                </a:lnTo>
                <a:lnTo>
                  <a:pt x="2207418" y="310307"/>
                </a:lnTo>
                <a:close/>
                <a:moveTo>
                  <a:pt x="4291161" y="291108"/>
                </a:moveTo>
                <a:cubicBezTo>
                  <a:pt x="4307830" y="313730"/>
                  <a:pt x="4322415" y="334566"/>
                  <a:pt x="4334916" y="353616"/>
                </a:cubicBezTo>
                <a:lnTo>
                  <a:pt x="4306341" y="373261"/>
                </a:lnTo>
                <a:cubicBezTo>
                  <a:pt x="4293244" y="350342"/>
                  <a:pt x="4279403" y="328762"/>
                  <a:pt x="4264818" y="308521"/>
                </a:cubicBezTo>
                <a:close/>
                <a:moveTo>
                  <a:pt x="4162573" y="288876"/>
                </a:moveTo>
                <a:lnTo>
                  <a:pt x="4192934" y="303163"/>
                </a:lnTo>
                <a:cubicBezTo>
                  <a:pt x="4176861" y="336798"/>
                  <a:pt x="4160936" y="367159"/>
                  <a:pt x="4145160" y="394246"/>
                </a:cubicBezTo>
                <a:cubicBezTo>
                  <a:pt x="4136528" y="388888"/>
                  <a:pt x="4126706" y="383530"/>
                  <a:pt x="4115692" y="378173"/>
                </a:cubicBezTo>
                <a:cubicBezTo>
                  <a:pt x="4130278" y="355551"/>
                  <a:pt x="4145905" y="325785"/>
                  <a:pt x="4162573" y="288876"/>
                </a:cubicBezTo>
                <a:close/>
                <a:moveTo>
                  <a:pt x="1987748" y="279946"/>
                </a:moveTo>
                <a:lnTo>
                  <a:pt x="2241798" y="279946"/>
                </a:lnTo>
                <a:lnTo>
                  <a:pt x="2241798" y="443359"/>
                </a:lnTo>
                <a:lnTo>
                  <a:pt x="2207418" y="443359"/>
                </a:lnTo>
                <a:lnTo>
                  <a:pt x="2207418" y="416570"/>
                </a:lnTo>
                <a:lnTo>
                  <a:pt x="2022127" y="416570"/>
                </a:lnTo>
                <a:lnTo>
                  <a:pt x="2022127" y="443359"/>
                </a:lnTo>
                <a:lnTo>
                  <a:pt x="1987748" y="443359"/>
                </a:lnTo>
                <a:close/>
                <a:moveTo>
                  <a:pt x="1510010" y="265658"/>
                </a:moveTo>
                <a:lnTo>
                  <a:pt x="1628775" y="265658"/>
                </a:lnTo>
                <a:lnTo>
                  <a:pt x="1628775" y="343347"/>
                </a:lnTo>
                <a:cubicBezTo>
                  <a:pt x="1642467" y="331441"/>
                  <a:pt x="1658094" y="317451"/>
                  <a:pt x="1675655" y="301377"/>
                </a:cubicBezTo>
                <a:cubicBezTo>
                  <a:pt x="1678334" y="314474"/>
                  <a:pt x="1680864" y="325934"/>
                  <a:pt x="1683246" y="335757"/>
                </a:cubicBezTo>
                <a:cubicBezTo>
                  <a:pt x="1666875" y="348853"/>
                  <a:pt x="1648271" y="364927"/>
                  <a:pt x="1627435" y="383977"/>
                </a:cubicBezTo>
                <a:cubicBezTo>
                  <a:pt x="1620887" y="390228"/>
                  <a:pt x="1614934" y="396181"/>
                  <a:pt x="1609576" y="401836"/>
                </a:cubicBezTo>
                <a:lnTo>
                  <a:pt x="1586805" y="373261"/>
                </a:lnTo>
                <a:cubicBezTo>
                  <a:pt x="1594842" y="365224"/>
                  <a:pt x="1598860" y="354509"/>
                  <a:pt x="1598860" y="341114"/>
                </a:cubicBezTo>
                <a:lnTo>
                  <a:pt x="1598860" y="296019"/>
                </a:lnTo>
                <a:lnTo>
                  <a:pt x="1539924" y="296019"/>
                </a:lnTo>
                <a:lnTo>
                  <a:pt x="1539924" y="316558"/>
                </a:lnTo>
                <a:cubicBezTo>
                  <a:pt x="1539924" y="370136"/>
                  <a:pt x="1524893" y="408236"/>
                  <a:pt x="1494829" y="430858"/>
                </a:cubicBezTo>
                <a:cubicBezTo>
                  <a:pt x="1489769" y="422523"/>
                  <a:pt x="1483072" y="412998"/>
                  <a:pt x="1474738" y="402283"/>
                </a:cubicBezTo>
                <a:cubicBezTo>
                  <a:pt x="1498252" y="386805"/>
                  <a:pt x="1510010" y="357039"/>
                  <a:pt x="1510010" y="312986"/>
                </a:cubicBezTo>
                <a:close/>
                <a:moveTo>
                  <a:pt x="78581" y="250924"/>
                </a:moveTo>
                <a:lnTo>
                  <a:pt x="78581" y="300931"/>
                </a:lnTo>
                <a:lnTo>
                  <a:pt x="171450" y="300931"/>
                </a:lnTo>
                <a:lnTo>
                  <a:pt x="171450" y="250924"/>
                </a:lnTo>
                <a:close/>
                <a:moveTo>
                  <a:pt x="970210" y="250478"/>
                </a:moveTo>
                <a:lnTo>
                  <a:pt x="970210" y="363439"/>
                </a:lnTo>
                <a:lnTo>
                  <a:pt x="1070669" y="363439"/>
                </a:lnTo>
                <a:lnTo>
                  <a:pt x="1070669" y="250478"/>
                </a:lnTo>
                <a:close/>
                <a:moveTo>
                  <a:pt x="1982837" y="207616"/>
                </a:moveTo>
                <a:lnTo>
                  <a:pt x="2246262" y="207616"/>
                </a:lnTo>
                <a:lnTo>
                  <a:pt x="2246262" y="237976"/>
                </a:lnTo>
                <a:lnTo>
                  <a:pt x="1982837" y="237976"/>
                </a:lnTo>
                <a:close/>
                <a:moveTo>
                  <a:pt x="4219277" y="197793"/>
                </a:moveTo>
                <a:lnTo>
                  <a:pt x="4251424" y="197793"/>
                </a:lnTo>
                <a:lnTo>
                  <a:pt x="4251424" y="240209"/>
                </a:lnTo>
                <a:lnTo>
                  <a:pt x="4338935" y="240209"/>
                </a:lnTo>
                <a:lnTo>
                  <a:pt x="4338935" y="268784"/>
                </a:lnTo>
                <a:lnTo>
                  <a:pt x="4251424" y="268784"/>
                </a:lnTo>
                <a:lnTo>
                  <a:pt x="4251424" y="385316"/>
                </a:lnTo>
                <a:cubicBezTo>
                  <a:pt x="4251424" y="416868"/>
                  <a:pt x="4236243" y="432644"/>
                  <a:pt x="4205882" y="432644"/>
                </a:cubicBezTo>
                <a:cubicBezTo>
                  <a:pt x="4193083" y="432644"/>
                  <a:pt x="4178647" y="432495"/>
                  <a:pt x="4162573" y="432197"/>
                </a:cubicBezTo>
                <a:cubicBezTo>
                  <a:pt x="4161383" y="422374"/>
                  <a:pt x="4159746" y="411064"/>
                  <a:pt x="4157662" y="398264"/>
                </a:cubicBezTo>
                <a:cubicBezTo>
                  <a:pt x="4174926" y="400050"/>
                  <a:pt x="4188469" y="400943"/>
                  <a:pt x="4198292" y="400943"/>
                </a:cubicBezTo>
                <a:cubicBezTo>
                  <a:pt x="4212282" y="400943"/>
                  <a:pt x="4219277" y="393353"/>
                  <a:pt x="4219277" y="378173"/>
                </a:cubicBezTo>
                <a:lnTo>
                  <a:pt x="4219277" y="268784"/>
                </a:lnTo>
                <a:lnTo>
                  <a:pt x="4128194" y="268784"/>
                </a:lnTo>
                <a:lnTo>
                  <a:pt x="4128194" y="240209"/>
                </a:lnTo>
                <a:lnTo>
                  <a:pt x="4219277" y="240209"/>
                </a:lnTo>
                <a:close/>
                <a:moveTo>
                  <a:pt x="3202632" y="196007"/>
                </a:moveTo>
                <a:lnTo>
                  <a:pt x="3645098" y="196007"/>
                </a:lnTo>
                <a:lnTo>
                  <a:pt x="3645098" y="228600"/>
                </a:lnTo>
                <a:lnTo>
                  <a:pt x="3336577" y="228600"/>
                </a:lnTo>
                <a:lnTo>
                  <a:pt x="3317378" y="275035"/>
                </a:lnTo>
                <a:lnTo>
                  <a:pt x="3583929" y="275035"/>
                </a:lnTo>
                <a:cubicBezTo>
                  <a:pt x="3580358" y="309563"/>
                  <a:pt x="3576935" y="337840"/>
                  <a:pt x="3573660" y="359867"/>
                </a:cubicBezTo>
                <a:cubicBezTo>
                  <a:pt x="3566517" y="408385"/>
                  <a:pt x="3538537" y="432644"/>
                  <a:pt x="3489721" y="432644"/>
                </a:cubicBezTo>
                <a:cubicBezTo>
                  <a:pt x="3455491" y="432644"/>
                  <a:pt x="3418879" y="432048"/>
                  <a:pt x="3379886" y="430858"/>
                </a:cubicBezTo>
                <a:cubicBezTo>
                  <a:pt x="3378100" y="420737"/>
                  <a:pt x="3375570" y="407789"/>
                  <a:pt x="3372296" y="392014"/>
                </a:cubicBezTo>
                <a:cubicBezTo>
                  <a:pt x="3414861" y="395585"/>
                  <a:pt x="3451919" y="397371"/>
                  <a:pt x="3483470" y="397371"/>
                </a:cubicBezTo>
                <a:cubicBezTo>
                  <a:pt x="3515617" y="397371"/>
                  <a:pt x="3533774" y="382935"/>
                  <a:pt x="3537942" y="354062"/>
                </a:cubicBezTo>
                <a:cubicBezTo>
                  <a:pt x="3540025" y="342156"/>
                  <a:pt x="3542109" y="326529"/>
                  <a:pt x="3544192" y="307182"/>
                </a:cubicBezTo>
                <a:lnTo>
                  <a:pt x="3280320" y="307182"/>
                </a:lnTo>
                <a:lnTo>
                  <a:pt x="3280320" y="274588"/>
                </a:lnTo>
                <a:lnTo>
                  <a:pt x="3299742" y="228600"/>
                </a:lnTo>
                <a:lnTo>
                  <a:pt x="3202632" y="228600"/>
                </a:lnTo>
                <a:close/>
                <a:moveTo>
                  <a:pt x="1504652" y="193328"/>
                </a:moveTo>
                <a:lnTo>
                  <a:pt x="1646634" y="193328"/>
                </a:lnTo>
                <a:lnTo>
                  <a:pt x="1646634" y="224582"/>
                </a:lnTo>
                <a:lnTo>
                  <a:pt x="1504652" y="224582"/>
                </a:lnTo>
                <a:close/>
                <a:moveTo>
                  <a:pt x="2474862" y="181719"/>
                </a:moveTo>
                <a:lnTo>
                  <a:pt x="2513260" y="199132"/>
                </a:lnTo>
                <a:cubicBezTo>
                  <a:pt x="2476351" y="262533"/>
                  <a:pt x="2436911" y="321767"/>
                  <a:pt x="2394942" y="376833"/>
                </a:cubicBezTo>
                <a:cubicBezTo>
                  <a:pt x="2456408" y="374898"/>
                  <a:pt x="2525985" y="372145"/>
                  <a:pt x="2603673" y="368573"/>
                </a:cubicBezTo>
                <a:cubicBezTo>
                  <a:pt x="2586707" y="342826"/>
                  <a:pt x="2568029" y="315665"/>
                  <a:pt x="2547639" y="287090"/>
                </a:cubicBezTo>
                <a:lnTo>
                  <a:pt x="2576661" y="268784"/>
                </a:lnTo>
                <a:cubicBezTo>
                  <a:pt x="2619523" y="324446"/>
                  <a:pt x="2655688" y="375047"/>
                  <a:pt x="2685156" y="420589"/>
                </a:cubicBezTo>
                <a:lnTo>
                  <a:pt x="2651224" y="442913"/>
                </a:lnTo>
                <a:cubicBezTo>
                  <a:pt x="2642889" y="429221"/>
                  <a:pt x="2634034" y="415007"/>
                  <a:pt x="2624658" y="400274"/>
                </a:cubicBezTo>
                <a:cubicBezTo>
                  <a:pt x="2526431" y="405036"/>
                  <a:pt x="2446585" y="409873"/>
                  <a:pt x="2385119" y="414784"/>
                </a:cubicBezTo>
                <a:cubicBezTo>
                  <a:pt x="2373808" y="415975"/>
                  <a:pt x="2360116" y="418505"/>
                  <a:pt x="2344042" y="422374"/>
                </a:cubicBezTo>
                <a:lnTo>
                  <a:pt x="2324397" y="384423"/>
                </a:lnTo>
                <a:cubicBezTo>
                  <a:pt x="2337792" y="379066"/>
                  <a:pt x="2350144" y="370880"/>
                  <a:pt x="2361455" y="359867"/>
                </a:cubicBezTo>
                <a:cubicBezTo>
                  <a:pt x="2396281" y="319683"/>
                  <a:pt x="2434083" y="260301"/>
                  <a:pt x="2474862" y="181719"/>
                </a:cubicBezTo>
                <a:close/>
                <a:moveTo>
                  <a:pt x="1179611" y="178148"/>
                </a:moveTo>
                <a:cubicBezTo>
                  <a:pt x="1212651" y="217141"/>
                  <a:pt x="1238994" y="250924"/>
                  <a:pt x="1258639" y="279499"/>
                </a:cubicBezTo>
                <a:lnTo>
                  <a:pt x="1225599" y="302717"/>
                </a:lnTo>
                <a:cubicBezTo>
                  <a:pt x="1204466" y="268189"/>
                  <a:pt x="1180058" y="233363"/>
                  <a:pt x="1152376" y="198239"/>
                </a:cubicBezTo>
                <a:close/>
                <a:moveTo>
                  <a:pt x="78581" y="172790"/>
                </a:moveTo>
                <a:lnTo>
                  <a:pt x="78581" y="222349"/>
                </a:lnTo>
                <a:lnTo>
                  <a:pt x="171450" y="222349"/>
                </a:lnTo>
                <a:lnTo>
                  <a:pt x="171450" y="172790"/>
                </a:lnTo>
                <a:close/>
                <a:moveTo>
                  <a:pt x="2850802" y="171004"/>
                </a:moveTo>
                <a:lnTo>
                  <a:pt x="2887860" y="171004"/>
                </a:lnTo>
                <a:cubicBezTo>
                  <a:pt x="2887563" y="207913"/>
                  <a:pt x="2883842" y="242144"/>
                  <a:pt x="2876698" y="273695"/>
                </a:cubicBezTo>
                <a:lnTo>
                  <a:pt x="2898129" y="257175"/>
                </a:lnTo>
                <a:cubicBezTo>
                  <a:pt x="2924621" y="284262"/>
                  <a:pt x="2949029" y="311944"/>
                  <a:pt x="2971353" y="340221"/>
                </a:cubicBezTo>
                <a:lnTo>
                  <a:pt x="2941885" y="364332"/>
                </a:lnTo>
                <a:cubicBezTo>
                  <a:pt x="2921049" y="335757"/>
                  <a:pt x="2898725" y="308223"/>
                  <a:pt x="2874912" y="281732"/>
                </a:cubicBezTo>
                <a:cubicBezTo>
                  <a:pt x="2856160" y="351979"/>
                  <a:pt x="2820739" y="404664"/>
                  <a:pt x="2768649" y="439787"/>
                </a:cubicBezTo>
                <a:cubicBezTo>
                  <a:pt x="2761208" y="430560"/>
                  <a:pt x="2751980" y="420886"/>
                  <a:pt x="2740967" y="410766"/>
                </a:cubicBezTo>
                <a:cubicBezTo>
                  <a:pt x="2815976" y="363141"/>
                  <a:pt x="2852588" y="283220"/>
                  <a:pt x="2850802" y="171004"/>
                </a:cubicBezTo>
                <a:close/>
                <a:moveTo>
                  <a:pt x="296912" y="167432"/>
                </a:moveTo>
                <a:cubicBezTo>
                  <a:pt x="297209" y="205830"/>
                  <a:pt x="296689" y="235000"/>
                  <a:pt x="295349" y="254943"/>
                </a:cubicBezTo>
                <a:lnTo>
                  <a:pt x="388887" y="254943"/>
                </a:lnTo>
                <a:lnTo>
                  <a:pt x="388887" y="167432"/>
                </a:lnTo>
                <a:close/>
                <a:moveTo>
                  <a:pt x="3024038" y="164753"/>
                </a:moveTo>
                <a:lnTo>
                  <a:pt x="3059757" y="164753"/>
                </a:lnTo>
                <a:cubicBezTo>
                  <a:pt x="3059459" y="178445"/>
                  <a:pt x="3059013" y="191542"/>
                  <a:pt x="3058417" y="204044"/>
                </a:cubicBezTo>
                <a:cubicBezTo>
                  <a:pt x="3081337" y="310009"/>
                  <a:pt x="3125836" y="377131"/>
                  <a:pt x="3191916" y="405408"/>
                </a:cubicBezTo>
                <a:cubicBezTo>
                  <a:pt x="3182986" y="415528"/>
                  <a:pt x="3174057" y="426839"/>
                  <a:pt x="3165127" y="439341"/>
                </a:cubicBezTo>
                <a:cubicBezTo>
                  <a:pt x="3108275" y="406599"/>
                  <a:pt x="3069282" y="353765"/>
                  <a:pt x="3048148" y="280839"/>
                </a:cubicBezTo>
                <a:cubicBezTo>
                  <a:pt x="3030586" y="357932"/>
                  <a:pt x="2990254" y="412998"/>
                  <a:pt x="2927151" y="446038"/>
                </a:cubicBezTo>
                <a:cubicBezTo>
                  <a:pt x="2920602" y="437704"/>
                  <a:pt x="2911673" y="428328"/>
                  <a:pt x="2900362" y="417910"/>
                </a:cubicBezTo>
                <a:cubicBezTo>
                  <a:pt x="2947689" y="391121"/>
                  <a:pt x="2980134" y="359420"/>
                  <a:pt x="2997695" y="322808"/>
                </a:cubicBezTo>
                <a:cubicBezTo>
                  <a:pt x="3016150" y="286792"/>
                  <a:pt x="3024931" y="234107"/>
                  <a:pt x="3024038" y="164753"/>
                </a:cubicBezTo>
                <a:close/>
                <a:moveTo>
                  <a:pt x="1982837" y="135732"/>
                </a:moveTo>
                <a:lnTo>
                  <a:pt x="2246262" y="135732"/>
                </a:lnTo>
                <a:lnTo>
                  <a:pt x="2246262" y="166092"/>
                </a:lnTo>
                <a:lnTo>
                  <a:pt x="1982837" y="166092"/>
                </a:lnTo>
                <a:close/>
                <a:moveTo>
                  <a:pt x="1457771" y="127248"/>
                </a:moveTo>
                <a:lnTo>
                  <a:pt x="1487239" y="141089"/>
                </a:lnTo>
                <a:cubicBezTo>
                  <a:pt x="1476226" y="164307"/>
                  <a:pt x="1464766" y="186035"/>
                  <a:pt x="1452860" y="206276"/>
                </a:cubicBezTo>
                <a:lnTo>
                  <a:pt x="1452860" y="440680"/>
                </a:lnTo>
                <a:lnTo>
                  <a:pt x="1422499" y="440680"/>
                </a:lnTo>
                <a:lnTo>
                  <a:pt x="1422499" y="253157"/>
                </a:lnTo>
                <a:cubicBezTo>
                  <a:pt x="1409997" y="270867"/>
                  <a:pt x="1397049" y="287090"/>
                  <a:pt x="1383655" y="301824"/>
                </a:cubicBezTo>
                <a:cubicBezTo>
                  <a:pt x="1380083" y="289917"/>
                  <a:pt x="1376213" y="278011"/>
                  <a:pt x="1372046" y="266105"/>
                </a:cubicBezTo>
                <a:cubicBezTo>
                  <a:pt x="1405681" y="226814"/>
                  <a:pt x="1434256" y="180529"/>
                  <a:pt x="1457771" y="127248"/>
                </a:cubicBezTo>
                <a:close/>
                <a:moveTo>
                  <a:pt x="1711821" y="119658"/>
                </a:moveTo>
                <a:lnTo>
                  <a:pt x="1710481" y="123900"/>
                </a:lnTo>
                <a:cubicBezTo>
                  <a:pt x="1710928" y="184919"/>
                  <a:pt x="1719485" y="238349"/>
                  <a:pt x="1736154" y="284188"/>
                </a:cubicBezTo>
                <a:cubicBezTo>
                  <a:pt x="1749251" y="247278"/>
                  <a:pt x="1758999" y="192435"/>
                  <a:pt x="1765399" y="119658"/>
                </a:cubicBezTo>
                <a:close/>
                <a:moveTo>
                  <a:pt x="970210" y="109835"/>
                </a:moveTo>
                <a:lnTo>
                  <a:pt x="970210" y="218331"/>
                </a:lnTo>
                <a:lnTo>
                  <a:pt x="1070669" y="218331"/>
                </a:lnTo>
                <a:lnTo>
                  <a:pt x="1070669" y="109835"/>
                </a:lnTo>
                <a:close/>
                <a:moveTo>
                  <a:pt x="78581" y="94655"/>
                </a:moveTo>
                <a:lnTo>
                  <a:pt x="78581" y="144215"/>
                </a:lnTo>
                <a:lnTo>
                  <a:pt x="171450" y="144215"/>
                </a:lnTo>
                <a:lnTo>
                  <a:pt x="171450" y="94655"/>
                </a:lnTo>
                <a:close/>
                <a:moveTo>
                  <a:pt x="4292500" y="87511"/>
                </a:moveTo>
                <a:lnTo>
                  <a:pt x="4324201" y="105371"/>
                </a:lnTo>
                <a:cubicBezTo>
                  <a:pt x="4309764" y="123974"/>
                  <a:pt x="4295998" y="141089"/>
                  <a:pt x="4282901" y="156716"/>
                </a:cubicBezTo>
                <a:lnTo>
                  <a:pt x="4350543" y="156716"/>
                </a:lnTo>
                <a:lnTo>
                  <a:pt x="4350543" y="185291"/>
                </a:lnTo>
                <a:lnTo>
                  <a:pt x="4115692" y="185291"/>
                </a:lnTo>
                <a:lnTo>
                  <a:pt x="4115692" y="156716"/>
                </a:lnTo>
                <a:lnTo>
                  <a:pt x="4187576" y="156716"/>
                </a:lnTo>
                <a:cubicBezTo>
                  <a:pt x="4174926" y="136624"/>
                  <a:pt x="4163020" y="119360"/>
                  <a:pt x="4151858" y="104924"/>
                </a:cubicBezTo>
                <a:lnTo>
                  <a:pt x="4175968" y="87958"/>
                </a:lnTo>
                <a:cubicBezTo>
                  <a:pt x="4185791" y="99864"/>
                  <a:pt x="4198441" y="116682"/>
                  <a:pt x="4213919" y="138410"/>
                </a:cubicBezTo>
                <a:lnTo>
                  <a:pt x="4188693" y="156716"/>
                </a:lnTo>
                <a:lnTo>
                  <a:pt x="4247629" y="156716"/>
                </a:lnTo>
                <a:cubicBezTo>
                  <a:pt x="4263851" y="133350"/>
                  <a:pt x="4278808" y="110282"/>
                  <a:pt x="4292500" y="87511"/>
                </a:cubicBezTo>
                <a:close/>
                <a:moveTo>
                  <a:pt x="733127" y="56257"/>
                </a:moveTo>
                <a:lnTo>
                  <a:pt x="767060" y="56257"/>
                </a:lnTo>
                <a:lnTo>
                  <a:pt x="767060" y="338435"/>
                </a:lnTo>
                <a:lnTo>
                  <a:pt x="733127" y="338435"/>
                </a:lnTo>
                <a:close/>
                <a:moveTo>
                  <a:pt x="3307109" y="55364"/>
                </a:moveTo>
                <a:lnTo>
                  <a:pt x="3307109" y="120105"/>
                </a:lnTo>
                <a:lnTo>
                  <a:pt x="3539727" y="120105"/>
                </a:lnTo>
                <a:lnTo>
                  <a:pt x="3539727" y="55364"/>
                </a:lnTo>
                <a:close/>
                <a:moveTo>
                  <a:pt x="296912" y="50899"/>
                </a:moveTo>
                <a:lnTo>
                  <a:pt x="296912" y="137964"/>
                </a:lnTo>
                <a:lnTo>
                  <a:pt x="388887" y="137964"/>
                </a:lnTo>
                <a:lnTo>
                  <a:pt x="388887" y="50899"/>
                </a:lnTo>
                <a:close/>
                <a:moveTo>
                  <a:pt x="3946028" y="50453"/>
                </a:moveTo>
                <a:lnTo>
                  <a:pt x="3980408" y="50453"/>
                </a:lnTo>
                <a:lnTo>
                  <a:pt x="3980408" y="325487"/>
                </a:lnTo>
                <a:lnTo>
                  <a:pt x="3946028" y="325487"/>
                </a:lnTo>
                <a:close/>
                <a:moveTo>
                  <a:pt x="472827" y="37058"/>
                </a:moveTo>
                <a:lnTo>
                  <a:pt x="687586" y="37058"/>
                </a:lnTo>
                <a:lnTo>
                  <a:pt x="687586" y="69205"/>
                </a:lnTo>
                <a:lnTo>
                  <a:pt x="596056" y="69205"/>
                </a:lnTo>
                <a:lnTo>
                  <a:pt x="596056" y="199132"/>
                </a:lnTo>
                <a:lnTo>
                  <a:pt x="700980" y="199132"/>
                </a:lnTo>
                <a:lnTo>
                  <a:pt x="700980" y="231279"/>
                </a:lnTo>
                <a:lnTo>
                  <a:pt x="596056" y="231279"/>
                </a:lnTo>
                <a:lnTo>
                  <a:pt x="596056" y="436216"/>
                </a:lnTo>
                <a:lnTo>
                  <a:pt x="561230" y="436216"/>
                </a:lnTo>
                <a:lnTo>
                  <a:pt x="561230" y="231279"/>
                </a:lnTo>
                <a:lnTo>
                  <a:pt x="461664" y="231279"/>
                </a:lnTo>
                <a:lnTo>
                  <a:pt x="461664" y="199132"/>
                </a:lnTo>
                <a:lnTo>
                  <a:pt x="561230" y="199132"/>
                </a:lnTo>
                <a:lnTo>
                  <a:pt x="561230" y="69205"/>
                </a:lnTo>
                <a:lnTo>
                  <a:pt x="472827" y="69205"/>
                </a:lnTo>
                <a:close/>
                <a:moveTo>
                  <a:pt x="3271837" y="23217"/>
                </a:moveTo>
                <a:lnTo>
                  <a:pt x="3575000" y="23217"/>
                </a:lnTo>
                <a:lnTo>
                  <a:pt x="3575000" y="170557"/>
                </a:lnTo>
                <a:lnTo>
                  <a:pt x="3539727" y="170557"/>
                </a:lnTo>
                <a:lnTo>
                  <a:pt x="3539727" y="152251"/>
                </a:lnTo>
                <a:lnTo>
                  <a:pt x="3307109" y="152251"/>
                </a:lnTo>
                <a:lnTo>
                  <a:pt x="3307109" y="172790"/>
                </a:lnTo>
                <a:lnTo>
                  <a:pt x="3271837" y="172790"/>
                </a:lnTo>
                <a:close/>
                <a:moveTo>
                  <a:pt x="2434679" y="21878"/>
                </a:moveTo>
                <a:lnTo>
                  <a:pt x="2469951" y="36612"/>
                </a:lnTo>
                <a:cubicBezTo>
                  <a:pt x="2429767" y="120253"/>
                  <a:pt x="2377975" y="188714"/>
                  <a:pt x="2314575" y="241995"/>
                </a:cubicBezTo>
                <a:cubicBezTo>
                  <a:pt x="2306835" y="232172"/>
                  <a:pt x="2297310" y="222647"/>
                  <a:pt x="2286000" y="213420"/>
                </a:cubicBezTo>
                <a:cubicBezTo>
                  <a:pt x="2352377" y="159246"/>
                  <a:pt x="2401936" y="95399"/>
                  <a:pt x="2434679" y="21878"/>
                </a:cubicBezTo>
                <a:close/>
                <a:moveTo>
                  <a:pt x="4536727" y="21432"/>
                </a:moveTo>
                <a:lnTo>
                  <a:pt x="4548335" y="55811"/>
                </a:lnTo>
                <a:cubicBezTo>
                  <a:pt x="4489400" y="63550"/>
                  <a:pt x="4439245" y="68610"/>
                  <a:pt x="4397871" y="70991"/>
                </a:cubicBezTo>
                <a:lnTo>
                  <a:pt x="4397871" y="175022"/>
                </a:lnTo>
                <a:lnTo>
                  <a:pt x="4560837" y="175022"/>
                </a:lnTo>
                <a:lnTo>
                  <a:pt x="4560837" y="205383"/>
                </a:lnTo>
                <a:lnTo>
                  <a:pt x="4496990" y="205383"/>
                </a:lnTo>
                <a:lnTo>
                  <a:pt x="4496990" y="439341"/>
                </a:lnTo>
                <a:lnTo>
                  <a:pt x="4463950" y="439341"/>
                </a:lnTo>
                <a:lnTo>
                  <a:pt x="4463950" y="205383"/>
                </a:lnTo>
                <a:lnTo>
                  <a:pt x="4397871" y="205383"/>
                </a:lnTo>
                <a:lnTo>
                  <a:pt x="4397871" y="227261"/>
                </a:lnTo>
                <a:cubicBezTo>
                  <a:pt x="4397871" y="318641"/>
                  <a:pt x="4375993" y="389781"/>
                  <a:pt x="4332237" y="440680"/>
                </a:cubicBezTo>
                <a:cubicBezTo>
                  <a:pt x="4325094" y="431453"/>
                  <a:pt x="4317206" y="421928"/>
                  <a:pt x="4308574" y="412105"/>
                </a:cubicBezTo>
                <a:cubicBezTo>
                  <a:pt x="4346971" y="370136"/>
                  <a:pt x="4366170" y="308074"/>
                  <a:pt x="4366170" y="225921"/>
                </a:cubicBezTo>
                <a:lnTo>
                  <a:pt x="4366170" y="39737"/>
                </a:lnTo>
                <a:cubicBezTo>
                  <a:pt x="4427785" y="39142"/>
                  <a:pt x="4484637" y="33040"/>
                  <a:pt x="4536727" y="21432"/>
                </a:cubicBezTo>
                <a:close/>
                <a:moveTo>
                  <a:pt x="263872" y="20539"/>
                </a:moveTo>
                <a:lnTo>
                  <a:pt x="421927" y="20539"/>
                </a:lnTo>
                <a:lnTo>
                  <a:pt x="421927" y="382637"/>
                </a:lnTo>
                <a:cubicBezTo>
                  <a:pt x="421927" y="417761"/>
                  <a:pt x="405259" y="435323"/>
                  <a:pt x="371921" y="435323"/>
                </a:cubicBezTo>
                <a:cubicBezTo>
                  <a:pt x="355252" y="435323"/>
                  <a:pt x="338881" y="434876"/>
                  <a:pt x="322808" y="433983"/>
                </a:cubicBezTo>
                <a:cubicBezTo>
                  <a:pt x="321617" y="424160"/>
                  <a:pt x="319831" y="412701"/>
                  <a:pt x="317450" y="399604"/>
                </a:cubicBezTo>
                <a:cubicBezTo>
                  <a:pt x="339179" y="401687"/>
                  <a:pt x="354806" y="402729"/>
                  <a:pt x="364331" y="402729"/>
                </a:cubicBezTo>
                <a:cubicBezTo>
                  <a:pt x="380702" y="402729"/>
                  <a:pt x="388887" y="394544"/>
                  <a:pt x="388887" y="378173"/>
                </a:cubicBezTo>
                <a:lnTo>
                  <a:pt x="388887" y="284411"/>
                </a:lnTo>
                <a:lnTo>
                  <a:pt x="293340" y="284411"/>
                </a:lnTo>
                <a:cubicBezTo>
                  <a:pt x="290066" y="349598"/>
                  <a:pt x="270271" y="403771"/>
                  <a:pt x="233957" y="446931"/>
                </a:cubicBezTo>
                <a:cubicBezTo>
                  <a:pt x="225921" y="438597"/>
                  <a:pt x="216991" y="430262"/>
                  <a:pt x="207168" y="421928"/>
                </a:cubicBezTo>
                <a:cubicBezTo>
                  <a:pt x="231279" y="394246"/>
                  <a:pt x="246608" y="365522"/>
                  <a:pt x="253156" y="335757"/>
                </a:cubicBezTo>
                <a:cubicBezTo>
                  <a:pt x="260300" y="307182"/>
                  <a:pt x="263872" y="257473"/>
                  <a:pt x="263872" y="186631"/>
                </a:cubicBezTo>
                <a:close/>
                <a:moveTo>
                  <a:pt x="2571303" y="15627"/>
                </a:moveTo>
                <a:cubicBezTo>
                  <a:pt x="2600176" y="93315"/>
                  <a:pt x="2653902" y="154930"/>
                  <a:pt x="2732484" y="200472"/>
                </a:cubicBezTo>
                <a:cubicBezTo>
                  <a:pt x="2724447" y="208806"/>
                  <a:pt x="2715220" y="220415"/>
                  <a:pt x="2704802" y="235298"/>
                </a:cubicBezTo>
                <a:cubicBezTo>
                  <a:pt x="2622649" y="178743"/>
                  <a:pt x="2567136" y="109835"/>
                  <a:pt x="2538263" y="28575"/>
                </a:cubicBezTo>
                <a:close/>
                <a:moveTo>
                  <a:pt x="845641" y="11162"/>
                </a:moveTo>
                <a:lnTo>
                  <a:pt x="880913" y="11162"/>
                </a:lnTo>
                <a:lnTo>
                  <a:pt x="880913" y="384870"/>
                </a:lnTo>
                <a:cubicBezTo>
                  <a:pt x="880913" y="420886"/>
                  <a:pt x="863798" y="439341"/>
                  <a:pt x="829568" y="440234"/>
                </a:cubicBezTo>
                <a:cubicBezTo>
                  <a:pt x="808434" y="440234"/>
                  <a:pt x="786854" y="440085"/>
                  <a:pt x="764827" y="439787"/>
                </a:cubicBezTo>
                <a:cubicBezTo>
                  <a:pt x="763041" y="427583"/>
                  <a:pt x="760809" y="414189"/>
                  <a:pt x="758130" y="399604"/>
                </a:cubicBezTo>
                <a:cubicBezTo>
                  <a:pt x="780752" y="401985"/>
                  <a:pt x="798314" y="403324"/>
                  <a:pt x="810815" y="403622"/>
                </a:cubicBezTo>
                <a:cubicBezTo>
                  <a:pt x="834032" y="404217"/>
                  <a:pt x="845641" y="393353"/>
                  <a:pt x="845641" y="371029"/>
                </a:cubicBezTo>
                <a:close/>
                <a:moveTo>
                  <a:pt x="4039344" y="10716"/>
                </a:moveTo>
                <a:lnTo>
                  <a:pt x="4075062" y="10716"/>
                </a:lnTo>
                <a:lnTo>
                  <a:pt x="4075062" y="381744"/>
                </a:lnTo>
                <a:cubicBezTo>
                  <a:pt x="4075062" y="418058"/>
                  <a:pt x="4057054" y="436364"/>
                  <a:pt x="4021038" y="436662"/>
                </a:cubicBezTo>
                <a:cubicBezTo>
                  <a:pt x="4008536" y="436662"/>
                  <a:pt x="3985170" y="436513"/>
                  <a:pt x="3950940" y="436216"/>
                </a:cubicBezTo>
                <a:cubicBezTo>
                  <a:pt x="3949451" y="422523"/>
                  <a:pt x="3947070" y="408980"/>
                  <a:pt x="3943796" y="395585"/>
                </a:cubicBezTo>
                <a:cubicBezTo>
                  <a:pt x="3975347" y="398264"/>
                  <a:pt x="3997523" y="399604"/>
                  <a:pt x="4010322" y="399604"/>
                </a:cubicBezTo>
                <a:cubicBezTo>
                  <a:pt x="4029670" y="399604"/>
                  <a:pt x="4039344" y="390079"/>
                  <a:pt x="4039344" y="371029"/>
                </a:cubicBezTo>
                <a:close/>
                <a:moveTo>
                  <a:pt x="1560909" y="9823"/>
                </a:moveTo>
                <a:lnTo>
                  <a:pt x="1590377" y="9823"/>
                </a:lnTo>
                <a:lnTo>
                  <a:pt x="1590377" y="123230"/>
                </a:lnTo>
                <a:lnTo>
                  <a:pt x="1626989" y="123230"/>
                </a:lnTo>
                <a:lnTo>
                  <a:pt x="1626989" y="43756"/>
                </a:lnTo>
                <a:lnTo>
                  <a:pt x="1655564" y="43756"/>
                </a:lnTo>
                <a:lnTo>
                  <a:pt x="1655564" y="167878"/>
                </a:lnTo>
                <a:lnTo>
                  <a:pt x="1626989" y="167878"/>
                </a:lnTo>
                <a:lnTo>
                  <a:pt x="1626989" y="153591"/>
                </a:lnTo>
                <a:lnTo>
                  <a:pt x="1495722" y="153591"/>
                </a:lnTo>
                <a:lnTo>
                  <a:pt x="1495722" y="44202"/>
                </a:lnTo>
                <a:lnTo>
                  <a:pt x="1524297" y="44202"/>
                </a:lnTo>
                <a:lnTo>
                  <a:pt x="1524297" y="123230"/>
                </a:lnTo>
                <a:lnTo>
                  <a:pt x="1560909" y="123230"/>
                </a:lnTo>
                <a:close/>
                <a:moveTo>
                  <a:pt x="2951261" y="8483"/>
                </a:moveTo>
                <a:lnTo>
                  <a:pt x="2996802" y="8483"/>
                </a:lnTo>
                <a:lnTo>
                  <a:pt x="2988766" y="19199"/>
                </a:lnTo>
                <a:cubicBezTo>
                  <a:pt x="3038772" y="83493"/>
                  <a:pt x="3105298" y="127992"/>
                  <a:pt x="3188344" y="152698"/>
                </a:cubicBezTo>
                <a:cubicBezTo>
                  <a:pt x="3180308" y="162521"/>
                  <a:pt x="3172271" y="174724"/>
                  <a:pt x="3164234" y="189310"/>
                </a:cubicBezTo>
                <a:cubicBezTo>
                  <a:pt x="3085951" y="159544"/>
                  <a:pt x="3020020" y="112217"/>
                  <a:pt x="2966442" y="47328"/>
                </a:cubicBezTo>
                <a:cubicBezTo>
                  <a:pt x="2920900" y="106859"/>
                  <a:pt x="2854374" y="157758"/>
                  <a:pt x="2766863" y="200025"/>
                </a:cubicBezTo>
                <a:cubicBezTo>
                  <a:pt x="2760910" y="188119"/>
                  <a:pt x="2753469" y="176510"/>
                  <a:pt x="2744539" y="165200"/>
                </a:cubicBezTo>
                <a:cubicBezTo>
                  <a:pt x="2835919" y="125016"/>
                  <a:pt x="2904827" y="72777"/>
                  <a:pt x="2951261" y="8483"/>
                </a:cubicBezTo>
                <a:close/>
                <a:moveTo>
                  <a:pt x="171450" y="8037"/>
                </a:moveTo>
                <a:lnTo>
                  <a:pt x="204489" y="8037"/>
                </a:lnTo>
                <a:lnTo>
                  <a:pt x="204489" y="64294"/>
                </a:lnTo>
                <a:lnTo>
                  <a:pt x="240655" y="64294"/>
                </a:lnTo>
                <a:lnTo>
                  <a:pt x="240655" y="94655"/>
                </a:lnTo>
                <a:lnTo>
                  <a:pt x="204489" y="94655"/>
                </a:lnTo>
                <a:lnTo>
                  <a:pt x="204489" y="300931"/>
                </a:lnTo>
                <a:lnTo>
                  <a:pt x="240208" y="300931"/>
                </a:lnTo>
                <a:lnTo>
                  <a:pt x="240208" y="331292"/>
                </a:lnTo>
                <a:lnTo>
                  <a:pt x="3572" y="331292"/>
                </a:lnTo>
                <a:lnTo>
                  <a:pt x="3572" y="300931"/>
                </a:lnTo>
                <a:lnTo>
                  <a:pt x="45541" y="300931"/>
                </a:lnTo>
                <a:lnTo>
                  <a:pt x="45541" y="94655"/>
                </a:lnTo>
                <a:lnTo>
                  <a:pt x="8929" y="94655"/>
                </a:lnTo>
                <a:lnTo>
                  <a:pt x="8929" y="64294"/>
                </a:lnTo>
                <a:lnTo>
                  <a:pt x="45541" y="64294"/>
                </a:lnTo>
                <a:lnTo>
                  <a:pt x="45541" y="9823"/>
                </a:lnTo>
                <a:lnTo>
                  <a:pt x="78581" y="9823"/>
                </a:lnTo>
                <a:lnTo>
                  <a:pt x="78581" y="64294"/>
                </a:lnTo>
                <a:lnTo>
                  <a:pt x="171450" y="64294"/>
                </a:lnTo>
                <a:close/>
                <a:moveTo>
                  <a:pt x="3784401" y="7590"/>
                </a:moveTo>
                <a:lnTo>
                  <a:pt x="3825477" y="7590"/>
                </a:lnTo>
                <a:lnTo>
                  <a:pt x="3819673" y="16967"/>
                </a:lnTo>
                <a:cubicBezTo>
                  <a:pt x="3857476" y="51792"/>
                  <a:pt x="3893790" y="87065"/>
                  <a:pt x="3928615" y="122783"/>
                </a:cubicBezTo>
                <a:lnTo>
                  <a:pt x="3904059" y="150465"/>
                </a:lnTo>
                <a:cubicBezTo>
                  <a:pt x="3872210" y="115044"/>
                  <a:pt x="3838277" y="80070"/>
                  <a:pt x="3802260" y="45542"/>
                </a:cubicBezTo>
                <a:cubicBezTo>
                  <a:pt x="3773090" y="91678"/>
                  <a:pt x="3743027" y="130225"/>
                  <a:pt x="3712070" y="161181"/>
                </a:cubicBezTo>
                <a:lnTo>
                  <a:pt x="3895576" y="161181"/>
                </a:lnTo>
                <a:cubicBezTo>
                  <a:pt x="3893790" y="202555"/>
                  <a:pt x="3892301" y="231577"/>
                  <a:pt x="3891111" y="248246"/>
                </a:cubicBezTo>
                <a:cubicBezTo>
                  <a:pt x="3889622" y="292596"/>
                  <a:pt x="3869382" y="314772"/>
                  <a:pt x="3830389" y="314772"/>
                </a:cubicBezTo>
                <a:cubicBezTo>
                  <a:pt x="3814613" y="314772"/>
                  <a:pt x="3795265" y="314325"/>
                  <a:pt x="3772346" y="313432"/>
                </a:cubicBezTo>
                <a:cubicBezTo>
                  <a:pt x="3770560" y="300335"/>
                  <a:pt x="3768476" y="288429"/>
                  <a:pt x="3766095" y="277714"/>
                </a:cubicBezTo>
                <a:cubicBezTo>
                  <a:pt x="3786038" y="280988"/>
                  <a:pt x="3805088" y="282774"/>
                  <a:pt x="3823245" y="283071"/>
                </a:cubicBezTo>
                <a:cubicBezTo>
                  <a:pt x="3844676" y="283369"/>
                  <a:pt x="3856136" y="269826"/>
                  <a:pt x="3857624" y="242441"/>
                </a:cubicBezTo>
                <a:cubicBezTo>
                  <a:pt x="3858517" y="228154"/>
                  <a:pt x="3859410" y="211485"/>
                  <a:pt x="3860303" y="192435"/>
                </a:cubicBezTo>
                <a:lnTo>
                  <a:pt x="3741985" y="192435"/>
                </a:lnTo>
                <a:lnTo>
                  <a:pt x="3741985" y="371475"/>
                </a:lnTo>
                <a:cubicBezTo>
                  <a:pt x="3741985" y="388144"/>
                  <a:pt x="3750915" y="396478"/>
                  <a:pt x="3768774" y="396478"/>
                </a:cubicBezTo>
                <a:lnTo>
                  <a:pt x="3841997" y="396478"/>
                </a:lnTo>
                <a:cubicBezTo>
                  <a:pt x="3865512" y="396478"/>
                  <a:pt x="3878758" y="388739"/>
                  <a:pt x="3881735" y="373261"/>
                </a:cubicBezTo>
                <a:cubicBezTo>
                  <a:pt x="3885306" y="358974"/>
                  <a:pt x="3887985" y="341114"/>
                  <a:pt x="3889771" y="319683"/>
                </a:cubicBezTo>
                <a:cubicBezTo>
                  <a:pt x="3901380" y="324446"/>
                  <a:pt x="3913137" y="328762"/>
                  <a:pt x="3925044" y="332631"/>
                </a:cubicBezTo>
                <a:cubicBezTo>
                  <a:pt x="3922067" y="352276"/>
                  <a:pt x="3918346" y="370433"/>
                  <a:pt x="3913881" y="387102"/>
                </a:cubicBezTo>
                <a:cubicBezTo>
                  <a:pt x="3906440" y="414784"/>
                  <a:pt x="3885455" y="428625"/>
                  <a:pt x="3850927" y="428625"/>
                </a:cubicBezTo>
                <a:lnTo>
                  <a:pt x="3762077" y="428625"/>
                </a:lnTo>
                <a:cubicBezTo>
                  <a:pt x="3725465" y="428625"/>
                  <a:pt x="3707159" y="410468"/>
                  <a:pt x="3707159" y="374154"/>
                </a:cubicBezTo>
                <a:lnTo>
                  <a:pt x="3707159" y="166539"/>
                </a:lnTo>
                <a:cubicBezTo>
                  <a:pt x="3697634" y="175469"/>
                  <a:pt x="3688258" y="183654"/>
                  <a:pt x="3679031" y="191096"/>
                </a:cubicBezTo>
                <a:cubicBezTo>
                  <a:pt x="3670101" y="176510"/>
                  <a:pt x="3663255" y="165795"/>
                  <a:pt x="3658492" y="158949"/>
                </a:cubicBezTo>
                <a:cubicBezTo>
                  <a:pt x="3707308" y="121742"/>
                  <a:pt x="3749277" y="71289"/>
                  <a:pt x="3784401" y="7590"/>
                </a:cubicBezTo>
                <a:close/>
                <a:moveTo>
                  <a:pt x="1458664" y="5805"/>
                </a:moveTo>
                <a:lnTo>
                  <a:pt x="1486346" y="21432"/>
                </a:lnTo>
                <a:cubicBezTo>
                  <a:pt x="1460152" y="71735"/>
                  <a:pt x="1426368" y="116979"/>
                  <a:pt x="1384994" y="157163"/>
                </a:cubicBezTo>
                <a:cubicBezTo>
                  <a:pt x="1381720" y="145554"/>
                  <a:pt x="1378148" y="133946"/>
                  <a:pt x="1374278" y="122337"/>
                </a:cubicBezTo>
                <a:cubicBezTo>
                  <a:pt x="1411783" y="84237"/>
                  <a:pt x="1439912" y="45393"/>
                  <a:pt x="1458664" y="5805"/>
                </a:cubicBezTo>
                <a:close/>
                <a:moveTo>
                  <a:pt x="1707356" y="3572"/>
                </a:moveTo>
                <a:lnTo>
                  <a:pt x="1737717" y="8930"/>
                </a:lnTo>
                <a:cubicBezTo>
                  <a:pt x="1732954" y="36463"/>
                  <a:pt x="1727373" y="62657"/>
                  <a:pt x="1720974" y="87511"/>
                </a:cubicBezTo>
                <a:lnTo>
                  <a:pt x="1817191" y="87511"/>
                </a:lnTo>
                <a:lnTo>
                  <a:pt x="1817191" y="119658"/>
                </a:lnTo>
                <a:lnTo>
                  <a:pt x="1795760" y="119658"/>
                </a:lnTo>
                <a:cubicBezTo>
                  <a:pt x="1789509" y="204937"/>
                  <a:pt x="1775147" y="272430"/>
                  <a:pt x="1752674" y="322139"/>
                </a:cubicBezTo>
                <a:cubicBezTo>
                  <a:pt x="1769789" y="355327"/>
                  <a:pt x="1792188" y="383679"/>
                  <a:pt x="1819870" y="407194"/>
                </a:cubicBezTo>
                <a:cubicBezTo>
                  <a:pt x="1813321" y="418803"/>
                  <a:pt x="1807071" y="430262"/>
                  <a:pt x="1801118" y="441573"/>
                </a:cubicBezTo>
                <a:cubicBezTo>
                  <a:pt x="1774775" y="416124"/>
                  <a:pt x="1752972" y="387251"/>
                  <a:pt x="1735708" y="354955"/>
                </a:cubicBezTo>
                <a:cubicBezTo>
                  <a:pt x="1717848" y="386060"/>
                  <a:pt x="1694854" y="415975"/>
                  <a:pt x="1666726" y="444699"/>
                </a:cubicBezTo>
                <a:cubicBezTo>
                  <a:pt x="1660773" y="436067"/>
                  <a:pt x="1653480" y="426691"/>
                  <a:pt x="1644848" y="416570"/>
                </a:cubicBezTo>
                <a:cubicBezTo>
                  <a:pt x="1677293" y="385912"/>
                  <a:pt x="1702296" y="353914"/>
                  <a:pt x="1719858" y="320576"/>
                </a:cubicBezTo>
                <a:cubicBezTo>
                  <a:pt x="1703189" y="279202"/>
                  <a:pt x="1693068" y="232842"/>
                  <a:pt x="1689496" y="181496"/>
                </a:cubicBezTo>
                <a:cubicBezTo>
                  <a:pt x="1684734" y="192956"/>
                  <a:pt x="1679674" y="204044"/>
                  <a:pt x="1674316" y="214759"/>
                </a:cubicBezTo>
                <a:cubicBezTo>
                  <a:pt x="1668363" y="207020"/>
                  <a:pt x="1661219" y="199281"/>
                  <a:pt x="1652885" y="191542"/>
                </a:cubicBezTo>
                <a:cubicBezTo>
                  <a:pt x="1679079" y="140643"/>
                  <a:pt x="1697236" y="77986"/>
                  <a:pt x="1707356" y="3572"/>
                </a:cubicBezTo>
                <a:close/>
                <a:moveTo>
                  <a:pt x="1927919" y="2679"/>
                </a:moveTo>
                <a:lnTo>
                  <a:pt x="1962745" y="12502"/>
                </a:lnTo>
                <a:cubicBezTo>
                  <a:pt x="1949797" y="52537"/>
                  <a:pt x="1935658" y="89446"/>
                  <a:pt x="1920329" y="123230"/>
                </a:cubicBezTo>
                <a:lnTo>
                  <a:pt x="1920329" y="443359"/>
                </a:lnTo>
                <a:lnTo>
                  <a:pt x="1887289" y="443359"/>
                </a:lnTo>
                <a:lnTo>
                  <a:pt x="1887289" y="188640"/>
                </a:lnTo>
                <a:cubicBezTo>
                  <a:pt x="1873597" y="212601"/>
                  <a:pt x="1859161" y="234553"/>
                  <a:pt x="1843980" y="254496"/>
                </a:cubicBezTo>
                <a:cubicBezTo>
                  <a:pt x="1839218" y="241995"/>
                  <a:pt x="1834306" y="229791"/>
                  <a:pt x="1829246" y="217885"/>
                </a:cubicBezTo>
                <a:cubicBezTo>
                  <a:pt x="1873002" y="152996"/>
                  <a:pt x="1905893" y="81260"/>
                  <a:pt x="1927919" y="2679"/>
                </a:cubicBezTo>
                <a:close/>
                <a:moveTo>
                  <a:pt x="1184076" y="2233"/>
                </a:moveTo>
                <a:lnTo>
                  <a:pt x="1221581" y="11609"/>
                </a:lnTo>
                <a:cubicBezTo>
                  <a:pt x="1213991" y="34082"/>
                  <a:pt x="1206252" y="55215"/>
                  <a:pt x="1198364" y="75010"/>
                </a:cubicBezTo>
                <a:lnTo>
                  <a:pt x="1342132" y="75010"/>
                </a:lnTo>
                <a:cubicBezTo>
                  <a:pt x="1338560" y="228005"/>
                  <a:pt x="1335583" y="324297"/>
                  <a:pt x="1333202" y="363885"/>
                </a:cubicBezTo>
                <a:cubicBezTo>
                  <a:pt x="1331118" y="410617"/>
                  <a:pt x="1306562" y="433983"/>
                  <a:pt x="1259532" y="433983"/>
                </a:cubicBezTo>
                <a:cubicBezTo>
                  <a:pt x="1232445" y="433983"/>
                  <a:pt x="1204912" y="433090"/>
                  <a:pt x="1176932" y="431304"/>
                </a:cubicBezTo>
                <a:cubicBezTo>
                  <a:pt x="1175146" y="416421"/>
                  <a:pt x="1172765" y="403176"/>
                  <a:pt x="1169789" y="391567"/>
                </a:cubicBezTo>
                <a:lnTo>
                  <a:pt x="1171128" y="391567"/>
                </a:lnTo>
                <a:cubicBezTo>
                  <a:pt x="1200894" y="395734"/>
                  <a:pt x="1228129" y="397818"/>
                  <a:pt x="1252835" y="397818"/>
                </a:cubicBezTo>
                <a:cubicBezTo>
                  <a:pt x="1279921" y="397818"/>
                  <a:pt x="1294507" y="383530"/>
                  <a:pt x="1296590" y="354955"/>
                </a:cubicBezTo>
                <a:cubicBezTo>
                  <a:pt x="1299864" y="310605"/>
                  <a:pt x="1302246" y="228451"/>
                  <a:pt x="1303734" y="108496"/>
                </a:cubicBezTo>
                <a:lnTo>
                  <a:pt x="1184076" y="108496"/>
                </a:lnTo>
                <a:cubicBezTo>
                  <a:pt x="1171128" y="137220"/>
                  <a:pt x="1157734" y="162521"/>
                  <a:pt x="1143893" y="184398"/>
                </a:cubicBezTo>
                <a:cubicBezTo>
                  <a:pt x="1135856" y="178743"/>
                  <a:pt x="1125587" y="173236"/>
                  <a:pt x="1113085" y="167878"/>
                </a:cubicBezTo>
                <a:cubicBezTo>
                  <a:pt x="1141065" y="123528"/>
                  <a:pt x="1164728" y="68312"/>
                  <a:pt x="1184076" y="2233"/>
                </a:cubicBezTo>
                <a:close/>
                <a:moveTo>
                  <a:pt x="1006822" y="2233"/>
                </a:moveTo>
                <a:lnTo>
                  <a:pt x="1044327" y="12948"/>
                </a:lnTo>
                <a:cubicBezTo>
                  <a:pt x="1034950" y="35719"/>
                  <a:pt x="1025872" y="56853"/>
                  <a:pt x="1017091" y="76349"/>
                </a:cubicBezTo>
                <a:lnTo>
                  <a:pt x="1106388" y="76349"/>
                </a:lnTo>
                <a:lnTo>
                  <a:pt x="1106388" y="431751"/>
                </a:lnTo>
                <a:lnTo>
                  <a:pt x="1070669" y="431751"/>
                </a:lnTo>
                <a:lnTo>
                  <a:pt x="1070669" y="396925"/>
                </a:lnTo>
                <a:lnTo>
                  <a:pt x="970210" y="396925"/>
                </a:lnTo>
                <a:lnTo>
                  <a:pt x="970210" y="434876"/>
                </a:lnTo>
                <a:lnTo>
                  <a:pt x="934491" y="434876"/>
                </a:lnTo>
                <a:lnTo>
                  <a:pt x="934491" y="76349"/>
                </a:lnTo>
                <a:lnTo>
                  <a:pt x="979586" y="76349"/>
                </a:lnTo>
                <a:cubicBezTo>
                  <a:pt x="990600" y="49262"/>
                  <a:pt x="999678" y="24557"/>
                  <a:pt x="1006822" y="2233"/>
                </a:cubicBezTo>
                <a:close/>
                <a:moveTo>
                  <a:pt x="2106066" y="1786"/>
                </a:moveTo>
                <a:cubicBezTo>
                  <a:pt x="2116782" y="17860"/>
                  <a:pt x="2127349" y="34826"/>
                  <a:pt x="2137767" y="52685"/>
                </a:cubicBezTo>
                <a:lnTo>
                  <a:pt x="2118345" y="62955"/>
                </a:lnTo>
                <a:lnTo>
                  <a:pt x="2272605" y="62955"/>
                </a:lnTo>
                <a:lnTo>
                  <a:pt x="2272605" y="94208"/>
                </a:lnTo>
                <a:lnTo>
                  <a:pt x="1958280" y="94208"/>
                </a:lnTo>
                <a:lnTo>
                  <a:pt x="1958280" y="62955"/>
                </a:lnTo>
                <a:lnTo>
                  <a:pt x="2104057" y="62955"/>
                </a:lnTo>
                <a:cubicBezTo>
                  <a:pt x="2095127" y="47625"/>
                  <a:pt x="2085826" y="32445"/>
                  <a:pt x="2076152" y="17413"/>
                </a:cubicBezTo>
                <a:close/>
                <a:moveTo>
                  <a:pt x="4233118" y="0"/>
                </a:moveTo>
                <a:cubicBezTo>
                  <a:pt x="4242345" y="15181"/>
                  <a:pt x="4250977" y="30510"/>
                  <a:pt x="4259014" y="45988"/>
                </a:cubicBezTo>
                <a:lnTo>
                  <a:pt x="4244057" y="53132"/>
                </a:lnTo>
                <a:lnTo>
                  <a:pt x="4338935" y="53132"/>
                </a:lnTo>
                <a:lnTo>
                  <a:pt x="4338935" y="81707"/>
                </a:lnTo>
                <a:lnTo>
                  <a:pt x="4129980" y="81707"/>
                </a:lnTo>
                <a:lnTo>
                  <a:pt x="4129980" y="53132"/>
                </a:lnTo>
                <a:lnTo>
                  <a:pt x="4226421" y="53132"/>
                </a:lnTo>
                <a:cubicBezTo>
                  <a:pt x="4220021" y="40928"/>
                  <a:pt x="4212728" y="27682"/>
                  <a:pt x="4204543" y="13395"/>
                </a:cubicBezTo>
                <a:close/>
              </a:path>
            </a:pathLst>
          </a:custGeom>
          <a:solidFill>
            <a:srgbClr val="075DE9"/>
          </a:solidFill>
          <a:ln>
            <a:noFill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075DE9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D2208FEF-CC73-4C15-BA3F-94E8862F64E0}"/>
              </a:ext>
            </a:extLst>
          </p:cNvPr>
          <p:cNvGrpSpPr/>
          <p:nvPr/>
        </p:nvGrpSpPr>
        <p:grpSpPr>
          <a:xfrm>
            <a:off x="1404074" y="2092964"/>
            <a:ext cx="1893297" cy="1893297"/>
            <a:chOff x="7991122" y="2810139"/>
            <a:chExt cx="1435100" cy="1435100"/>
          </a:xfrm>
          <a:solidFill>
            <a:schemeClr val="bg1"/>
          </a:solidFill>
        </p:grpSpPr>
        <p:sp>
          <p:nvSpPr>
            <p:cNvPr id="24" name="Freeform 175">
              <a:extLst>
                <a:ext uri="{FF2B5EF4-FFF2-40B4-BE49-F238E27FC236}">
                  <a16:creationId xmlns:a16="http://schemas.microsoft.com/office/drawing/2014/main" xmlns="" id="{349C9A38-1C45-4AAE-AA93-68E5F7CE8A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95897" y="3370527"/>
              <a:ext cx="1228725" cy="158750"/>
            </a:xfrm>
            <a:custGeom>
              <a:avLst/>
              <a:gdLst>
                <a:gd name="T0" fmla="*/ 50 w 774"/>
                <a:gd name="T1" fmla="*/ 0 h 100"/>
                <a:gd name="T2" fmla="*/ 59 w 774"/>
                <a:gd name="T3" fmla="*/ 26 h 100"/>
                <a:gd name="T4" fmla="*/ 83 w 774"/>
                <a:gd name="T5" fmla="*/ 14 h 100"/>
                <a:gd name="T6" fmla="*/ 74 w 774"/>
                <a:gd name="T7" fmla="*/ 41 h 100"/>
                <a:gd name="T8" fmla="*/ 97 w 774"/>
                <a:gd name="T9" fmla="*/ 50 h 100"/>
                <a:gd name="T10" fmla="*/ 74 w 774"/>
                <a:gd name="T11" fmla="*/ 60 h 100"/>
                <a:gd name="T12" fmla="*/ 83 w 774"/>
                <a:gd name="T13" fmla="*/ 86 h 100"/>
                <a:gd name="T14" fmla="*/ 59 w 774"/>
                <a:gd name="T15" fmla="*/ 74 h 100"/>
                <a:gd name="T16" fmla="*/ 50 w 774"/>
                <a:gd name="T17" fmla="*/ 100 h 100"/>
                <a:gd name="T18" fmla="*/ 40 w 774"/>
                <a:gd name="T19" fmla="*/ 74 h 100"/>
                <a:gd name="T20" fmla="*/ 14 w 774"/>
                <a:gd name="T21" fmla="*/ 86 h 100"/>
                <a:gd name="T22" fmla="*/ 26 w 774"/>
                <a:gd name="T23" fmla="*/ 60 h 100"/>
                <a:gd name="T24" fmla="*/ 0 w 774"/>
                <a:gd name="T25" fmla="*/ 50 h 100"/>
                <a:gd name="T26" fmla="*/ 26 w 774"/>
                <a:gd name="T27" fmla="*/ 41 h 100"/>
                <a:gd name="T28" fmla="*/ 14 w 774"/>
                <a:gd name="T29" fmla="*/ 14 h 100"/>
                <a:gd name="T30" fmla="*/ 40 w 774"/>
                <a:gd name="T31" fmla="*/ 26 h 100"/>
                <a:gd name="T32" fmla="*/ 50 w 774"/>
                <a:gd name="T33" fmla="*/ 0 h 100"/>
                <a:gd name="T34" fmla="*/ 50 w 774"/>
                <a:gd name="T35" fmla="*/ 0 h 100"/>
                <a:gd name="T36" fmla="*/ 724 w 774"/>
                <a:gd name="T37" fmla="*/ 0 h 100"/>
                <a:gd name="T38" fmla="*/ 733 w 774"/>
                <a:gd name="T39" fmla="*/ 26 h 100"/>
                <a:gd name="T40" fmla="*/ 757 w 774"/>
                <a:gd name="T41" fmla="*/ 14 h 100"/>
                <a:gd name="T42" fmla="*/ 748 w 774"/>
                <a:gd name="T43" fmla="*/ 41 h 100"/>
                <a:gd name="T44" fmla="*/ 774 w 774"/>
                <a:gd name="T45" fmla="*/ 50 h 100"/>
                <a:gd name="T46" fmla="*/ 748 w 774"/>
                <a:gd name="T47" fmla="*/ 60 h 100"/>
                <a:gd name="T48" fmla="*/ 757 w 774"/>
                <a:gd name="T49" fmla="*/ 86 h 100"/>
                <a:gd name="T50" fmla="*/ 733 w 774"/>
                <a:gd name="T51" fmla="*/ 74 h 100"/>
                <a:gd name="T52" fmla="*/ 724 w 774"/>
                <a:gd name="T53" fmla="*/ 100 h 100"/>
                <a:gd name="T54" fmla="*/ 714 w 774"/>
                <a:gd name="T55" fmla="*/ 74 h 100"/>
                <a:gd name="T56" fmla="*/ 688 w 774"/>
                <a:gd name="T57" fmla="*/ 86 h 100"/>
                <a:gd name="T58" fmla="*/ 700 w 774"/>
                <a:gd name="T59" fmla="*/ 60 h 100"/>
                <a:gd name="T60" fmla="*/ 674 w 774"/>
                <a:gd name="T61" fmla="*/ 50 h 100"/>
                <a:gd name="T62" fmla="*/ 700 w 774"/>
                <a:gd name="T63" fmla="*/ 41 h 100"/>
                <a:gd name="T64" fmla="*/ 688 w 774"/>
                <a:gd name="T65" fmla="*/ 14 h 100"/>
                <a:gd name="T66" fmla="*/ 714 w 774"/>
                <a:gd name="T67" fmla="*/ 26 h 100"/>
                <a:gd name="T68" fmla="*/ 724 w 774"/>
                <a:gd name="T69" fmla="*/ 0 h 100"/>
                <a:gd name="T70" fmla="*/ 724 w 774"/>
                <a:gd name="T7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74" h="100">
                  <a:moveTo>
                    <a:pt x="50" y="0"/>
                  </a:moveTo>
                  <a:lnTo>
                    <a:pt x="59" y="26"/>
                  </a:lnTo>
                  <a:lnTo>
                    <a:pt x="83" y="14"/>
                  </a:lnTo>
                  <a:lnTo>
                    <a:pt x="74" y="41"/>
                  </a:lnTo>
                  <a:lnTo>
                    <a:pt x="97" y="50"/>
                  </a:lnTo>
                  <a:lnTo>
                    <a:pt x="74" y="60"/>
                  </a:lnTo>
                  <a:lnTo>
                    <a:pt x="83" y="86"/>
                  </a:lnTo>
                  <a:lnTo>
                    <a:pt x="59" y="74"/>
                  </a:lnTo>
                  <a:lnTo>
                    <a:pt x="50" y="100"/>
                  </a:lnTo>
                  <a:lnTo>
                    <a:pt x="40" y="74"/>
                  </a:lnTo>
                  <a:lnTo>
                    <a:pt x="14" y="86"/>
                  </a:lnTo>
                  <a:lnTo>
                    <a:pt x="26" y="60"/>
                  </a:lnTo>
                  <a:lnTo>
                    <a:pt x="0" y="50"/>
                  </a:lnTo>
                  <a:lnTo>
                    <a:pt x="26" y="41"/>
                  </a:lnTo>
                  <a:lnTo>
                    <a:pt x="14" y="14"/>
                  </a:lnTo>
                  <a:lnTo>
                    <a:pt x="40" y="26"/>
                  </a:lnTo>
                  <a:lnTo>
                    <a:pt x="50" y="0"/>
                  </a:lnTo>
                  <a:lnTo>
                    <a:pt x="50" y="0"/>
                  </a:lnTo>
                  <a:close/>
                  <a:moveTo>
                    <a:pt x="724" y="0"/>
                  </a:moveTo>
                  <a:lnTo>
                    <a:pt x="733" y="26"/>
                  </a:lnTo>
                  <a:lnTo>
                    <a:pt x="757" y="14"/>
                  </a:lnTo>
                  <a:lnTo>
                    <a:pt x="748" y="41"/>
                  </a:lnTo>
                  <a:lnTo>
                    <a:pt x="774" y="50"/>
                  </a:lnTo>
                  <a:lnTo>
                    <a:pt x="748" y="60"/>
                  </a:lnTo>
                  <a:lnTo>
                    <a:pt x="757" y="86"/>
                  </a:lnTo>
                  <a:lnTo>
                    <a:pt x="733" y="74"/>
                  </a:lnTo>
                  <a:lnTo>
                    <a:pt x="724" y="100"/>
                  </a:lnTo>
                  <a:lnTo>
                    <a:pt x="714" y="74"/>
                  </a:lnTo>
                  <a:lnTo>
                    <a:pt x="688" y="86"/>
                  </a:lnTo>
                  <a:lnTo>
                    <a:pt x="700" y="60"/>
                  </a:lnTo>
                  <a:lnTo>
                    <a:pt x="674" y="50"/>
                  </a:lnTo>
                  <a:lnTo>
                    <a:pt x="700" y="41"/>
                  </a:lnTo>
                  <a:lnTo>
                    <a:pt x="688" y="14"/>
                  </a:lnTo>
                  <a:lnTo>
                    <a:pt x="714" y="26"/>
                  </a:lnTo>
                  <a:lnTo>
                    <a:pt x="724" y="0"/>
                  </a:lnTo>
                  <a:lnTo>
                    <a:pt x="7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" name="Freeform 176">
              <a:extLst>
                <a:ext uri="{FF2B5EF4-FFF2-40B4-BE49-F238E27FC236}">
                  <a16:creationId xmlns:a16="http://schemas.microsoft.com/office/drawing/2014/main" xmlns="" id="{B76A4B11-A2A3-494E-AC0F-F1B8B5A097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75272" y="2922852"/>
              <a:ext cx="1058863" cy="392113"/>
            </a:xfrm>
            <a:custGeom>
              <a:avLst/>
              <a:gdLst>
                <a:gd name="T0" fmla="*/ 250 w 281"/>
                <a:gd name="T1" fmla="*/ 60 h 104"/>
                <a:gd name="T2" fmla="*/ 241 w 281"/>
                <a:gd name="T3" fmla="*/ 65 h 104"/>
                <a:gd name="T4" fmla="*/ 277 w 281"/>
                <a:gd name="T5" fmla="*/ 69 h 104"/>
                <a:gd name="T6" fmla="*/ 171 w 281"/>
                <a:gd name="T7" fmla="*/ 16 h 104"/>
                <a:gd name="T8" fmla="*/ 186 w 281"/>
                <a:gd name="T9" fmla="*/ 6 h 104"/>
                <a:gd name="T10" fmla="*/ 172 w 281"/>
                <a:gd name="T11" fmla="*/ 5 h 104"/>
                <a:gd name="T12" fmla="*/ 168 w 281"/>
                <a:gd name="T13" fmla="*/ 28 h 104"/>
                <a:gd name="T14" fmla="*/ 178 w 281"/>
                <a:gd name="T15" fmla="*/ 11 h 104"/>
                <a:gd name="T16" fmla="*/ 182 w 281"/>
                <a:gd name="T17" fmla="*/ 7 h 104"/>
                <a:gd name="T18" fmla="*/ 193 w 281"/>
                <a:gd name="T19" fmla="*/ 43 h 104"/>
                <a:gd name="T20" fmla="*/ 197 w 281"/>
                <a:gd name="T21" fmla="*/ 44 h 104"/>
                <a:gd name="T22" fmla="*/ 192 w 281"/>
                <a:gd name="T23" fmla="*/ 4 h 104"/>
                <a:gd name="T24" fmla="*/ 191 w 281"/>
                <a:gd name="T25" fmla="*/ 19 h 104"/>
                <a:gd name="T26" fmla="*/ 199 w 281"/>
                <a:gd name="T27" fmla="*/ 14 h 104"/>
                <a:gd name="T28" fmla="*/ 202 w 281"/>
                <a:gd name="T29" fmla="*/ 12 h 104"/>
                <a:gd name="T30" fmla="*/ 121 w 281"/>
                <a:gd name="T31" fmla="*/ 38 h 104"/>
                <a:gd name="T32" fmla="*/ 104 w 281"/>
                <a:gd name="T33" fmla="*/ 17 h 104"/>
                <a:gd name="T34" fmla="*/ 86 w 281"/>
                <a:gd name="T35" fmla="*/ 9 h 104"/>
                <a:gd name="T36" fmla="*/ 76 w 281"/>
                <a:gd name="T37" fmla="*/ 30 h 104"/>
                <a:gd name="T38" fmla="*/ 79 w 281"/>
                <a:gd name="T39" fmla="*/ 52 h 104"/>
                <a:gd name="T40" fmla="*/ 12 w 281"/>
                <a:gd name="T41" fmla="*/ 67 h 104"/>
                <a:gd name="T42" fmla="*/ 9 w 281"/>
                <a:gd name="T43" fmla="*/ 62 h 104"/>
                <a:gd name="T44" fmla="*/ 5 w 281"/>
                <a:gd name="T45" fmla="*/ 70 h 104"/>
                <a:gd name="T46" fmla="*/ 17 w 281"/>
                <a:gd name="T47" fmla="*/ 72 h 104"/>
                <a:gd name="T48" fmla="*/ 16 w 281"/>
                <a:gd name="T49" fmla="*/ 68 h 104"/>
                <a:gd name="T50" fmla="*/ 12 w 281"/>
                <a:gd name="T51" fmla="*/ 73 h 104"/>
                <a:gd name="T52" fmla="*/ 17 w 281"/>
                <a:gd name="T53" fmla="*/ 73 h 104"/>
                <a:gd name="T54" fmla="*/ 29 w 281"/>
                <a:gd name="T55" fmla="*/ 62 h 104"/>
                <a:gd name="T56" fmla="*/ 25 w 281"/>
                <a:gd name="T57" fmla="*/ 63 h 104"/>
                <a:gd name="T58" fmla="*/ 12 w 281"/>
                <a:gd name="T59" fmla="*/ 59 h 104"/>
                <a:gd name="T60" fmla="*/ 14 w 281"/>
                <a:gd name="T61" fmla="*/ 65 h 104"/>
                <a:gd name="T62" fmla="*/ 19 w 281"/>
                <a:gd name="T63" fmla="*/ 67 h 104"/>
                <a:gd name="T64" fmla="*/ 14 w 281"/>
                <a:gd name="T65" fmla="*/ 76 h 104"/>
                <a:gd name="T66" fmla="*/ 9 w 281"/>
                <a:gd name="T67" fmla="*/ 73 h 104"/>
                <a:gd name="T68" fmla="*/ 4 w 281"/>
                <a:gd name="T69" fmla="*/ 71 h 104"/>
                <a:gd name="T70" fmla="*/ 2 w 281"/>
                <a:gd name="T71" fmla="*/ 79 h 104"/>
                <a:gd name="T72" fmla="*/ 11 w 281"/>
                <a:gd name="T73" fmla="*/ 88 h 104"/>
                <a:gd name="T74" fmla="*/ 17 w 281"/>
                <a:gd name="T75" fmla="*/ 91 h 104"/>
                <a:gd name="T76" fmla="*/ 37 w 281"/>
                <a:gd name="T77" fmla="*/ 67 h 104"/>
                <a:gd name="T78" fmla="*/ 24 w 281"/>
                <a:gd name="T79" fmla="*/ 72 h 104"/>
                <a:gd name="T80" fmla="*/ 27 w 281"/>
                <a:gd name="T81" fmla="*/ 74 h 104"/>
                <a:gd name="T82" fmla="*/ 26 w 281"/>
                <a:gd name="T83" fmla="*/ 97 h 104"/>
                <a:gd name="T84" fmla="*/ 38 w 281"/>
                <a:gd name="T85" fmla="*/ 92 h 104"/>
                <a:gd name="T86" fmla="*/ 252 w 281"/>
                <a:gd name="T87" fmla="*/ 73 h 104"/>
                <a:gd name="T88" fmla="*/ 270 w 281"/>
                <a:gd name="T89" fmla="*/ 77 h 104"/>
                <a:gd name="T90" fmla="*/ 266 w 281"/>
                <a:gd name="T91" fmla="*/ 67 h 104"/>
                <a:gd name="T92" fmla="*/ 275 w 281"/>
                <a:gd name="T93" fmla="*/ 70 h 104"/>
                <a:gd name="T94" fmla="*/ 263 w 281"/>
                <a:gd name="T95" fmla="*/ 65 h 104"/>
                <a:gd name="T96" fmla="*/ 255 w 281"/>
                <a:gd name="T97" fmla="*/ 68 h 104"/>
                <a:gd name="T98" fmla="*/ 253 w 281"/>
                <a:gd name="T99" fmla="*/ 72 h 104"/>
                <a:gd name="T100" fmla="*/ 256 w 281"/>
                <a:gd name="T101" fmla="*/ 70 h 104"/>
                <a:gd name="T102" fmla="*/ 259 w 281"/>
                <a:gd name="T103" fmla="*/ 68 h 104"/>
                <a:gd name="T104" fmla="*/ 260 w 281"/>
                <a:gd name="T105" fmla="*/ 80 h 104"/>
                <a:gd name="T106" fmla="*/ 245 w 281"/>
                <a:gd name="T107" fmla="*/ 87 h 104"/>
                <a:gd name="T108" fmla="*/ 248 w 281"/>
                <a:gd name="T109" fmla="*/ 87 h 104"/>
                <a:gd name="T110" fmla="*/ 251 w 281"/>
                <a:gd name="T111" fmla="*/ 77 h 104"/>
                <a:gd name="T112" fmla="*/ 234 w 281"/>
                <a:gd name="T113" fmla="*/ 72 h 104"/>
                <a:gd name="T114" fmla="*/ 253 w 281"/>
                <a:gd name="T115" fmla="*/ 8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1" h="104">
                  <a:moveTo>
                    <a:pt x="265" y="55"/>
                  </a:moveTo>
                  <a:cubicBezTo>
                    <a:pt x="265" y="54"/>
                    <a:pt x="265" y="53"/>
                    <a:pt x="265" y="52"/>
                  </a:cubicBezTo>
                  <a:cubicBezTo>
                    <a:pt x="265" y="51"/>
                    <a:pt x="264" y="51"/>
                    <a:pt x="264" y="51"/>
                  </a:cubicBezTo>
                  <a:cubicBezTo>
                    <a:pt x="264" y="50"/>
                    <a:pt x="263" y="51"/>
                    <a:pt x="263" y="51"/>
                  </a:cubicBezTo>
                  <a:cubicBezTo>
                    <a:pt x="263" y="51"/>
                    <a:pt x="263" y="52"/>
                    <a:pt x="262" y="52"/>
                  </a:cubicBezTo>
                  <a:cubicBezTo>
                    <a:pt x="262" y="53"/>
                    <a:pt x="262" y="53"/>
                    <a:pt x="261" y="54"/>
                  </a:cubicBezTo>
                  <a:cubicBezTo>
                    <a:pt x="260" y="54"/>
                    <a:pt x="259" y="55"/>
                    <a:pt x="258" y="56"/>
                  </a:cubicBezTo>
                  <a:cubicBezTo>
                    <a:pt x="255" y="57"/>
                    <a:pt x="253" y="59"/>
                    <a:pt x="250" y="60"/>
                  </a:cubicBezTo>
                  <a:cubicBezTo>
                    <a:pt x="248" y="61"/>
                    <a:pt x="245" y="62"/>
                    <a:pt x="243" y="62"/>
                  </a:cubicBezTo>
                  <a:cubicBezTo>
                    <a:pt x="240" y="63"/>
                    <a:pt x="237" y="64"/>
                    <a:pt x="234" y="64"/>
                  </a:cubicBezTo>
                  <a:cubicBezTo>
                    <a:pt x="233" y="64"/>
                    <a:pt x="231" y="64"/>
                    <a:pt x="229" y="64"/>
                  </a:cubicBezTo>
                  <a:cubicBezTo>
                    <a:pt x="229" y="64"/>
                    <a:pt x="229" y="64"/>
                    <a:pt x="229" y="64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29" y="65"/>
                    <a:pt x="229" y="65"/>
                    <a:pt x="230" y="66"/>
                  </a:cubicBezTo>
                  <a:cubicBezTo>
                    <a:pt x="231" y="66"/>
                    <a:pt x="232" y="66"/>
                    <a:pt x="232" y="66"/>
                  </a:cubicBezTo>
                  <a:cubicBezTo>
                    <a:pt x="235" y="66"/>
                    <a:pt x="238" y="66"/>
                    <a:pt x="241" y="65"/>
                  </a:cubicBezTo>
                  <a:cubicBezTo>
                    <a:pt x="244" y="65"/>
                    <a:pt x="247" y="64"/>
                    <a:pt x="249" y="63"/>
                  </a:cubicBezTo>
                  <a:cubicBezTo>
                    <a:pt x="253" y="62"/>
                    <a:pt x="256" y="60"/>
                    <a:pt x="258" y="59"/>
                  </a:cubicBezTo>
                  <a:cubicBezTo>
                    <a:pt x="260" y="58"/>
                    <a:pt x="261" y="57"/>
                    <a:pt x="262" y="57"/>
                  </a:cubicBezTo>
                  <a:cubicBezTo>
                    <a:pt x="262" y="57"/>
                    <a:pt x="263" y="56"/>
                    <a:pt x="264" y="56"/>
                  </a:cubicBezTo>
                  <a:cubicBezTo>
                    <a:pt x="264" y="56"/>
                    <a:pt x="264" y="56"/>
                    <a:pt x="264" y="56"/>
                  </a:cubicBezTo>
                  <a:cubicBezTo>
                    <a:pt x="264" y="56"/>
                    <a:pt x="264" y="56"/>
                    <a:pt x="264" y="57"/>
                  </a:cubicBezTo>
                  <a:cubicBezTo>
                    <a:pt x="265" y="58"/>
                    <a:pt x="265" y="58"/>
                    <a:pt x="266" y="59"/>
                  </a:cubicBezTo>
                  <a:cubicBezTo>
                    <a:pt x="270" y="62"/>
                    <a:pt x="273" y="66"/>
                    <a:pt x="277" y="69"/>
                  </a:cubicBezTo>
                  <a:cubicBezTo>
                    <a:pt x="279" y="70"/>
                    <a:pt x="280" y="71"/>
                    <a:pt x="280" y="71"/>
                  </a:cubicBezTo>
                  <a:cubicBezTo>
                    <a:pt x="280" y="71"/>
                    <a:pt x="281" y="71"/>
                    <a:pt x="281" y="71"/>
                  </a:cubicBezTo>
                  <a:cubicBezTo>
                    <a:pt x="281" y="71"/>
                    <a:pt x="281" y="70"/>
                    <a:pt x="281" y="69"/>
                  </a:cubicBezTo>
                  <a:cubicBezTo>
                    <a:pt x="280" y="68"/>
                    <a:pt x="280" y="67"/>
                    <a:pt x="279" y="67"/>
                  </a:cubicBezTo>
                  <a:cubicBezTo>
                    <a:pt x="277" y="65"/>
                    <a:pt x="274" y="64"/>
                    <a:pt x="272" y="62"/>
                  </a:cubicBezTo>
                  <a:cubicBezTo>
                    <a:pt x="270" y="60"/>
                    <a:pt x="267" y="57"/>
                    <a:pt x="265" y="55"/>
                  </a:cubicBezTo>
                  <a:cubicBezTo>
                    <a:pt x="265" y="55"/>
                    <a:pt x="265" y="55"/>
                    <a:pt x="265" y="55"/>
                  </a:cubicBezTo>
                  <a:close/>
                  <a:moveTo>
                    <a:pt x="171" y="16"/>
                  </a:moveTo>
                  <a:cubicBezTo>
                    <a:pt x="171" y="16"/>
                    <a:pt x="172" y="16"/>
                    <a:pt x="172" y="16"/>
                  </a:cubicBezTo>
                  <a:cubicBezTo>
                    <a:pt x="173" y="16"/>
                    <a:pt x="175" y="16"/>
                    <a:pt x="178" y="17"/>
                  </a:cubicBezTo>
                  <a:cubicBezTo>
                    <a:pt x="178" y="17"/>
                    <a:pt x="178" y="17"/>
                    <a:pt x="178" y="18"/>
                  </a:cubicBezTo>
                  <a:cubicBezTo>
                    <a:pt x="178" y="19"/>
                    <a:pt x="179" y="19"/>
                    <a:pt x="180" y="19"/>
                  </a:cubicBezTo>
                  <a:cubicBezTo>
                    <a:pt x="181" y="18"/>
                    <a:pt x="181" y="18"/>
                    <a:pt x="181" y="17"/>
                  </a:cubicBezTo>
                  <a:cubicBezTo>
                    <a:pt x="182" y="15"/>
                    <a:pt x="183" y="13"/>
                    <a:pt x="183" y="11"/>
                  </a:cubicBezTo>
                  <a:cubicBezTo>
                    <a:pt x="184" y="10"/>
                    <a:pt x="185" y="9"/>
                    <a:pt x="186" y="8"/>
                  </a:cubicBezTo>
                  <a:cubicBezTo>
                    <a:pt x="186" y="7"/>
                    <a:pt x="187" y="7"/>
                    <a:pt x="186" y="6"/>
                  </a:cubicBezTo>
                  <a:cubicBezTo>
                    <a:pt x="186" y="5"/>
                    <a:pt x="185" y="4"/>
                    <a:pt x="184" y="4"/>
                  </a:cubicBezTo>
                  <a:cubicBezTo>
                    <a:pt x="184" y="3"/>
                    <a:pt x="183" y="3"/>
                    <a:pt x="183" y="3"/>
                  </a:cubicBezTo>
                  <a:cubicBezTo>
                    <a:pt x="180" y="3"/>
                    <a:pt x="178" y="3"/>
                    <a:pt x="175" y="3"/>
                  </a:cubicBezTo>
                  <a:cubicBezTo>
                    <a:pt x="175" y="3"/>
                    <a:pt x="175" y="3"/>
                    <a:pt x="175" y="3"/>
                  </a:cubicBezTo>
                  <a:cubicBezTo>
                    <a:pt x="174" y="2"/>
                    <a:pt x="174" y="1"/>
                    <a:pt x="173" y="1"/>
                  </a:cubicBezTo>
                  <a:cubicBezTo>
                    <a:pt x="172" y="0"/>
                    <a:pt x="172" y="0"/>
                    <a:pt x="172" y="1"/>
                  </a:cubicBezTo>
                  <a:cubicBezTo>
                    <a:pt x="172" y="1"/>
                    <a:pt x="172" y="1"/>
                    <a:pt x="172" y="2"/>
                  </a:cubicBezTo>
                  <a:cubicBezTo>
                    <a:pt x="172" y="3"/>
                    <a:pt x="172" y="4"/>
                    <a:pt x="172" y="5"/>
                  </a:cubicBezTo>
                  <a:cubicBezTo>
                    <a:pt x="172" y="6"/>
                    <a:pt x="171" y="8"/>
                    <a:pt x="171" y="9"/>
                  </a:cubicBezTo>
                  <a:cubicBezTo>
                    <a:pt x="170" y="15"/>
                    <a:pt x="168" y="19"/>
                    <a:pt x="167" y="23"/>
                  </a:cubicBezTo>
                  <a:cubicBezTo>
                    <a:pt x="166" y="26"/>
                    <a:pt x="164" y="28"/>
                    <a:pt x="162" y="31"/>
                  </a:cubicBezTo>
                  <a:cubicBezTo>
                    <a:pt x="162" y="32"/>
                    <a:pt x="161" y="33"/>
                    <a:pt x="161" y="34"/>
                  </a:cubicBezTo>
                  <a:cubicBezTo>
                    <a:pt x="161" y="35"/>
                    <a:pt x="162" y="36"/>
                    <a:pt x="162" y="37"/>
                  </a:cubicBezTo>
                  <a:cubicBezTo>
                    <a:pt x="162" y="37"/>
                    <a:pt x="162" y="37"/>
                    <a:pt x="163" y="37"/>
                  </a:cubicBezTo>
                  <a:cubicBezTo>
                    <a:pt x="164" y="37"/>
                    <a:pt x="164" y="36"/>
                    <a:pt x="165" y="35"/>
                  </a:cubicBezTo>
                  <a:cubicBezTo>
                    <a:pt x="166" y="33"/>
                    <a:pt x="167" y="30"/>
                    <a:pt x="168" y="28"/>
                  </a:cubicBezTo>
                  <a:cubicBezTo>
                    <a:pt x="169" y="25"/>
                    <a:pt x="170" y="22"/>
                    <a:pt x="171" y="19"/>
                  </a:cubicBezTo>
                  <a:cubicBezTo>
                    <a:pt x="171" y="18"/>
                    <a:pt x="171" y="17"/>
                    <a:pt x="171" y="16"/>
                  </a:cubicBezTo>
                  <a:close/>
                  <a:moveTo>
                    <a:pt x="178" y="15"/>
                  </a:moveTo>
                  <a:cubicBezTo>
                    <a:pt x="177" y="15"/>
                    <a:pt x="176" y="14"/>
                    <a:pt x="175" y="14"/>
                  </a:cubicBezTo>
                  <a:cubicBezTo>
                    <a:pt x="174" y="14"/>
                    <a:pt x="173" y="14"/>
                    <a:pt x="172" y="14"/>
                  </a:cubicBezTo>
                  <a:cubicBezTo>
                    <a:pt x="172" y="13"/>
                    <a:pt x="173" y="12"/>
                    <a:pt x="173" y="11"/>
                  </a:cubicBezTo>
                  <a:cubicBezTo>
                    <a:pt x="175" y="11"/>
                    <a:pt x="176" y="11"/>
                    <a:pt x="178" y="11"/>
                  </a:cubicBezTo>
                  <a:cubicBezTo>
                    <a:pt x="178" y="11"/>
                    <a:pt x="179" y="11"/>
                    <a:pt x="178" y="11"/>
                  </a:cubicBezTo>
                  <a:cubicBezTo>
                    <a:pt x="178" y="10"/>
                    <a:pt x="178" y="10"/>
                    <a:pt x="177" y="9"/>
                  </a:cubicBezTo>
                  <a:cubicBezTo>
                    <a:pt x="176" y="9"/>
                    <a:pt x="175" y="9"/>
                    <a:pt x="174" y="9"/>
                  </a:cubicBezTo>
                  <a:cubicBezTo>
                    <a:pt x="174" y="9"/>
                    <a:pt x="174" y="9"/>
                    <a:pt x="174" y="9"/>
                  </a:cubicBezTo>
                  <a:cubicBezTo>
                    <a:pt x="174" y="7"/>
                    <a:pt x="175" y="5"/>
                    <a:pt x="175" y="5"/>
                  </a:cubicBezTo>
                  <a:cubicBezTo>
                    <a:pt x="175" y="5"/>
                    <a:pt x="176" y="5"/>
                    <a:pt x="176" y="5"/>
                  </a:cubicBezTo>
                  <a:cubicBezTo>
                    <a:pt x="177" y="5"/>
                    <a:pt x="178" y="5"/>
                    <a:pt x="179" y="5"/>
                  </a:cubicBezTo>
                  <a:cubicBezTo>
                    <a:pt x="181" y="5"/>
                    <a:pt x="181" y="5"/>
                    <a:pt x="182" y="5"/>
                  </a:cubicBezTo>
                  <a:cubicBezTo>
                    <a:pt x="182" y="6"/>
                    <a:pt x="182" y="6"/>
                    <a:pt x="182" y="7"/>
                  </a:cubicBezTo>
                  <a:cubicBezTo>
                    <a:pt x="181" y="10"/>
                    <a:pt x="180" y="13"/>
                    <a:pt x="179" y="15"/>
                  </a:cubicBezTo>
                  <a:cubicBezTo>
                    <a:pt x="179" y="16"/>
                    <a:pt x="179" y="16"/>
                    <a:pt x="178" y="16"/>
                  </a:cubicBezTo>
                  <a:cubicBezTo>
                    <a:pt x="178" y="16"/>
                    <a:pt x="178" y="15"/>
                    <a:pt x="178" y="15"/>
                  </a:cubicBezTo>
                  <a:close/>
                  <a:moveTo>
                    <a:pt x="191" y="19"/>
                  </a:moveTo>
                  <a:cubicBezTo>
                    <a:pt x="191" y="19"/>
                    <a:pt x="192" y="20"/>
                    <a:pt x="192" y="20"/>
                  </a:cubicBezTo>
                  <a:cubicBezTo>
                    <a:pt x="194" y="20"/>
                    <a:pt x="196" y="20"/>
                    <a:pt x="200" y="21"/>
                  </a:cubicBezTo>
                  <a:cubicBezTo>
                    <a:pt x="198" y="29"/>
                    <a:pt x="195" y="36"/>
                    <a:pt x="194" y="42"/>
                  </a:cubicBezTo>
                  <a:cubicBezTo>
                    <a:pt x="193" y="42"/>
                    <a:pt x="193" y="43"/>
                    <a:pt x="193" y="43"/>
                  </a:cubicBezTo>
                  <a:cubicBezTo>
                    <a:pt x="192" y="44"/>
                    <a:pt x="192" y="43"/>
                    <a:pt x="191" y="43"/>
                  </a:cubicBezTo>
                  <a:cubicBezTo>
                    <a:pt x="190" y="43"/>
                    <a:pt x="190" y="42"/>
                    <a:pt x="189" y="42"/>
                  </a:cubicBezTo>
                  <a:cubicBezTo>
                    <a:pt x="188" y="41"/>
                    <a:pt x="188" y="41"/>
                    <a:pt x="188" y="41"/>
                  </a:cubicBezTo>
                  <a:cubicBezTo>
                    <a:pt x="189" y="44"/>
                    <a:pt x="190" y="46"/>
                    <a:pt x="191" y="47"/>
                  </a:cubicBezTo>
                  <a:cubicBezTo>
                    <a:pt x="191" y="48"/>
                    <a:pt x="191" y="49"/>
                    <a:pt x="192" y="49"/>
                  </a:cubicBezTo>
                  <a:cubicBezTo>
                    <a:pt x="192" y="49"/>
                    <a:pt x="193" y="49"/>
                    <a:pt x="193" y="49"/>
                  </a:cubicBezTo>
                  <a:cubicBezTo>
                    <a:pt x="194" y="49"/>
                    <a:pt x="194" y="48"/>
                    <a:pt x="195" y="47"/>
                  </a:cubicBezTo>
                  <a:cubicBezTo>
                    <a:pt x="196" y="46"/>
                    <a:pt x="196" y="45"/>
                    <a:pt x="197" y="44"/>
                  </a:cubicBezTo>
                  <a:cubicBezTo>
                    <a:pt x="198" y="37"/>
                    <a:pt x="201" y="27"/>
                    <a:pt x="204" y="15"/>
                  </a:cubicBezTo>
                  <a:cubicBezTo>
                    <a:pt x="205" y="13"/>
                    <a:pt x="206" y="11"/>
                    <a:pt x="206" y="11"/>
                  </a:cubicBezTo>
                  <a:cubicBezTo>
                    <a:pt x="207" y="10"/>
                    <a:pt x="207" y="9"/>
                    <a:pt x="207" y="9"/>
                  </a:cubicBezTo>
                  <a:cubicBezTo>
                    <a:pt x="206" y="8"/>
                    <a:pt x="205" y="7"/>
                    <a:pt x="204" y="6"/>
                  </a:cubicBezTo>
                  <a:cubicBezTo>
                    <a:pt x="204" y="6"/>
                    <a:pt x="203" y="6"/>
                    <a:pt x="202" y="6"/>
                  </a:cubicBezTo>
                  <a:cubicBezTo>
                    <a:pt x="201" y="6"/>
                    <a:pt x="200" y="6"/>
                    <a:pt x="199" y="6"/>
                  </a:cubicBezTo>
                  <a:cubicBezTo>
                    <a:pt x="198" y="6"/>
                    <a:pt x="196" y="6"/>
                    <a:pt x="194" y="6"/>
                  </a:cubicBezTo>
                  <a:cubicBezTo>
                    <a:pt x="194" y="5"/>
                    <a:pt x="193" y="4"/>
                    <a:pt x="192" y="4"/>
                  </a:cubicBezTo>
                  <a:cubicBezTo>
                    <a:pt x="192" y="4"/>
                    <a:pt x="192" y="3"/>
                    <a:pt x="192" y="4"/>
                  </a:cubicBezTo>
                  <a:cubicBezTo>
                    <a:pt x="191" y="4"/>
                    <a:pt x="191" y="4"/>
                    <a:pt x="192" y="4"/>
                  </a:cubicBezTo>
                  <a:cubicBezTo>
                    <a:pt x="192" y="6"/>
                    <a:pt x="192" y="7"/>
                    <a:pt x="191" y="9"/>
                  </a:cubicBezTo>
                  <a:cubicBezTo>
                    <a:pt x="191" y="11"/>
                    <a:pt x="190" y="13"/>
                    <a:pt x="190" y="15"/>
                  </a:cubicBezTo>
                  <a:cubicBezTo>
                    <a:pt x="189" y="16"/>
                    <a:pt x="189" y="18"/>
                    <a:pt x="189" y="19"/>
                  </a:cubicBezTo>
                  <a:cubicBezTo>
                    <a:pt x="189" y="20"/>
                    <a:pt x="189" y="20"/>
                    <a:pt x="190" y="20"/>
                  </a:cubicBezTo>
                  <a:cubicBezTo>
                    <a:pt x="190" y="21"/>
                    <a:pt x="191" y="21"/>
                    <a:pt x="191" y="20"/>
                  </a:cubicBezTo>
                  <a:cubicBezTo>
                    <a:pt x="191" y="19"/>
                    <a:pt x="191" y="19"/>
                    <a:pt x="191" y="19"/>
                  </a:cubicBezTo>
                  <a:close/>
                  <a:moveTo>
                    <a:pt x="200" y="19"/>
                  </a:moveTo>
                  <a:cubicBezTo>
                    <a:pt x="199" y="18"/>
                    <a:pt x="198" y="18"/>
                    <a:pt x="197" y="18"/>
                  </a:cubicBezTo>
                  <a:cubicBezTo>
                    <a:pt x="195" y="18"/>
                    <a:pt x="193" y="18"/>
                    <a:pt x="192" y="18"/>
                  </a:cubicBezTo>
                  <a:cubicBezTo>
                    <a:pt x="192" y="17"/>
                    <a:pt x="192" y="17"/>
                    <a:pt x="192" y="16"/>
                  </a:cubicBezTo>
                  <a:cubicBezTo>
                    <a:pt x="192" y="15"/>
                    <a:pt x="192" y="14"/>
                    <a:pt x="193" y="13"/>
                  </a:cubicBezTo>
                  <a:cubicBezTo>
                    <a:pt x="193" y="13"/>
                    <a:pt x="193" y="13"/>
                    <a:pt x="193" y="14"/>
                  </a:cubicBezTo>
                  <a:cubicBezTo>
                    <a:pt x="195" y="14"/>
                    <a:pt x="197" y="14"/>
                    <a:pt x="198" y="14"/>
                  </a:cubicBezTo>
                  <a:cubicBezTo>
                    <a:pt x="199" y="14"/>
                    <a:pt x="200" y="14"/>
                    <a:pt x="199" y="14"/>
                  </a:cubicBezTo>
                  <a:cubicBezTo>
                    <a:pt x="199" y="13"/>
                    <a:pt x="199" y="13"/>
                    <a:pt x="198" y="12"/>
                  </a:cubicBezTo>
                  <a:cubicBezTo>
                    <a:pt x="197" y="12"/>
                    <a:pt x="196" y="12"/>
                    <a:pt x="195" y="12"/>
                  </a:cubicBezTo>
                  <a:cubicBezTo>
                    <a:pt x="194" y="12"/>
                    <a:pt x="194" y="12"/>
                    <a:pt x="193" y="12"/>
                  </a:cubicBezTo>
                  <a:cubicBezTo>
                    <a:pt x="194" y="10"/>
                    <a:pt x="194" y="9"/>
                    <a:pt x="195" y="8"/>
                  </a:cubicBezTo>
                  <a:cubicBezTo>
                    <a:pt x="195" y="8"/>
                    <a:pt x="195" y="8"/>
                    <a:pt x="195" y="8"/>
                  </a:cubicBezTo>
                  <a:cubicBezTo>
                    <a:pt x="197" y="8"/>
                    <a:pt x="199" y="8"/>
                    <a:pt x="201" y="8"/>
                  </a:cubicBezTo>
                  <a:cubicBezTo>
                    <a:pt x="202" y="8"/>
                    <a:pt x="202" y="8"/>
                    <a:pt x="202" y="9"/>
                  </a:cubicBezTo>
                  <a:cubicBezTo>
                    <a:pt x="202" y="10"/>
                    <a:pt x="202" y="11"/>
                    <a:pt x="202" y="12"/>
                  </a:cubicBezTo>
                  <a:cubicBezTo>
                    <a:pt x="201" y="15"/>
                    <a:pt x="201" y="17"/>
                    <a:pt x="200" y="20"/>
                  </a:cubicBezTo>
                  <a:cubicBezTo>
                    <a:pt x="200" y="19"/>
                    <a:pt x="200" y="19"/>
                    <a:pt x="200" y="19"/>
                  </a:cubicBezTo>
                  <a:close/>
                  <a:moveTo>
                    <a:pt x="90" y="28"/>
                  </a:moveTo>
                  <a:cubicBezTo>
                    <a:pt x="91" y="29"/>
                    <a:pt x="94" y="31"/>
                    <a:pt x="98" y="34"/>
                  </a:cubicBezTo>
                  <a:cubicBezTo>
                    <a:pt x="102" y="37"/>
                    <a:pt x="105" y="39"/>
                    <a:pt x="108" y="41"/>
                  </a:cubicBezTo>
                  <a:cubicBezTo>
                    <a:pt x="110" y="42"/>
                    <a:pt x="111" y="42"/>
                    <a:pt x="112" y="42"/>
                  </a:cubicBezTo>
                  <a:cubicBezTo>
                    <a:pt x="114" y="41"/>
                    <a:pt x="117" y="39"/>
                    <a:pt x="119" y="39"/>
                  </a:cubicBezTo>
                  <a:cubicBezTo>
                    <a:pt x="120" y="38"/>
                    <a:pt x="121" y="38"/>
                    <a:pt x="121" y="38"/>
                  </a:cubicBezTo>
                  <a:cubicBezTo>
                    <a:pt x="120" y="37"/>
                    <a:pt x="120" y="37"/>
                    <a:pt x="119" y="37"/>
                  </a:cubicBezTo>
                  <a:cubicBezTo>
                    <a:pt x="117" y="37"/>
                    <a:pt x="115" y="37"/>
                    <a:pt x="113" y="36"/>
                  </a:cubicBezTo>
                  <a:cubicBezTo>
                    <a:pt x="111" y="36"/>
                    <a:pt x="109" y="36"/>
                    <a:pt x="108" y="36"/>
                  </a:cubicBezTo>
                  <a:cubicBezTo>
                    <a:pt x="106" y="35"/>
                    <a:pt x="103" y="34"/>
                    <a:pt x="100" y="32"/>
                  </a:cubicBezTo>
                  <a:cubicBezTo>
                    <a:pt x="95" y="29"/>
                    <a:pt x="92" y="27"/>
                    <a:pt x="90" y="26"/>
                  </a:cubicBezTo>
                  <a:cubicBezTo>
                    <a:pt x="90" y="25"/>
                    <a:pt x="90" y="24"/>
                    <a:pt x="90" y="24"/>
                  </a:cubicBezTo>
                  <a:cubicBezTo>
                    <a:pt x="93" y="22"/>
                    <a:pt x="97" y="20"/>
                    <a:pt x="102" y="18"/>
                  </a:cubicBezTo>
                  <a:cubicBezTo>
                    <a:pt x="103" y="18"/>
                    <a:pt x="104" y="18"/>
                    <a:pt x="104" y="17"/>
                  </a:cubicBezTo>
                  <a:cubicBezTo>
                    <a:pt x="105" y="17"/>
                    <a:pt x="105" y="17"/>
                    <a:pt x="106" y="16"/>
                  </a:cubicBezTo>
                  <a:cubicBezTo>
                    <a:pt x="105" y="16"/>
                    <a:pt x="105" y="15"/>
                    <a:pt x="104" y="15"/>
                  </a:cubicBezTo>
                  <a:cubicBezTo>
                    <a:pt x="103" y="15"/>
                    <a:pt x="102" y="15"/>
                    <a:pt x="101" y="15"/>
                  </a:cubicBezTo>
                  <a:cubicBezTo>
                    <a:pt x="100" y="15"/>
                    <a:pt x="99" y="15"/>
                    <a:pt x="99" y="15"/>
                  </a:cubicBezTo>
                  <a:cubicBezTo>
                    <a:pt x="96" y="17"/>
                    <a:pt x="93" y="19"/>
                    <a:pt x="89" y="21"/>
                  </a:cubicBezTo>
                  <a:cubicBezTo>
                    <a:pt x="89" y="20"/>
                    <a:pt x="88" y="19"/>
                    <a:pt x="88" y="17"/>
                  </a:cubicBezTo>
                  <a:cubicBezTo>
                    <a:pt x="88" y="16"/>
                    <a:pt x="87" y="15"/>
                    <a:pt x="87" y="14"/>
                  </a:cubicBezTo>
                  <a:cubicBezTo>
                    <a:pt x="87" y="12"/>
                    <a:pt x="86" y="11"/>
                    <a:pt x="86" y="9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5" y="7"/>
                    <a:pt x="83" y="7"/>
                    <a:pt x="82" y="7"/>
                  </a:cubicBezTo>
                  <a:cubicBezTo>
                    <a:pt x="81" y="7"/>
                    <a:pt x="80" y="7"/>
                    <a:pt x="80" y="8"/>
                  </a:cubicBezTo>
                  <a:cubicBezTo>
                    <a:pt x="79" y="8"/>
                    <a:pt x="79" y="9"/>
                    <a:pt x="80" y="9"/>
                  </a:cubicBezTo>
                  <a:cubicBezTo>
                    <a:pt x="81" y="10"/>
                    <a:pt x="82" y="11"/>
                    <a:pt x="83" y="12"/>
                  </a:cubicBezTo>
                  <a:cubicBezTo>
                    <a:pt x="84" y="16"/>
                    <a:pt x="85" y="20"/>
                    <a:pt x="86" y="23"/>
                  </a:cubicBezTo>
                  <a:cubicBezTo>
                    <a:pt x="83" y="25"/>
                    <a:pt x="79" y="27"/>
                    <a:pt x="76" y="29"/>
                  </a:cubicBezTo>
                  <a:cubicBezTo>
                    <a:pt x="75" y="29"/>
                    <a:pt x="75" y="30"/>
                    <a:pt x="76" y="30"/>
                  </a:cubicBezTo>
                  <a:cubicBezTo>
                    <a:pt x="76" y="30"/>
                    <a:pt x="77" y="30"/>
                    <a:pt x="78" y="30"/>
                  </a:cubicBezTo>
                  <a:cubicBezTo>
                    <a:pt x="79" y="30"/>
                    <a:pt x="79" y="30"/>
                    <a:pt x="80" y="30"/>
                  </a:cubicBezTo>
                  <a:cubicBezTo>
                    <a:pt x="82" y="28"/>
                    <a:pt x="84" y="27"/>
                    <a:pt x="87" y="25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8" y="30"/>
                    <a:pt x="88" y="33"/>
                    <a:pt x="87" y="36"/>
                  </a:cubicBezTo>
                  <a:cubicBezTo>
                    <a:pt x="87" y="38"/>
                    <a:pt x="86" y="41"/>
                    <a:pt x="85" y="43"/>
                  </a:cubicBezTo>
                  <a:cubicBezTo>
                    <a:pt x="84" y="45"/>
                    <a:pt x="82" y="48"/>
                    <a:pt x="79" y="51"/>
                  </a:cubicBezTo>
                  <a:cubicBezTo>
                    <a:pt x="79" y="51"/>
                    <a:pt x="79" y="52"/>
                    <a:pt x="79" y="52"/>
                  </a:cubicBezTo>
                  <a:cubicBezTo>
                    <a:pt x="79" y="52"/>
                    <a:pt x="79" y="52"/>
                    <a:pt x="80" y="52"/>
                  </a:cubicBezTo>
                  <a:cubicBezTo>
                    <a:pt x="80" y="52"/>
                    <a:pt x="81" y="51"/>
                    <a:pt x="83" y="49"/>
                  </a:cubicBezTo>
                  <a:cubicBezTo>
                    <a:pt x="84" y="48"/>
                    <a:pt x="86" y="46"/>
                    <a:pt x="88" y="44"/>
                  </a:cubicBezTo>
                  <a:cubicBezTo>
                    <a:pt x="89" y="42"/>
                    <a:pt x="90" y="40"/>
                    <a:pt x="90" y="38"/>
                  </a:cubicBezTo>
                  <a:cubicBezTo>
                    <a:pt x="91" y="36"/>
                    <a:pt x="91" y="33"/>
                    <a:pt x="91" y="30"/>
                  </a:cubicBezTo>
                  <a:cubicBezTo>
                    <a:pt x="90" y="29"/>
                    <a:pt x="90" y="29"/>
                    <a:pt x="90" y="28"/>
                  </a:cubicBezTo>
                  <a:close/>
                  <a:moveTo>
                    <a:pt x="10" y="68"/>
                  </a:moveTo>
                  <a:cubicBezTo>
                    <a:pt x="11" y="68"/>
                    <a:pt x="12" y="67"/>
                    <a:pt x="12" y="67"/>
                  </a:cubicBezTo>
                  <a:cubicBezTo>
                    <a:pt x="13" y="67"/>
                    <a:pt x="13" y="66"/>
                    <a:pt x="13" y="66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65"/>
                    <a:pt x="13" y="65"/>
                    <a:pt x="12" y="65"/>
                  </a:cubicBezTo>
                  <a:cubicBezTo>
                    <a:pt x="11" y="65"/>
                    <a:pt x="11" y="65"/>
                    <a:pt x="10" y="65"/>
                  </a:cubicBezTo>
                  <a:cubicBezTo>
                    <a:pt x="10" y="65"/>
                    <a:pt x="10" y="66"/>
                    <a:pt x="10" y="66"/>
                  </a:cubicBezTo>
                  <a:cubicBezTo>
                    <a:pt x="10" y="65"/>
                    <a:pt x="10" y="65"/>
                    <a:pt x="9" y="64"/>
                  </a:cubicBezTo>
                  <a:cubicBezTo>
                    <a:pt x="9" y="63"/>
                    <a:pt x="9" y="63"/>
                    <a:pt x="9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8" y="62"/>
                    <a:pt x="8" y="62"/>
                    <a:pt x="7" y="62"/>
                  </a:cubicBezTo>
                  <a:cubicBezTo>
                    <a:pt x="6" y="62"/>
                    <a:pt x="6" y="62"/>
                    <a:pt x="6" y="62"/>
                  </a:cubicBezTo>
                  <a:cubicBezTo>
                    <a:pt x="5" y="63"/>
                    <a:pt x="5" y="63"/>
                    <a:pt x="6" y="63"/>
                  </a:cubicBezTo>
                  <a:cubicBezTo>
                    <a:pt x="6" y="63"/>
                    <a:pt x="7" y="64"/>
                    <a:pt x="7" y="64"/>
                  </a:cubicBezTo>
                  <a:cubicBezTo>
                    <a:pt x="7" y="65"/>
                    <a:pt x="8" y="66"/>
                    <a:pt x="8" y="67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7" y="68"/>
                    <a:pt x="6" y="69"/>
                    <a:pt x="5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5" y="70"/>
                    <a:pt x="6" y="70"/>
                    <a:pt x="6" y="70"/>
                  </a:cubicBezTo>
                  <a:cubicBezTo>
                    <a:pt x="7" y="70"/>
                    <a:pt x="8" y="69"/>
                    <a:pt x="9" y="69"/>
                  </a:cubicBezTo>
                  <a:cubicBezTo>
                    <a:pt x="9" y="69"/>
                    <a:pt x="9" y="70"/>
                    <a:pt x="9" y="71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2"/>
                    <a:pt x="10" y="71"/>
                    <a:pt x="10" y="70"/>
                  </a:cubicBezTo>
                  <a:cubicBezTo>
                    <a:pt x="10" y="70"/>
                    <a:pt x="10" y="69"/>
                    <a:pt x="10" y="68"/>
                  </a:cubicBezTo>
                  <a:close/>
                  <a:moveTo>
                    <a:pt x="17" y="72"/>
                  </a:moveTo>
                  <a:cubicBezTo>
                    <a:pt x="18" y="71"/>
                    <a:pt x="18" y="71"/>
                    <a:pt x="19" y="71"/>
                  </a:cubicBezTo>
                  <a:cubicBezTo>
                    <a:pt x="20" y="71"/>
                    <a:pt x="20" y="70"/>
                    <a:pt x="20" y="70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0" y="69"/>
                    <a:pt x="20" y="69"/>
                    <a:pt x="19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7" y="69"/>
                    <a:pt x="17" y="70"/>
                    <a:pt x="16" y="70"/>
                  </a:cubicBezTo>
                  <a:cubicBezTo>
                    <a:pt x="16" y="70"/>
                    <a:pt x="16" y="69"/>
                    <a:pt x="16" y="69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6" y="67"/>
                    <a:pt x="15" y="67"/>
                    <a:pt x="15" y="67"/>
                  </a:cubicBezTo>
                  <a:cubicBezTo>
                    <a:pt x="15" y="67"/>
                    <a:pt x="15" y="67"/>
                    <a:pt x="14" y="67"/>
                  </a:cubicBezTo>
                  <a:cubicBezTo>
                    <a:pt x="13" y="67"/>
                    <a:pt x="13" y="67"/>
                    <a:pt x="12" y="68"/>
                  </a:cubicBezTo>
                  <a:cubicBezTo>
                    <a:pt x="12" y="68"/>
                    <a:pt x="12" y="68"/>
                    <a:pt x="13" y="68"/>
                  </a:cubicBezTo>
                  <a:cubicBezTo>
                    <a:pt x="13" y="69"/>
                    <a:pt x="14" y="69"/>
                    <a:pt x="14" y="69"/>
                  </a:cubicBezTo>
                  <a:cubicBezTo>
                    <a:pt x="14" y="70"/>
                    <a:pt x="14" y="70"/>
                    <a:pt x="15" y="71"/>
                  </a:cubicBezTo>
                  <a:cubicBezTo>
                    <a:pt x="14" y="72"/>
                    <a:pt x="13" y="72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4"/>
                    <a:pt x="13" y="74"/>
                    <a:pt x="13" y="73"/>
                  </a:cubicBezTo>
                  <a:cubicBezTo>
                    <a:pt x="14" y="73"/>
                    <a:pt x="15" y="73"/>
                    <a:pt x="15" y="72"/>
                  </a:cubicBezTo>
                  <a:cubicBezTo>
                    <a:pt x="15" y="72"/>
                    <a:pt x="15" y="72"/>
                    <a:pt x="15" y="73"/>
                  </a:cubicBezTo>
                  <a:cubicBezTo>
                    <a:pt x="16" y="74"/>
                    <a:pt x="16" y="75"/>
                    <a:pt x="17" y="76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17" y="77"/>
                    <a:pt x="17" y="76"/>
                    <a:pt x="17" y="76"/>
                  </a:cubicBezTo>
                  <a:cubicBezTo>
                    <a:pt x="17" y="75"/>
                    <a:pt x="17" y="74"/>
                    <a:pt x="17" y="73"/>
                  </a:cubicBezTo>
                  <a:cubicBezTo>
                    <a:pt x="17" y="73"/>
                    <a:pt x="17" y="72"/>
                    <a:pt x="17" y="72"/>
                  </a:cubicBezTo>
                  <a:close/>
                  <a:moveTo>
                    <a:pt x="14" y="88"/>
                  </a:moveTo>
                  <a:cubicBezTo>
                    <a:pt x="16" y="88"/>
                    <a:pt x="16" y="87"/>
                    <a:pt x="17" y="86"/>
                  </a:cubicBezTo>
                  <a:cubicBezTo>
                    <a:pt x="18" y="83"/>
                    <a:pt x="18" y="81"/>
                    <a:pt x="20" y="78"/>
                  </a:cubicBezTo>
                  <a:cubicBezTo>
                    <a:pt x="21" y="75"/>
                    <a:pt x="23" y="71"/>
                    <a:pt x="25" y="66"/>
                  </a:cubicBezTo>
                  <a:cubicBezTo>
                    <a:pt x="26" y="64"/>
                    <a:pt x="27" y="62"/>
                    <a:pt x="28" y="61"/>
                  </a:cubicBezTo>
                  <a:cubicBezTo>
                    <a:pt x="28" y="61"/>
                    <a:pt x="29" y="61"/>
                    <a:pt x="29" y="61"/>
                  </a:cubicBezTo>
                  <a:cubicBezTo>
                    <a:pt x="29" y="61"/>
                    <a:pt x="29" y="61"/>
                    <a:pt x="29" y="62"/>
                  </a:cubicBezTo>
                  <a:cubicBezTo>
                    <a:pt x="30" y="63"/>
                    <a:pt x="31" y="63"/>
                    <a:pt x="31" y="64"/>
                  </a:cubicBezTo>
                  <a:cubicBezTo>
                    <a:pt x="31" y="65"/>
                    <a:pt x="32" y="65"/>
                    <a:pt x="32" y="65"/>
                  </a:cubicBezTo>
                  <a:cubicBezTo>
                    <a:pt x="32" y="65"/>
                    <a:pt x="32" y="64"/>
                    <a:pt x="32" y="64"/>
                  </a:cubicBezTo>
                  <a:cubicBezTo>
                    <a:pt x="32" y="61"/>
                    <a:pt x="33" y="59"/>
                    <a:pt x="33" y="58"/>
                  </a:cubicBezTo>
                  <a:cubicBezTo>
                    <a:pt x="34" y="57"/>
                    <a:pt x="34" y="56"/>
                    <a:pt x="33" y="56"/>
                  </a:cubicBezTo>
                  <a:cubicBezTo>
                    <a:pt x="33" y="56"/>
                    <a:pt x="31" y="56"/>
                    <a:pt x="28" y="57"/>
                  </a:cubicBezTo>
                  <a:cubicBezTo>
                    <a:pt x="28" y="58"/>
                    <a:pt x="27" y="58"/>
                    <a:pt x="27" y="59"/>
                  </a:cubicBezTo>
                  <a:cubicBezTo>
                    <a:pt x="26" y="60"/>
                    <a:pt x="25" y="62"/>
                    <a:pt x="25" y="63"/>
                  </a:cubicBezTo>
                  <a:cubicBezTo>
                    <a:pt x="21" y="59"/>
                    <a:pt x="18" y="56"/>
                    <a:pt x="17" y="54"/>
                  </a:cubicBezTo>
                  <a:cubicBezTo>
                    <a:pt x="17" y="53"/>
                    <a:pt x="17" y="53"/>
                    <a:pt x="16" y="53"/>
                  </a:cubicBezTo>
                  <a:cubicBezTo>
                    <a:pt x="16" y="53"/>
                    <a:pt x="14" y="53"/>
                    <a:pt x="13" y="54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1" y="57"/>
                    <a:pt x="10" y="59"/>
                    <a:pt x="10" y="61"/>
                  </a:cubicBezTo>
                  <a:cubicBezTo>
                    <a:pt x="9" y="61"/>
                    <a:pt x="9" y="62"/>
                    <a:pt x="10" y="62"/>
                  </a:cubicBezTo>
                  <a:cubicBezTo>
                    <a:pt x="10" y="62"/>
                    <a:pt x="11" y="61"/>
                    <a:pt x="11" y="61"/>
                  </a:cubicBezTo>
                  <a:cubicBezTo>
                    <a:pt x="12" y="61"/>
                    <a:pt x="12" y="60"/>
                    <a:pt x="12" y="59"/>
                  </a:cubicBezTo>
                  <a:cubicBezTo>
                    <a:pt x="13" y="59"/>
                    <a:pt x="13" y="58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4" y="57"/>
                    <a:pt x="14" y="57"/>
                    <a:pt x="15" y="57"/>
                  </a:cubicBezTo>
                  <a:cubicBezTo>
                    <a:pt x="15" y="58"/>
                    <a:pt x="16" y="58"/>
                    <a:pt x="17" y="59"/>
                  </a:cubicBezTo>
                  <a:cubicBezTo>
                    <a:pt x="16" y="59"/>
                    <a:pt x="16" y="59"/>
                    <a:pt x="16" y="60"/>
                  </a:cubicBezTo>
                  <a:cubicBezTo>
                    <a:pt x="15" y="60"/>
                    <a:pt x="15" y="61"/>
                    <a:pt x="14" y="62"/>
                  </a:cubicBezTo>
                  <a:cubicBezTo>
                    <a:pt x="14" y="63"/>
                    <a:pt x="14" y="63"/>
                    <a:pt x="14" y="64"/>
                  </a:cubicBezTo>
                  <a:cubicBezTo>
                    <a:pt x="13" y="65"/>
                    <a:pt x="14" y="65"/>
                    <a:pt x="14" y="65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6" y="62"/>
                    <a:pt x="17" y="61"/>
                    <a:pt x="17" y="60"/>
                  </a:cubicBezTo>
                  <a:cubicBezTo>
                    <a:pt x="18" y="60"/>
                    <a:pt x="19" y="61"/>
                    <a:pt x="20" y="62"/>
                  </a:cubicBezTo>
                  <a:cubicBezTo>
                    <a:pt x="19" y="62"/>
                    <a:pt x="19" y="62"/>
                    <a:pt x="19" y="63"/>
                  </a:cubicBezTo>
                  <a:cubicBezTo>
                    <a:pt x="18" y="63"/>
                    <a:pt x="18" y="64"/>
                    <a:pt x="18" y="65"/>
                  </a:cubicBezTo>
                  <a:cubicBezTo>
                    <a:pt x="18" y="66"/>
                    <a:pt x="17" y="67"/>
                    <a:pt x="17" y="67"/>
                  </a:cubicBezTo>
                  <a:cubicBezTo>
                    <a:pt x="17" y="68"/>
                    <a:pt x="17" y="68"/>
                    <a:pt x="18" y="68"/>
                  </a:cubicBezTo>
                  <a:cubicBezTo>
                    <a:pt x="18" y="68"/>
                    <a:pt x="18" y="67"/>
                    <a:pt x="19" y="67"/>
                  </a:cubicBezTo>
                  <a:cubicBezTo>
                    <a:pt x="19" y="65"/>
                    <a:pt x="20" y="64"/>
                    <a:pt x="21" y="63"/>
                  </a:cubicBezTo>
                  <a:cubicBezTo>
                    <a:pt x="21" y="64"/>
                    <a:pt x="22" y="65"/>
                    <a:pt x="23" y="66"/>
                  </a:cubicBezTo>
                  <a:cubicBezTo>
                    <a:pt x="23" y="67"/>
                    <a:pt x="23" y="67"/>
                    <a:pt x="22" y="68"/>
                  </a:cubicBezTo>
                  <a:cubicBezTo>
                    <a:pt x="21" y="71"/>
                    <a:pt x="19" y="76"/>
                    <a:pt x="16" y="81"/>
                  </a:cubicBezTo>
                  <a:cubicBezTo>
                    <a:pt x="16" y="81"/>
                    <a:pt x="16" y="82"/>
                    <a:pt x="16" y="82"/>
                  </a:cubicBezTo>
                  <a:cubicBezTo>
                    <a:pt x="15" y="81"/>
                    <a:pt x="13" y="81"/>
                    <a:pt x="12" y="80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3" y="79"/>
                    <a:pt x="13" y="77"/>
                    <a:pt x="14" y="76"/>
                  </a:cubicBezTo>
                  <a:cubicBezTo>
                    <a:pt x="14" y="75"/>
                    <a:pt x="14" y="75"/>
                    <a:pt x="13" y="75"/>
                  </a:cubicBezTo>
                  <a:cubicBezTo>
                    <a:pt x="13" y="75"/>
                    <a:pt x="12" y="76"/>
                    <a:pt x="12" y="76"/>
                  </a:cubicBezTo>
                  <a:cubicBezTo>
                    <a:pt x="11" y="77"/>
                    <a:pt x="11" y="78"/>
                    <a:pt x="11" y="79"/>
                  </a:cubicBezTo>
                  <a:cubicBezTo>
                    <a:pt x="11" y="79"/>
                    <a:pt x="11" y="79"/>
                    <a:pt x="11" y="80"/>
                  </a:cubicBezTo>
                  <a:cubicBezTo>
                    <a:pt x="10" y="79"/>
                    <a:pt x="10" y="79"/>
                    <a:pt x="9" y="79"/>
                  </a:cubicBezTo>
                  <a:cubicBezTo>
                    <a:pt x="9" y="79"/>
                    <a:pt x="8" y="79"/>
                    <a:pt x="8" y="79"/>
                  </a:cubicBezTo>
                  <a:cubicBezTo>
                    <a:pt x="8" y="77"/>
                    <a:pt x="9" y="75"/>
                    <a:pt x="9" y="74"/>
                  </a:cubicBezTo>
                  <a:cubicBezTo>
                    <a:pt x="10" y="73"/>
                    <a:pt x="10" y="73"/>
                    <a:pt x="9" y="73"/>
                  </a:cubicBezTo>
                  <a:cubicBezTo>
                    <a:pt x="9" y="73"/>
                    <a:pt x="8" y="73"/>
                    <a:pt x="8" y="74"/>
                  </a:cubicBezTo>
                  <a:cubicBezTo>
                    <a:pt x="7" y="75"/>
                    <a:pt x="7" y="75"/>
                    <a:pt x="7" y="77"/>
                  </a:cubicBezTo>
                  <a:cubicBezTo>
                    <a:pt x="7" y="77"/>
                    <a:pt x="7" y="78"/>
                    <a:pt x="7" y="78"/>
                  </a:cubicBezTo>
                  <a:cubicBezTo>
                    <a:pt x="6" y="78"/>
                    <a:pt x="6" y="78"/>
                    <a:pt x="5" y="77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5" y="76"/>
                    <a:pt x="4" y="76"/>
                    <a:pt x="4" y="75"/>
                  </a:cubicBezTo>
                  <a:cubicBezTo>
                    <a:pt x="4" y="75"/>
                    <a:pt x="4" y="74"/>
                    <a:pt x="4" y="73"/>
                  </a:cubicBezTo>
                  <a:cubicBezTo>
                    <a:pt x="4" y="73"/>
                    <a:pt x="4" y="72"/>
                    <a:pt x="4" y="71"/>
                  </a:cubicBezTo>
                  <a:cubicBezTo>
                    <a:pt x="4" y="71"/>
                    <a:pt x="4" y="70"/>
                    <a:pt x="4" y="70"/>
                  </a:cubicBezTo>
                  <a:cubicBezTo>
                    <a:pt x="3" y="70"/>
                    <a:pt x="2" y="71"/>
                    <a:pt x="2" y="71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0" y="73"/>
                    <a:pt x="1" y="73"/>
                    <a:pt x="1" y="73"/>
                  </a:cubicBezTo>
                  <a:cubicBezTo>
                    <a:pt x="1" y="73"/>
                    <a:pt x="2" y="73"/>
                    <a:pt x="2" y="74"/>
                  </a:cubicBezTo>
                  <a:cubicBezTo>
                    <a:pt x="2" y="75"/>
                    <a:pt x="3" y="75"/>
                    <a:pt x="3" y="76"/>
                  </a:cubicBezTo>
                  <a:cubicBezTo>
                    <a:pt x="3" y="76"/>
                    <a:pt x="3" y="77"/>
                    <a:pt x="4" y="77"/>
                  </a:cubicBezTo>
                  <a:cubicBezTo>
                    <a:pt x="3" y="78"/>
                    <a:pt x="2" y="78"/>
                    <a:pt x="2" y="79"/>
                  </a:cubicBezTo>
                  <a:cubicBezTo>
                    <a:pt x="1" y="79"/>
                    <a:pt x="1" y="80"/>
                    <a:pt x="1" y="80"/>
                  </a:cubicBezTo>
                  <a:cubicBezTo>
                    <a:pt x="1" y="80"/>
                    <a:pt x="2" y="81"/>
                    <a:pt x="2" y="80"/>
                  </a:cubicBezTo>
                  <a:cubicBezTo>
                    <a:pt x="3" y="80"/>
                    <a:pt x="5" y="80"/>
                    <a:pt x="6" y="81"/>
                  </a:cubicBezTo>
                  <a:cubicBezTo>
                    <a:pt x="7" y="81"/>
                    <a:pt x="11" y="82"/>
                    <a:pt x="15" y="84"/>
                  </a:cubicBezTo>
                  <a:cubicBezTo>
                    <a:pt x="15" y="85"/>
                    <a:pt x="14" y="86"/>
                    <a:pt x="13" y="88"/>
                  </a:cubicBezTo>
                  <a:cubicBezTo>
                    <a:pt x="13" y="88"/>
                    <a:pt x="13" y="88"/>
                    <a:pt x="13" y="88"/>
                  </a:cubicBezTo>
                  <a:cubicBezTo>
                    <a:pt x="13" y="88"/>
                    <a:pt x="13" y="88"/>
                    <a:pt x="13" y="88"/>
                  </a:cubicBezTo>
                  <a:cubicBezTo>
                    <a:pt x="12" y="88"/>
                    <a:pt x="12" y="88"/>
                    <a:pt x="11" y="88"/>
                  </a:cubicBezTo>
                  <a:cubicBezTo>
                    <a:pt x="10" y="88"/>
                    <a:pt x="10" y="89"/>
                    <a:pt x="11" y="89"/>
                  </a:cubicBezTo>
                  <a:cubicBezTo>
                    <a:pt x="11" y="89"/>
                    <a:pt x="12" y="89"/>
                    <a:pt x="12" y="89"/>
                  </a:cubicBezTo>
                  <a:cubicBezTo>
                    <a:pt x="12" y="90"/>
                    <a:pt x="13" y="90"/>
                    <a:pt x="13" y="91"/>
                  </a:cubicBezTo>
                  <a:cubicBezTo>
                    <a:pt x="13" y="92"/>
                    <a:pt x="14" y="93"/>
                    <a:pt x="14" y="94"/>
                  </a:cubicBezTo>
                  <a:cubicBezTo>
                    <a:pt x="14" y="95"/>
                    <a:pt x="15" y="95"/>
                    <a:pt x="15" y="95"/>
                  </a:cubicBezTo>
                  <a:cubicBezTo>
                    <a:pt x="16" y="96"/>
                    <a:pt x="17" y="96"/>
                    <a:pt x="18" y="96"/>
                  </a:cubicBezTo>
                  <a:cubicBezTo>
                    <a:pt x="19" y="96"/>
                    <a:pt x="19" y="95"/>
                    <a:pt x="19" y="94"/>
                  </a:cubicBezTo>
                  <a:cubicBezTo>
                    <a:pt x="18" y="93"/>
                    <a:pt x="18" y="92"/>
                    <a:pt x="17" y="91"/>
                  </a:cubicBezTo>
                  <a:cubicBezTo>
                    <a:pt x="16" y="90"/>
                    <a:pt x="15" y="89"/>
                    <a:pt x="14" y="88"/>
                  </a:cubicBezTo>
                  <a:close/>
                  <a:moveTo>
                    <a:pt x="34" y="79"/>
                  </a:moveTo>
                  <a:cubicBezTo>
                    <a:pt x="36" y="76"/>
                    <a:pt x="38" y="72"/>
                    <a:pt x="41" y="68"/>
                  </a:cubicBezTo>
                  <a:cubicBezTo>
                    <a:pt x="41" y="67"/>
                    <a:pt x="42" y="66"/>
                    <a:pt x="42" y="66"/>
                  </a:cubicBezTo>
                  <a:cubicBezTo>
                    <a:pt x="43" y="65"/>
                    <a:pt x="43" y="64"/>
                    <a:pt x="43" y="64"/>
                  </a:cubicBezTo>
                  <a:cubicBezTo>
                    <a:pt x="43" y="64"/>
                    <a:pt x="42" y="64"/>
                    <a:pt x="41" y="64"/>
                  </a:cubicBezTo>
                  <a:cubicBezTo>
                    <a:pt x="40" y="64"/>
                    <a:pt x="39" y="65"/>
                    <a:pt x="38" y="65"/>
                  </a:cubicBezTo>
                  <a:cubicBezTo>
                    <a:pt x="38" y="66"/>
                    <a:pt x="37" y="67"/>
                    <a:pt x="37" y="67"/>
                  </a:cubicBezTo>
                  <a:cubicBezTo>
                    <a:pt x="36" y="70"/>
                    <a:pt x="34" y="74"/>
                    <a:pt x="32" y="79"/>
                  </a:cubicBezTo>
                  <a:cubicBezTo>
                    <a:pt x="32" y="79"/>
                    <a:pt x="32" y="78"/>
                    <a:pt x="32" y="78"/>
                  </a:cubicBezTo>
                  <a:cubicBezTo>
                    <a:pt x="31" y="78"/>
                    <a:pt x="31" y="78"/>
                    <a:pt x="30" y="79"/>
                  </a:cubicBezTo>
                  <a:cubicBezTo>
                    <a:pt x="30" y="77"/>
                    <a:pt x="30" y="76"/>
                    <a:pt x="30" y="74"/>
                  </a:cubicBezTo>
                  <a:cubicBezTo>
                    <a:pt x="30" y="73"/>
                    <a:pt x="30" y="71"/>
                    <a:pt x="30" y="70"/>
                  </a:cubicBezTo>
                  <a:cubicBezTo>
                    <a:pt x="30" y="70"/>
                    <a:pt x="30" y="69"/>
                    <a:pt x="30" y="69"/>
                  </a:cubicBezTo>
                  <a:cubicBezTo>
                    <a:pt x="29" y="69"/>
                    <a:pt x="28" y="70"/>
                    <a:pt x="25" y="71"/>
                  </a:cubicBezTo>
                  <a:cubicBezTo>
                    <a:pt x="25" y="71"/>
                    <a:pt x="24" y="72"/>
                    <a:pt x="24" y="72"/>
                  </a:cubicBezTo>
                  <a:cubicBezTo>
                    <a:pt x="24" y="75"/>
                    <a:pt x="23" y="77"/>
                    <a:pt x="22" y="81"/>
                  </a:cubicBezTo>
                  <a:cubicBezTo>
                    <a:pt x="22" y="82"/>
                    <a:pt x="21" y="83"/>
                    <a:pt x="20" y="84"/>
                  </a:cubicBezTo>
                  <a:cubicBezTo>
                    <a:pt x="19" y="85"/>
                    <a:pt x="19" y="86"/>
                    <a:pt x="20" y="86"/>
                  </a:cubicBezTo>
                  <a:cubicBezTo>
                    <a:pt x="21" y="86"/>
                    <a:pt x="21" y="86"/>
                    <a:pt x="22" y="85"/>
                  </a:cubicBezTo>
                  <a:cubicBezTo>
                    <a:pt x="23" y="85"/>
                    <a:pt x="23" y="84"/>
                    <a:pt x="23" y="82"/>
                  </a:cubicBezTo>
                  <a:cubicBezTo>
                    <a:pt x="24" y="82"/>
                    <a:pt x="24" y="79"/>
                    <a:pt x="25" y="75"/>
                  </a:cubicBezTo>
                  <a:cubicBezTo>
                    <a:pt x="25" y="74"/>
                    <a:pt x="26" y="74"/>
                    <a:pt x="26" y="74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28" y="76"/>
                    <a:pt x="29" y="77"/>
                    <a:pt x="29" y="79"/>
                  </a:cubicBezTo>
                  <a:cubicBezTo>
                    <a:pt x="29" y="79"/>
                    <a:pt x="29" y="79"/>
                    <a:pt x="28" y="80"/>
                  </a:cubicBezTo>
                  <a:cubicBezTo>
                    <a:pt x="28" y="80"/>
                    <a:pt x="27" y="81"/>
                    <a:pt x="27" y="81"/>
                  </a:cubicBezTo>
                  <a:cubicBezTo>
                    <a:pt x="27" y="82"/>
                    <a:pt x="28" y="82"/>
                    <a:pt x="28" y="82"/>
                  </a:cubicBezTo>
                  <a:cubicBezTo>
                    <a:pt x="29" y="81"/>
                    <a:pt x="30" y="81"/>
                    <a:pt x="31" y="81"/>
                  </a:cubicBezTo>
                  <a:cubicBezTo>
                    <a:pt x="29" y="86"/>
                    <a:pt x="26" y="92"/>
                    <a:pt x="24" y="97"/>
                  </a:cubicBezTo>
                  <a:cubicBezTo>
                    <a:pt x="23" y="98"/>
                    <a:pt x="23" y="98"/>
                    <a:pt x="24" y="98"/>
                  </a:cubicBezTo>
                  <a:cubicBezTo>
                    <a:pt x="25" y="98"/>
                    <a:pt x="26" y="98"/>
                    <a:pt x="26" y="97"/>
                  </a:cubicBezTo>
                  <a:cubicBezTo>
                    <a:pt x="27" y="97"/>
                    <a:pt x="27" y="96"/>
                    <a:pt x="27" y="95"/>
                  </a:cubicBezTo>
                  <a:cubicBezTo>
                    <a:pt x="28" y="92"/>
                    <a:pt x="30" y="88"/>
                    <a:pt x="32" y="84"/>
                  </a:cubicBezTo>
                  <a:cubicBezTo>
                    <a:pt x="32" y="83"/>
                    <a:pt x="33" y="83"/>
                    <a:pt x="33" y="82"/>
                  </a:cubicBezTo>
                  <a:cubicBezTo>
                    <a:pt x="35" y="82"/>
                    <a:pt x="36" y="83"/>
                    <a:pt x="37" y="84"/>
                  </a:cubicBezTo>
                  <a:cubicBezTo>
                    <a:pt x="38" y="85"/>
                    <a:pt x="39" y="86"/>
                    <a:pt x="40" y="87"/>
                  </a:cubicBezTo>
                  <a:cubicBezTo>
                    <a:pt x="40" y="87"/>
                    <a:pt x="40" y="88"/>
                    <a:pt x="40" y="89"/>
                  </a:cubicBezTo>
                  <a:cubicBezTo>
                    <a:pt x="39" y="90"/>
                    <a:pt x="38" y="91"/>
                    <a:pt x="37" y="92"/>
                  </a:cubicBezTo>
                  <a:cubicBezTo>
                    <a:pt x="37" y="92"/>
                    <a:pt x="37" y="92"/>
                    <a:pt x="38" y="92"/>
                  </a:cubicBezTo>
                  <a:cubicBezTo>
                    <a:pt x="38" y="92"/>
                    <a:pt x="38" y="92"/>
                    <a:pt x="39" y="92"/>
                  </a:cubicBezTo>
                  <a:cubicBezTo>
                    <a:pt x="41" y="91"/>
                    <a:pt x="42" y="91"/>
                    <a:pt x="43" y="91"/>
                  </a:cubicBezTo>
                  <a:cubicBezTo>
                    <a:pt x="44" y="91"/>
                    <a:pt x="45" y="91"/>
                    <a:pt x="45" y="90"/>
                  </a:cubicBezTo>
                  <a:cubicBezTo>
                    <a:pt x="45" y="90"/>
                    <a:pt x="45" y="89"/>
                    <a:pt x="45" y="87"/>
                  </a:cubicBezTo>
                  <a:cubicBezTo>
                    <a:pt x="44" y="86"/>
                    <a:pt x="44" y="85"/>
                    <a:pt x="43" y="84"/>
                  </a:cubicBezTo>
                  <a:cubicBezTo>
                    <a:pt x="41" y="83"/>
                    <a:pt x="40" y="82"/>
                    <a:pt x="37" y="80"/>
                  </a:cubicBezTo>
                  <a:cubicBezTo>
                    <a:pt x="36" y="80"/>
                    <a:pt x="35" y="79"/>
                    <a:pt x="34" y="79"/>
                  </a:cubicBezTo>
                  <a:close/>
                  <a:moveTo>
                    <a:pt x="252" y="73"/>
                  </a:moveTo>
                  <a:cubicBezTo>
                    <a:pt x="252" y="73"/>
                    <a:pt x="252" y="74"/>
                    <a:pt x="252" y="74"/>
                  </a:cubicBezTo>
                  <a:cubicBezTo>
                    <a:pt x="255" y="77"/>
                    <a:pt x="257" y="79"/>
                    <a:pt x="259" y="81"/>
                  </a:cubicBezTo>
                  <a:cubicBezTo>
                    <a:pt x="259" y="82"/>
                    <a:pt x="258" y="82"/>
                    <a:pt x="259" y="82"/>
                  </a:cubicBezTo>
                  <a:cubicBezTo>
                    <a:pt x="259" y="83"/>
                    <a:pt x="260" y="83"/>
                    <a:pt x="261" y="83"/>
                  </a:cubicBezTo>
                  <a:cubicBezTo>
                    <a:pt x="261" y="83"/>
                    <a:pt x="262" y="82"/>
                    <a:pt x="262" y="82"/>
                  </a:cubicBezTo>
                  <a:cubicBezTo>
                    <a:pt x="262" y="82"/>
                    <a:pt x="262" y="82"/>
                    <a:pt x="262" y="82"/>
                  </a:cubicBezTo>
                  <a:cubicBezTo>
                    <a:pt x="264" y="81"/>
                    <a:pt x="265" y="79"/>
                    <a:pt x="268" y="78"/>
                  </a:cubicBezTo>
                  <a:cubicBezTo>
                    <a:pt x="268" y="77"/>
                    <a:pt x="269" y="77"/>
                    <a:pt x="270" y="77"/>
                  </a:cubicBezTo>
                  <a:cubicBezTo>
                    <a:pt x="270" y="77"/>
                    <a:pt x="271" y="77"/>
                    <a:pt x="271" y="76"/>
                  </a:cubicBezTo>
                  <a:cubicBezTo>
                    <a:pt x="271" y="75"/>
                    <a:pt x="271" y="74"/>
                    <a:pt x="270" y="72"/>
                  </a:cubicBezTo>
                  <a:cubicBezTo>
                    <a:pt x="270" y="72"/>
                    <a:pt x="270" y="71"/>
                    <a:pt x="269" y="71"/>
                  </a:cubicBezTo>
                  <a:cubicBezTo>
                    <a:pt x="268" y="70"/>
                    <a:pt x="266" y="69"/>
                    <a:pt x="265" y="68"/>
                  </a:cubicBezTo>
                  <a:cubicBezTo>
                    <a:pt x="264" y="68"/>
                    <a:pt x="264" y="67"/>
                    <a:pt x="263" y="67"/>
                  </a:cubicBezTo>
                  <a:cubicBezTo>
                    <a:pt x="263" y="67"/>
                    <a:pt x="263" y="67"/>
                    <a:pt x="263" y="67"/>
                  </a:cubicBezTo>
                  <a:cubicBezTo>
                    <a:pt x="264" y="67"/>
                    <a:pt x="265" y="67"/>
                    <a:pt x="265" y="67"/>
                  </a:cubicBezTo>
                  <a:cubicBezTo>
                    <a:pt x="266" y="67"/>
                    <a:pt x="266" y="67"/>
                    <a:pt x="266" y="67"/>
                  </a:cubicBezTo>
                  <a:cubicBezTo>
                    <a:pt x="267" y="67"/>
                    <a:pt x="267" y="67"/>
                    <a:pt x="267" y="67"/>
                  </a:cubicBezTo>
                  <a:cubicBezTo>
                    <a:pt x="267" y="67"/>
                    <a:pt x="268" y="67"/>
                    <a:pt x="268" y="66"/>
                  </a:cubicBezTo>
                  <a:cubicBezTo>
                    <a:pt x="269" y="67"/>
                    <a:pt x="270" y="68"/>
                    <a:pt x="271" y="69"/>
                  </a:cubicBezTo>
                  <a:cubicBezTo>
                    <a:pt x="272" y="71"/>
                    <a:pt x="274" y="72"/>
                    <a:pt x="275" y="73"/>
                  </a:cubicBezTo>
                  <a:cubicBezTo>
                    <a:pt x="275" y="74"/>
                    <a:pt x="275" y="74"/>
                    <a:pt x="276" y="74"/>
                  </a:cubicBezTo>
                  <a:cubicBezTo>
                    <a:pt x="276" y="74"/>
                    <a:pt x="276" y="73"/>
                    <a:pt x="276" y="72"/>
                  </a:cubicBezTo>
                  <a:cubicBezTo>
                    <a:pt x="276" y="72"/>
                    <a:pt x="276" y="72"/>
                    <a:pt x="276" y="71"/>
                  </a:cubicBezTo>
                  <a:cubicBezTo>
                    <a:pt x="276" y="71"/>
                    <a:pt x="275" y="70"/>
                    <a:pt x="275" y="70"/>
                  </a:cubicBezTo>
                  <a:cubicBezTo>
                    <a:pt x="273" y="69"/>
                    <a:pt x="272" y="67"/>
                    <a:pt x="270" y="66"/>
                  </a:cubicBezTo>
                  <a:cubicBezTo>
                    <a:pt x="269" y="65"/>
                    <a:pt x="267" y="63"/>
                    <a:pt x="266" y="62"/>
                  </a:cubicBezTo>
                  <a:cubicBezTo>
                    <a:pt x="265" y="61"/>
                    <a:pt x="264" y="60"/>
                    <a:pt x="263" y="59"/>
                  </a:cubicBezTo>
                  <a:cubicBezTo>
                    <a:pt x="262" y="58"/>
                    <a:pt x="262" y="58"/>
                    <a:pt x="262" y="59"/>
                  </a:cubicBezTo>
                  <a:cubicBezTo>
                    <a:pt x="262" y="60"/>
                    <a:pt x="262" y="60"/>
                    <a:pt x="262" y="61"/>
                  </a:cubicBezTo>
                  <a:cubicBezTo>
                    <a:pt x="262" y="61"/>
                    <a:pt x="262" y="62"/>
                    <a:pt x="263" y="62"/>
                  </a:cubicBezTo>
                  <a:cubicBezTo>
                    <a:pt x="264" y="63"/>
                    <a:pt x="265" y="64"/>
                    <a:pt x="266" y="65"/>
                  </a:cubicBezTo>
                  <a:cubicBezTo>
                    <a:pt x="265" y="65"/>
                    <a:pt x="264" y="65"/>
                    <a:pt x="263" y="65"/>
                  </a:cubicBezTo>
                  <a:cubicBezTo>
                    <a:pt x="262" y="65"/>
                    <a:pt x="262" y="66"/>
                    <a:pt x="262" y="66"/>
                  </a:cubicBezTo>
                  <a:cubicBezTo>
                    <a:pt x="262" y="65"/>
                    <a:pt x="262" y="65"/>
                    <a:pt x="262" y="65"/>
                  </a:cubicBezTo>
                  <a:cubicBezTo>
                    <a:pt x="261" y="65"/>
                    <a:pt x="261" y="64"/>
                    <a:pt x="261" y="63"/>
                  </a:cubicBezTo>
                  <a:cubicBezTo>
                    <a:pt x="261" y="63"/>
                    <a:pt x="261" y="63"/>
                    <a:pt x="261" y="63"/>
                  </a:cubicBezTo>
                  <a:cubicBezTo>
                    <a:pt x="260" y="63"/>
                    <a:pt x="260" y="63"/>
                    <a:pt x="260" y="64"/>
                  </a:cubicBezTo>
                  <a:cubicBezTo>
                    <a:pt x="260" y="64"/>
                    <a:pt x="260" y="64"/>
                    <a:pt x="260" y="65"/>
                  </a:cubicBezTo>
                  <a:cubicBezTo>
                    <a:pt x="259" y="65"/>
                    <a:pt x="259" y="65"/>
                    <a:pt x="259" y="66"/>
                  </a:cubicBezTo>
                  <a:cubicBezTo>
                    <a:pt x="257" y="67"/>
                    <a:pt x="256" y="68"/>
                    <a:pt x="255" y="68"/>
                  </a:cubicBezTo>
                  <a:cubicBezTo>
                    <a:pt x="254" y="69"/>
                    <a:pt x="254" y="69"/>
                    <a:pt x="253" y="70"/>
                  </a:cubicBezTo>
                  <a:cubicBezTo>
                    <a:pt x="252" y="70"/>
                    <a:pt x="251" y="70"/>
                    <a:pt x="251" y="71"/>
                  </a:cubicBezTo>
                  <a:cubicBezTo>
                    <a:pt x="251" y="72"/>
                    <a:pt x="250" y="72"/>
                    <a:pt x="250" y="73"/>
                  </a:cubicBezTo>
                  <a:cubicBezTo>
                    <a:pt x="250" y="73"/>
                    <a:pt x="250" y="73"/>
                    <a:pt x="251" y="73"/>
                  </a:cubicBezTo>
                  <a:cubicBezTo>
                    <a:pt x="251" y="73"/>
                    <a:pt x="251" y="73"/>
                    <a:pt x="252" y="73"/>
                  </a:cubicBezTo>
                  <a:close/>
                  <a:moveTo>
                    <a:pt x="260" y="79"/>
                  </a:moveTo>
                  <a:cubicBezTo>
                    <a:pt x="260" y="79"/>
                    <a:pt x="259" y="78"/>
                    <a:pt x="258" y="77"/>
                  </a:cubicBezTo>
                  <a:cubicBezTo>
                    <a:pt x="256" y="75"/>
                    <a:pt x="254" y="74"/>
                    <a:pt x="253" y="72"/>
                  </a:cubicBezTo>
                  <a:cubicBezTo>
                    <a:pt x="253" y="72"/>
                    <a:pt x="254" y="72"/>
                    <a:pt x="255" y="71"/>
                  </a:cubicBezTo>
                  <a:cubicBezTo>
                    <a:pt x="255" y="71"/>
                    <a:pt x="255" y="71"/>
                    <a:pt x="255" y="71"/>
                  </a:cubicBezTo>
                  <a:cubicBezTo>
                    <a:pt x="255" y="71"/>
                    <a:pt x="255" y="72"/>
                    <a:pt x="256" y="72"/>
                  </a:cubicBezTo>
                  <a:cubicBezTo>
                    <a:pt x="258" y="74"/>
                    <a:pt x="259" y="75"/>
                    <a:pt x="261" y="76"/>
                  </a:cubicBezTo>
                  <a:cubicBezTo>
                    <a:pt x="261" y="77"/>
                    <a:pt x="261" y="77"/>
                    <a:pt x="262" y="76"/>
                  </a:cubicBezTo>
                  <a:cubicBezTo>
                    <a:pt x="262" y="76"/>
                    <a:pt x="262" y="75"/>
                    <a:pt x="261" y="75"/>
                  </a:cubicBezTo>
                  <a:cubicBezTo>
                    <a:pt x="261" y="74"/>
                    <a:pt x="260" y="74"/>
                    <a:pt x="259" y="73"/>
                  </a:cubicBezTo>
                  <a:cubicBezTo>
                    <a:pt x="258" y="72"/>
                    <a:pt x="257" y="71"/>
                    <a:pt x="256" y="70"/>
                  </a:cubicBezTo>
                  <a:cubicBezTo>
                    <a:pt x="256" y="70"/>
                    <a:pt x="257" y="70"/>
                    <a:pt x="257" y="69"/>
                  </a:cubicBezTo>
                  <a:cubicBezTo>
                    <a:pt x="257" y="69"/>
                    <a:pt x="258" y="69"/>
                    <a:pt x="258" y="69"/>
                  </a:cubicBezTo>
                  <a:cubicBezTo>
                    <a:pt x="258" y="69"/>
                    <a:pt x="258" y="69"/>
                    <a:pt x="259" y="70"/>
                  </a:cubicBezTo>
                  <a:cubicBezTo>
                    <a:pt x="260" y="71"/>
                    <a:pt x="262" y="73"/>
                    <a:pt x="263" y="74"/>
                  </a:cubicBezTo>
                  <a:cubicBezTo>
                    <a:pt x="264" y="74"/>
                    <a:pt x="264" y="74"/>
                    <a:pt x="264" y="74"/>
                  </a:cubicBezTo>
                  <a:cubicBezTo>
                    <a:pt x="264" y="73"/>
                    <a:pt x="264" y="73"/>
                    <a:pt x="264" y="72"/>
                  </a:cubicBezTo>
                  <a:cubicBezTo>
                    <a:pt x="264" y="72"/>
                    <a:pt x="263" y="71"/>
                    <a:pt x="262" y="70"/>
                  </a:cubicBezTo>
                  <a:cubicBezTo>
                    <a:pt x="261" y="69"/>
                    <a:pt x="260" y="69"/>
                    <a:pt x="259" y="68"/>
                  </a:cubicBezTo>
                  <a:cubicBezTo>
                    <a:pt x="260" y="67"/>
                    <a:pt x="260" y="67"/>
                    <a:pt x="261" y="67"/>
                  </a:cubicBezTo>
                  <a:cubicBezTo>
                    <a:pt x="261" y="67"/>
                    <a:pt x="261" y="67"/>
                    <a:pt x="261" y="67"/>
                  </a:cubicBezTo>
                  <a:cubicBezTo>
                    <a:pt x="263" y="68"/>
                    <a:pt x="264" y="69"/>
                    <a:pt x="265" y="70"/>
                  </a:cubicBezTo>
                  <a:cubicBezTo>
                    <a:pt x="267" y="72"/>
                    <a:pt x="268" y="73"/>
                    <a:pt x="268" y="73"/>
                  </a:cubicBezTo>
                  <a:cubicBezTo>
                    <a:pt x="268" y="73"/>
                    <a:pt x="268" y="73"/>
                    <a:pt x="268" y="73"/>
                  </a:cubicBezTo>
                  <a:cubicBezTo>
                    <a:pt x="268" y="74"/>
                    <a:pt x="267" y="75"/>
                    <a:pt x="266" y="75"/>
                  </a:cubicBezTo>
                  <a:cubicBezTo>
                    <a:pt x="263" y="78"/>
                    <a:pt x="261" y="79"/>
                    <a:pt x="260" y="80"/>
                  </a:cubicBezTo>
                  <a:cubicBezTo>
                    <a:pt x="260" y="80"/>
                    <a:pt x="260" y="80"/>
                    <a:pt x="260" y="80"/>
                  </a:cubicBezTo>
                  <a:cubicBezTo>
                    <a:pt x="260" y="80"/>
                    <a:pt x="260" y="80"/>
                    <a:pt x="260" y="79"/>
                  </a:cubicBezTo>
                  <a:close/>
                  <a:moveTo>
                    <a:pt x="245" y="84"/>
                  </a:moveTo>
                  <a:cubicBezTo>
                    <a:pt x="244" y="84"/>
                    <a:pt x="242" y="84"/>
                    <a:pt x="241" y="83"/>
                  </a:cubicBezTo>
                  <a:cubicBezTo>
                    <a:pt x="239" y="82"/>
                    <a:pt x="236" y="80"/>
                    <a:pt x="234" y="78"/>
                  </a:cubicBezTo>
                  <a:cubicBezTo>
                    <a:pt x="234" y="78"/>
                    <a:pt x="234" y="78"/>
                    <a:pt x="233" y="79"/>
                  </a:cubicBezTo>
                  <a:cubicBezTo>
                    <a:pt x="234" y="79"/>
                    <a:pt x="234" y="80"/>
                    <a:pt x="235" y="81"/>
                  </a:cubicBezTo>
                  <a:cubicBezTo>
                    <a:pt x="236" y="82"/>
                    <a:pt x="238" y="84"/>
                    <a:pt x="240" y="85"/>
                  </a:cubicBezTo>
                  <a:cubicBezTo>
                    <a:pt x="242" y="86"/>
                    <a:pt x="244" y="86"/>
                    <a:pt x="245" y="87"/>
                  </a:cubicBezTo>
                  <a:cubicBezTo>
                    <a:pt x="245" y="90"/>
                    <a:pt x="245" y="93"/>
                    <a:pt x="245" y="96"/>
                  </a:cubicBezTo>
                  <a:cubicBezTo>
                    <a:pt x="245" y="97"/>
                    <a:pt x="246" y="98"/>
                    <a:pt x="247" y="99"/>
                  </a:cubicBezTo>
                  <a:cubicBezTo>
                    <a:pt x="248" y="101"/>
                    <a:pt x="250" y="102"/>
                    <a:pt x="252" y="104"/>
                  </a:cubicBezTo>
                  <a:cubicBezTo>
                    <a:pt x="253" y="104"/>
                    <a:pt x="253" y="104"/>
                    <a:pt x="253" y="104"/>
                  </a:cubicBezTo>
                  <a:cubicBezTo>
                    <a:pt x="253" y="104"/>
                    <a:pt x="253" y="104"/>
                    <a:pt x="253" y="103"/>
                  </a:cubicBezTo>
                  <a:cubicBezTo>
                    <a:pt x="252" y="101"/>
                    <a:pt x="251" y="99"/>
                    <a:pt x="250" y="97"/>
                  </a:cubicBezTo>
                  <a:cubicBezTo>
                    <a:pt x="249" y="95"/>
                    <a:pt x="249" y="92"/>
                    <a:pt x="248" y="90"/>
                  </a:cubicBezTo>
                  <a:cubicBezTo>
                    <a:pt x="248" y="89"/>
                    <a:pt x="248" y="88"/>
                    <a:pt x="248" y="87"/>
                  </a:cubicBezTo>
                  <a:cubicBezTo>
                    <a:pt x="249" y="87"/>
                    <a:pt x="251" y="86"/>
                    <a:pt x="253" y="86"/>
                  </a:cubicBezTo>
                  <a:cubicBezTo>
                    <a:pt x="254" y="86"/>
                    <a:pt x="255" y="86"/>
                    <a:pt x="256" y="86"/>
                  </a:cubicBezTo>
                  <a:cubicBezTo>
                    <a:pt x="257" y="86"/>
                    <a:pt x="257" y="86"/>
                    <a:pt x="257" y="86"/>
                  </a:cubicBezTo>
                  <a:cubicBezTo>
                    <a:pt x="257" y="85"/>
                    <a:pt x="257" y="84"/>
                    <a:pt x="257" y="83"/>
                  </a:cubicBezTo>
                  <a:cubicBezTo>
                    <a:pt x="257" y="83"/>
                    <a:pt x="256" y="82"/>
                    <a:pt x="256" y="81"/>
                  </a:cubicBezTo>
                  <a:cubicBezTo>
                    <a:pt x="255" y="81"/>
                    <a:pt x="254" y="80"/>
                    <a:pt x="253" y="80"/>
                  </a:cubicBezTo>
                  <a:cubicBezTo>
                    <a:pt x="252" y="79"/>
                    <a:pt x="252" y="78"/>
                    <a:pt x="251" y="78"/>
                  </a:cubicBezTo>
                  <a:cubicBezTo>
                    <a:pt x="251" y="77"/>
                    <a:pt x="251" y="77"/>
                    <a:pt x="251" y="77"/>
                  </a:cubicBezTo>
                  <a:cubicBezTo>
                    <a:pt x="251" y="76"/>
                    <a:pt x="251" y="76"/>
                    <a:pt x="251" y="75"/>
                  </a:cubicBezTo>
                  <a:cubicBezTo>
                    <a:pt x="251" y="75"/>
                    <a:pt x="251" y="74"/>
                    <a:pt x="251" y="74"/>
                  </a:cubicBezTo>
                  <a:cubicBezTo>
                    <a:pt x="251" y="74"/>
                    <a:pt x="250" y="74"/>
                    <a:pt x="250" y="74"/>
                  </a:cubicBezTo>
                  <a:cubicBezTo>
                    <a:pt x="250" y="74"/>
                    <a:pt x="249" y="74"/>
                    <a:pt x="249" y="75"/>
                  </a:cubicBezTo>
                  <a:cubicBezTo>
                    <a:pt x="247" y="75"/>
                    <a:pt x="246" y="75"/>
                    <a:pt x="245" y="75"/>
                  </a:cubicBezTo>
                  <a:cubicBezTo>
                    <a:pt x="243" y="75"/>
                    <a:pt x="242" y="74"/>
                    <a:pt x="240" y="74"/>
                  </a:cubicBezTo>
                  <a:cubicBezTo>
                    <a:pt x="239" y="74"/>
                    <a:pt x="237" y="73"/>
                    <a:pt x="234" y="72"/>
                  </a:cubicBezTo>
                  <a:cubicBezTo>
                    <a:pt x="234" y="72"/>
                    <a:pt x="234" y="72"/>
                    <a:pt x="234" y="72"/>
                  </a:cubicBezTo>
                  <a:cubicBezTo>
                    <a:pt x="234" y="72"/>
                    <a:pt x="234" y="73"/>
                    <a:pt x="235" y="73"/>
                  </a:cubicBezTo>
                  <a:cubicBezTo>
                    <a:pt x="236" y="74"/>
                    <a:pt x="237" y="74"/>
                    <a:pt x="238" y="75"/>
                  </a:cubicBezTo>
                  <a:cubicBezTo>
                    <a:pt x="239" y="76"/>
                    <a:pt x="240" y="76"/>
                    <a:pt x="242" y="77"/>
                  </a:cubicBezTo>
                  <a:cubicBezTo>
                    <a:pt x="243" y="77"/>
                    <a:pt x="244" y="77"/>
                    <a:pt x="246" y="77"/>
                  </a:cubicBezTo>
                  <a:cubicBezTo>
                    <a:pt x="246" y="77"/>
                    <a:pt x="246" y="77"/>
                    <a:pt x="246" y="77"/>
                  </a:cubicBezTo>
                  <a:cubicBezTo>
                    <a:pt x="246" y="80"/>
                    <a:pt x="246" y="82"/>
                    <a:pt x="245" y="84"/>
                  </a:cubicBezTo>
                  <a:close/>
                  <a:moveTo>
                    <a:pt x="251" y="80"/>
                  </a:moveTo>
                  <a:cubicBezTo>
                    <a:pt x="252" y="81"/>
                    <a:pt x="253" y="82"/>
                    <a:pt x="253" y="82"/>
                  </a:cubicBezTo>
                  <a:cubicBezTo>
                    <a:pt x="254" y="82"/>
                    <a:pt x="253" y="83"/>
                    <a:pt x="253" y="83"/>
                  </a:cubicBezTo>
                  <a:cubicBezTo>
                    <a:pt x="251" y="84"/>
                    <a:pt x="249" y="84"/>
                    <a:pt x="247" y="84"/>
                  </a:cubicBezTo>
                  <a:cubicBezTo>
                    <a:pt x="247" y="83"/>
                    <a:pt x="247" y="82"/>
                    <a:pt x="247" y="82"/>
                  </a:cubicBezTo>
                  <a:cubicBezTo>
                    <a:pt x="247" y="80"/>
                    <a:pt x="247" y="78"/>
                    <a:pt x="247" y="77"/>
                  </a:cubicBezTo>
                  <a:cubicBezTo>
                    <a:pt x="248" y="77"/>
                    <a:pt x="248" y="77"/>
                    <a:pt x="249" y="78"/>
                  </a:cubicBezTo>
                  <a:cubicBezTo>
                    <a:pt x="249" y="78"/>
                    <a:pt x="250" y="79"/>
                    <a:pt x="25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" name="Freeform 177">
              <a:extLst>
                <a:ext uri="{FF2B5EF4-FFF2-40B4-BE49-F238E27FC236}">
                  <a16:creationId xmlns:a16="http://schemas.microsoft.com/office/drawing/2014/main" xmlns="" id="{20EBEA14-C4A6-4C3D-A5EE-D8BE66BD57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10184" y="3597539"/>
              <a:ext cx="1195388" cy="534988"/>
            </a:xfrm>
            <a:custGeom>
              <a:avLst/>
              <a:gdLst>
                <a:gd name="T0" fmla="*/ 287 w 317"/>
                <a:gd name="T1" fmla="*/ 63 h 142"/>
                <a:gd name="T2" fmla="*/ 293 w 317"/>
                <a:gd name="T3" fmla="*/ 69 h 142"/>
                <a:gd name="T4" fmla="*/ 290 w 317"/>
                <a:gd name="T5" fmla="*/ 73 h 142"/>
                <a:gd name="T6" fmla="*/ 312 w 317"/>
                <a:gd name="T7" fmla="*/ 10 h 142"/>
                <a:gd name="T8" fmla="*/ 301 w 317"/>
                <a:gd name="T9" fmla="*/ 14 h 142"/>
                <a:gd name="T10" fmla="*/ 298 w 317"/>
                <a:gd name="T11" fmla="*/ 0 h 142"/>
                <a:gd name="T12" fmla="*/ 295 w 317"/>
                <a:gd name="T13" fmla="*/ 9 h 142"/>
                <a:gd name="T14" fmla="*/ 309 w 317"/>
                <a:gd name="T15" fmla="*/ 2 h 142"/>
                <a:gd name="T16" fmla="*/ 306 w 317"/>
                <a:gd name="T17" fmla="*/ 17 h 142"/>
                <a:gd name="T18" fmla="*/ 293 w 317"/>
                <a:gd name="T19" fmla="*/ 52 h 142"/>
                <a:gd name="T20" fmla="*/ 300 w 317"/>
                <a:gd name="T21" fmla="*/ 44 h 142"/>
                <a:gd name="T22" fmla="*/ 284 w 317"/>
                <a:gd name="T23" fmla="*/ 47 h 142"/>
                <a:gd name="T24" fmla="*/ 289 w 317"/>
                <a:gd name="T25" fmla="*/ 39 h 142"/>
                <a:gd name="T26" fmla="*/ 291 w 317"/>
                <a:gd name="T27" fmla="*/ 40 h 142"/>
                <a:gd name="T28" fmla="*/ 306 w 317"/>
                <a:gd name="T29" fmla="*/ 42 h 142"/>
                <a:gd name="T30" fmla="*/ 253 w 317"/>
                <a:gd name="T31" fmla="*/ 76 h 142"/>
                <a:gd name="T32" fmla="*/ 273 w 317"/>
                <a:gd name="T33" fmla="*/ 78 h 142"/>
                <a:gd name="T34" fmla="*/ 261 w 317"/>
                <a:gd name="T35" fmla="*/ 105 h 142"/>
                <a:gd name="T36" fmla="*/ 241 w 317"/>
                <a:gd name="T37" fmla="*/ 111 h 142"/>
                <a:gd name="T38" fmla="*/ 236 w 317"/>
                <a:gd name="T39" fmla="*/ 97 h 142"/>
                <a:gd name="T40" fmla="*/ 231 w 317"/>
                <a:gd name="T41" fmla="*/ 93 h 142"/>
                <a:gd name="T42" fmla="*/ 241 w 317"/>
                <a:gd name="T43" fmla="*/ 118 h 142"/>
                <a:gd name="T44" fmla="*/ 213 w 317"/>
                <a:gd name="T45" fmla="*/ 113 h 142"/>
                <a:gd name="T46" fmla="*/ 221 w 317"/>
                <a:gd name="T47" fmla="*/ 100 h 142"/>
                <a:gd name="T48" fmla="*/ 218 w 317"/>
                <a:gd name="T49" fmla="*/ 112 h 142"/>
                <a:gd name="T50" fmla="*/ 207 w 317"/>
                <a:gd name="T51" fmla="*/ 110 h 142"/>
                <a:gd name="T52" fmla="*/ 185 w 317"/>
                <a:gd name="T53" fmla="*/ 112 h 142"/>
                <a:gd name="T54" fmla="*/ 190 w 317"/>
                <a:gd name="T55" fmla="*/ 138 h 142"/>
                <a:gd name="T56" fmla="*/ 189 w 317"/>
                <a:gd name="T57" fmla="*/ 116 h 142"/>
                <a:gd name="T58" fmla="*/ 159 w 317"/>
                <a:gd name="T59" fmla="*/ 135 h 142"/>
                <a:gd name="T60" fmla="*/ 161 w 317"/>
                <a:gd name="T61" fmla="*/ 132 h 142"/>
                <a:gd name="T62" fmla="*/ 162 w 317"/>
                <a:gd name="T63" fmla="*/ 115 h 142"/>
                <a:gd name="T64" fmla="*/ 163 w 317"/>
                <a:gd name="T65" fmla="*/ 120 h 142"/>
                <a:gd name="T66" fmla="*/ 164 w 317"/>
                <a:gd name="T67" fmla="*/ 127 h 142"/>
                <a:gd name="T68" fmla="*/ 155 w 317"/>
                <a:gd name="T69" fmla="*/ 140 h 142"/>
                <a:gd name="T70" fmla="*/ 147 w 317"/>
                <a:gd name="T71" fmla="*/ 141 h 142"/>
                <a:gd name="T72" fmla="*/ 137 w 317"/>
                <a:gd name="T73" fmla="*/ 131 h 142"/>
                <a:gd name="T74" fmla="*/ 139 w 317"/>
                <a:gd name="T75" fmla="*/ 123 h 142"/>
                <a:gd name="T76" fmla="*/ 129 w 317"/>
                <a:gd name="T77" fmla="*/ 112 h 142"/>
                <a:gd name="T78" fmla="*/ 105 w 317"/>
                <a:gd name="T79" fmla="*/ 104 h 142"/>
                <a:gd name="T80" fmla="*/ 82 w 317"/>
                <a:gd name="T81" fmla="*/ 115 h 142"/>
                <a:gd name="T82" fmla="*/ 85 w 317"/>
                <a:gd name="T83" fmla="*/ 113 h 142"/>
                <a:gd name="T84" fmla="*/ 95 w 317"/>
                <a:gd name="T85" fmla="*/ 99 h 142"/>
                <a:gd name="T86" fmla="*/ 93 w 317"/>
                <a:gd name="T87" fmla="*/ 104 h 142"/>
                <a:gd name="T88" fmla="*/ 91 w 317"/>
                <a:gd name="T89" fmla="*/ 110 h 142"/>
                <a:gd name="T90" fmla="*/ 76 w 317"/>
                <a:gd name="T91" fmla="*/ 117 h 142"/>
                <a:gd name="T92" fmla="*/ 73 w 317"/>
                <a:gd name="T93" fmla="*/ 94 h 142"/>
                <a:gd name="T94" fmla="*/ 70 w 317"/>
                <a:gd name="T95" fmla="*/ 82 h 142"/>
                <a:gd name="T96" fmla="*/ 75 w 317"/>
                <a:gd name="T97" fmla="*/ 100 h 142"/>
                <a:gd name="T98" fmla="*/ 66 w 317"/>
                <a:gd name="T99" fmla="*/ 113 h 142"/>
                <a:gd name="T100" fmla="*/ 66 w 317"/>
                <a:gd name="T101" fmla="*/ 98 h 142"/>
                <a:gd name="T102" fmla="*/ 62 w 317"/>
                <a:gd name="T103" fmla="*/ 82 h 142"/>
                <a:gd name="T104" fmla="*/ 45 w 317"/>
                <a:gd name="T105" fmla="*/ 88 h 142"/>
                <a:gd name="T106" fmla="*/ 48 w 317"/>
                <a:gd name="T107" fmla="*/ 57 h 142"/>
                <a:gd name="T108" fmla="*/ 50 w 317"/>
                <a:gd name="T109" fmla="*/ 60 h 142"/>
                <a:gd name="T110" fmla="*/ 42 w 317"/>
                <a:gd name="T111" fmla="*/ 47 h 142"/>
                <a:gd name="T112" fmla="*/ 24 w 317"/>
                <a:gd name="T113" fmla="*/ 33 h 142"/>
                <a:gd name="T114" fmla="*/ 36 w 317"/>
                <a:gd name="T115" fmla="*/ 36 h 142"/>
                <a:gd name="T116" fmla="*/ 20 w 317"/>
                <a:gd name="T117" fmla="*/ 30 h 142"/>
                <a:gd name="T118" fmla="*/ 6 w 317"/>
                <a:gd name="T119" fmla="*/ 9 h 142"/>
                <a:gd name="T120" fmla="*/ 10 w 317"/>
                <a:gd name="T121" fmla="*/ 18 h 142"/>
                <a:gd name="T122" fmla="*/ 27 w 317"/>
                <a:gd name="T123" fmla="*/ 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17" h="142">
                  <a:moveTo>
                    <a:pt x="287" y="78"/>
                  </a:moveTo>
                  <a:cubicBezTo>
                    <a:pt x="265" y="62"/>
                    <a:pt x="265" y="62"/>
                    <a:pt x="265" y="62"/>
                  </a:cubicBezTo>
                  <a:cubicBezTo>
                    <a:pt x="269" y="57"/>
                    <a:pt x="269" y="57"/>
                    <a:pt x="269" y="57"/>
                  </a:cubicBezTo>
                  <a:cubicBezTo>
                    <a:pt x="280" y="60"/>
                    <a:pt x="280" y="60"/>
                    <a:pt x="280" y="60"/>
                  </a:cubicBezTo>
                  <a:cubicBezTo>
                    <a:pt x="281" y="61"/>
                    <a:pt x="282" y="61"/>
                    <a:pt x="284" y="62"/>
                  </a:cubicBezTo>
                  <a:cubicBezTo>
                    <a:pt x="285" y="62"/>
                    <a:pt x="286" y="63"/>
                    <a:pt x="287" y="63"/>
                  </a:cubicBezTo>
                  <a:cubicBezTo>
                    <a:pt x="286" y="63"/>
                    <a:pt x="285" y="62"/>
                    <a:pt x="284" y="61"/>
                  </a:cubicBezTo>
                  <a:cubicBezTo>
                    <a:pt x="283" y="61"/>
                    <a:pt x="282" y="60"/>
                    <a:pt x="280" y="59"/>
                  </a:cubicBezTo>
                  <a:cubicBezTo>
                    <a:pt x="272" y="53"/>
                    <a:pt x="272" y="53"/>
                    <a:pt x="272" y="53"/>
                  </a:cubicBezTo>
                  <a:cubicBezTo>
                    <a:pt x="276" y="48"/>
                    <a:pt x="276" y="48"/>
                    <a:pt x="276" y="48"/>
                  </a:cubicBezTo>
                  <a:cubicBezTo>
                    <a:pt x="297" y="64"/>
                    <a:pt x="297" y="64"/>
                    <a:pt x="297" y="64"/>
                  </a:cubicBezTo>
                  <a:cubicBezTo>
                    <a:pt x="293" y="69"/>
                    <a:pt x="293" y="69"/>
                    <a:pt x="293" y="69"/>
                  </a:cubicBezTo>
                  <a:cubicBezTo>
                    <a:pt x="282" y="65"/>
                    <a:pt x="282" y="65"/>
                    <a:pt x="282" y="65"/>
                  </a:cubicBezTo>
                  <a:cubicBezTo>
                    <a:pt x="281" y="65"/>
                    <a:pt x="280" y="64"/>
                    <a:pt x="278" y="64"/>
                  </a:cubicBezTo>
                  <a:cubicBezTo>
                    <a:pt x="277" y="63"/>
                    <a:pt x="276" y="63"/>
                    <a:pt x="275" y="62"/>
                  </a:cubicBezTo>
                  <a:cubicBezTo>
                    <a:pt x="276" y="63"/>
                    <a:pt x="278" y="64"/>
                    <a:pt x="279" y="65"/>
                  </a:cubicBezTo>
                  <a:cubicBezTo>
                    <a:pt x="281" y="66"/>
                    <a:pt x="282" y="67"/>
                    <a:pt x="283" y="68"/>
                  </a:cubicBezTo>
                  <a:cubicBezTo>
                    <a:pt x="290" y="73"/>
                    <a:pt x="290" y="73"/>
                    <a:pt x="290" y="73"/>
                  </a:cubicBezTo>
                  <a:cubicBezTo>
                    <a:pt x="287" y="78"/>
                    <a:pt x="287" y="78"/>
                    <a:pt x="287" y="78"/>
                  </a:cubicBezTo>
                  <a:close/>
                  <a:moveTo>
                    <a:pt x="306" y="17"/>
                  </a:moveTo>
                  <a:cubicBezTo>
                    <a:pt x="307" y="11"/>
                    <a:pt x="307" y="11"/>
                    <a:pt x="307" y="11"/>
                  </a:cubicBezTo>
                  <a:cubicBezTo>
                    <a:pt x="309" y="12"/>
                    <a:pt x="309" y="12"/>
                    <a:pt x="309" y="12"/>
                  </a:cubicBezTo>
                  <a:cubicBezTo>
                    <a:pt x="310" y="12"/>
                    <a:pt x="311" y="12"/>
                    <a:pt x="311" y="12"/>
                  </a:cubicBezTo>
                  <a:cubicBezTo>
                    <a:pt x="312" y="11"/>
                    <a:pt x="312" y="11"/>
                    <a:pt x="312" y="10"/>
                  </a:cubicBezTo>
                  <a:cubicBezTo>
                    <a:pt x="312" y="10"/>
                    <a:pt x="312" y="9"/>
                    <a:pt x="312" y="9"/>
                  </a:cubicBezTo>
                  <a:cubicBezTo>
                    <a:pt x="311" y="8"/>
                    <a:pt x="311" y="8"/>
                    <a:pt x="310" y="8"/>
                  </a:cubicBezTo>
                  <a:cubicBezTo>
                    <a:pt x="310" y="8"/>
                    <a:pt x="309" y="8"/>
                    <a:pt x="309" y="8"/>
                  </a:cubicBezTo>
                  <a:cubicBezTo>
                    <a:pt x="308" y="9"/>
                    <a:pt x="307" y="9"/>
                    <a:pt x="307" y="10"/>
                  </a:cubicBezTo>
                  <a:cubicBezTo>
                    <a:pt x="306" y="10"/>
                    <a:pt x="306" y="10"/>
                    <a:pt x="305" y="11"/>
                  </a:cubicBezTo>
                  <a:cubicBezTo>
                    <a:pt x="304" y="12"/>
                    <a:pt x="302" y="13"/>
                    <a:pt x="301" y="14"/>
                  </a:cubicBezTo>
                  <a:cubicBezTo>
                    <a:pt x="300" y="15"/>
                    <a:pt x="300" y="15"/>
                    <a:pt x="299" y="15"/>
                  </a:cubicBezTo>
                  <a:cubicBezTo>
                    <a:pt x="298" y="15"/>
                    <a:pt x="297" y="15"/>
                    <a:pt x="295" y="15"/>
                  </a:cubicBezTo>
                  <a:cubicBezTo>
                    <a:pt x="293" y="15"/>
                    <a:pt x="292" y="14"/>
                    <a:pt x="291" y="12"/>
                  </a:cubicBezTo>
                  <a:cubicBezTo>
                    <a:pt x="290" y="11"/>
                    <a:pt x="289" y="9"/>
                    <a:pt x="290" y="6"/>
                  </a:cubicBezTo>
                  <a:cubicBezTo>
                    <a:pt x="290" y="4"/>
                    <a:pt x="291" y="2"/>
                    <a:pt x="292" y="1"/>
                  </a:cubicBezTo>
                  <a:cubicBezTo>
                    <a:pt x="294" y="0"/>
                    <a:pt x="296" y="0"/>
                    <a:pt x="298" y="0"/>
                  </a:cubicBezTo>
                  <a:cubicBezTo>
                    <a:pt x="300" y="0"/>
                    <a:pt x="300" y="0"/>
                    <a:pt x="300" y="0"/>
                  </a:cubicBezTo>
                  <a:cubicBezTo>
                    <a:pt x="299" y="6"/>
                    <a:pt x="299" y="6"/>
                    <a:pt x="299" y="6"/>
                  </a:cubicBezTo>
                  <a:cubicBezTo>
                    <a:pt x="297" y="6"/>
                    <a:pt x="297" y="6"/>
                    <a:pt x="297" y="6"/>
                  </a:cubicBezTo>
                  <a:cubicBezTo>
                    <a:pt x="296" y="6"/>
                    <a:pt x="296" y="6"/>
                    <a:pt x="295" y="6"/>
                  </a:cubicBezTo>
                  <a:cubicBezTo>
                    <a:pt x="295" y="6"/>
                    <a:pt x="294" y="7"/>
                    <a:pt x="294" y="7"/>
                  </a:cubicBezTo>
                  <a:cubicBezTo>
                    <a:pt x="294" y="8"/>
                    <a:pt x="294" y="8"/>
                    <a:pt x="295" y="9"/>
                  </a:cubicBezTo>
                  <a:cubicBezTo>
                    <a:pt x="295" y="9"/>
                    <a:pt x="295" y="9"/>
                    <a:pt x="296" y="9"/>
                  </a:cubicBezTo>
                  <a:cubicBezTo>
                    <a:pt x="297" y="9"/>
                    <a:pt x="299" y="8"/>
                    <a:pt x="301" y="6"/>
                  </a:cubicBezTo>
                  <a:cubicBezTo>
                    <a:pt x="302" y="6"/>
                    <a:pt x="302" y="6"/>
                    <a:pt x="302" y="6"/>
                  </a:cubicBezTo>
                  <a:cubicBezTo>
                    <a:pt x="302" y="6"/>
                    <a:pt x="302" y="6"/>
                    <a:pt x="302" y="6"/>
                  </a:cubicBezTo>
                  <a:cubicBezTo>
                    <a:pt x="304" y="4"/>
                    <a:pt x="306" y="3"/>
                    <a:pt x="307" y="2"/>
                  </a:cubicBezTo>
                  <a:cubicBezTo>
                    <a:pt x="307" y="2"/>
                    <a:pt x="308" y="2"/>
                    <a:pt x="309" y="2"/>
                  </a:cubicBezTo>
                  <a:cubicBezTo>
                    <a:pt x="309" y="2"/>
                    <a:pt x="310" y="2"/>
                    <a:pt x="311" y="2"/>
                  </a:cubicBezTo>
                  <a:cubicBezTo>
                    <a:pt x="313" y="2"/>
                    <a:pt x="315" y="3"/>
                    <a:pt x="316" y="5"/>
                  </a:cubicBezTo>
                  <a:cubicBezTo>
                    <a:pt x="317" y="7"/>
                    <a:pt x="317" y="9"/>
                    <a:pt x="317" y="11"/>
                  </a:cubicBezTo>
                  <a:cubicBezTo>
                    <a:pt x="316" y="14"/>
                    <a:pt x="315" y="16"/>
                    <a:pt x="314" y="17"/>
                  </a:cubicBezTo>
                  <a:cubicBezTo>
                    <a:pt x="312" y="18"/>
                    <a:pt x="310" y="18"/>
                    <a:pt x="308" y="18"/>
                  </a:cubicBezTo>
                  <a:cubicBezTo>
                    <a:pt x="306" y="17"/>
                    <a:pt x="306" y="17"/>
                    <a:pt x="306" y="17"/>
                  </a:cubicBezTo>
                  <a:close/>
                  <a:moveTo>
                    <a:pt x="311" y="33"/>
                  </a:moveTo>
                  <a:cubicBezTo>
                    <a:pt x="286" y="25"/>
                    <a:pt x="286" y="25"/>
                    <a:pt x="286" y="25"/>
                  </a:cubicBezTo>
                  <a:cubicBezTo>
                    <a:pt x="287" y="19"/>
                    <a:pt x="287" y="19"/>
                    <a:pt x="287" y="19"/>
                  </a:cubicBezTo>
                  <a:cubicBezTo>
                    <a:pt x="313" y="28"/>
                    <a:pt x="313" y="28"/>
                    <a:pt x="313" y="28"/>
                  </a:cubicBezTo>
                  <a:cubicBezTo>
                    <a:pt x="311" y="33"/>
                    <a:pt x="311" y="33"/>
                    <a:pt x="311" y="33"/>
                  </a:cubicBezTo>
                  <a:close/>
                  <a:moveTo>
                    <a:pt x="293" y="52"/>
                  </a:moveTo>
                  <a:cubicBezTo>
                    <a:pt x="296" y="46"/>
                    <a:pt x="296" y="46"/>
                    <a:pt x="296" y="46"/>
                  </a:cubicBezTo>
                  <a:cubicBezTo>
                    <a:pt x="298" y="47"/>
                    <a:pt x="298" y="47"/>
                    <a:pt x="298" y="47"/>
                  </a:cubicBezTo>
                  <a:cubicBezTo>
                    <a:pt x="298" y="48"/>
                    <a:pt x="299" y="48"/>
                    <a:pt x="300" y="48"/>
                  </a:cubicBezTo>
                  <a:cubicBezTo>
                    <a:pt x="300" y="47"/>
                    <a:pt x="301" y="47"/>
                    <a:pt x="301" y="46"/>
                  </a:cubicBezTo>
                  <a:cubicBezTo>
                    <a:pt x="301" y="46"/>
                    <a:pt x="301" y="45"/>
                    <a:pt x="301" y="45"/>
                  </a:cubicBezTo>
                  <a:cubicBezTo>
                    <a:pt x="301" y="44"/>
                    <a:pt x="300" y="44"/>
                    <a:pt x="300" y="44"/>
                  </a:cubicBezTo>
                  <a:cubicBezTo>
                    <a:pt x="299" y="44"/>
                    <a:pt x="299" y="43"/>
                    <a:pt x="298" y="44"/>
                  </a:cubicBezTo>
                  <a:cubicBezTo>
                    <a:pt x="297" y="44"/>
                    <a:pt x="297" y="44"/>
                    <a:pt x="296" y="44"/>
                  </a:cubicBezTo>
                  <a:cubicBezTo>
                    <a:pt x="295" y="44"/>
                    <a:pt x="295" y="45"/>
                    <a:pt x="294" y="45"/>
                  </a:cubicBezTo>
                  <a:cubicBezTo>
                    <a:pt x="292" y="46"/>
                    <a:pt x="291" y="47"/>
                    <a:pt x="289" y="47"/>
                  </a:cubicBezTo>
                  <a:cubicBezTo>
                    <a:pt x="289" y="48"/>
                    <a:pt x="288" y="48"/>
                    <a:pt x="287" y="48"/>
                  </a:cubicBezTo>
                  <a:cubicBezTo>
                    <a:pt x="286" y="48"/>
                    <a:pt x="285" y="48"/>
                    <a:pt x="284" y="47"/>
                  </a:cubicBezTo>
                  <a:cubicBezTo>
                    <a:pt x="282" y="46"/>
                    <a:pt x="280" y="45"/>
                    <a:pt x="280" y="43"/>
                  </a:cubicBezTo>
                  <a:cubicBezTo>
                    <a:pt x="279" y="41"/>
                    <a:pt x="279" y="39"/>
                    <a:pt x="280" y="37"/>
                  </a:cubicBezTo>
                  <a:cubicBezTo>
                    <a:pt x="281" y="35"/>
                    <a:pt x="283" y="33"/>
                    <a:pt x="284" y="33"/>
                  </a:cubicBezTo>
                  <a:cubicBezTo>
                    <a:pt x="286" y="32"/>
                    <a:pt x="287" y="32"/>
                    <a:pt x="290" y="33"/>
                  </a:cubicBezTo>
                  <a:cubicBezTo>
                    <a:pt x="292" y="34"/>
                    <a:pt x="292" y="34"/>
                    <a:pt x="292" y="34"/>
                  </a:cubicBezTo>
                  <a:cubicBezTo>
                    <a:pt x="289" y="39"/>
                    <a:pt x="289" y="39"/>
                    <a:pt x="289" y="39"/>
                  </a:cubicBezTo>
                  <a:cubicBezTo>
                    <a:pt x="288" y="38"/>
                    <a:pt x="288" y="38"/>
                    <a:pt x="288" y="38"/>
                  </a:cubicBezTo>
                  <a:cubicBezTo>
                    <a:pt x="287" y="38"/>
                    <a:pt x="286" y="38"/>
                    <a:pt x="286" y="38"/>
                  </a:cubicBezTo>
                  <a:cubicBezTo>
                    <a:pt x="285" y="38"/>
                    <a:pt x="285" y="38"/>
                    <a:pt x="284" y="39"/>
                  </a:cubicBezTo>
                  <a:cubicBezTo>
                    <a:pt x="284" y="40"/>
                    <a:pt x="284" y="40"/>
                    <a:pt x="284" y="40"/>
                  </a:cubicBezTo>
                  <a:cubicBezTo>
                    <a:pt x="285" y="41"/>
                    <a:pt x="285" y="41"/>
                    <a:pt x="286" y="41"/>
                  </a:cubicBezTo>
                  <a:cubicBezTo>
                    <a:pt x="286" y="42"/>
                    <a:pt x="288" y="41"/>
                    <a:pt x="291" y="40"/>
                  </a:cubicBezTo>
                  <a:cubicBezTo>
                    <a:pt x="292" y="40"/>
                    <a:pt x="292" y="40"/>
                    <a:pt x="292" y="40"/>
                  </a:cubicBezTo>
                  <a:cubicBezTo>
                    <a:pt x="292" y="39"/>
                    <a:pt x="292" y="39"/>
                    <a:pt x="292" y="39"/>
                  </a:cubicBezTo>
                  <a:cubicBezTo>
                    <a:pt x="295" y="38"/>
                    <a:pt x="297" y="37"/>
                    <a:pt x="298" y="37"/>
                  </a:cubicBezTo>
                  <a:cubicBezTo>
                    <a:pt x="298" y="37"/>
                    <a:pt x="299" y="37"/>
                    <a:pt x="300" y="37"/>
                  </a:cubicBezTo>
                  <a:cubicBezTo>
                    <a:pt x="300" y="38"/>
                    <a:pt x="301" y="38"/>
                    <a:pt x="302" y="38"/>
                  </a:cubicBezTo>
                  <a:cubicBezTo>
                    <a:pt x="304" y="39"/>
                    <a:pt x="305" y="40"/>
                    <a:pt x="306" y="42"/>
                  </a:cubicBezTo>
                  <a:cubicBezTo>
                    <a:pt x="306" y="44"/>
                    <a:pt x="306" y="46"/>
                    <a:pt x="305" y="49"/>
                  </a:cubicBezTo>
                  <a:cubicBezTo>
                    <a:pt x="304" y="51"/>
                    <a:pt x="303" y="52"/>
                    <a:pt x="301" y="53"/>
                  </a:cubicBezTo>
                  <a:cubicBezTo>
                    <a:pt x="299" y="54"/>
                    <a:pt x="297" y="54"/>
                    <a:pt x="295" y="53"/>
                  </a:cubicBezTo>
                  <a:cubicBezTo>
                    <a:pt x="293" y="52"/>
                    <a:pt x="293" y="52"/>
                    <a:pt x="293" y="52"/>
                  </a:cubicBezTo>
                  <a:close/>
                  <a:moveTo>
                    <a:pt x="272" y="95"/>
                  </a:moveTo>
                  <a:cubicBezTo>
                    <a:pt x="253" y="76"/>
                    <a:pt x="253" y="76"/>
                    <a:pt x="253" y="76"/>
                  </a:cubicBezTo>
                  <a:cubicBezTo>
                    <a:pt x="263" y="66"/>
                    <a:pt x="263" y="66"/>
                    <a:pt x="263" y="66"/>
                  </a:cubicBezTo>
                  <a:cubicBezTo>
                    <a:pt x="266" y="70"/>
                    <a:pt x="266" y="70"/>
                    <a:pt x="266" y="70"/>
                  </a:cubicBezTo>
                  <a:cubicBezTo>
                    <a:pt x="261" y="75"/>
                    <a:pt x="261" y="75"/>
                    <a:pt x="261" y="75"/>
                  </a:cubicBezTo>
                  <a:cubicBezTo>
                    <a:pt x="265" y="79"/>
                    <a:pt x="265" y="79"/>
                    <a:pt x="265" y="79"/>
                  </a:cubicBezTo>
                  <a:cubicBezTo>
                    <a:pt x="270" y="74"/>
                    <a:pt x="270" y="74"/>
                    <a:pt x="270" y="74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69" y="83"/>
                    <a:pt x="269" y="83"/>
                    <a:pt x="269" y="83"/>
                  </a:cubicBezTo>
                  <a:cubicBezTo>
                    <a:pt x="273" y="87"/>
                    <a:pt x="273" y="87"/>
                    <a:pt x="273" y="87"/>
                  </a:cubicBezTo>
                  <a:cubicBezTo>
                    <a:pt x="278" y="81"/>
                    <a:pt x="278" y="81"/>
                    <a:pt x="278" y="81"/>
                  </a:cubicBezTo>
                  <a:cubicBezTo>
                    <a:pt x="282" y="85"/>
                    <a:pt x="282" y="85"/>
                    <a:pt x="282" y="85"/>
                  </a:cubicBezTo>
                  <a:cubicBezTo>
                    <a:pt x="272" y="95"/>
                    <a:pt x="272" y="95"/>
                    <a:pt x="272" y="95"/>
                  </a:cubicBezTo>
                  <a:close/>
                  <a:moveTo>
                    <a:pt x="261" y="105"/>
                  </a:moveTo>
                  <a:cubicBezTo>
                    <a:pt x="243" y="85"/>
                    <a:pt x="243" y="85"/>
                    <a:pt x="243" y="85"/>
                  </a:cubicBezTo>
                  <a:cubicBezTo>
                    <a:pt x="248" y="81"/>
                    <a:pt x="248" y="81"/>
                    <a:pt x="248" y="81"/>
                  </a:cubicBezTo>
                  <a:cubicBezTo>
                    <a:pt x="266" y="101"/>
                    <a:pt x="266" y="101"/>
                    <a:pt x="266" y="101"/>
                  </a:cubicBezTo>
                  <a:cubicBezTo>
                    <a:pt x="261" y="105"/>
                    <a:pt x="261" y="105"/>
                    <a:pt x="261" y="105"/>
                  </a:cubicBezTo>
                  <a:close/>
                  <a:moveTo>
                    <a:pt x="234" y="100"/>
                  </a:moveTo>
                  <a:cubicBezTo>
                    <a:pt x="241" y="111"/>
                    <a:pt x="241" y="111"/>
                    <a:pt x="241" y="111"/>
                  </a:cubicBezTo>
                  <a:cubicBezTo>
                    <a:pt x="242" y="112"/>
                    <a:pt x="242" y="112"/>
                    <a:pt x="243" y="112"/>
                  </a:cubicBezTo>
                  <a:cubicBezTo>
                    <a:pt x="243" y="112"/>
                    <a:pt x="244" y="112"/>
                    <a:pt x="244" y="112"/>
                  </a:cubicBezTo>
                  <a:cubicBezTo>
                    <a:pt x="245" y="112"/>
                    <a:pt x="245" y="111"/>
                    <a:pt x="245" y="111"/>
                  </a:cubicBezTo>
                  <a:cubicBezTo>
                    <a:pt x="245" y="110"/>
                    <a:pt x="245" y="110"/>
                    <a:pt x="244" y="109"/>
                  </a:cubicBezTo>
                  <a:cubicBezTo>
                    <a:pt x="237" y="98"/>
                    <a:pt x="237" y="98"/>
                    <a:pt x="237" y="98"/>
                  </a:cubicBezTo>
                  <a:cubicBezTo>
                    <a:pt x="237" y="97"/>
                    <a:pt x="236" y="97"/>
                    <a:pt x="236" y="97"/>
                  </a:cubicBezTo>
                  <a:cubicBezTo>
                    <a:pt x="235" y="97"/>
                    <a:pt x="235" y="97"/>
                    <a:pt x="234" y="97"/>
                  </a:cubicBezTo>
                  <a:cubicBezTo>
                    <a:pt x="234" y="97"/>
                    <a:pt x="233" y="98"/>
                    <a:pt x="233" y="98"/>
                  </a:cubicBezTo>
                  <a:cubicBezTo>
                    <a:pt x="233" y="99"/>
                    <a:pt x="233" y="99"/>
                    <a:pt x="234" y="100"/>
                  </a:cubicBezTo>
                  <a:close/>
                  <a:moveTo>
                    <a:pt x="229" y="104"/>
                  </a:moveTo>
                  <a:cubicBezTo>
                    <a:pt x="228" y="102"/>
                    <a:pt x="227" y="100"/>
                    <a:pt x="228" y="98"/>
                  </a:cubicBezTo>
                  <a:cubicBezTo>
                    <a:pt x="228" y="96"/>
                    <a:pt x="229" y="95"/>
                    <a:pt x="231" y="93"/>
                  </a:cubicBezTo>
                  <a:cubicBezTo>
                    <a:pt x="234" y="92"/>
                    <a:pt x="236" y="91"/>
                    <a:pt x="238" y="92"/>
                  </a:cubicBezTo>
                  <a:cubicBezTo>
                    <a:pt x="239" y="92"/>
                    <a:pt x="241" y="93"/>
                    <a:pt x="243" y="96"/>
                  </a:cubicBezTo>
                  <a:cubicBezTo>
                    <a:pt x="249" y="105"/>
                    <a:pt x="249" y="105"/>
                    <a:pt x="249" y="105"/>
                  </a:cubicBezTo>
                  <a:cubicBezTo>
                    <a:pt x="250" y="107"/>
                    <a:pt x="251" y="109"/>
                    <a:pt x="251" y="111"/>
                  </a:cubicBezTo>
                  <a:cubicBezTo>
                    <a:pt x="250" y="113"/>
                    <a:pt x="249" y="114"/>
                    <a:pt x="247" y="116"/>
                  </a:cubicBezTo>
                  <a:cubicBezTo>
                    <a:pt x="245" y="117"/>
                    <a:pt x="243" y="118"/>
                    <a:pt x="241" y="118"/>
                  </a:cubicBezTo>
                  <a:cubicBezTo>
                    <a:pt x="239" y="117"/>
                    <a:pt x="237" y="116"/>
                    <a:pt x="236" y="114"/>
                  </a:cubicBezTo>
                  <a:cubicBezTo>
                    <a:pt x="229" y="104"/>
                    <a:pt x="229" y="104"/>
                    <a:pt x="229" y="104"/>
                  </a:cubicBezTo>
                  <a:close/>
                  <a:moveTo>
                    <a:pt x="210" y="134"/>
                  </a:moveTo>
                  <a:cubicBezTo>
                    <a:pt x="200" y="109"/>
                    <a:pt x="200" y="109"/>
                    <a:pt x="200" y="109"/>
                  </a:cubicBezTo>
                  <a:cubicBezTo>
                    <a:pt x="209" y="105"/>
                    <a:pt x="209" y="105"/>
                    <a:pt x="209" y="105"/>
                  </a:cubicBezTo>
                  <a:cubicBezTo>
                    <a:pt x="213" y="113"/>
                    <a:pt x="213" y="113"/>
                    <a:pt x="213" y="113"/>
                  </a:cubicBezTo>
                  <a:cubicBezTo>
                    <a:pt x="214" y="114"/>
                    <a:pt x="214" y="115"/>
                    <a:pt x="215" y="116"/>
                  </a:cubicBezTo>
                  <a:cubicBezTo>
                    <a:pt x="215" y="117"/>
                    <a:pt x="216" y="118"/>
                    <a:pt x="216" y="119"/>
                  </a:cubicBezTo>
                  <a:cubicBezTo>
                    <a:pt x="216" y="118"/>
                    <a:pt x="215" y="116"/>
                    <a:pt x="215" y="115"/>
                  </a:cubicBezTo>
                  <a:cubicBezTo>
                    <a:pt x="215" y="114"/>
                    <a:pt x="214" y="113"/>
                    <a:pt x="214" y="113"/>
                  </a:cubicBezTo>
                  <a:cubicBezTo>
                    <a:pt x="212" y="104"/>
                    <a:pt x="212" y="104"/>
                    <a:pt x="212" y="104"/>
                  </a:cubicBezTo>
                  <a:cubicBezTo>
                    <a:pt x="221" y="100"/>
                    <a:pt x="221" y="100"/>
                    <a:pt x="221" y="100"/>
                  </a:cubicBezTo>
                  <a:cubicBezTo>
                    <a:pt x="231" y="125"/>
                    <a:pt x="231" y="125"/>
                    <a:pt x="231" y="125"/>
                  </a:cubicBezTo>
                  <a:cubicBezTo>
                    <a:pt x="226" y="127"/>
                    <a:pt x="226" y="127"/>
                    <a:pt x="226" y="127"/>
                  </a:cubicBezTo>
                  <a:cubicBezTo>
                    <a:pt x="222" y="118"/>
                    <a:pt x="222" y="118"/>
                    <a:pt x="222" y="118"/>
                  </a:cubicBezTo>
                  <a:cubicBezTo>
                    <a:pt x="221" y="116"/>
                    <a:pt x="220" y="114"/>
                    <a:pt x="219" y="112"/>
                  </a:cubicBezTo>
                  <a:cubicBezTo>
                    <a:pt x="219" y="110"/>
                    <a:pt x="218" y="108"/>
                    <a:pt x="217" y="106"/>
                  </a:cubicBezTo>
                  <a:cubicBezTo>
                    <a:pt x="218" y="109"/>
                    <a:pt x="218" y="110"/>
                    <a:pt x="218" y="112"/>
                  </a:cubicBezTo>
                  <a:cubicBezTo>
                    <a:pt x="219" y="113"/>
                    <a:pt x="219" y="114"/>
                    <a:pt x="219" y="115"/>
                  </a:cubicBezTo>
                  <a:cubicBezTo>
                    <a:pt x="222" y="129"/>
                    <a:pt x="222" y="129"/>
                    <a:pt x="222" y="129"/>
                  </a:cubicBezTo>
                  <a:cubicBezTo>
                    <a:pt x="219" y="130"/>
                    <a:pt x="219" y="130"/>
                    <a:pt x="219" y="130"/>
                  </a:cubicBezTo>
                  <a:cubicBezTo>
                    <a:pt x="212" y="119"/>
                    <a:pt x="212" y="119"/>
                    <a:pt x="212" y="119"/>
                  </a:cubicBezTo>
                  <a:cubicBezTo>
                    <a:pt x="211" y="117"/>
                    <a:pt x="210" y="116"/>
                    <a:pt x="209" y="114"/>
                  </a:cubicBezTo>
                  <a:cubicBezTo>
                    <a:pt x="208" y="113"/>
                    <a:pt x="207" y="112"/>
                    <a:pt x="207" y="110"/>
                  </a:cubicBezTo>
                  <a:cubicBezTo>
                    <a:pt x="208" y="112"/>
                    <a:pt x="208" y="114"/>
                    <a:pt x="209" y="116"/>
                  </a:cubicBezTo>
                  <a:cubicBezTo>
                    <a:pt x="210" y="118"/>
                    <a:pt x="211" y="120"/>
                    <a:pt x="212" y="122"/>
                  </a:cubicBezTo>
                  <a:cubicBezTo>
                    <a:pt x="216" y="131"/>
                    <a:pt x="216" y="131"/>
                    <a:pt x="216" y="131"/>
                  </a:cubicBezTo>
                  <a:cubicBezTo>
                    <a:pt x="210" y="134"/>
                    <a:pt x="210" y="134"/>
                    <a:pt x="210" y="134"/>
                  </a:cubicBezTo>
                  <a:close/>
                  <a:moveTo>
                    <a:pt x="184" y="139"/>
                  </a:moveTo>
                  <a:cubicBezTo>
                    <a:pt x="185" y="112"/>
                    <a:pt x="185" y="112"/>
                    <a:pt x="185" y="112"/>
                  </a:cubicBezTo>
                  <a:cubicBezTo>
                    <a:pt x="193" y="111"/>
                    <a:pt x="193" y="111"/>
                    <a:pt x="193" y="111"/>
                  </a:cubicBezTo>
                  <a:cubicBezTo>
                    <a:pt x="202" y="137"/>
                    <a:pt x="202" y="137"/>
                    <a:pt x="202" y="137"/>
                  </a:cubicBezTo>
                  <a:cubicBezTo>
                    <a:pt x="195" y="138"/>
                    <a:pt x="195" y="138"/>
                    <a:pt x="195" y="138"/>
                  </a:cubicBezTo>
                  <a:cubicBezTo>
                    <a:pt x="194" y="133"/>
                    <a:pt x="194" y="133"/>
                    <a:pt x="194" y="133"/>
                  </a:cubicBezTo>
                  <a:cubicBezTo>
                    <a:pt x="190" y="134"/>
                    <a:pt x="190" y="134"/>
                    <a:pt x="190" y="134"/>
                  </a:cubicBezTo>
                  <a:cubicBezTo>
                    <a:pt x="190" y="138"/>
                    <a:pt x="190" y="138"/>
                    <a:pt x="190" y="138"/>
                  </a:cubicBezTo>
                  <a:cubicBezTo>
                    <a:pt x="184" y="139"/>
                    <a:pt x="184" y="139"/>
                    <a:pt x="184" y="139"/>
                  </a:cubicBezTo>
                  <a:close/>
                  <a:moveTo>
                    <a:pt x="190" y="129"/>
                  </a:moveTo>
                  <a:cubicBezTo>
                    <a:pt x="193" y="128"/>
                    <a:pt x="193" y="128"/>
                    <a:pt x="193" y="128"/>
                  </a:cubicBezTo>
                  <a:cubicBezTo>
                    <a:pt x="191" y="120"/>
                    <a:pt x="191" y="120"/>
                    <a:pt x="191" y="120"/>
                  </a:cubicBezTo>
                  <a:cubicBezTo>
                    <a:pt x="190" y="120"/>
                    <a:pt x="190" y="119"/>
                    <a:pt x="190" y="119"/>
                  </a:cubicBezTo>
                  <a:cubicBezTo>
                    <a:pt x="190" y="118"/>
                    <a:pt x="190" y="117"/>
                    <a:pt x="189" y="116"/>
                  </a:cubicBezTo>
                  <a:cubicBezTo>
                    <a:pt x="189" y="117"/>
                    <a:pt x="190" y="117"/>
                    <a:pt x="190" y="118"/>
                  </a:cubicBezTo>
                  <a:cubicBezTo>
                    <a:pt x="190" y="119"/>
                    <a:pt x="190" y="120"/>
                    <a:pt x="190" y="120"/>
                  </a:cubicBezTo>
                  <a:cubicBezTo>
                    <a:pt x="190" y="129"/>
                    <a:pt x="190" y="129"/>
                    <a:pt x="190" y="129"/>
                  </a:cubicBezTo>
                  <a:close/>
                  <a:moveTo>
                    <a:pt x="153" y="132"/>
                  </a:moveTo>
                  <a:cubicBezTo>
                    <a:pt x="159" y="133"/>
                    <a:pt x="159" y="133"/>
                    <a:pt x="159" y="133"/>
                  </a:cubicBezTo>
                  <a:cubicBezTo>
                    <a:pt x="159" y="135"/>
                    <a:pt x="159" y="135"/>
                    <a:pt x="159" y="135"/>
                  </a:cubicBezTo>
                  <a:cubicBezTo>
                    <a:pt x="159" y="136"/>
                    <a:pt x="159" y="136"/>
                    <a:pt x="159" y="137"/>
                  </a:cubicBezTo>
                  <a:cubicBezTo>
                    <a:pt x="160" y="137"/>
                    <a:pt x="160" y="137"/>
                    <a:pt x="161" y="137"/>
                  </a:cubicBezTo>
                  <a:cubicBezTo>
                    <a:pt x="162" y="138"/>
                    <a:pt x="162" y="137"/>
                    <a:pt x="162" y="137"/>
                  </a:cubicBezTo>
                  <a:cubicBezTo>
                    <a:pt x="163" y="137"/>
                    <a:pt x="163" y="136"/>
                    <a:pt x="163" y="135"/>
                  </a:cubicBezTo>
                  <a:cubicBezTo>
                    <a:pt x="163" y="135"/>
                    <a:pt x="163" y="134"/>
                    <a:pt x="163" y="134"/>
                  </a:cubicBezTo>
                  <a:cubicBezTo>
                    <a:pt x="162" y="133"/>
                    <a:pt x="162" y="133"/>
                    <a:pt x="161" y="132"/>
                  </a:cubicBezTo>
                  <a:cubicBezTo>
                    <a:pt x="161" y="132"/>
                    <a:pt x="160" y="131"/>
                    <a:pt x="160" y="131"/>
                  </a:cubicBezTo>
                  <a:cubicBezTo>
                    <a:pt x="158" y="129"/>
                    <a:pt x="157" y="128"/>
                    <a:pt x="156" y="127"/>
                  </a:cubicBezTo>
                  <a:cubicBezTo>
                    <a:pt x="155" y="126"/>
                    <a:pt x="155" y="126"/>
                    <a:pt x="155" y="125"/>
                  </a:cubicBezTo>
                  <a:cubicBezTo>
                    <a:pt x="154" y="124"/>
                    <a:pt x="154" y="123"/>
                    <a:pt x="154" y="122"/>
                  </a:cubicBezTo>
                  <a:cubicBezTo>
                    <a:pt x="154" y="119"/>
                    <a:pt x="155" y="118"/>
                    <a:pt x="156" y="116"/>
                  </a:cubicBezTo>
                  <a:cubicBezTo>
                    <a:pt x="158" y="115"/>
                    <a:pt x="160" y="115"/>
                    <a:pt x="162" y="115"/>
                  </a:cubicBezTo>
                  <a:cubicBezTo>
                    <a:pt x="165" y="115"/>
                    <a:pt x="167" y="116"/>
                    <a:pt x="168" y="117"/>
                  </a:cubicBezTo>
                  <a:cubicBezTo>
                    <a:pt x="169" y="118"/>
                    <a:pt x="170" y="120"/>
                    <a:pt x="169" y="122"/>
                  </a:cubicBezTo>
                  <a:cubicBezTo>
                    <a:pt x="169" y="124"/>
                    <a:pt x="169" y="124"/>
                    <a:pt x="169" y="124"/>
                  </a:cubicBezTo>
                  <a:cubicBezTo>
                    <a:pt x="164" y="124"/>
                    <a:pt x="164" y="124"/>
                    <a:pt x="164" y="124"/>
                  </a:cubicBezTo>
                  <a:cubicBezTo>
                    <a:pt x="164" y="122"/>
                    <a:pt x="164" y="122"/>
                    <a:pt x="164" y="122"/>
                  </a:cubicBezTo>
                  <a:cubicBezTo>
                    <a:pt x="164" y="121"/>
                    <a:pt x="164" y="121"/>
                    <a:pt x="163" y="120"/>
                  </a:cubicBezTo>
                  <a:cubicBezTo>
                    <a:pt x="163" y="120"/>
                    <a:pt x="163" y="120"/>
                    <a:pt x="162" y="120"/>
                  </a:cubicBezTo>
                  <a:cubicBezTo>
                    <a:pt x="161" y="119"/>
                    <a:pt x="161" y="120"/>
                    <a:pt x="161" y="120"/>
                  </a:cubicBezTo>
                  <a:cubicBezTo>
                    <a:pt x="160" y="120"/>
                    <a:pt x="160" y="121"/>
                    <a:pt x="160" y="121"/>
                  </a:cubicBezTo>
                  <a:cubicBezTo>
                    <a:pt x="160" y="122"/>
                    <a:pt x="161" y="124"/>
                    <a:pt x="164" y="126"/>
                  </a:cubicBezTo>
                  <a:cubicBezTo>
                    <a:pt x="164" y="127"/>
                    <a:pt x="164" y="127"/>
                    <a:pt x="164" y="127"/>
                  </a:cubicBezTo>
                  <a:cubicBezTo>
                    <a:pt x="164" y="127"/>
                    <a:pt x="164" y="127"/>
                    <a:pt x="164" y="127"/>
                  </a:cubicBezTo>
                  <a:cubicBezTo>
                    <a:pt x="167" y="129"/>
                    <a:pt x="168" y="130"/>
                    <a:pt x="168" y="131"/>
                  </a:cubicBezTo>
                  <a:cubicBezTo>
                    <a:pt x="169" y="132"/>
                    <a:pt x="169" y="133"/>
                    <a:pt x="169" y="133"/>
                  </a:cubicBezTo>
                  <a:cubicBezTo>
                    <a:pt x="169" y="134"/>
                    <a:pt x="169" y="135"/>
                    <a:pt x="169" y="135"/>
                  </a:cubicBezTo>
                  <a:cubicBezTo>
                    <a:pt x="169" y="138"/>
                    <a:pt x="168" y="139"/>
                    <a:pt x="167" y="141"/>
                  </a:cubicBezTo>
                  <a:cubicBezTo>
                    <a:pt x="165" y="142"/>
                    <a:pt x="163" y="142"/>
                    <a:pt x="161" y="142"/>
                  </a:cubicBezTo>
                  <a:cubicBezTo>
                    <a:pt x="158" y="142"/>
                    <a:pt x="156" y="141"/>
                    <a:pt x="155" y="140"/>
                  </a:cubicBezTo>
                  <a:cubicBezTo>
                    <a:pt x="154" y="139"/>
                    <a:pt x="153" y="137"/>
                    <a:pt x="153" y="134"/>
                  </a:cubicBezTo>
                  <a:cubicBezTo>
                    <a:pt x="153" y="132"/>
                    <a:pt x="153" y="132"/>
                    <a:pt x="153" y="132"/>
                  </a:cubicBezTo>
                  <a:close/>
                  <a:moveTo>
                    <a:pt x="129" y="140"/>
                  </a:moveTo>
                  <a:cubicBezTo>
                    <a:pt x="136" y="113"/>
                    <a:pt x="136" y="113"/>
                    <a:pt x="136" y="113"/>
                  </a:cubicBezTo>
                  <a:cubicBezTo>
                    <a:pt x="144" y="114"/>
                    <a:pt x="144" y="114"/>
                    <a:pt x="144" y="114"/>
                  </a:cubicBezTo>
                  <a:cubicBezTo>
                    <a:pt x="147" y="141"/>
                    <a:pt x="147" y="141"/>
                    <a:pt x="147" y="141"/>
                  </a:cubicBezTo>
                  <a:cubicBezTo>
                    <a:pt x="140" y="140"/>
                    <a:pt x="140" y="140"/>
                    <a:pt x="140" y="140"/>
                  </a:cubicBezTo>
                  <a:cubicBezTo>
                    <a:pt x="140" y="136"/>
                    <a:pt x="140" y="136"/>
                    <a:pt x="140" y="136"/>
                  </a:cubicBezTo>
                  <a:cubicBezTo>
                    <a:pt x="136" y="135"/>
                    <a:pt x="136" y="135"/>
                    <a:pt x="136" y="135"/>
                  </a:cubicBezTo>
                  <a:cubicBezTo>
                    <a:pt x="135" y="140"/>
                    <a:pt x="135" y="140"/>
                    <a:pt x="135" y="140"/>
                  </a:cubicBezTo>
                  <a:cubicBezTo>
                    <a:pt x="129" y="140"/>
                    <a:pt x="129" y="140"/>
                    <a:pt x="129" y="140"/>
                  </a:cubicBezTo>
                  <a:close/>
                  <a:moveTo>
                    <a:pt x="137" y="131"/>
                  </a:moveTo>
                  <a:cubicBezTo>
                    <a:pt x="140" y="131"/>
                    <a:pt x="140" y="131"/>
                    <a:pt x="140" y="131"/>
                  </a:cubicBezTo>
                  <a:cubicBezTo>
                    <a:pt x="140" y="123"/>
                    <a:pt x="140" y="123"/>
                    <a:pt x="140" y="123"/>
                  </a:cubicBezTo>
                  <a:cubicBezTo>
                    <a:pt x="140" y="122"/>
                    <a:pt x="140" y="121"/>
                    <a:pt x="140" y="121"/>
                  </a:cubicBezTo>
                  <a:cubicBezTo>
                    <a:pt x="140" y="120"/>
                    <a:pt x="140" y="119"/>
                    <a:pt x="140" y="118"/>
                  </a:cubicBezTo>
                  <a:cubicBezTo>
                    <a:pt x="140" y="119"/>
                    <a:pt x="140" y="119"/>
                    <a:pt x="139" y="120"/>
                  </a:cubicBezTo>
                  <a:cubicBezTo>
                    <a:pt x="139" y="121"/>
                    <a:pt x="139" y="122"/>
                    <a:pt x="139" y="123"/>
                  </a:cubicBezTo>
                  <a:cubicBezTo>
                    <a:pt x="137" y="131"/>
                    <a:pt x="137" y="131"/>
                    <a:pt x="137" y="131"/>
                  </a:cubicBezTo>
                  <a:close/>
                  <a:moveTo>
                    <a:pt x="113" y="136"/>
                  </a:moveTo>
                  <a:cubicBezTo>
                    <a:pt x="118" y="115"/>
                    <a:pt x="118" y="115"/>
                    <a:pt x="118" y="115"/>
                  </a:cubicBezTo>
                  <a:cubicBezTo>
                    <a:pt x="114" y="114"/>
                    <a:pt x="114" y="114"/>
                    <a:pt x="114" y="114"/>
                  </a:cubicBezTo>
                  <a:cubicBezTo>
                    <a:pt x="115" y="109"/>
                    <a:pt x="115" y="109"/>
                    <a:pt x="115" y="109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28" y="117"/>
                    <a:pt x="128" y="117"/>
                    <a:pt x="128" y="117"/>
                  </a:cubicBezTo>
                  <a:cubicBezTo>
                    <a:pt x="124" y="116"/>
                    <a:pt x="124" y="116"/>
                    <a:pt x="124" y="116"/>
                  </a:cubicBezTo>
                  <a:cubicBezTo>
                    <a:pt x="119" y="137"/>
                    <a:pt x="119" y="137"/>
                    <a:pt x="119" y="137"/>
                  </a:cubicBezTo>
                  <a:cubicBezTo>
                    <a:pt x="113" y="136"/>
                    <a:pt x="113" y="136"/>
                    <a:pt x="113" y="136"/>
                  </a:cubicBezTo>
                  <a:close/>
                  <a:moveTo>
                    <a:pt x="95" y="129"/>
                  </a:moveTo>
                  <a:cubicBezTo>
                    <a:pt x="105" y="104"/>
                    <a:pt x="105" y="104"/>
                    <a:pt x="105" y="104"/>
                  </a:cubicBezTo>
                  <a:cubicBezTo>
                    <a:pt x="111" y="107"/>
                    <a:pt x="111" y="107"/>
                    <a:pt x="111" y="107"/>
                  </a:cubicBezTo>
                  <a:cubicBezTo>
                    <a:pt x="101" y="131"/>
                    <a:pt x="101" y="131"/>
                    <a:pt x="101" y="131"/>
                  </a:cubicBezTo>
                  <a:cubicBezTo>
                    <a:pt x="95" y="129"/>
                    <a:pt x="95" y="129"/>
                    <a:pt x="95" y="129"/>
                  </a:cubicBezTo>
                  <a:close/>
                  <a:moveTo>
                    <a:pt x="78" y="110"/>
                  </a:moveTo>
                  <a:cubicBezTo>
                    <a:pt x="83" y="113"/>
                    <a:pt x="83" y="113"/>
                    <a:pt x="83" y="113"/>
                  </a:cubicBezTo>
                  <a:cubicBezTo>
                    <a:pt x="82" y="115"/>
                    <a:pt x="82" y="115"/>
                    <a:pt x="82" y="115"/>
                  </a:cubicBezTo>
                  <a:cubicBezTo>
                    <a:pt x="82" y="115"/>
                    <a:pt x="81" y="116"/>
                    <a:pt x="82" y="117"/>
                  </a:cubicBezTo>
                  <a:cubicBezTo>
                    <a:pt x="82" y="117"/>
                    <a:pt x="82" y="118"/>
                    <a:pt x="82" y="118"/>
                  </a:cubicBezTo>
                  <a:cubicBezTo>
                    <a:pt x="83" y="118"/>
                    <a:pt x="83" y="118"/>
                    <a:pt x="84" y="118"/>
                  </a:cubicBezTo>
                  <a:cubicBezTo>
                    <a:pt x="84" y="118"/>
                    <a:pt x="85" y="118"/>
                    <a:pt x="85" y="117"/>
                  </a:cubicBezTo>
                  <a:cubicBezTo>
                    <a:pt x="86" y="117"/>
                    <a:pt x="86" y="116"/>
                    <a:pt x="86" y="115"/>
                  </a:cubicBezTo>
                  <a:cubicBezTo>
                    <a:pt x="86" y="115"/>
                    <a:pt x="86" y="114"/>
                    <a:pt x="85" y="113"/>
                  </a:cubicBezTo>
                  <a:cubicBezTo>
                    <a:pt x="85" y="113"/>
                    <a:pt x="85" y="112"/>
                    <a:pt x="85" y="112"/>
                  </a:cubicBezTo>
                  <a:cubicBezTo>
                    <a:pt x="84" y="109"/>
                    <a:pt x="83" y="108"/>
                    <a:pt x="83" y="106"/>
                  </a:cubicBezTo>
                  <a:cubicBezTo>
                    <a:pt x="83" y="106"/>
                    <a:pt x="83" y="105"/>
                    <a:pt x="83" y="104"/>
                  </a:cubicBezTo>
                  <a:cubicBezTo>
                    <a:pt x="83" y="103"/>
                    <a:pt x="84" y="102"/>
                    <a:pt x="84" y="101"/>
                  </a:cubicBezTo>
                  <a:cubicBezTo>
                    <a:pt x="85" y="99"/>
                    <a:pt x="87" y="98"/>
                    <a:pt x="89" y="97"/>
                  </a:cubicBezTo>
                  <a:cubicBezTo>
                    <a:pt x="91" y="97"/>
                    <a:pt x="93" y="97"/>
                    <a:pt x="95" y="99"/>
                  </a:cubicBezTo>
                  <a:cubicBezTo>
                    <a:pt x="97" y="100"/>
                    <a:pt x="98" y="102"/>
                    <a:pt x="98" y="103"/>
                  </a:cubicBezTo>
                  <a:cubicBezTo>
                    <a:pt x="99" y="105"/>
                    <a:pt x="99" y="107"/>
                    <a:pt x="97" y="108"/>
                  </a:cubicBezTo>
                  <a:cubicBezTo>
                    <a:pt x="96" y="110"/>
                    <a:pt x="96" y="110"/>
                    <a:pt x="96" y="110"/>
                  </a:cubicBezTo>
                  <a:cubicBezTo>
                    <a:pt x="91" y="107"/>
                    <a:pt x="91" y="107"/>
                    <a:pt x="91" y="107"/>
                  </a:cubicBezTo>
                  <a:cubicBezTo>
                    <a:pt x="92" y="106"/>
                    <a:pt x="92" y="106"/>
                    <a:pt x="92" y="106"/>
                  </a:cubicBezTo>
                  <a:cubicBezTo>
                    <a:pt x="93" y="105"/>
                    <a:pt x="93" y="104"/>
                    <a:pt x="93" y="104"/>
                  </a:cubicBezTo>
                  <a:cubicBezTo>
                    <a:pt x="93" y="103"/>
                    <a:pt x="93" y="103"/>
                    <a:pt x="92" y="103"/>
                  </a:cubicBezTo>
                  <a:cubicBezTo>
                    <a:pt x="92" y="102"/>
                    <a:pt x="91" y="102"/>
                    <a:pt x="91" y="102"/>
                  </a:cubicBezTo>
                  <a:cubicBezTo>
                    <a:pt x="90" y="103"/>
                    <a:pt x="90" y="103"/>
                    <a:pt x="89" y="103"/>
                  </a:cubicBezTo>
                  <a:cubicBezTo>
                    <a:pt x="89" y="104"/>
                    <a:pt x="89" y="106"/>
                    <a:pt x="90" y="110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91" y="110"/>
                    <a:pt x="91" y="110"/>
                    <a:pt x="91" y="110"/>
                  </a:cubicBezTo>
                  <a:cubicBezTo>
                    <a:pt x="92" y="113"/>
                    <a:pt x="92" y="115"/>
                    <a:pt x="92" y="116"/>
                  </a:cubicBezTo>
                  <a:cubicBezTo>
                    <a:pt x="92" y="117"/>
                    <a:pt x="92" y="117"/>
                    <a:pt x="91" y="118"/>
                  </a:cubicBezTo>
                  <a:cubicBezTo>
                    <a:pt x="91" y="119"/>
                    <a:pt x="91" y="119"/>
                    <a:pt x="91" y="120"/>
                  </a:cubicBezTo>
                  <a:cubicBezTo>
                    <a:pt x="89" y="122"/>
                    <a:pt x="88" y="123"/>
                    <a:pt x="86" y="123"/>
                  </a:cubicBezTo>
                  <a:cubicBezTo>
                    <a:pt x="84" y="124"/>
                    <a:pt x="82" y="123"/>
                    <a:pt x="80" y="122"/>
                  </a:cubicBezTo>
                  <a:cubicBezTo>
                    <a:pt x="78" y="120"/>
                    <a:pt x="76" y="119"/>
                    <a:pt x="76" y="117"/>
                  </a:cubicBezTo>
                  <a:cubicBezTo>
                    <a:pt x="75" y="115"/>
                    <a:pt x="76" y="113"/>
                    <a:pt x="77" y="111"/>
                  </a:cubicBezTo>
                  <a:cubicBezTo>
                    <a:pt x="78" y="110"/>
                    <a:pt x="78" y="110"/>
                    <a:pt x="78" y="110"/>
                  </a:cubicBezTo>
                  <a:close/>
                  <a:moveTo>
                    <a:pt x="68" y="95"/>
                  </a:moveTo>
                  <a:cubicBezTo>
                    <a:pt x="69" y="95"/>
                    <a:pt x="70" y="96"/>
                    <a:pt x="71" y="96"/>
                  </a:cubicBezTo>
                  <a:cubicBezTo>
                    <a:pt x="71" y="96"/>
                    <a:pt x="72" y="96"/>
                    <a:pt x="72" y="95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4" y="93"/>
                    <a:pt x="74" y="92"/>
                    <a:pt x="74" y="92"/>
                  </a:cubicBezTo>
                  <a:cubicBezTo>
                    <a:pt x="74" y="91"/>
                    <a:pt x="73" y="91"/>
                    <a:pt x="72" y="90"/>
                  </a:cubicBezTo>
                  <a:cubicBezTo>
                    <a:pt x="72" y="90"/>
                    <a:pt x="72" y="90"/>
                    <a:pt x="72" y="90"/>
                  </a:cubicBezTo>
                  <a:cubicBezTo>
                    <a:pt x="68" y="95"/>
                    <a:pt x="68" y="95"/>
                    <a:pt x="68" y="95"/>
                  </a:cubicBezTo>
                  <a:close/>
                  <a:moveTo>
                    <a:pt x="54" y="103"/>
                  </a:moveTo>
                  <a:cubicBezTo>
                    <a:pt x="70" y="82"/>
                    <a:pt x="70" y="82"/>
                    <a:pt x="70" y="82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9" y="89"/>
                    <a:pt x="80" y="91"/>
                    <a:pt x="80" y="92"/>
                  </a:cubicBezTo>
                  <a:cubicBezTo>
                    <a:pt x="80" y="94"/>
                    <a:pt x="80" y="95"/>
                    <a:pt x="79" y="97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8"/>
                    <a:pt x="78" y="98"/>
                    <a:pt x="78" y="98"/>
                  </a:cubicBezTo>
                  <a:cubicBezTo>
                    <a:pt x="77" y="99"/>
                    <a:pt x="76" y="100"/>
                    <a:pt x="75" y="100"/>
                  </a:cubicBezTo>
                  <a:cubicBezTo>
                    <a:pt x="74" y="100"/>
                    <a:pt x="73" y="100"/>
                    <a:pt x="72" y="100"/>
                  </a:cubicBezTo>
                  <a:cubicBezTo>
                    <a:pt x="72" y="101"/>
                    <a:pt x="73" y="102"/>
                    <a:pt x="73" y="103"/>
                  </a:cubicBezTo>
                  <a:cubicBezTo>
                    <a:pt x="73" y="104"/>
                    <a:pt x="72" y="105"/>
                    <a:pt x="71" y="106"/>
                  </a:cubicBezTo>
                  <a:cubicBezTo>
                    <a:pt x="67" y="111"/>
                    <a:pt x="67" y="111"/>
                    <a:pt x="67" y="111"/>
                  </a:cubicBezTo>
                  <a:cubicBezTo>
                    <a:pt x="67" y="111"/>
                    <a:pt x="66" y="112"/>
                    <a:pt x="66" y="112"/>
                  </a:cubicBezTo>
                  <a:cubicBezTo>
                    <a:pt x="66" y="112"/>
                    <a:pt x="66" y="113"/>
                    <a:pt x="66" y="113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9"/>
                    <a:pt x="62" y="108"/>
                  </a:cubicBezTo>
                  <a:cubicBezTo>
                    <a:pt x="62" y="108"/>
                    <a:pt x="62" y="107"/>
                    <a:pt x="63" y="107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2"/>
                    <a:pt x="67" y="101"/>
                    <a:pt x="67" y="100"/>
                  </a:cubicBezTo>
                  <a:cubicBezTo>
                    <a:pt x="67" y="99"/>
                    <a:pt x="67" y="99"/>
                    <a:pt x="66" y="98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4" y="103"/>
                    <a:pt x="54" y="103"/>
                    <a:pt x="54" y="103"/>
                  </a:cubicBezTo>
                  <a:close/>
                  <a:moveTo>
                    <a:pt x="37" y="87"/>
                  </a:moveTo>
                  <a:cubicBezTo>
                    <a:pt x="57" y="69"/>
                    <a:pt x="57" y="69"/>
                    <a:pt x="57" y="69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62" y="82"/>
                    <a:pt x="62" y="82"/>
                    <a:pt x="62" y="82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58" y="85"/>
                    <a:pt x="58" y="85"/>
                    <a:pt x="58" y="85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0" y="84"/>
                    <a:pt x="50" y="84"/>
                    <a:pt x="50" y="84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51" y="93"/>
                    <a:pt x="51" y="93"/>
                    <a:pt x="51" y="93"/>
                  </a:cubicBezTo>
                  <a:cubicBezTo>
                    <a:pt x="47" y="97"/>
                    <a:pt x="47" y="97"/>
                    <a:pt x="47" y="97"/>
                  </a:cubicBezTo>
                  <a:cubicBezTo>
                    <a:pt x="37" y="87"/>
                    <a:pt x="37" y="87"/>
                    <a:pt x="37" y="87"/>
                  </a:cubicBezTo>
                  <a:close/>
                  <a:moveTo>
                    <a:pt x="25" y="70"/>
                  </a:moveTo>
                  <a:cubicBezTo>
                    <a:pt x="45" y="51"/>
                    <a:pt x="45" y="51"/>
                    <a:pt x="45" y="51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4"/>
                    <a:pt x="38" y="65"/>
                    <a:pt x="37" y="66"/>
                  </a:cubicBezTo>
                  <a:cubicBezTo>
                    <a:pt x="36" y="67"/>
                    <a:pt x="34" y="68"/>
                    <a:pt x="32" y="69"/>
                  </a:cubicBezTo>
                  <a:cubicBezTo>
                    <a:pt x="34" y="68"/>
                    <a:pt x="37" y="67"/>
                    <a:pt x="39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5" y="70"/>
                    <a:pt x="25" y="70"/>
                    <a:pt x="25" y="70"/>
                  </a:cubicBezTo>
                  <a:close/>
                  <a:moveTo>
                    <a:pt x="15" y="53"/>
                  </a:moveTo>
                  <a:cubicBezTo>
                    <a:pt x="39" y="41"/>
                    <a:pt x="39" y="41"/>
                    <a:pt x="39" y="41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5" y="53"/>
                    <a:pt x="15" y="53"/>
                    <a:pt x="15" y="53"/>
                  </a:cubicBezTo>
                  <a:close/>
                  <a:moveTo>
                    <a:pt x="5" y="29"/>
                  </a:moveTo>
                  <a:cubicBezTo>
                    <a:pt x="31" y="20"/>
                    <a:pt x="31" y="20"/>
                    <a:pt x="31" y="20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3" y="33"/>
                    <a:pt x="22" y="34"/>
                    <a:pt x="20" y="35"/>
                  </a:cubicBezTo>
                  <a:cubicBezTo>
                    <a:pt x="19" y="36"/>
                    <a:pt x="18" y="36"/>
                    <a:pt x="17" y="37"/>
                  </a:cubicBezTo>
                  <a:cubicBezTo>
                    <a:pt x="18" y="37"/>
                    <a:pt x="19" y="36"/>
                    <a:pt x="21" y="35"/>
                  </a:cubicBezTo>
                  <a:cubicBezTo>
                    <a:pt x="22" y="35"/>
                    <a:pt x="23" y="34"/>
                    <a:pt x="25" y="3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0" y="31"/>
                    <a:pt x="21" y="30"/>
                    <a:pt x="22" y="29"/>
                  </a:cubicBezTo>
                  <a:cubicBezTo>
                    <a:pt x="23" y="29"/>
                    <a:pt x="24" y="28"/>
                    <a:pt x="25" y="27"/>
                  </a:cubicBezTo>
                  <a:cubicBezTo>
                    <a:pt x="23" y="28"/>
                    <a:pt x="22" y="29"/>
                    <a:pt x="20" y="30"/>
                  </a:cubicBezTo>
                  <a:cubicBezTo>
                    <a:pt x="18" y="30"/>
                    <a:pt x="17" y="31"/>
                    <a:pt x="15" y="31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5" y="29"/>
                    <a:pt x="5" y="29"/>
                    <a:pt x="5" y="29"/>
                  </a:cubicBezTo>
                  <a:close/>
                  <a:moveTo>
                    <a:pt x="27" y="6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7" y="8"/>
                    <a:pt x="6" y="8"/>
                    <a:pt x="6" y="9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5" y="11"/>
                    <a:pt x="6" y="11"/>
                    <a:pt x="6" y="12"/>
                  </a:cubicBezTo>
                  <a:cubicBezTo>
                    <a:pt x="7" y="12"/>
                    <a:pt x="7" y="12"/>
                    <a:pt x="8" y="12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7" y="18"/>
                    <a:pt x="5" y="18"/>
                    <a:pt x="3" y="16"/>
                  </a:cubicBezTo>
                  <a:cubicBezTo>
                    <a:pt x="2" y="15"/>
                    <a:pt x="1" y="13"/>
                    <a:pt x="1" y="11"/>
                  </a:cubicBezTo>
                  <a:cubicBezTo>
                    <a:pt x="0" y="8"/>
                    <a:pt x="1" y="6"/>
                    <a:pt x="2" y="5"/>
                  </a:cubicBezTo>
                  <a:cubicBezTo>
                    <a:pt x="3" y="3"/>
                    <a:pt x="5" y="2"/>
                    <a:pt x="8" y="2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6"/>
                    <a:pt x="27" y="6"/>
                    <a:pt x="2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Freeform 178">
              <a:extLst>
                <a:ext uri="{FF2B5EF4-FFF2-40B4-BE49-F238E27FC236}">
                  <a16:creationId xmlns:a16="http://schemas.microsoft.com/office/drawing/2014/main" xmlns="" id="{61923111-E63D-44B4-8B02-9E54FC6C9F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91122" y="2810139"/>
              <a:ext cx="1435100" cy="1435100"/>
            </a:xfrm>
            <a:custGeom>
              <a:avLst/>
              <a:gdLst>
                <a:gd name="T0" fmla="*/ 191 w 381"/>
                <a:gd name="T1" fmla="*/ 0 h 381"/>
                <a:gd name="T2" fmla="*/ 381 w 381"/>
                <a:gd name="T3" fmla="*/ 191 h 381"/>
                <a:gd name="T4" fmla="*/ 191 w 381"/>
                <a:gd name="T5" fmla="*/ 381 h 381"/>
                <a:gd name="T6" fmla="*/ 0 w 381"/>
                <a:gd name="T7" fmla="*/ 191 h 381"/>
                <a:gd name="T8" fmla="*/ 191 w 381"/>
                <a:gd name="T9" fmla="*/ 0 h 381"/>
                <a:gd name="T10" fmla="*/ 191 w 381"/>
                <a:gd name="T11" fmla="*/ 17 h 381"/>
                <a:gd name="T12" fmla="*/ 365 w 381"/>
                <a:gd name="T13" fmla="*/ 191 h 381"/>
                <a:gd name="T14" fmla="*/ 191 w 381"/>
                <a:gd name="T15" fmla="*/ 365 h 381"/>
                <a:gd name="T16" fmla="*/ 16 w 381"/>
                <a:gd name="T17" fmla="*/ 191 h 381"/>
                <a:gd name="T18" fmla="*/ 191 w 381"/>
                <a:gd name="T19" fmla="*/ 17 h 381"/>
                <a:gd name="T20" fmla="*/ 191 w 381"/>
                <a:gd name="T21" fmla="*/ 21 h 381"/>
                <a:gd name="T22" fmla="*/ 361 w 381"/>
                <a:gd name="T23" fmla="*/ 191 h 381"/>
                <a:gd name="T24" fmla="*/ 191 w 381"/>
                <a:gd name="T25" fmla="*/ 361 h 381"/>
                <a:gd name="T26" fmla="*/ 20 w 381"/>
                <a:gd name="T27" fmla="*/ 191 h 381"/>
                <a:gd name="T28" fmla="*/ 191 w 381"/>
                <a:gd name="T29" fmla="*/ 21 h 381"/>
                <a:gd name="T30" fmla="*/ 191 w 381"/>
                <a:gd name="T31" fmla="*/ 73 h 381"/>
                <a:gd name="T32" fmla="*/ 309 w 381"/>
                <a:gd name="T33" fmla="*/ 191 h 381"/>
                <a:gd name="T34" fmla="*/ 191 w 381"/>
                <a:gd name="T35" fmla="*/ 309 h 381"/>
                <a:gd name="T36" fmla="*/ 72 w 381"/>
                <a:gd name="T37" fmla="*/ 191 h 381"/>
                <a:gd name="T38" fmla="*/ 191 w 381"/>
                <a:gd name="T39" fmla="*/ 73 h 381"/>
                <a:gd name="T40" fmla="*/ 191 w 381"/>
                <a:gd name="T41" fmla="*/ 76 h 381"/>
                <a:gd name="T42" fmla="*/ 305 w 381"/>
                <a:gd name="T43" fmla="*/ 191 h 381"/>
                <a:gd name="T44" fmla="*/ 191 w 381"/>
                <a:gd name="T45" fmla="*/ 306 h 381"/>
                <a:gd name="T46" fmla="*/ 76 w 381"/>
                <a:gd name="T47" fmla="*/ 191 h 381"/>
                <a:gd name="T48" fmla="*/ 191 w 381"/>
                <a:gd name="T49" fmla="*/ 76 h 381"/>
                <a:gd name="T50" fmla="*/ 191 w 381"/>
                <a:gd name="T51" fmla="*/ 9 h 381"/>
                <a:gd name="T52" fmla="*/ 372 w 381"/>
                <a:gd name="T53" fmla="*/ 191 h 381"/>
                <a:gd name="T54" fmla="*/ 191 w 381"/>
                <a:gd name="T55" fmla="*/ 373 h 381"/>
                <a:gd name="T56" fmla="*/ 9 w 381"/>
                <a:gd name="T57" fmla="*/ 191 h 381"/>
                <a:gd name="T58" fmla="*/ 191 w 381"/>
                <a:gd name="T59" fmla="*/ 9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81" h="381">
                  <a:moveTo>
                    <a:pt x="191" y="0"/>
                  </a:moveTo>
                  <a:cubicBezTo>
                    <a:pt x="296" y="0"/>
                    <a:pt x="381" y="86"/>
                    <a:pt x="381" y="191"/>
                  </a:cubicBezTo>
                  <a:cubicBezTo>
                    <a:pt x="381" y="296"/>
                    <a:pt x="296" y="381"/>
                    <a:pt x="191" y="381"/>
                  </a:cubicBezTo>
                  <a:cubicBezTo>
                    <a:pt x="86" y="381"/>
                    <a:pt x="0" y="296"/>
                    <a:pt x="0" y="191"/>
                  </a:cubicBezTo>
                  <a:cubicBezTo>
                    <a:pt x="0" y="86"/>
                    <a:pt x="86" y="0"/>
                    <a:pt x="191" y="0"/>
                  </a:cubicBezTo>
                  <a:close/>
                  <a:moveTo>
                    <a:pt x="191" y="17"/>
                  </a:moveTo>
                  <a:cubicBezTo>
                    <a:pt x="286" y="17"/>
                    <a:pt x="365" y="95"/>
                    <a:pt x="365" y="191"/>
                  </a:cubicBezTo>
                  <a:cubicBezTo>
                    <a:pt x="365" y="287"/>
                    <a:pt x="286" y="365"/>
                    <a:pt x="191" y="365"/>
                  </a:cubicBezTo>
                  <a:cubicBezTo>
                    <a:pt x="95" y="365"/>
                    <a:pt x="16" y="287"/>
                    <a:pt x="16" y="191"/>
                  </a:cubicBezTo>
                  <a:cubicBezTo>
                    <a:pt x="16" y="95"/>
                    <a:pt x="95" y="17"/>
                    <a:pt x="191" y="17"/>
                  </a:cubicBezTo>
                  <a:close/>
                  <a:moveTo>
                    <a:pt x="191" y="21"/>
                  </a:moveTo>
                  <a:cubicBezTo>
                    <a:pt x="284" y="21"/>
                    <a:pt x="361" y="97"/>
                    <a:pt x="361" y="191"/>
                  </a:cubicBezTo>
                  <a:cubicBezTo>
                    <a:pt x="361" y="285"/>
                    <a:pt x="284" y="361"/>
                    <a:pt x="191" y="361"/>
                  </a:cubicBezTo>
                  <a:cubicBezTo>
                    <a:pt x="97" y="361"/>
                    <a:pt x="20" y="285"/>
                    <a:pt x="20" y="191"/>
                  </a:cubicBezTo>
                  <a:cubicBezTo>
                    <a:pt x="20" y="97"/>
                    <a:pt x="97" y="21"/>
                    <a:pt x="191" y="21"/>
                  </a:cubicBezTo>
                  <a:close/>
                  <a:moveTo>
                    <a:pt x="191" y="73"/>
                  </a:moveTo>
                  <a:cubicBezTo>
                    <a:pt x="256" y="73"/>
                    <a:pt x="309" y="126"/>
                    <a:pt x="309" y="191"/>
                  </a:cubicBezTo>
                  <a:cubicBezTo>
                    <a:pt x="309" y="256"/>
                    <a:pt x="256" y="309"/>
                    <a:pt x="191" y="309"/>
                  </a:cubicBezTo>
                  <a:cubicBezTo>
                    <a:pt x="126" y="309"/>
                    <a:pt x="72" y="256"/>
                    <a:pt x="72" y="191"/>
                  </a:cubicBezTo>
                  <a:cubicBezTo>
                    <a:pt x="72" y="126"/>
                    <a:pt x="126" y="73"/>
                    <a:pt x="191" y="73"/>
                  </a:cubicBezTo>
                  <a:close/>
                  <a:moveTo>
                    <a:pt x="191" y="76"/>
                  </a:moveTo>
                  <a:cubicBezTo>
                    <a:pt x="254" y="76"/>
                    <a:pt x="305" y="128"/>
                    <a:pt x="305" y="191"/>
                  </a:cubicBezTo>
                  <a:cubicBezTo>
                    <a:pt x="305" y="254"/>
                    <a:pt x="254" y="306"/>
                    <a:pt x="191" y="306"/>
                  </a:cubicBezTo>
                  <a:cubicBezTo>
                    <a:pt x="127" y="306"/>
                    <a:pt x="76" y="254"/>
                    <a:pt x="76" y="191"/>
                  </a:cubicBezTo>
                  <a:cubicBezTo>
                    <a:pt x="76" y="128"/>
                    <a:pt x="127" y="76"/>
                    <a:pt x="191" y="76"/>
                  </a:cubicBezTo>
                  <a:close/>
                  <a:moveTo>
                    <a:pt x="191" y="9"/>
                  </a:moveTo>
                  <a:cubicBezTo>
                    <a:pt x="291" y="9"/>
                    <a:pt x="372" y="91"/>
                    <a:pt x="372" y="191"/>
                  </a:cubicBezTo>
                  <a:cubicBezTo>
                    <a:pt x="372" y="291"/>
                    <a:pt x="291" y="373"/>
                    <a:pt x="191" y="373"/>
                  </a:cubicBezTo>
                  <a:cubicBezTo>
                    <a:pt x="90" y="373"/>
                    <a:pt x="9" y="291"/>
                    <a:pt x="9" y="191"/>
                  </a:cubicBezTo>
                  <a:cubicBezTo>
                    <a:pt x="9" y="91"/>
                    <a:pt x="90" y="9"/>
                    <a:pt x="19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Freeform 179">
              <a:extLst>
                <a:ext uri="{FF2B5EF4-FFF2-40B4-BE49-F238E27FC236}">
                  <a16:creationId xmlns:a16="http://schemas.microsoft.com/office/drawing/2014/main" xmlns="" id="{46FEAD6B-C3D4-47E5-A397-6BD740B081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56272" y="3295914"/>
              <a:ext cx="304800" cy="225425"/>
            </a:xfrm>
            <a:custGeom>
              <a:avLst/>
              <a:gdLst>
                <a:gd name="T0" fmla="*/ 70 w 81"/>
                <a:gd name="T1" fmla="*/ 19 h 60"/>
                <a:gd name="T2" fmla="*/ 79 w 81"/>
                <a:gd name="T3" fmla="*/ 14 h 60"/>
                <a:gd name="T4" fmla="*/ 61 w 81"/>
                <a:gd name="T5" fmla="*/ 19 h 60"/>
                <a:gd name="T6" fmla="*/ 46 w 81"/>
                <a:gd name="T7" fmla="*/ 34 h 60"/>
                <a:gd name="T8" fmla="*/ 49 w 81"/>
                <a:gd name="T9" fmla="*/ 37 h 60"/>
                <a:gd name="T10" fmla="*/ 51 w 81"/>
                <a:gd name="T11" fmla="*/ 43 h 60"/>
                <a:gd name="T12" fmla="*/ 30 w 81"/>
                <a:gd name="T13" fmla="*/ 43 h 60"/>
                <a:gd name="T14" fmla="*/ 25 w 81"/>
                <a:gd name="T15" fmla="*/ 41 h 60"/>
                <a:gd name="T16" fmla="*/ 33 w 81"/>
                <a:gd name="T17" fmla="*/ 36 h 60"/>
                <a:gd name="T18" fmla="*/ 35 w 81"/>
                <a:gd name="T19" fmla="*/ 30 h 60"/>
                <a:gd name="T20" fmla="*/ 55 w 81"/>
                <a:gd name="T21" fmla="*/ 35 h 60"/>
                <a:gd name="T22" fmla="*/ 21 w 81"/>
                <a:gd name="T23" fmla="*/ 39 h 60"/>
                <a:gd name="T24" fmla="*/ 27 w 81"/>
                <a:gd name="T25" fmla="*/ 34 h 60"/>
                <a:gd name="T26" fmla="*/ 55 w 81"/>
                <a:gd name="T27" fmla="*/ 50 h 60"/>
                <a:gd name="T28" fmla="*/ 52 w 81"/>
                <a:gd name="T29" fmla="*/ 59 h 60"/>
                <a:gd name="T30" fmla="*/ 29 w 81"/>
                <a:gd name="T31" fmla="*/ 43 h 60"/>
                <a:gd name="T32" fmla="*/ 25 w 81"/>
                <a:gd name="T33" fmla="*/ 53 h 60"/>
                <a:gd name="T34" fmla="*/ 20 w 81"/>
                <a:gd name="T35" fmla="*/ 46 h 60"/>
                <a:gd name="T36" fmla="*/ 18 w 81"/>
                <a:gd name="T37" fmla="*/ 52 h 60"/>
                <a:gd name="T38" fmla="*/ 13 w 81"/>
                <a:gd name="T39" fmla="*/ 59 h 60"/>
                <a:gd name="T40" fmla="*/ 13 w 81"/>
                <a:gd name="T41" fmla="*/ 41 h 60"/>
                <a:gd name="T42" fmla="*/ 25 w 81"/>
                <a:gd name="T43" fmla="*/ 29 h 60"/>
                <a:gd name="T44" fmla="*/ 6 w 81"/>
                <a:gd name="T45" fmla="*/ 35 h 60"/>
                <a:gd name="T46" fmla="*/ 79 w 81"/>
                <a:gd name="T47" fmla="*/ 29 h 60"/>
                <a:gd name="T48" fmla="*/ 64 w 81"/>
                <a:gd name="T49" fmla="*/ 35 h 60"/>
                <a:gd name="T50" fmla="*/ 12 w 81"/>
                <a:gd name="T51" fmla="*/ 24 h 60"/>
                <a:gd name="T52" fmla="*/ 30 w 81"/>
                <a:gd name="T53" fmla="*/ 28 h 60"/>
                <a:gd name="T54" fmla="*/ 41 w 81"/>
                <a:gd name="T55" fmla="*/ 28 h 60"/>
                <a:gd name="T56" fmla="*/ 51 w 81"/>
                <a:gd name="T57" fmla="*/ 28 h 60"/>
                <a:gd name="T58" fmla="*/ 69 w 81"/>
                <a:gd name="T59" fmla="*/ 24 h 60"/>
                <a:gd name="T60" fmla="*/ 69 w 81"/>
                <a:gd name="T61" fmla="*/ 59 h 60"/>
                <a:gd name="T62" fmla="*/ 52 w 81"/>
                <a:gd name="T63" fmla="*/ 60 h 60"/>
                <a:gd name="T64" fmla="*/ 25 w 81"/>
                <a:gd name="T65" fmla="*/ 60 h 60"/>
                <a:gd name="T66" fmla="*/ 0 w 81"/>
                <a:gd name="T67" fmla="*/ 35 h 60"/>
                <a:gd name="T68" fmla="*/ 6 w 81"/>
                <a:gd name="T69" fmla="*/ 18 h 60"/>
                <a:gd name="T70" fmla="*/ 15 w 81"/>
                <a:gd name="T71" fmla="*/ 12 h 60"/>
                <a:gd name="T72" fmla="*/ 23 w 81"/>
                <a:gd name="T73" fmla="*/ 0 h 60"/>
                <a:gd name="T74" fmla="*/ 32 w 81"/>
                <a:gd name="T75" fmla="*/ 6 h 60"/>
                <a:gd name="T76" fmla="*/ 39 w 81"/>
                <a:gd name="T77" fmla="*/ 6 h 60"/>
                <a:gd name="T78" fmla="*/ 48 w 81"/>
                <a:gd name="T79" fmla="*/ 1 h 60"/>
                <a:gd name="T80" fmla="*/ 58 w 81"/>
                <a:gd name="T81" fmla="*/ 0 h 60"/>
                <a:gd name="T82" fmla="*/ 66 w 81"/>
                <a:gd name="T83" fmla="*/ 18 h 60"/>
                <a:gd name="T84" fmla="*/ 72 w 81"/>
                <a:gd name="T85" fmla="*/ 18 h 60"/>
                <a:gd name="T86" fmla="*/ 81 w 81"/>
                <a:gd name="T87" fmla="*/ 14 h 60"/>
                <a:gd name="T88" fmla="*/ 23 w 81"/>
                <a:gd name="T89" fmla="*/ 14 h 60"/>
                <a:gd name="T90" fmla="*/ 14 w 81"/>
                <a:gd name="T91" fmla="*/ 18 h 60"/>
                <a:gd name="T92" fmla="*/ 5 w 81"/>
                <a:gd name="T93" fmla="*/ 19 h 60"/>
                <a:gd name="T94" fmla="*/ 23 w 81"/>
                <a:gd name="T95" fmla="*/ 18 h 60"/>
                <a:gd name="T96" fmla="*/ 36 w 81"/>
                <a:gd name="T97" fmla="*/ 22 h 60"/>
                <a:gd name="T98" fmla="*/ 49 w 81"/>
                <a:gd name="T99" fmla="*/ 18 h 60"/>
                <a:gd name="T100" fmla="*/ 57 w 81"/>
                <a:gd name="T101" fmla="*/ 59 h 60"/>
                <a:gd name="T102" fmla="*/ 24 w 81"/>
                <a:gd name="T103" fmla="*/ 1 h 60"/>
                <a:gd name="T104" fmla="*/ 37 w 81"/>
                <a:gd name="T105" fmla="*/ 1 h 60"/>
                <a:gd name="T106" fmla="*/ 47 w 81"/>
                <a:gd name="T107" fmla="*/ 6 h 60"/>
                <a:gd name="T108" fmla="*/ 24 w 81"/>
                <a:gd name="T109" fmla="*/ 10 h 60"/>
                <a:gd name="T110" fmla="*/ 41 w 81"/>
                <a:gd name="T111" fmla="*/ 16 h 60"/>
                <a:gd name="T112" fmla="*/ 51 w 81"/>
                <a:gd name="T113" fmla="*/ 16 h 60"/>
                <a:gd name="T114" fmla="*/ 65 w 81"/>
                <a:gd name="T115" fmla="*/ 45 h 60"/>
                <a:gd name="T116" fmla="*/ 57 w 81"/>
                <a:gd name="T117" fmla="*/ 4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1" h="60">
                  <a:moveTo>
                    <a:pt x="63" y="19"/>
                  </a:moveTo>
                  <a:cubicBezTo>
                    <a:pt x="66" y="19"/>
                    <a:pt x="66" y="19"/>
                    <a:pt x="66" y="19"/>
                  </a:cubicBezTo>
                  <a:cubicBezTo>
                    <a:pt x="66" y="19"/>
                    <a:pt x="66" y="19"/>
                    <a:pt x="66" y="19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3" y="19"/>
                    <a:pt x="63" y="19"/>
                    <a:pt x="63" y="19"/>
                  </a:cubicBezTo>
                  <a:close/>
                  <a:moveTo>
                    <a:pt x="41" y="33"/>
                  </a:moveTo>
                  <a:cubicBezTo>
                    <a:pt x="42" y="33"/>
                    <a:pt x="43" y="33"/>
                    <a:pt x="44" y="33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4" y="30"/>
                    <a:pt x="43" y="29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33"/>
                    <a:pt x="41" y="33"/>
                    <a:pt x="41" y="33"/>
                  </a:cubicBezTo>
                  <a:close/>
                  <a:moveTo>
                    <a:pt x="46" y="34"/>
                  </a:moveTo>
                  <a:cubicBezTo>
                    <a:pt x="46" y="34"/>
                    <a:pt x="47" y="35"/>
                    <a:pt x="48" y="36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49" y="32"/>
                    <a:pt x="48" y="31"/>
                    <a:pt x="47" y="31"/>
                  </a:cubicBezTo>
                  <a:cubicBezTo>
                    <a:pt x="46" y="34"/>
                    <a:pt x="46" y="34"/>
                    <a:pt x="46" y="34"/>
                  </a:cubicBezTo>
                  <a:close/>
                  <a:moveTo>
                    <a:pt x="49" y="37"/>
                  </a:moveTo>
                  <a:cubicBezTo>
                    <a:pt x="50" y="37"/>
                    <a:pt x="50" y="38"/>
                    <a:pt x="50" y="38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3" y="36"/>
                    <a:pt x="53" y="35"/>
                    <a:pt x="52" y="34"/>
                  </a:cubicBezTo>
                  <a:cubicBezTo>
                    <a:pt x="49" y="37"/>
                    <a:pt x="49" y="37"/>
                    <a:pt x="49" y="37"/>
                  </a:cubicBezTo>
                  <a:close/>
                  <a:moveTo>
                    <a:pt x="51" y="40"/>
                  </a:moveTo>
                  <a:cubicBezTo>
                    <a:pt x="51" y="40"/>
                    <a:pt x="52" y="41"/>
                    <a:pt x="52" y="42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39"/>
                    <a:pt x="55" y="39"/>
                  </a:cubicBezTo>
                  <a:cubicBezTo>
                    <a:pt x="51" y="40"/>
                    <a:pt x="51" y="40"/>
                    <a:pt x="51" y="40"/>
                  </a:cubicBezTo>
                  <a:close/>
                  <a:moveTo>
                    <a:pt x="51" y="43"/>
                  </a:moveTo>
                  <a:cubicBezTo>
                    <a:pt x="51" y="43"/>
                    <a:pt x="51" y="43"/>
                    <a:pt x="51" y="43"/>
                  </a:cubicBezTo>
                  <a:cubicBezTo>
                    <a:pt x="50" y="42"/>
                    <a:pt x="50" y="41"/>
                    <a:pt x="50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49" y="39"/>
                    <a:pt x="48" y="38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5" y="35"/>
                    <a:pt x="43" y="34"/>
                    <a:pt x="40" y="34"/>
                  </a:cubicBezTo>
                  <a:cubicBezTo>
                    <a:pt x="35" y="34"/>
                    <a:pt x="31" y="38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51" y="59"/>
                    <a:pt x="51" y="59"/>
                    <a:pt x="51" y="59"/>
                  </a:cubicBezTo>
                  <a:cubicBezTo>
                    <a:pt x="51" y="43"/>
                    <a:pt x="51" y="43"/>
                    <a:pt x="51" y="43"/>
                  </a:cubicBezTo>
                  <a:close/>
                  <a:moveTo>
                    <a:pt x="29" y="42"/>
                  </a:moveTo>
                  <a:cubicBezTo>
                    <a:pt x="29" y="41"/>
                    <a:pt x="29" y="40"/>
                    <a:pt x="30" y="40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6" y="39"/>
                    <a:pt x="26" y="40"/>
                    <a:pt x="25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9" y="42"/>
                    <a:pt x="29" y="42"/>
                    <a:pt x="29" y="42"/>
                  </a:cubicBezTo>
                  <a:close/>
                  <a:moveTo>
                    <a:pt x="30" y="38"/>
                  </a:moveTo>
                  <a:cubicBezTo>
                    <a:pt x="31" y="38"/>
                    <a:pt x="31" y="37"/>
                    <a:pt x="32" y="37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8" y="35"/>
                    <a:pt x="27" y="36"/>
                    <a:pt x="27" y="37"/>
                  </a:cubicBezTo>
                  <a:cubicBezTo>
                    <a:pt x="30" y="38"/>
                    <a:pt x="30" y="38"/>
                    <a:pt x="30" y="38"/>
                  </a:cubicBezTo>
                  <a:close/>
                  <a:moveTo>
                    <a:pt x="33" y="36"/>
                  </a:moveTo>
                  <a:cubicBezTo>
                    <a:pt x="33" y="35"/>
                    <a:pt x="34" y="34"/>
                    <a:pt x="35" y="3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2" y="31"/>
                    <a:pt x="31" y="32"/>
                    <a:pt x="30" y="33"/>
                  </a:cubicBezTo>
                  <a:cubicBezTo>
                    <a:pt x="33" y="36"/>
                    <a:pt x="33" y="36"/>
                    <a:pt x="33" y="36"/>
                  </a:cubicBezTo>
                  <a:close/>
                  <a:moveTo>
                    <a:pt x="36" y="33"/>
                  </a:moveTo>
                  <a:cubicBezTo>
                    <a:pt x="37" y="33"/>
                    <a:pt x="39" y="33"/>
                    <a:pt x="40" y="33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8" y="29"/>
                    <a:pt x="36" y="30"/>
                    <a:pt x="35" y="30"/>
                  </a:cubicBezTo>
                  <a:cubicBezTo>
                    <a:pt x="36" y="33"/>
                    <a:pt x="36" y="33"/>
                    <a:pt x="36" y="33"/>
                  </a:cubicBezTo>
                  <a:close/>
                  <a:moveTo>
                    <a:pt x="47" y="29"/>
                  </a:moveTo>
                  <a:cubicBezTo>
                    <a:pt x="50" y="30"/>
                    <a:pt x="52" y="32"/>
                    <a:pt x="54" y="34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47" y="29"/>
                    <a:pt x="47" y="29"/>
                    <a:pt x="47" y="29"/>
                  </a:cubicBezTo>
                  <a:close/>
                  <a:moveTo>
                    <a:pt x="55" y="35"/>
                  </a:moveTo>
                  <a:cubicBezTo>
                    <a:pt x="55" y="36"/>
                    <a:pt x="55" y="36"/>
                    <a:pt x="55" y="36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lose/>
                  <a:moveTo>
                    <a:pt x="55" y="36"/>
                  </a:moveTo>
                  <a:cubicBezTo>
                    <a:pt x="56" y="37"/>
                    <a:pt x="56" y="38"/>
                    <a:pt x="57" y="39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5" y="36"/>
                    <a:pt x="55" y="36"/>
                    <a:pt x="55" y="36"/>
                  </a:cubicBezTo>
                  <a:close/>
                  <a:moveTo>
                    <a:pt x="24" y="39"/>
                  </a:moveTo>
                  <a:cubicBezTo>
                    <a:pt x="24" y="38"/>
                    <a:pt x="25" y="37"/>
                    <a:pt x="26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4" y="39"/>
                    <a:pt x="24" y="39"/>
                    <a:pt x="24" y="39"/>
                  </a:cubicBezTo>
                  <a:close/>
                  <a:moveTo>
                    <a:pt x="26" y="35"/>
                  </a:move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lose/>
                  <a:moveTo>
                    <a:pt x="27" y="34"/>
                  </a:moveTo>
                  <a:cubicBezTo>
                    <a:pt x="29" y="32"/>
                    <a:pt x="31" y="30"/>
                    <a:pt x="33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34"/>
                    <a:pt x="27" y="34"/>
                    <a:pt x="27" y="34"/>
                  </a:cubicBezTo>
                  <a:close/>
                  <a:moveTo>
                    <a:pt x="55" y="43"/>
                  </a:moveTo>
                  <a:cubicBezTo>
                    <a:pt x="52" y="43"/>
                    <a:pt x="52" y="43"/>
                    <a:pt x="52" y="43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5" y="43"/>
                    <a:pt x="55" y="43"/>
                    <a:pt x="55" y="43"/>
                  </a:cubicBezTo>
                  <a:close/>
                  <a:moveTo>
                    <a:pt x="55" y="48"/>
                  </a:moveTo>
                  <a:cubicBezTo>
                    <a:pt x="52" y="48"/>
                    <a:pt x="52" y="48"/>
                    <a:pt x="52" y="48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5" y="50"/>
                    <a:pt x="55" y="50"/>
                    <a:pt x="55" y="50"/>
                  </a:cubicBezTo>
                  <a:cubicBezTo>
                    <a:pt x="55" y="48"/>
                    <a:pt x="55" y="48"/>
                    <a:pt x="55" y="48"/>
                  </a:cubicBezTo>
                  <a:close/>
                  <a:moveTo>
                    <a:pt x="55" y="52"/>
                  </a:moveTo>
                  <a:cubicBezTo>
                    <a:pt x="52" y="52"/>
                    <a:pt x="52" y="52"/>
                    <a:pt x="52" y="52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52"/>
                    <a:pt x="55" y="52"/>
                    <a:pt x="55" y="52"/>
                  </a:cubicBezTo>
                  <a:close/>
                  <a:moveTo>
                    <a:pt x="55" y="56"/>
                  </a:moveTo>
                  <a:cubicBezTo>
                    <a:pt x="52" y="56"/>
                    <a:pt x="52" y="56"/>
                    <a:pt x="52" y="56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5" y="56"/>
                    <a:pt x="55" y="56"/>
                    <a:pt x="55" y="56"/>
                  </a:cubicBezTo>
                  <a:close/>
                  <a:moveTo>
                    <a:pt x="29" y="43"/>
                  </a:moveTo>
                  <a:cubicBezTo>
                    <a:pt x="25" y="43"/>
                    <a:pt x="25" y="43"/>
                    <a:pt x="25" y="43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9" y="43"/>
                    <a:pt x="29" y="43"/>
                    <a:pt x="29" y="43"/>
                  </a:cubicBezTo>
                  <a:close/>
                  <a:moveTo>
                    <a:pt x="29" y="48"/>
                  </a:moveTo>
                  <a:cubicBezTo>
                    <a:pt x="25" y="48"/>
                    <a:pt x="25" y="48"/>
                    <a:pt x="25" y="48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48"/>
                    <a:pt x="29" y="48"/>
                    <a:pt x="29" y="48"/>
                  </a:cubicBezTo>
                  <a:close/>
                  <a:moveTo>
                    <a:pt x="29" y="52"/>
                  </a:moveTo>
                  <a:cubicBezTo>
                    <a:pt x="25" y="52"/>
                    <a:pt x="25" y="52"/>
                    <a:pt x="25" y="52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2"/>
                    <a:pt x="29" y="52"/>
                    <a:pt x="29" y="52"/>
                  </a:cubicBezTo>
                  <a:close/>
                  <a:moveTo>
                    <a:pt x="29" y="56"/>
                  </a:moveTo>
                  <a:cubicBezTo>
                    <a:pt x="25" y="56"/>
                    <a:pt x="25" y="56"/>
                    <a:pt x="25" y="56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29" y="56"/>
                    <a:pt x="29" y="56"/>
                    <a:pt x="29" y="56"/>
                  </a:cubicBezTo>
                  <a:close/>
                  <a:moveTo>
                    <a:pt x="20" y="46"/>
                  </a:moveTo>
                  <a:cubicBezTo>
                    <a:pt x="20" y="52"/>
                    <a:pt x="20" y="52"/>
                    <a:pt x="20" y="52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0" y="46"/>
                    <a:pt x="20" y="46"/>
                    <a:pt x="20" y="46"/>
                  </a:cubicBezTo>
                  <a:close/>
                  <a:moveTo>
                    <a:pt x="18" y="52"/>
                  </a:moveTo>
                  <a:cubicBezTo>
                    <a:pt x="18" y="46"/>
                    <a:pt x="18" y="46"/>
                    <a:pt x="18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18" y="52"/>
                    <a:pt x="18" y="52"/>
                    <a:pt x="18" y="52"/>
                  </a:cubicBezTo>
                  <a:close/>
                  <a:moveTo>
                    <a:pt x="17" y="53"/>
                  </a:moveTo>
                  <a:cubicBezTo>
                    <a:pt x="17" y="59"/>
                    <a:pt x="17" y="59"/>
                    <a:pt x="17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17" y="53"/>
                    <a:pt x="17" y="53"/>
                    <a:pt x="17" y="53"/>
                  </a:cubicBezTo>
                  <a:close/>
                  <a:moveTo>
                    <a:pt x="16" y="59"/>
                  </a:moveTo>
                  <a:cubicBezTo>
                    <a:pt x="16" y="53"/>
                    <a:pt x="16" y="53"/>
                    <a:pt x="16" y="53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6" y="59"/>
                    <a:pt x="16" y="59"/>
                    <a:pt x="16" y="59"/>
                  </a:cubicBezTo>
                  <a:close/>
                  <a:moveTo>
                    <a:pt x="17" y="41"/>
                  </a:moveTo>
                  <a:cubicBezTo>
                    <a:pt x="17" y="45"/>
                    <a:pt x="17" y="45"/>
                    <a:pt x="17" y="4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17" y="41"/>
                    <a:pt x="17" y="41"/>
                    <a:pt x="17" y="41"/>
                  </a:cubicBezTo>
                  <a:close/>
                  <a:moveTo>
                    <a:pt x="16" y="45"/>
                  </a:moveTo>
                  <a:cubicBezTo>
                    <a:pt x="16" y="41"/>
                    <a:pt x="16" y="41"/>
                    <a:pt x="16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6" y="45"/>
                    <a:pt x="16" y="45"/>
                    <a:pt x="16" y="45"/>
                  </a:cubicBezTo>
                  <a:close/>
                  <a:moveTo>
                    <a:pt x="19" y="39"/>
                  </a:moveTo>
                  <a:cubicBezTo>
                    <a:pt x="19" y="36"/>
                    <a:pt x="19" y="36"/>
                    <a:pt x="19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9" y="39"/>
                    <a:pt x="19" y="39"/>
                    <a:pt x="19" y="39"/>
                  </a:cubicBezTo>
                  <a:close/>
                  <a:moveTo>
                    <a:pt x="25" y="35"/>
                  </a:moveTo>
                  <a:cubicBezTo>
                    <a:pt x="25" y="29"/>
                    <a:pt x="25" y="29"/>
                    <a:pt x="25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25" y="35"/>
                    <a:pt x="25" y="35"/>
                    <a:pt x="25" y="35"/>
                  </a:cubicBezTo>
                  <a:close/>
                  <a:moveTo>
                    <a:pt x="16" y="35"/>
                  </a:moveTo>
                  <a:cubicBezTo>
                    <a:pt x="16" y="29"/>
                    <a:pt x="16" y="29"/>
                    <a:pt x="16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6" y="35"/>
                    <a:pt x="16" y="35"/>
                    <a:pt x="16" y="35"/>
                  </a:cubicBezTo>
                  <a:close/>
                  <a:moveTo>
                    <a:pt x="6" y="35"/>
                  </a:moveTo>
                  <a:cubicBezTo>
                    <a:pt x="6" y="29"/>
                    <a:pt x="6" y="29"/>
                    <a:pt x="6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6" y="35"/>
                    <a:pt x="6" y="35"/>
                    <a:pt x="6" y="35"/>
                  </a:cubicBezTo>
                  <a:close/>
                  <a:moveTo>
                    <a:pt x="79" y="29"/>
                  </a:moveTo>
                  <a:cubicBezTo>
                    <a:pt x="74" y="29"/>
                    <a:pt x="74" y="29"/>
                    <a:pt x="74" y="29"/>
                  </a:cubicBezTo>
                  <a:cubicBezTo>
                    <a:pt x="74" y="35"/>
                    <a:pt x="74" y="35"/>
                    <a:pt x="74" y="35"/>
                  </a:cubicBezTo>
                  <a:cubicBezTo>
                    <a:pt x="79" y="35"/>
                    <a:pt x="79" y="35"/>
                    <a:pt x="79" y="35"/>
                  </a:cubicBezTo>
                  <a:cubicBezTo>
                    <a:pt x="79" y="29"/>
                    <a:pt x="79" y="29"/>
                    <a:pt x="79" y="29"/>
                  </a:cubicBezTo>
                  <a:close/>
                  <a:moveTo>
                    <a:pt x="73" y="29"/>
                  </a:moveTo>
                  <a:cubicBezTo>
                    <a:pt x="65" y="29"/>
                    <a:pt x="65" y="29"/>
                    <a:pt x="65" y="29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73" y="35"/>
                    <a:pt x="73" y="35"/>
                    <a:pt x="73" y="35"/>
                  </a:cubicBezTo>
                  <a:cubicBezTo>
                    <a:pt x="73" y="29"/>
                    <a:pt x="73" y="29"/>
                    <a:pt x="73" y="29"/>
                  </a:cubicBezTo>
                  <a:close/>
                  <a:moveTo>
                    <a:pt x="64" y="29"/>
                  </a:moveTo>
                  <a:cubicBezTo>
                    <a:pt x="55" y="29"/>
                    <a:pt x="55" y="29"/>
                    <a:pt x="55" y="29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4" y="29"/>
                    <a:pt x="64" y="29"/>
                    <a:pt x="64" y="29"/>
                  </a:cubicBezTo>
                  <a:close/>
                  <a:moveTo>
                    <a:pt x="2" y="28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8"/>
                    <a:pt x="2" y="28"/>
                    <a:pt x="2" y="28"/>
                  </a:cubicBezTo>
                  <a:close/>
                  <a:moveTo>
                    <a:pt x="6" y="28"/>
                  </a:moveTo>
                  <a:cubicBezTo>
                    <a:pt x="12" y="28"/>
                    <a:pt x="12" y="28"/>
                    <a:pt x="12" y="28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13" y="28"/>
                  </a:moveTo>
                  <a:cubicBezTo>
                    <a:pt x="18" y="28"/>
                    <a:pt x="18" y="28"/>
                    <a:pt x="18" y="28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8"/>
                    <a:pt x="13" y="28"/>
                    <a:pt x="13" y="28"/>
                  </a:cubicBezTo>
                  <a:close/>
                  <a:moveTo>
                    <a:pt x="20" y="28"/>
                  </a:moveTo>
                  <a:cubicBezTo>
                    <a:pt x="30" y="28"/>
                    <a:pt x="30" y="28"/>
                    <a:pt x="30" y="28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8"/>
                    <a:pt x="20" y="28"/>
                    <a:pt x="20" y="28"/>
                  </a:cubicBezTo>
                  <a:close/>
                  <a:moveTo>
                    <a:pt x="31" y="28"/>
                  </a:moveTo>
                  <a:cubicBezTo>
                    <a:pt x="40" y="28"/>
                    <a:pt x="40" y="28"/>
                    <a:pt x="40" y="28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8"/>
                    <a:pt x="31" y="28"/>
                    <a:pt x="31" y="28"/>
                  </a:cubicBezTo>
                  <a:close/>
                  <a:moveTo>
                    <a:pt x="41" y="28"/>
                  </a:moveTo>
                  <a:cubicBezTo>
                    <a:pt x="50" y="28"/>
                    <a:pt x="50" y="28"/>
                    <a:pt x="50" y="28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28"/>
                    <a:pt x="41" y="28"/>
                    <a:pt x="41" y="28"/>
                  </a:cubicBezTo>
                  <a:close/>
                  <a:moveTo>
                    <a:pt x="51" y="28"/>
                  </a:moveTo>
                  <a:cubicBezTo>
                    <a:pt x="61" y="28"/>
                    <a:pt x="61" y="28"/>
                    <a:pt x="61" y="28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28"/>
                    <a:pt x="51" y="28"/>
                    <a:pt x="51" y="28"/>
                  </a:cubicBezTo>
                  <a:close/>
                  <a:moveTo>
                    <a:pt x="63" y="28"/>
                  </a:moveTo>
                  <a:cubicBezTo>
                    <a:pt x="67" y="28"/>
                    <a:pt x="67" y="28"/>
                    <a:pt x="67" y="28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8"/>
                    <a:pt x="63" y="28"/>
                    <a:pt x="63" y="28"/>
                  </a:cubicBezTo>
                  <a:close/>
                  <a:moveTo>
                    <a:pt x="69" y="28"/>
                  </a:moveTo>
                  <a:cubicBezTo>
                    <a:pt x="74" y="28"/>
                    <a:pt x="74" y="28"/>
                    <a:pt x="74" y="28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69" y="28"/>
                    <a:pt x="69" y="28"/>
                    <a:pt x="69" y="28"/>
                  </a:cubicBezTo>
                  <a:close/>
                  <a:moveTo>
                    <a:pt x="76" y="28"/>
                  </a:moveTo>
                  <a:cubicBezTo>
                    <a:pt x="79" y="28"/>
                    <a:pt x="79" y="28"/>
                    <a:pt x="79" y="28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6" y="28"/>
                    <a:pt x="76" y="28"/>
                    <a:pt x="76" y="28"/>
                  </a:cubicBezTo>
                  <a:close/>
                  <a:moveTo>
                    <a:pt x="79" y="36"/>
                  </a:moveTo>
                  <a:cubicBezTo>
                    <a:pt x="69" y="36"/>
                    <a:pt x="69" y="36"/>
                    <a:pt x="69" y="36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69" y="60"/>
                    <a:pt x="69" y="60"/>
                    <a:pt x="69" y="60"/>
                  </a:cubicBezTo>
                  <a:cubicBezTo>
                    <a:pt x="69" y="60"/>
                    <a:pt x="69" y="60"/>
                    <a:pt x="69" y="60"/>
                  </a:cubicBezTo>
                  <a:cubicBezTo>
                    <a:pt x="68" y="60"/>
                    <a:pt x="68" y="60"/>
                    <a:pt x="68" y="60"/>
                  </a:cubicBezTo>
                  <a:cubicBezTo>
                    <a:pt x="68" y="60"/>
                    <a:pt x="68" y="60"/>
                    <a:pt x="68" y="60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79" y="36"/>
                    <a:pt x="79" y="36"/>
                    <a:pt x="79" y="36"/>
                  </a:cubicBezTo>
                  <a:close/>
                  <a:moveTo>
                    <a:pt x="68" y="36"/>
                  </a:moveTo>
                  <a:cubicBezTo>
                    <a:pt x="61" y="36"/>
                    <a:pt x="61" y="36"/>
                    <a:pt x="61" y="36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68" y="36"/>
                    <a:pt x="68" y="36"/>
                    <a:pt x="68" y="36"/>
                  </a:cubicBezTo>
                  <a:close/>
                  <a:moveTo>
                    <a:pt x="23" y="14"/>
                  </a:moveTo>
                  <a:cubicBezTo>
                    <a:pt x="20" y="14"/>
                    <a:pt x="20" y="14"/>
                    <a:pt x="20" y="14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4"/>
                    <a:pt x="23" y="14"/>
                    <a:pt x="23" y="14"/>
                  </a:cubicBezTo>
                  <a:close/>
                  <a:moveTo>
                    <a:pt x="26" y="22"/>
                  </a:moveTo>
                  <a:cubicBezTo>
                    <a:pt x="26" y="18"/>
                    <a:pt x="26" y="18"/>
                    <a:pt x="26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26" y="22"/>
                    <a:pt x="26" y="22"/>
                    <a:pt x="26" y="22"/>
                  </a:cubicBezTo>
                  <a:close/>
                  <a:moveTo>
                    <a:pt x="36" y="22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36" y="22"/>
                    <a:pt x="36" y="22"/>
                    <a:pt x="36" y="22"/>
                  </a:cubicBezTo>
                  <a:close/>
                  <a:moveTo>
                    <a:pt x="46" y="22"/>
                  </a:moveTo>
                  <a:cubicBezTo>
                    <a:pt x="46" y="18"/>
                    <a:pt x="46" y="18"/>
                    <a:pt x="46" y="18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46" y="22"/>
                    <a:pt x="46" y="22"/>
                    <a:pt x="46" y="22"/>
                  </a:cubicBezTo>
                  <a:close/>
                  <a:moveTo>
                    <a:pt x="57" y="59"/>
                  </a:moveTo>
                  <a:cubicBezTo>
                    <a:pt x="64" y="59"/>
                    <a:pt x="64" y="59"/>
                    <a:pt x="64" y="59"/>
                  </a:cubicBezTo>
                  <a:cubicBezTo>
                    <a:pt x="64" y="53"/>
                    <a:pt x="64" y="53"/>
                    <a:pt x="64" y="53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7" y="59"/>
                    <a:pt x="57" y="59"/>
                    <a:pt x="57" y="59"/>
                  </a:cubicBezTo>
                  <a:close/>
                  <a:moveTo>
                    <a:pt x="65" y="59"/>
                  </a:moveTo>
                  <a:cubicBezTo>
                    <a:pt x="68" y="59"/>
                    <a:pt x="68" y="59"/>
                    <a:pt x="68" y="59"/>
                  </a:cubicBezTo>
                  <a:cubicBezTo>
                    <a:pt x="68" y="53"/>
                    <a:pt x="68" y="53"/>
                    <a:pt x="68" y="53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9"/>
                    <a:pt x="65" y="59"/>
                    <a:pt x="65" y="59"/>
                  </a:cubicBezTo>
                  <a:close/>
                  <a:moveTo>
                    <a:pt x="57" y="1"/>
                  </a:moveTo>
                  <a:cubicBezTo>
                    <a:pt x="57" y="9"/>
                    <a:pt x="57" y="9"/>
                    <a:pt x="57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7" y="1"/>
                    <a:pt x="57" y="1"/>
                    <a:pt x="57" y="1"/>
                  </a:cubicBezTo>
                  <a:close/>
                  <a:moveTo>
                    <a:pt x="24" y="16"/>
                  </a:moveTo>
                  <a:cubicBezTo>
                    <a:pt x="24" y="10"/>
                    <a:pt x="24" y="10"/>
                    <a:pt x="24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24" y="16"/>
                    <a:pt x="24" y="16"/>
                    <a:pt x="24" y="16"/>
                  </a:cubicBezTo>
                  <a:close/>
                  <a:moveTo>
                    <a:pt x="32" y="16"/>
                  </a:moveTo>
                  <a:cubicBezTo>
                    <a:pt x="32" y="10"/>
                    <a:pt x="32" y="10"/>
                    <a:pt x="32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2" y="16"/>
                    <a:pt x="32" y="16"/>
                    <a:pt x="32" y="16"/>
                  </a:cubicBezTo>
                  <a:close/>
                  <a:moveTo>
                    <a:pt x="41" y="16"/>
                  </a:moveTo>
                  <a:cubicBezTo>
                    <a:pt x="41" y="10"/>
                    <a:pt x="41" y="10"/>
                    <a:pt x="41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1" y="16"/>
                    <a:pt x="41" y="16"/>
                    <a:pt x="41" y="16"/>
                  </a:cubicBezTo>
                  <a:close/>
                  <a:moveTo>
                    <a:pt x="51" y="16"/>
                  </a:moveTo>
                  <a:cubicBezTo>
                    <a:pt x="51" y="10"/>
                    <a:pt x="51" y="10"/>
                    <a:pt x="51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1" y="16"/>
                    <a:pt x="51" y="16"/>
                    <a:pt x="51" y="16"/>
                  </a:cubicBezTo>
                  <a:close/>
                  <a:moveTo>
                    <a:pt x="68" y="52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2" y="46"/>
                    <a:pt x="62" y="46"/>
                    <a:pt x="62" y="46"/>
                  </a:cubicBezTo>
                  <a:cubicBezTo>
                    <a:pt x="62" y="52"/>
                    <a:pt x="62" y="52"/>
                    <a:pt x="62" y="52"/>
                  </a:cubicBezTo>
                  <a:cubicBezTo>
                    <a:pt x="68" y="52"/>
                    <a:pt x="68" y="52"/>
                    <a:pt x="68" y="52"/>
                  </a:cubicBezTo>
                  <a:close/>
                  <a:moveTo>
                    <a:pt x="68" y="45"/>
                  </a:moveTo>
                  <a:cubicBezTo>
                    <a:pt x="68" y="41"/>
                    <a:pt x="68" y="41"/>
                    <a:pt x="68" y="41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8" y="45"/>
                    <a:pt x="68" y="45"/>
                    <a:pt x="68" y="45"/>
                  </a:cubicBezTo>
                  <a:close/>
                  <a:moveTo>
                    <a:pt x="61" y="46"/>
                  </a:moveTo>
                  <a:cubicBezTo>
                    <a:pt x="61" y="52"/>
                    <a:pt x="61" y="52"/>
                    <a:pt x="61" y="52"/>
                  </a:cubicBezTo>
                  <a:cubicBezTo>
                    <a:pt x="57" y="52"/>
                    <a:pt x="57" y="52"/>
                    <a:pt x="57" y="52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61" y="46"/>
                    <a:pt x="61" y="46"/>
                    <a:pt x="61" y="46"/>
                  </a:cubicBezTo>
                  <a:close/>
                  <a:moveTo>
                    <a:pt x="64" y="41"/>
                  </a:moveTo>
                  <a:cubicBezTo>
                    <a:pt x="64" y="45"/>
                    <a:pt x="64" y="45"/>
                    <a:pt x="64" y="45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64" y="41"/>
                    <a:pt x="64" y="41"/>
                    <a:pt x="64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Freeform 180">
              <a:extLst>
                <a:ext uri="{FF2B5EF4-FFF2-40B4-BE49-F238E27FC236}">
                  <a16:creationId xmlns:a16="http://schemas.microsoft.com/office/drawing/2014/main" xmlns="" id="{9B6265F7-F331-4092-B53C-10F209B37D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88009" y="3310202"/>
              <a:ext cx="441325" cy="260350"/>
            </a:xfrm>
            <a:custGeom>
              <a:avLst/>
              <a:gdLst>
                <a:gd name="T0" fmla="*/ 97 w 278"/>
                <a:gd name="T1" fmla="*/ 0 h 164"/>
                <a:gd name="T2" fmla="*/ 0 w 278"/>
                <a:gd name="T3" fmla="*/ 7 h 164"/>
                <a:gd name="T4" fmla="*/ 0 w 278"/>
                <a:gd name="T5" fmla="*/ 0 h 164"/>
                <a:gd name="T6" fmla="*/ 278 w 278"/>
                <a:gd name="T7" fmla="*/ 0 h 164"/>
                <a:gd name="T8" fmla="*/ 180 w 278"/>
                <a:gd name="T9" fmla="*/ 7 h 164"/>
                <a:gd name="T10" fmla="*/ 180 w 278"/>
                <a:gd name="T11" fmla="*/ 0 h 164"/>
                <a:gd name="T12" fmla="*/ 45 w 278"/>
                <a:gd name="T13" fmla="*/ 60 h 164"/>
                <a:gd name="T14" fmla="*/ 2 w 278"/>
                <a:gd name="T15" fmla="*/ 64 h 164"/>
                <a:gd name="T16" fmla="*/ 2 w 278"/>
                <a:gd name="T17" fmla="*/ 60 h 164"/>
                <a:gd name="T18" fmla="*/ 275 w 278"/>
                <a:gd name="T19" fmla="*/ 60 h 164"/>
                <a:gd name="T20" fmla="*/ 232 w 278"/>
                <a:gd name="T21" fmla="*/ 64 h 164"/>
                <a:gd name="T22" fmla="*/ 232 w 278"/>
                <a:gd name="T23" fmla="*/ 60 h 164"/>
                <a:gd name="T24" fmla="*/ 69 w 278"/>
                <a:gd name="T25" fmla="*/ 102 h 164"/>
                <a:gd name="T26" fmla="*/ 7 w 278"/>
                <a:gd name="T27" fmla="*/ 109 h 164"/>
                <a:gd name="T28" fmla="*/ 7 w 278"/>
                <a:gd name="T29" fmla="*/ 102 h 164"/>
                <a:gd name="T30" fmla="*/ 164 w 278"/>
                <a:gd name="T31" fmla="*/ 102 h 164"/>
                <a:gd name="T32" fmla="*/ 114 w 278"/>
                <a:gd name="T33" fmla="*/ 109 h 164"/>
                <a:gd name="T34" fmla="*/ 114 w 278"/>
                <a:gd name="T35" fmla="*/ 102 h 164"/>
                <a:gd name="T36" fmla="*/ 270 w 278"/>
                <a:gd name="T37" fmla="*/ 102 h 164"/>
                <a:gd name="T38" fmla="*/ 206 w 278"/>
                <a:gd name="T39" fmla="*/ 109 h 164"/>
                <a:gd name="T40" fmla="*/ 206 w 278"/>
                <a:gd name="T41" fmla="*/ 102 h 164"/>
                <a:gd name="T42" fmla="*/ 81 w 278"/>
                <a:gd name="T43" fmla="*/ 159 h 164"/>
                <a:gd name="T44" fmla="*/ 111 w 278"/>
                <a:gd name="T45" fmla="*/ 133 h 164"/>
                <a:gd name="T46" fmla="*/ 114 w 278"/>
                <a:gd name="T47" fmla="*/ 133 h 164"/>
                <a:gd name="T48" fmla="*/ 185 w 278"/>
                <a:gd name="T49" fmla="*/ 159 h 164"/>
                <a:gd name="T50" fmla="*/ 164 w 278"/>
                <a:gd name="T51" fmla="*/ 131 h 164"/>
                <a:gd name="T52" fmla="*/ 164 w 278"/>
                <a:gd name="T53" fmla="*/ 133 h 164"/>
                <a:gd name="T54" fmla="*/ 166 w 278"/>
                <a:gd name="T55" fmla="*/ 133 h 164"/>
                <a:gd name="T56" fmla="*/ 194 w 278"/>
                <a:gd name="T57" fmla="*/ 159 h 164"/>
                <a:gd name="T58" fmla="*/ 261 w 278"/>
                <a:gd name="T59" fmla="*/ 164 h 164"/>
                <a:gd name="T60" fmla="*/ 16 w 278"/>
                <a:gd name="T61" fmla="*/ 159 h 164"/>
                <a:gd name="T62" fmla="*/ 114 w 278"/>
                <a:gd name="T63" fmla="*/ 131 h 164"/>
                <a:gd name="T64" fmla="*/ 114 w 278"/>
                <a:gd name="T65" fmla="*/ 133 h 164"/>
                <a:gd name="T66" fmla="*/ 114 w 278"/>
                <a:gd name="T67" fmla="*/ 131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78" h="164">
                  <a:moveTo>
                    <a:pt x="0" y="0"/>
                  </a:moveTo>
                  <a:lnTo>
                    <a:pt x="97" y="0"/>
                  </a:lnTo>
                  <a:lnTo>
                    <a:pt x="97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180" y="0"/>
                  </a:moveTo>
                  <a:lnTo>
                    <a:pt x="278" y="0"/>
                  </a:lnTo>
                  <a:lnTo>
                    <a:pt x="278" y="7"/>
                  </a:lnTo>
                  <a:lnTo>
                    <a:pt x="180" y="7"/>
                  </a:lnTo>
                  <a:lnTo>
                    <a:pt x="180" y="0"/>
                  </a:lnTo>
                  <a:lnTo>
                    <a:pt x="180" y="0"/>
                  </a:lnTo>
                  <a:close/>
                  <a:moveTo>
                    <a:pt x="2" y="60"/>
                  </a:moveTo>
                  <a:lnTo>
                    <a:pt x="45" y="60"/>
                  </a:lnTo>
                  <a:lnTo>
                    <a:pt x="45" y="64"/>
                  </a:lnTo>
                  <a:lnTo>
                    <a:pt x="2" y="64"/>
                  </a:lnTo>
                  <a:lnTo>
                    <a:pt x="2" y="60"/>
                  </a:lnTo>
                  <a:lnTo>
                    <a:pt x="2" y="60"/>
                  </a:lnTo>
                  <a:close/>
                  <a:moveTo>
                    <a:pt x="232" y="60"/>
                  </a:moveTo>
                  <a:lnTo>
                    <a:pt x="275" y="60"/>
                  </a:lnTo>
                  <a:lnTo>
                    <a:pt x="275" y="64"/>
                  </a:lnTo>
                  <a:lnTo>
                    <a:pt x="232" y="64"/>
                  </a:lnTo>
                  <a:lnTo>
                    <a:pt x="232" y="60"/>
                  </a:lnTo>
                  <a:lnTo>
                    <a:pt x="232" y="60"/>
                  </a:lnTo>
                  <a:close/>
                  <a:moveTo>
                    <a:pt x="7" y="102"/>
                  </a:moveTo>
                  <a:lnTo>
                    <a:pt x="69" y="102"/>
                  </a:lnTo>
                  <a:lnTo>
                    <a:pt x="69" y="109"/>
                  </a:lnTo>
                  <a:lnTo>
                    <a:pt x="7" y="109"/>
                  </a:lnTo>
                  <a:lnTo>
                    <a:pt x="7" y="102"/>
                  </a:lnTo>
                  <a:lnTo>
                    <a:pt x="7" y="102"/>
                  </a:lnTo>
                  <a:close/>
                  <a:moveTo>
                    <a:pt x="114" y="102"/>
                  </a:moveTo>
                  <a:lnTo>
                    <a:pt x="164" y="102"/>
                  </a:lnTo>
                  <a:lnTo>
                    <a:pt x="164" y="109"/>
                  </a:lnTo>
                  <a:lnTo>
                    <a:pt x="114" y="109"/>
                  </a:lnTo>
                  <a:lnTo>
                    <a:pt x="114" y="102"/>
                  </a:lnTo>
                  <a:lnTo>
                    <a:pt x="114" y="102"/>
                  </a:lnTo>
                  <a:close/>
                  <a:moveTo>
                    <a:pt x="206" y="102"/>
                  </a:moveTo>
                  <a:lnTo>
                    <a:pt x="270" y="102"/>
                  </a:lnTo>
                  <a:lnTo>
                    <a:pt x="270" y="109"/>
                  </a:lnTo>
                  <a:lnTo>
                    <a:pt x="206" y="109"/>
                  </a:lnTo>
                  <a:lnTo>
                    <a:pt x="206" y="102"/>
                  </a:lnTo>
                  <a:lnTo>
                    <a:pt x="206" y="102"/>
                  </a:lnTo>
                  <a:close/>
                  <a:moveTo>
                    <a:pt x="16" y="159"/>
                  </a:moveTo>
                  <a:lnTo>
                    <a:pt x="81" y="159"/>
                  </a:lnTo>
                  <a:lnTo>
                    <a:pt x="107" y="133"/>
                  </a:lnTo>
                  <a:lnTo>
                    <a:pt x="111" y="133"/>
                  </a:lnTo>
                  <a:lnTo>
                    <a:pt x="111" y="133"/>
                  </a:lnTo>
                  <a:lnTo>
                    <a:pt x="114" y="133"/>
                  </a:lnTo>
                  <a:lnTo>
                    <a:pt x="88" y="159"/>
                  </a:lnTo>
                  <a:lnTo>
                    <a:pt x="185" y="159"/>
                  </a:lnTo>
                  <a:lnTo>
                    <a:pt x="159" y="131"/>
                  </a:lnTo>
                  <a:lnTo>
                    <a:pt x="164" y="131"/>
                  </a:lnTo>
                  <a:lnTo>
                    <a:pt x="164" y="133"/>
                  </a:lnTo>
                  <a:lnTo>
                    <a:pt x="164" y="133"/>
                  </a:lnTo>
                  <a:lnTo>
                    <a:pt x="166" y="133"/>
                  </a:lnTo>
                  <a:lnTo>
                    <a:pt x="166" y="133"/>
                  </a:lnTo>
                  <a:lnTo>
                    <a:pt x="168" y="133"/>
                  </a:lnTo>
                  <a:lnTo>
                    <a:pt x="194" y="159"/>
                  </a:lnTo>
                  <a:lnTo>
                    <a:pt x="261" y="159"/>
                  </a:lnTo>
                  <a:lnTo>
                    <a:pt x="261" y="164"/>
                  </a:lnTo>
                  <a:lnTo>
                    <a:pt x="16" y="164"/>
                  </a:lnTo>
                  <a:lnTo>
                    <a:pt x="16" y="159"/>
                  </a:lnTo>
                  <a:lnTo>
                    <a:pt x="16" y="159"/>
                  </a:lnTo>
                  <a:close/>
                  <a:moveTo>
                    <a:pt x="114" y="131"/>
                  </a:moveTo>
                  <a:lnTo>
                    <a:pt x="116" y="131"/>
                  </a:lnTo>
                  <a:lnTo>
                    <a:pt x="114" y="133"/>
                  </a:lnTo>
                  <a:lnTo>
                    <a:pt x="114" y="131"/>
                  </a:lnTo>
                  <a:lnTo>
                    <a:pt x="114" y="1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Freeform 181">
              <a:extLst>
                <a:ext uri="{FF2B5EF4-FFF2-40B4-BE49-F238E27FC236}">
                  <a16:creationId xmlns:a16="http://schemas.microsoft.com/office/drawing/2014/main" xmlns="" id="{4C1D8ABD-AEB6-4B32-9EDE-18C22BAF4F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35622" y="3178439"/>
              <a:ext cx="546100" cy="509588"/>
            </a:xfrm>
            <a:custGeom>
              <a:avLst/>
              <a:gdLst>
                <a:gd name="T0" fmla="*/ 31 w 145"/>
                <a:gd name="T1" fmla="*/ 0 h 135"/>
                <a:gd name="T2" fmla="*/ 0 w 145"/>
                <a:gd name="T3" fmla="*/ 27 h 135"/>
                <a:gd name="T4" fmla="*/ 14 w 145"/>
                <a:gd name="T5" fmla="*/ 45 h 135"/>
                <a:gd name="T6" fmla="*/ 14 w 145"/>
                <a:gd name="T7" fmla="*/ 63 h 135"/>
                <a:gd name="T8" fmla="*/ 33 w 145"/>
                <a:gd name="T9" fmla="*/ 116 h 135"/>
                <a:gd name="T10" fmla="*/ 61 w 145"/>
                <a:gd name="T11" fmla="*/ 125 h 135"/>
                <a:gd name="T12" fmla="*/ 73 w 145"/>
                <a:gd name="T13" fmla="*/ 135 h 135"/>
                <a:gd name="T14" fmla="*/ 83 w 145"/>
                <a:gd name="T15" fmla="*/ 126 h 135"/>
                <a:gd name="T16" fmla="*/ 112 w 145"/>
                <a:gd name="T17" fmla="*/ 116 h 135"/>
                <a:gd name="T18" fmla="*/ 131 w 145"/>
                <a:gd name="T19" fmla="*/ 63 h 135"/>
                <a:gd name="T20" fmla="*/ 131 w 145"/>
                <a:gd name="T21" fmla="*/ 46 h 135"/>
                <a:gd name="T22" fmla="*/ 145 w 145"/>
                <a:gd name="T23" fmla="*/ 27 h 135"/>
                <a:gd name="T24" fmla="*/ 115 w 145"/>
                <a:gd name="T25" fmla="*/ 0 h 135"/>
                <a:gd name="T26" fmla="*/ 73 w 145"/>
                <a:gd name="T27" fmla="*/ 14 h 135"/>
                <a:gd name="T28" fmla="*/ 31 w 145"/>
                <a:gd name="T29" fmla="*/ 0 h 135"/>
                <a:gd name="T30" fmla="*/ 31 w 145"/>
                <a:gd name="T31" fmla="*/ 4 h 135"/>
                <a:gd name="T32" fmla="*/ 6 w 145"/>
                <a:gd name="T33" fmla="*/ 26 h 135"/>
                <a:gd name="T34" fmla="*/ 16 w 145"/>
                <a:gd name="T35" fmla="*/ 38 h 135"/>
                <a:gd name="T36" fmla="*/ 17 w 145"/>
                <a:gd name="T37" fmla="*/ 51 h 135"/>
                <a:gd name="T38" fmla="*/ 17 w 145"/>
                <a:gd name="T39" fmla="*/ 64 h 135"/>
                <a:gd name="T40" fmla="*/ 34 w 145"/>
                <a:gd name="T41" fmla="*/ 113 h 135"/>
                <a:gd name="T42" fmla="*/ 60 w 145"/>
                <a:gd name="T43" fmla="*/ 122 h 135"/>
                <a:gd name="T44" fmla="*/ 73 w 145"/>
                <a:gd name="T45" fmla="*/ 130 h 135"/>
                <a:gd name="T46" fmla="*/ 83 w 145"/>
                <a:gd name="T47" fmla="*/ 123 h 135"/>
                <a:gd name="T48" fmla="*/ 111 w 145"/>
                <a:gd name="T49" fmla="*/ 113 h 135"/>
                <a:gd name="T50" fmla="*/ 128 w 145"/>
                <a:gd name="T51" fmla="*/ 63 h 135"/>
                <a:gd name="T52" fmla="*/ 128 w 145"/>
                <a:gd name="T53" fmla="*/ 52 h 135"/>
                <a:gd name="T54" fmla="*/ 129 w 145"/>
                <a:gd name="T55" fmla="*/ 38 h 135"/>
                <a:gd name="T56" fmla="*/ 139 w 145"/>
                <a:gd name="T57" fmla="*/ 26 h 135"/>
                <a:gd name="T58" fmla="*/ 114 w 145"/>
                <a:gd name="T59" fmla="*/ 4 h 135"/>
                <a:gd name="T60" fmla="*/ 73 w 145"/>
                <a:gd name="T61" fmla="*/ 16 h 135"/>
                <a:gd name="T62" fmla="*/ 31 w 145"/>
                <a:gd name="T63" fmla="*/ 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5" h="135">
                  <a:moveTo>
                    <a:pt x="31" y="0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9" y="28"/>
                    <a:pt x="14" y="37"/>
                    <a:pt x="14" y="45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4" y="80"/>
                    <a:pt x="15" y="109"/>
                    <a:pt x="33" y="116"/>
                  </a:cubicBezTo>
                  <a:cubicBezTo>
                    <a:pt x="36" y="117"/>
                    <a:pt x="53" y="121"/>
                    <a:pt x="61" y="125"/>
                  </a:cubicBezTo>
                  <a:cubicBezTo>
                    <a:pt x="70" y="130"/>
                    <a:pt x="71" y="135"/>
                    <a:pt x="73" y="135"/>
                  </a:cubicBezTo>
                  <a:cubicBezTo>
                    <a:pt x="74" y="134"/>
                    <a:pt x="76" y="130"/>
                    <a:pt x="83" y="126"/>
                  </a:cubicBezTo>
                  <a:cubicBezTo>
                    <a:pt x="92" y="122"/>
                    <a:pt x="107" y="118"/>
                    <a:pt x="112" y="116"/>
                  </a:cubicBezTo>
                  <a:cubicBezTo>
                    <a:pt x="130" y="109"/>
                    <a:pt x="131" y="80"/>
                    <a:pt x="131" y="63"/>
                  </a:cubicBezTo>
                  <a:cubicBezTo>
                    <a:pt x="131" y="46"/>
                    <a:pt x="131" y="46"/>
                    <a:pt x="131" y="46"/>
                  </a:cubicBezTo>
                  <a:cubicBezTo>
                    <a:pt x="131" y="38"/>
                    <a:pt x="136" y="28"/>
                    <a:pt x="145" y="27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00" y="9"/>
                    <a:pt x="90" y="13"/>
                    <a:pt x="73" y="14"/>
                  </a:cubicBezTo>
                  <a:cubicBezTo>
                    <a:pt x="55" y="14"/>
                    <a:pt x="45" y="10"/>
                    <a:pt x="31" y="0"/>
                  </a:cubicBezTo>
                  <a:close/>
                  <a:moveTo>
                    <a:pt x="31" y="4"/>
                  </a:moveTo>
                  <a:cubicBezTo>
                    <a:pt x="6" y="26"/>
                    <a:pt x="6" y="26"/>
                    <a:pt x="6" y="26"/>
                  </a:cubicBezTo>
                  <a:cubicBezTo>
                    <a:pt x="7" y="26"/>
                    <a:pt x="13" y="29"/>
                    <a:pt x="16" y="38"/>
                  </a:cubicBezTo>
                  <a:cubicBezTo>
                    <a:pt x="17" y="42"/>
                    <a:pt x="17" y="47"/>
                    <a:pt x="17" y="51"/>
                  </a:cubicBezTo>
                  <a:cubicBezTo>
                    <a:pt x="17" y="56"/>
                    <a:pt x="17" y="60"/>
                    <a:pt x="17" y="64"/>
                  </a:cubicBezTo>
                  <a:cubicBezTo>
                    <a:pt x="17" y="79"/>
                    <a:pt x="18" y="106"/>
                    <a:pt x="34" y="113"/>
                  </a:cubicBezTo>
                  <a:cubicBezTo>
                    <a:pt x="37" y="115"/>
                    <a:pt x="53" y="118"/>
                    <a:pt x="60" y="122"/>
                  </a:cubicBezTo>
                  <a:cubicBezTo>
                    <a:pt x="70" y="126"/>
                    <a:pt x="72" y="130"/>
                    <a:pt x="73" y="130"/>
                  </a:cubicBezTo>
                  <a:cubicBezTo>
                    <a:pt x="74" y="129"/>
                    <a:pt x="76" y="126"/>
                    <a:pt x="83" y="123"/>
                  </a:cubicBezTo>
                  <a:cubicBezTo>
                    <a:pt x="91" y="119"/>
                    <a:pt x="106" y="115"/>
                    <a:pt x="111" y="113"/>
                  </a:cubicBezTo>
                  <a:cubicBezTo>
                    <a:pt x="127" y="107"/>
                    <a:pt x="127" y="79"/>
                    <a:pt x="128" y="63"/>
                  </a:cubicBezTo>
                  <a:cubicBezTo>
                    <a:pt x="128" y="52"/>
                    <a:pt x="128" y="52"/>
                    <a:pt x="128" y="52"/>
                  </a:cubicBezTo>
                  <a:cubicBezTo>
                    <a:pt x="128" y="47"/>
                    <a:pt x="127" y="43"/>
                    <a:pt x="129" y="38"/>
                  </a:cubicBezTo>
                  <a:cubicBezTo>
                    <a:pt x="131" y="33"/>
                    <a:pt x="134" y="28"/>
                    <a:pt x="139" y="26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00" y="13"/>
                    <a:pt x="90" y="16"/>
                    <a:pt x="73" y="16"/>
                  </a:cubicBezTo>
                  <a:cubicBezTo>
                    <a:pt x="56" y="16"/>
                    <a:pt x="45" y="13"/>
                    <a:pt x="3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Freeform 182">
              <a:extLst>
                <a:ext uri="{FF2B5EF4-FFF2-40B4-BE49-F238E27FC236}">
                  <a16:creationId xmlns:a16="http://schemas.microsoft.com/office/drawing/2014/main" xmlns="" id="{99CEE004-6F65-40BE-BE24-0A6AE51A99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13409" y="3219714"/>
              <a:ext cx="388938" cy="430213"/>
            </a:xfrm>
            <a:custGeom>
              <a:avLst/>
              <a:gdLst>
                <a:gd name="T0" fmla="*/ 226 w 245"/>
                <a:gd name="T1" fmla="*/ 17 h 271"/>
                <a:gd name="T2" fmla="*/ 233 w 245"/>
                <a:gd name="T3" fmla="*/ 31 h 271"/>
                <a:gd name="T4" fmla="*/ 219 w 245"/>
                <a:gd name="T5" fmla="*/ 41 h 271"/>
                <a:gd name="T6" fmla="*/ 207 w 245"/>
                <a:gd name="T7" fmla="*/ 31 h 271"/>
                <a:gd name="T8" fmla="*/ 212 w 245"/>
                <a:gd name="T9" fmla="*/ 17 h 271"/>
                <a:gd name="T10" fmla="*/ 219 w 245"/>
                <a:gd name="T11" fmla="*/ 0 h 271"/>
                <a:gd name="T12" fmla="*/ 131 w 245"/>
                <a:gd name="T13" fmla="*/ 240 h 271"/>
                <a:gd name="T14" fmla="*/ 136 w 245"/>
                <a:gd name="T15" fmla="*/ 254 h 271"/>
                <a:gd name="T16" fmla="*/ 121 w 245"/>
                <a:gd name="T17" fmla="*/ 264 h 271"/>
                <a:gd name="T18" fmla="*/ 110 w 245"/>
                <a:gd name="T19" fmla="*/ 254 h 271"/>
                <a:gd name="T20" fmla="*/ 114 w 245"/>
                <a:gd name="T21" fmla="*/ 240 h 271"/>
                <a:gd name="T22" fmla="*/ 121 w 245"/>
                <a:gd name="T23" fmla="*/ 223 h 271"/>
                <a:gd name="T24" fmla="*/ 126 w 245"/>
                <a:gd name="T25" fmla="*/ 242 h 271"/>
                <a:gd name="T26" fmla="*/ 129 w 245"/>
                <a:gd name="T27" fmla="*/ 252 h 271"/>
                <a:gd name="T28" fmla="*/ 121 w 245"/>
                <a:gd name="T29" fmla="*/ 257 h 271"/>
                <a:gd name="T30" fmla="*/ 114 w 245"/>
                <a:gd name="T31" fmla="*/ 252 h 271"/>
                <a:gd name="T32" fmla="*/ 117 w 245"/>
                <a:gd name="T33" fmla="*/ 242 h 271"/>
                <a:gd name="T34" fmla="*/ 121 w 245"/>
                <a:gd name="T35" fmla="*/ 235 h 271"/>
                <a:gd name="T36" fmla="*/ 34 w 245"/>
                <a:gd name="T37" fmla="*/ 17 h 271"/>
                <a:gd name="T38" fmla="*/ 38 w 245"/>
                <a:gd name="T39" fmla="*/ 31 h 271"/>
                <a:gd name="T40" fmla="*/ 27 w 245"/>
                <a:gd name="T41" fmla="*/ 41 h 271"/>
                <a:gd name="T42" fmla="*/ 15 w 245"/>
                <a:gd name="T43" fmla="*/ 31 h 271"/>
                <a:gd name="T44" fmla="*/ 19 w 245"/>
                <a:gd name="T45" fmla="*/ 17 h 271"/>
                <a:gd name="T46" fmla="*/ 27 w 245"/>
                <a:gd name="T47" fmla="*/ 0 h 271"/>
                <a:gd name="T48" fmla="*/ 31 w 245"/>
                <a:gd name="T49" fmla="*/ 22 h 271"/>
                <a:gd name="T50" fmla="*/ 34 w 245"/>
                <a:gd name="T51" fmla="*/ 29 h 271"/>
                <a:gd name="T52" fmla="*/ 27 w 245"/>
                <a:gd name="T53" fmla="*/ 34 h 271"/>
                <a:gd name="T54" fmla="*/ 19 w 245"/>
                <a:gd name="T55" fmla="*/ 29 h 271"/>
                <a:gd name="T56" fmla="*/ 22 w 245"/>
                <a:gd name="T57" fmla="*/ 22 h 271"/>
                <a:gd name="T58" fmla="*/ 27 w 245"/>
                <a:gd name="T59" fmla="*/ 12 h 271"/>
                <a:gd name="T60" fmla="*/ 224 w 245"/>
                <a:gd name="T61" fmla="*/ 22 h 271"/>
                <a:gd name="T62" fmla="*/ 226 w 245"/>
                <a:gd name="T63" fmla="*/ 29 h 271"/>
                <a:gd name="T64" fmla="*/ 219 w 245"/>
                <a:gd name="T65" fmla="*/ 34 h 271"/>
                <a:gd name="T66" fmla="*/ 212 w 245"/>
                <a:gd name="T67" fmla="*/ 29 h 271"/>
                <a:gd name="T68" fmla="*/ 214 w 245"/>
                <a:gd name="T69" fmla="*/ 22 h 271"/>
                <a:gd name="T70" fmla="*/ 219 w 245"/>
                <a:gd name="T71" fmla="*/ 1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5" h="271">
                  <a:moveTo>
                    <a:pt x="219" y="0"/>
                  </a:moveTo>
                  <a:lnTo>
                    <a:pt x="226" y="17"/>
                  </a:lnTo>
                  <a:lnTo>
                    <a:pt x="245" y="19"/>
                  </a:lnTo>
                  <a:lnTo>
                    <a:pt x="233" y="31"/>
                  </a:lnTo>
                  <a:lnTo>
                    <a:pt x="235" y="48"/>
                  </a:lnTo>
                  <a:lnTo>
                    <a:pt x="219" y="41"/>
                  </a:lnTo>
                  <a:lnTo>
                    <a:pt x="205" y="48"/>
                  </a:lnTo>
                  <a:lnTo>
                    <a:pt x="207" y="31"/>
                  </a:lnTo>
                  <a:lnTo>
                    <a:pt x="193" y="19"/>
                  </a:lnTo>
                  <a:lnTo>
                    <a:pt x="212" y="17"/>
                  </a:lnTo>
                  <a:lnTo>
                    <a:pt x="219" y="0"/>
                  </a:lnTo>
                  <a:lnTo>
                    <a:pt x="219" y="0"/>
                  </a:lnTo>
                  <a:close/>
                  <a:moveTo>
                    <a:pt x="121" y="223"/>
                  </a:moveTo>
                  <a:lnTo>
                    <a:pt x="131" y="240"/>
                  </a:lnTo>
                  <a:lnTo>
                    <a:pt x="148" y="242"/>
                  </a:lnTo>
                  <a:lnTo>
                    <a:pt x="136" y="254"/>
                  </a:lnTo>
                  <a:lnTo>
                    <a:pt x="138" y="271"/>
                  </a:lnTo>
                  <a:lnTo>
                    <a:pt x="121" y="264"/>
                  </a:lnTo>
                  <a:lnTo>
                    <a:pt x="107" y="271"/>
                  </a:lnTo>
                  <a:lnTo>
                    <a:pt x="110" y="254"/>
                  </a:lnTo>
                  <a:lnTo>
                    <a:pt x="98" y="242"/>
                  </a:lnTo>
                  <a:lnTo>
                    <a:pt x="114" y="240"/>
                  </a:lnTo>
                  <a:lnTo>
                    <a:pt x="121" y="223"/>
                  </a:lnTo>
                  <a:lnTo>
                    <a:pt x="121" y="223"/>
                  </a:lnTo>
                  <a:close/>
                  <a:moveTo>
                    <a:pt x="121" y="235"/>
                  </a:moveTo>
                  <a:lnTo>
                    <a:pt x="126" y="242"/>
                  </a:lnTo>
                  <a:lnTo>
                    <a:pt x="136" y="245"/>
                  </a:lnTo>
                  <a:lnTo>
                    <a:pt x="129" y="252"/>
                  </a:lnTo>
                  <a:lnTo>
                    <a:pt x="131" y="261"/>
                  </a:lnTo>
                  <a:lnTo>
                    <a:pt x="121" y="257"/>
                  </a:lnTo>
                  <a:lnTo>
                    <a:pt x="112" y="261"/>
                  </a:lnTo>
                  <a:lnTo>
                    <a:pt x="114" y="252"/>
                  </a:lnTo>
                  <a:lnTo>
                    <a:pt x="107" y="245"/>
                  </a:lnTo>
                  <a:lnTo>
                    <a:pt x="117" y="242"/>
                  </a:lnTo>
                  <a:lnTo>
                    <a:pt x="121" y="235"/>
                  </a:lnTo>
                  <a:lnTo>
                    <a:pt x="121" y="235"/>
                  </a:lnTo>
                  <a:close/>
                  <a:moveTo>
                    <a:pt x="27" y="0"/>
                  </a:moveTo>
                  <a:lnTo>
                    <a:pt x="34" y="17"/>
                  </a:lnTo>
                  <a:lnTo>
                    <a:pt x="53" y="19"/>
                  </a:lnTo>
                  <a:lnTo>
                    <a:pt x="38" y="31"/>
                  </a:lnTo>
                  <a:lnTo>
                    <a:pt x="41" y="48"/>
                  </a:lnTo>
                  <a:lnTo>
                    <a:pt x="27" y="41"/>
                  </a:lnTo>
                  <a:lnTo>
                    <a:pt x="10" y="48"/>
                  </a:lnTo>
                  <a:lnTo>
                    <a:pt x="15" y="31"/>
                  </a:lnTo>
                  <a:lnTo>
                    <a:pt x="0" y="19"/>
                  </a:lnTo>
                  <a:lnTo>
                    <a:pt x="19" y="17"/>
                  </a:lnTo>
                  <a:lnTo>
                    <a:pt x="27" y="0"/>
                  </a:lnTo>
                  <a:lnTo>
                    <a:pt x="27" y="0"/>
                  </a:lnTo>
                  <a:close/>
                  <a:moveTo>
                    <a:pt x="27" y="12"/>
                  </a:moveTo>
                  <a:lnTo>
                    <a:pt x="31" y="22"/>
                  </a:lnTo>
                  <a:lnTo>
                    <a:pt x="41" y="22"/>
                  </a:lnTo>
                  <a:lnTo>
                    <a:pt x="34" y="29"/>
                  </a:lnTo>
                  <a:lnTo>
                    <a:pt x="36" y="38"/>
                  </a:lnTo>
                  <a:lnTo>
                    <a:pt x="27" y="34"/>
                  </a:lnTo>
                  <a:lnTo>
                    <a:pt x="17" y="38"/>
                  </a:lnTo>
                  <a:lnTo>
                    <a:pt x="19" y="29"/>
                  </a:lnTo>
                  <a:lnTo>
                    <a:pt x="12" y="22"/>
                  </a:lnTo>
                  <a:lnTo>
                    <a:pt x="22" y="22"/>
                  </a:lnTo>
                  <a:lnTo>
                    <a:pt x="27" y="12"/>
                  </a:lnTo>
                  <a:lnTo>
                    <a:pt x="27" y="12"/>
                  </a:lnTo>
                  <a:close/>
                  <a:moveTo>
                    <a:pt x="219" y="12"/>
                  </a:moveTo>
                  <a:lnTo>
                    <a:pt x="224" y="22"/>
                  </a:lnTo>
                  <a:lnTo>
                    <a:pt x="233" y="22"/>
                  </a:lnTo>
                  <a:lnTo>
                    <a:pt x="226" y="29"/>
                  </a:lnTo>
                  <a:lnTo>
                    <a:pt x="228" y="38"/>
                  </a:lnTo>
                  <a:lnTo>
                    <a:pt x="219" y="34"/>
                  </a:lnTo>
                  <a:lnTo>
                    <a:pt x="209" y="38"/>
                  </a:lnTo>
                  <a:lnTo>
                    <a:pt x="212" y="29"/>
                  </a:lnTo>
                  <a:lnTo>
                    <a:pt x="205" y="22"/>
                  </a:lnTo>
                  <a:lnTo>
                    <a:pt x="214" y="22"/>
                  </a:lnTo>
                  <a:lnTo>
                    <a:pt x="219" y="12"/>
                  </a:lnTo>
                  <a:lnTo>
                    <a:pt x="219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" name="Freeform 183">
              <a:extLst>
                <a:ext uri="{FF2B5EF4-FFF2-40B4-BE49-F238E27FC236}">
                  <a16:creationId xmlns:a16="http://schemas.microsoft.com/office/drawing/2014/main" xmlns="" id="{C68CFC81-8BE5-47F9-8DE0-76471C73FB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32459" y="3740414"/>
              <a:ext cx="350838" cy="79375"/>
            </a:xfrm>
            <a:custGeom>
              <a:avLst/>
              <a:gdLst>
                <a:gd name="T0" fmla="*/ 11 w 93"/>
                <a:gd name="T1" fmla="*/ 4 h 21"/>
                <a:gd name="T2" fmla="*/ 11 w 93"/>
                <a:gd name="T3" fmla="*/ 4 h 21"/>
                <a:gd name="T4" fmla="*/ 11 w 93"/>
                <a:gd name="T5" fmla="*/ 2 h 21"/>
                <a:gd name="T6" fmla="*/ 29 w 93"/>
                <a:gd name="T7" fmla="*/ 3 h 21"/>
                <a:gd name="T8" fmla="*/ 28 w 93"/>
                <a:gd name="T9" fmla="*/ 8 h 21"/>
                <a:gd name="T10" fmla="*/ 38 w 93"/>
                <a:gd name="T11" fmla="*/ 7 h 21"/>
                <a:gd name="T12" fmla="*/ 37 w 93"/>
                <a:gd name="T13" fmla="*/ 5 h 21"/>
                <a:gd name="T14" fmla="*/ 33 w 93"/>
                <a:gd name="T15" fmla="*/ 4 h 21"/>
                <a:gd name="T16" fmla="*/ 39 w 93"/>
                <a:gd name="T17" fmla="*/ 1 h 21"/>
                <a:gd name="T18" fmla="*/ 63 w 93"/>
                <a:gd name="T19" fmla="*/ 3 h 21"/>
                <a:gd name="T20" fmla="*/ 65 w 93"/>
                <a:gd name="T21" fmla="*/ 8 h 21"/>
                <a:gd name="T22" fmla="*/ 71 w 93"/>
                <a:gd name="T23" fmla="*/ 10 h 21"/>
                <a:gd name="T24" fmla="*/ 65 w 93"/>
                <a:gd name="T25" fmla="*/ 2 h 21"/>
                <a:gd name="T26" fmla="*/ 88 w 93"/>
                <a:gd name="T27" fmla="*/ 12 h 21"/>
                <a:gd name="T28" fmla="*/ 87 w 93"/>
                <a:gd name="T29" fmla="*/ 11 h 21"/>
                <a:gd name="T30" fmla="*/ 87 w 93"/>
                <a:gd name="T31" fmla="*/ 5 h 21"/>
                <a:gd name="T32" fmla="*/ 83 w 93"/>
                <a:gd name="T33" fmla="*/ 18 h 21"/>
                <a:gd name="T34" fmla="*/ 80 w 93"/>
                <a:gd name="T35" fmla="*/ 11 h 21"/>
                <a:gd name="T36" fmla="*/ 78 w 93"/>
                <a:gd name="T37" fmla="*/ 11 h 21"/>
                <a:gd name="T38" fmla="*/ 75 w 93"/>
                <a:gd name="T39" fmla="*/ 19 h 21"/>
                <a:gd name="T40" fmla="*/ 93 w 93"/>
                <a:gd name="T41" fmla="*/ 20 h 21"/>
                <a:gd name="T42" fmla="*/ 85 w 93"/>
                <a:gd name="T43" fmla="*/ 12 h 21"/>
                <a:gd name="T44" fmla="*/ 55 w 93"/>
                <a:gd name="T45" fmla="*/ 2 h 21"/>
                <a:gd name="T46" fmla="*/ 50 w 93"/>
                <a:gd name="T47" fmla="*/ 7 h 21"/>
                <a:gd name="T48" fmla="*/ 50 w 93"/>
                <a:gd name="T49" fmla="*/ 15 h 21"/>
                <a:gd name="T50" fmla="*/ 57 w 93"/>
                <a:gd name="T51" fmla="*/ 10 h 21"/>
                <a:gd name="T52" fmla="*/ 53 w 93"/>
                <a:gd name="T53" fmla="*/ 14 h 21"/>
                <a:gd name="T54" fmla="*/ 57 w 93"/>
                <a:gd name="T55" fmla="*/ 14 h 21"/>
                <a:gd name="T56" fmla="*/ 57 w 93"/>
                <a:gd name="T57" fmla="*/ 9 h 21"/>
                <a:gd name="T58" fmla="*/ 55 w 93"/>
                <a:gd name="T59" fmla="*/ 7 h 21"/>
                <a:gd name="T60" fmla="*/ 62 w 93"/>
                <a:gd name="T61" fmla="*/ 11 h 21"/>
                <a:gd name="T62" fmla="*/ 62 w 93"/>
                <a:gd name="T63" fmla="*/ 11 h 21"/>
                <a:gd name="T64" fmla="*/ 62 w 93"/>
                <a:gd name="T65" fmla="*/ 14 h 21"/>
                <a:gd name="T66" fmla="*/ 39 w 93"/>
                <a:gd name="T67" fmla="*/ 11 h 21"/>
                <a:gd name="T68" fmla="*/ 36 w 93"/>
                <a:gd name="T69" fmla="*/ 10 h 21"/>
                <a:gd name="T70" fmla="*/ 34 w 93"/>
                <a:gd name="T71" fmla="*/ 12 h 21"/>
                <a:gd name="T72" fmla="*/ 34 w 93"/>
                <a:gd name="T73" fmla="*/ 13 h 21"/>
                <a:gd name="T74" fmla="*/ 26 w 93"/>
                <a:gd name="T75" fmla="*/ 17 h 21"/>
                <a:gd name="T76" fmla="*/ 44 w 93"/>
                <a:gd name="T77" fmla="*/ 15 h 21"/>
                <a:gd name="T78" fmla="*/ 35 w 93"/>
                <a:gd name="T79" fmla="*/ 12 h 21"/>
                <a:gd name="T80" fmla="*/ 7 w 93"/>
                <a:gd name="T81" fmla="*/ 6 h 21"/>
                <a:gd name="T82" fmla="*/ 12 w 93"/>
                <a:gd name="T83" fmla="*/ 8 h 21"/>
                <a:gd name="T84" fmla="*/ 10 w 93"/>
                <a:gd name="T85" fmla="*/ 8 h 21"/>
                <a:gd name="T86" fmla="*/ 13 w 93"/>
                <a:gd name="T87" fmla="*/ 5 h 21"/>
                <a:gd name="T88" fmla="*/ 5 w 93"/>
                <a:gd name="T89" fmla="*/ 7 h 21"/>
                <a:gd name="T90" fmla="*/ 6 w 93"/>
                <a:gd name="T91" fmla="*/ 9 h 21"/>
                <a:gd name="T92" fmla="*/ 4 w 93"/>
                <a:gd name="T93" fmla="*/ 11 h 21"/>
                <a:gd name="T94" fmla="*/ 8 w 93"/>
                <a:gd name="T95" fmla="*/ 11 h 21"/>
                <a:gd name="T96" fmla="*/ 0 w 93"/>
                <a:gd name="T97" fmla="*/ 16 h 21"/>
                <a:gd name="T98" fmla="*/ 18 w 93"/>
                <a:gd name="T99" fmla="*/ 14 h 21"/>
                <a:gd name="T100" fmla="*/ 14 w 93"/>
                <a:gd name="T101" fmla="*/ 13 h 21"/>
                <a:gd name="T102" fmla="*/ 12 w 93"/>
                <a:gd name="T103" fmla="*/ 11 h 21"/>
                <a:gd name="T104" fmla="*/ 10 w 93"/>
                <a:gd name="T105" fmla="*/ 14 h 21"/>
                <a:gd name="T106" fmla="*/ 14 w 93"/>
                <a:gd name="T107" fmla="*/ 10 h 21"/>
                <a:gd name="T108" fmla="*/ 10 w 93"/>
                <a:gd name="T109" fmla="*/ 9 h 21"/>
                <a:gd name="T110" fmla="*/ 6 w 93"/>
                <a:gd name="T111" fmla="*/ 14 h 21"/>
                <a:gd name="T112" fmla="*/ 7 w 93"/>
                <a:gd name="T113" fmla="*/ 17 h 21"/>
                <a:gd name="T114" fmla="*/ 7 w 93"/>
                <a:gd name="T115" fmla="*/ 21 h 21"/>
                <a:gd name="T116" fmla="*/ 14 w 93"/>
                <a:gd name="T117" fmla="*/ 20 h 21"/>
                <a:gd name="T118" fmla="*/ 15 w 93"/>
                <a:gd name="T119" fmla="*/ 16 h 21"/>
                <a:gd name="T120" fmla="*/ 12 w 93"/>
                <a:gd name="T121" fmla="*/ 17 h 21"/>
                <a:gd name="T122" fmla="*/ 7 w 93"/>
                <a:gd name="T123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" h="21">
                  <a:moveTo>
                    <a:pt x="11" y="2"/>
                  </a:moveTo>
                  <a:cubicBezTo>
                    <a:pt x="11" y="2"/>
                    <a:pt x="11" y="2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4"/>
                    <a:pt x="11" y="4"/>
                  </a:cubicBezTo>
                  <a:cubicBezTo>
                    <a:pt x="10" y="4"/>
                    <a:pt x="10" y="5"/>
                    <a:pt x="10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10" y="5"/>
                    <a:pt x="10" y="5"/>
                  </a:cubicBezTo>
                  <a:cubicBezTo>
                    <a:pt x="10" y="5"/>
                    <a:pt x="11" y="5"/>
                    <a:pt x="11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3" y="4"/>
                    <a:pt x="13" y="3"/>
                  </a:cubicBezTo>
                  <a:cubicBezTo>
                    <a:pt x="13" y="3"/>
                    <a:pt x="14" y="3"/>
                    <a:pt x="13" y="3"/>
                  </a:cubicBezTo>
                  <a:cubicBezTo>
                    <a:pt x="13" y="2"/>
                    <a:pt x="12" y="2"/>
                    <a:pt x="11" y="2"/>
                  </a:cubicBezTo>
                  <a:close/>
                  <a:moveTo>
                    <a:pt x="38" y="1"/>
                  </a:moveTo>
                  <a:cubicBezTo>
                    <a:pt x="38" y="1"/>
                    <a:pt x="38" y="1"/>
                    <a:pt x="37" y="1"/>
                  </a:cubicBezTo>
                  <a:cubicBezTo>
                    <a:pt x="36" y="1"/>
                    <a:pt x="33" y="2"/>
                    <a:pt x="29" y="2"/>
                  </a:cubicBezTo>
                  <a:cubicBezTo>
                    <a:pt x="28" y="2"/>
                    <a:pt x="28" y="3"/>
                    <a:pt x="29" y="3"/>
                  </a:cubicBezTo>
                  <a:cubicBezTo>
                    <a:pt x="30" y="3"/>
                    <a:pt x="31" y="3"/>
                    <a:pt x="32" y="3"/>
                  </a:cubicBezTo>
                  <a:cubicBezTo>
                    <a:pt x="32" y="3"/>
                    <a:pt x="32" y="4"/>
                    <a:pt x="32" y="5"/>
                  </a:cubicBezTo>
                  <a:cubicBezTo>
                    <a:pt x="31" y="6"/>
                    <a:pt x="30" y="7"/>
                    <a:pt x="29" y="8"/>
                  </a:cubicBezTo>
                  <a:cubicBezTo>
                    <a:pt x="29" y="8"/>
                    <a:pt x="29" y="8"/>
                    <a:pt x="28" y="8"/>
                  </a:cubicBezTo>
                  <a:cubicBezTo>
                    <a:pt x="28" y="8"/>
                    <a:pt x="28" y="9"/>
                    <a:pt x="28" y="9"/>
                  </a:cubicBezTo>
                  <a:cubicBezTo>
                    <a:pt x="28" y="9"/>
                    <a:pt x="29" y="10"/>
                    <a:pt x="29" y="10"/>
                  </a:cubicBezTo>
                  <a:cubicBezTo>
                    <a:pt x="29" y="10"/>
                    <a:pt x="29" y="10"/>
                    <a:pt x="30" y="9"/>
                  </a:cubicBezTo>
                  <a:cubicBezTo>
                    <a:pt x="30" y="9"/>
                    <a:pt x="33" y="8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8"/>
                    <a:pt x="39" y="8"/>
                    <a:pt x="39" y="8"/>
                  </a:cubicBezTo>
                  <a:cubicBezTo>
                    <a:pt x="40" y="8"/>
                    <a:pt x="40" y="7"/>
                    <a:pt x="39" y="6"/>
                  </a:cubicBezTo>
                  <a:cubicBezTo>
                    <a:pt x="39" y="5"/>
                    <a:pt x="38" y="5"/>
                    <a:pt x="37" y="5"/>
                  </a:cubicBezTo>
                  <a:cubicBezTo>
                    <a:pt x="35" y="4"/>
                    <a:pt x="35" y="4"/>
                    <a:pt x="36" y="5"/>
                  </a:cubicBezTo>
                  <a:cubicBezTo>
                    <a:pt x="36" y="5"/>
                    <a:pt x="36" y="6"/>
                    <a:pt x="37" y="7"/>
                  </a:cubicBezTo>
                  <a:cubicBezTo>
                    <a:pt x="34" y="7"/>
                    <a:pt x="32" y="8"/>
                    <a:pt x="30" y="8"/>
                  </a:cubicBezTo>
                  <a:cubicBezTo>
                    <a:pt x="31" y="7"/>
                    <a:pt x="32" y="6"/>
                    <a:pt x="33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5" y="3"/>
                    <a:pt x="33" y="3"/>
                  </a:cubicBezTo>
                  <a:cubicBezTo>
                    <a:pt x="36" y="2"/>
                    <a:pt x="38" y="2"/>
                    <a:pt x="39" y="2"/>
                  </a:cubicBezTo>
                  <a:cubicBezTo>
                    <a:pt x="39" y="2"/>
                    <a:pt x="39" y="1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lose/>
                  <a:moveTo>
                    <a:pt x="63" y="0"/>
                  </a:moveTo>
                  <a:cubicBezTo>
                    <a:pt x="63" y="0"/>
                    <a:pt x="63" y="1"/>
                    <a:pt x="63" y="1"/>
                  </a:cubicBezTo>
                  <a:cubicBezTo>
                    <a:pt x="63" y="1"/>
                    <a:pt x="63" y="2"/>
                    <a:pt x="63" y="3"/>
                  </a:cubicBezTo>
                  <a:cubicBezTo>
                    <a:pt x="62" y="7"/>
                    <a:pt x="61" y="9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61" y="10"/>
                    <a:pt x="62" y="8"/>
                    <a:pt x="63" y="5"/>
                  </a:cubicBezTo>
                  <a:cubicBezTo>
                    <a:pt x="64" y="5"/>
                    <a:pt x="64" y="6"/>
                    <a:pt x="65" y="8"/>
                  </a:cubicBezTo>
                  <a:cubicBezTo>
                    <a:pt x="66" y="9"/>
                    <a:pt x="66" y="9"/>
                    <a:pt x="66" y="10"/>
                  </a:cubicBezTo>
                  <a:cubicBezTo>
                    <a:pt x="66" y="10"/>
                    <a:pt x="67" y="11"/>
                    <a:pt x="69" y="11"/>
                  </a:cubicBezTo>
                  <a:cubicBezTo>
                    <a:pt x="69" y="11"/>
                    <a:pt x="69" y="11"/>
                    <a:pt x="70" y="11"/>
                  </a:cubicBezTo>
                  <a:cubicBezTo>
                    <a:pt x="70" y="11"/>
                    <a:pt x="71" y="11"/>
                    <a:pt x="71" y="10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68" y="8"/>
                    <a:pt x="66" y="7"/>
                    <a:pt x="65" y="5"/>
                  </a:cubicBezTo>
                  <a:cubicBezTo>
                    <a:pt x="64" y="5"/>
                    <a:pt x="64" y="4"/>
                    <a:pt x="64" y="4"/>
                  </a:cubicBezTo>
                  <a:cubicBezTo>
                    <a:pt x="64" y="3"/>
                    <a:pt x="64" y="2"/>
                    <a:pt x="65" y="2"/>
                  </a:cubicBezTo>
                  <a:cubicBezTo>
                    <a:pt x="65" y="2"/>
                    <a:pt x="65" y="2"/>
                    <a:pt x="65" y="1"/>
                  </a:cubicBezTo>
                  <a:cubicBezTo>
                    <a:pt x="64" y="1"/>
                    <a:pt x="64" y="1"/>
                    <a:pt x="63" y="0"/>
                  </a:cubicBezTo>
                  <a:close/>
                  <a:moveTo>
                    <a:pt x="85" y="12"/>
                  </a:moveTo>
                  <a:cubicBezTo>
                    <a:pt x="86" y="12"/>
                    <a:pt x="87" y="12"/>
                    <a:pt x="88" y="12"/>
                  </a:cubicBezTo>
                  <a:cubicBezTo>
                    <a:pt x="89" y="12"/>
                    <a:pt x="89" y="12"/>
                    <a:pt x="89" y="12"/>
                  </a:cubicBezTo>
                  <a:cubicBezTo>
                    <a:pt x="90" y="12"/>
                    <a:pt x="90" y="12"/>
                    <a:pt x="91" y="11"/>
                  </a:cubicBezTo>
                  <a:cubicBezTo>
                    <a:pt x="91" y="11"/>
                    <a:pt x="90" y="11"/>
                    <a:pt x="90" y="11"/>
                  </a:cubicBezTo>
                  <a:cubicBezTo>
                    <a:pt x="89" y="10"/>
                    <a:pt x="88" y="11"/>
                    <a:pt x="87" y="11"/>
                  </a:cubicBezTo>
                  <a:cubicBezTo>
                    <a:pt x="86" y="11"/>
                    <a:pt x="86" y="11"/>
                    <a:pt x="85" y="11"/>
                  </a:cubicBezTo>
                  <a:cubicBezTo>
                    <a:pt x="86" y="9"/>
                    <a:pt x="86" y="7"/>
                    <a:pt x="86" y="7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6" y="5"/>
                    <a:pt x="87" y="5"/>
                    <a:pt x="87" y="5"/>
                  </a:cubicBezTo>
                  <a:cubicBezTo>
                    <a:pt x="86" y="5"/>
                    <a:pt x="85" y="4"/>
                    <a:pt x="84" y="4"/>
                  </a:cubicBezTo>
                  <a:cubicBezTo>
                    <a:pt x="84" y="4"/>
                    <a:pt x="84" y="4"/>
                    <a:pt x="84" y="5"/>
                  </a:cubicBezTo>
                  <a:cubicBezTo>
                    <a:pt x="84" y="5"/>
                    <a:pt x="84" y="6"/>
                    <a:pt x="84" y="6"/>
                  </a:cubicBezTo>
                  <a:cubicBezTo>
                    <a:pt x="84" y="8"/>
                    <a:pt x="84" y="12"/>
                    <a:pt x="83" y="18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0" y="18"/>
                    <a:pt x="80" y="17"/>
                    <a:pt x="80" y="16"/>
                  </a:cubicBezTo>
                  <a:cubicBezTo>
                    <a:pt x="80" y="14"/>
                    <a:pt x="80" y="12"/>
                    <a:pt x="80" y="12"/>
                  </a:cubicBezTo>
                  <a:cubicBezTo>
                    <a:pt x="80" y="12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0"/>
                    <a:pt x="79" y="10"/>
                    <a:pt x="78" y="9"/>
                  </a:cubicBezTo>
                  <a:cubicBezTo>
                    <a:pt x="78" y="9"/>
                    <a:pt x="78" y="10"/>
                    <a:pt x="78" y="10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79" y="12"/>
                    <a:pt x="79" y="15"/>
                    <a:pt x="78" y="18"/>
                  </a:cubicBezTo>
                  <a:cubicBezTo>
                    <a:pt x="77" y="18"/>
                    <a:pt x="76" y="18"/>
                    <a:pt x="74" y="18"/>
                  </a:cubicBezTo>
                  <a:cubicBezTo>
                    <a:pt x="74" y="18"/>
                    <a:pt x="73" y="18"/>
                    <a:pt x="74" y="18"/>
                  </a:cubicBezTo>
                  <a:cubicBezTo>
                    <a:pt x="74" y="19"/>
                    <a:pt x="74" y="19"/>
                    <a:pt x="75" y="19"/>
                  </a:cubicBezTo>
                  <a:cubicBezTo>
                    <a:pt x="78" y="19"/>
                    <a:pt x="81" y="19"/>
                    <a:pt x="84" y="19"/>
                  </a:cubicBezTo>
                  <a:cubicBezTo>
                    <a:pt x="85" y="19"/>
                    <a:pt x="87" y="19"/>
                    <a:pt x="88" y="20"/>
                  </a:cubicBezTo>
                  <a:cubicBezTo>
                    <a:pt x="89" y="20"/>
                    <a:pt x="91" y="20"/>
                    <a:pt x="92" y="20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3" y="19"/>
                    <a:pt x="92" y="18"/>
                    <a:pt x="91" y="18"/>
                  </a:cubicBezTo>
                  <a:cubicBezTo>
                    <a:pt x="91" y="18"/>
                    <a:pt x="90" y="18"/>
                    <a:pt x="89" y="18"/>
                  </a:cubicBezTo>
                  <a:cubicBezTo>
                    <a:pt x="87" y="18"/>
                    <a:pt x="85" y="18"/>
                    <a:pt x="84" y="18"/>
                  </a:cubicBezTo>
                  <a:cubicBezTo>
                    <a:pt x="85" y="12"/>
                    <a:pt x="85" y="12"/>
                    <a:pt x="85" y="12"/>
                  </a:cubicBezTo>
                  <a:close/>
                  <a:moveTo>
                    <a:pt x="55" y="2"/>
                  </a:moveTo>
                  <a:cubicBezTo>
                    <a:pt x="56" y="3"/>
                    <a:pt x="57" y="4"/>
                    <a:pt x="58" y="4"/>
                  </a:cubicBezTo>
                  <a:cubicBezTo>
                    <a:pt x="59" y="3"/>
                    <a:pt x="59" y="3"/>
                    <a:pt x="58" y="2"/>
                  </a:cubicBezTo>
                  <a:cubicBezTo>
                    <a:pt x="56" y="1"/>
                    <a:pt x="55" y="1"/>
                    <a:pt x="55" y="2"/>
                  </a:cubicBezTo>
                  <a:close/>
                  <a:moveTo>
                    <a:pt x="59" y="5"/>
                  </a:moveTo>
                  <a:cubicBezTo>
                    <a:pt x="59" y="5"/>
                    <a:pt x="58" y="5"/>
                    <a:pt x="57" y="5"/>
                  </a:cubicBezTo>
                  <a:cubicBezTo>
                    <a:pt x="55" y="6"/>
                    <a:pt x="52" y="6"/>
                    <a:pt x="50" y="6"/>
                  </a:cubicBezTo>
                  <a:cubicBezTo>
                    <a:pt x="50" y="6"/>
                    <a:pt x="50" y="6"/>
                    <a:pt x="50" y="7"/>
                  </a:cubicBezTo>
                  <a:cubicBezTo>
                    <a:pt x="51" y="7"/>
                    <a:pt x="51" y="7"/>
                    <a:pt x="52" y="8"/>
                  </a:cubicBezTo>
                  <a:cubicBezTo>
                    <a:pt x="52" y="8"/>
                    <a:pt x="53" y="7"/>
                    <a:pt x="55" y="7"/>
                  </a:cubicBezTo>
                  <a:cubicBezTo>
                    <a:pt x="55" y="9"/>
                    <a:pt x="53" y="12"/>
                    <a:pt x="50" y="15"/>
                  </a:cubicBezTo>
                  <a:cubicBezTo>
                    <a:pt x="49" y="15"/>
                    <a:pt x="49" y="15"/>
                    <a:pt x="50" y="15"/>
                  </a:cubicBezTo>
                  <a:cubicBezTo>
                    <a:pt x="50" y="15"/>
                    <a:pt x="51" y="15"/>
                    <a:pt x="51" y="15"/>
                  </a:cubicBezTo>
                  <a:cubicBezTo>
                    <a:pt x="53" y="13"/>
                    <a:pt x="55" y="12"/>
                    <a:pt x="55" y="10"/>
                  </a:cubicBezTo>
                  <a:cubicBezTo>
                    <a:pt x="55" y="10"/>
                    <a:pt x="55" y="10"/>
                    <a:pt x="56" y="10"/>
                  </a:cubicBezTo>
                  <a:cubicBezTo>
                    <a:pt x="56" y="10"/>
                    <a:pt x="57" y="10"/>
                    <a:pt x="57" y="10"/>
                  </a:cubicBezTo>
                  <a:cubicBezTo>
                    <a:pt x="57" y="11"/>
                    <a:pt x="57" y="12"/>
                    <a:pt x="56" y="13"/>
                  </a:cubicBezTo>
                  <a:cubicBezTo>
                    <a:pt x="56" y="14"/>
                    <a:pt x="55" y="15"/>
                    <a:pt x="55" y="15"/>
                  </a:cubicBezTo>
                  <a:cubicBezTo>
                    <a:pt x="55" y="15"/>
                    <a:pt x="55" y="15"/>
                    <a:pt x="54" y="15"/>
                  </a:cubicBezTo>
                  <a:cubicBezTo>
                    <a:pt x="54" y="14"/>
                    <a:pt x="53" y="14"/>
                    <a:pt x="53" y="14"/>
                  </a:cubicBezTo>
                  <a:cubicBezTo>
                    <a:pt x="54" y="15"/>
                    <a:pt x="54" y="16"/>
                    <a:pt x="54" y="16"/>
                  </a:cubicBezTo>
                  <a:cubicBezTo>
                    <a:pt x="54" y="16"/>
                    <a:pt x="54" y="17"/>
                    <a:pt x="54" y="17"/>
                  </a:cubicBezTo>
                  <a:cubicBezTo>
                    <a:pt x="55" y="17"/>
                    <a:pt x="55" y="17"/>
                    <a:pt x="56" y="16"/>
                  </a:cubicBezTo>
                  <a:cubicBezTo>
                    <a:pt x="57" y="15"/>
                    <a:pt x="57" y="15"/>
                    <a:pt x="57" y="14"/>
                  </a:cubicBezTo>
                  <a:cubicBezTo>
                    <a:pt x="58" y="12"/>
                    <a:pt x="58" y="11"/>
                    <a:pt x="58" y="11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10"/>
                    <a:pt x="58" y="9"/>
                    <a:pt x="58" y="9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7" y="9"/>
                    <a:pt x="56" y="9"/>
                    <a:pt x="56" y="9"/>
                  </a:cubicBezTo>
                  <a:cubicBezTo>
                    <a:pt x="56" y="9"/>
                    <a:pt x="56" y="8"/>
                    <a:pt x="56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8"/>
                    <a:pt x="56" y="7"/>
                    <a:pt x="55" y="7"/>
                  </a:cubicBezTo>
                  <a:cubicBezTo>
                    <a:pt x="57" y="6"/>
                    <a:pt x="58" y="6"/>
                    <a:pt x="59" y="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5"/>
                    <a:pt x="59" y="5"/>
                    <a:pt x="59" y="5"/>
                  </a:cubicBezTo>
                  <a:close/>
                  <a:moveTo>
                    <a:pt x="62" y="11"/>
                  </a:moveTo>
                  <a:cubicBezTo>
                    <a:pt x="62" y="11"/>
                    <a:pt x="62" y="11"/>
                    <a:pt x="62" y="11"/>
                  </a:cubicBezTo>
                  <a:cubicBezTo>
                    <a:pt x="63" y="12"/>
                    <a:pt x="64" y="13"/>
                    <a:pt x="64" y="13"/>
                  </a:cubicBezTo>
                  <a:cubicBezTo>
                    <a:pt x="65" y="13"/>
                    <a:pt x="65" y="12"/>
                    <a:pt x="64" y="11"/>
                  </a:cubicBezTo>
                  <a:cubicBezTo>
                    <a:pt x="63" y="11"/>
                    <a:pt x="62" y="10"/>
                    <a:pt x="62" y="11"/>
                  </a:cubicBezTo>
                  <a:close/>
                  <a:moveTo>
                    <a:pt x="61" y="15"/>
                  </a:moveTo>
                  <a:cubicBezTo>
                    <a:pt x="62" y="16"/>
                    <a:pt x="63" y="17"/>
                    <a:pt x="64" y="18"/>
                  </a:cubicBezTo>
                  <a:cubicBezTo>
                    <a:pt x="65" y="17"/>
                    <a:pt x="65" y="17"/>
                    <a:pt x="65" y="16"/>
                  </a:cubicBezTo>
                  <a:cubicBezTo>
                    <a:pt x="64" y="15"/>
                    <a:pt x="63" y="15"/>
                    <a:pt x="62" y="14"/>
                  </a:cubicBezTo>
                  <a:cubicBezTo>
                    <a:pt x="61" y="14"/>
                    <a:pt x="61" y="14"/>
                    <a:pt x="61" y="15"/>
                  </a:cubicBezTo>
                  <a:close/>
                  <a:moveTo>
                    <a:pt x="35" y="12"/>
                  </a:moveTo>
                  <a:cubicBezTo>
                    <a:pt x="36" y="12"/>
                    <a:pt x="37" y="12"/>
                    <a:pt x="38" y="12"/>
                  </a:cubicBezTo>
                  <a:cubicBezTo>
                    <a:pt x="39" y="12"/>
                    <a:pt x="39" y="12"/>
                    <a:pt x="39" y="11"/>
                  </a:cubicBezTo>
                  <a:cubicBezTo>
                    <a:pt x="39" y="11"/>
                    <a:pt x="39" y="11"/>
                    <a:pt x="38" y="11"/>
                  </a:cubicBezTo>
                  <a:cubicBezTo>
                    <a:pt x="38" y="11"/>
                    <a:pt x="38" y="11"/>
                    <a:pt x="37" y="11"/>
                  </a:cubicBezTo>
                  <a:cubicBezTo>
                    <a:pt x="37" y="11"/>
                    <a:pt x="36" y="11"/>
                    <a:pt x="35" y="11"/>
                  </a:cubicBezTo>
                  <a:cubicBezTo>
                    <a:pt x="35" y="11"/>
                    <a:pt x="35" y="10"/>
                    <a:pt x="36" y="10"/>
                  </a:cubicBezTo>
                  <a:cubicBezTo>
                    <a:pt x="36" y="10"/>
                    <a:pt x="36" y="10"/>
                    <a:pt x="35" y="10"/>
                  </a:cubicBezTo>
                  <a:cubicBezTo>
                    <a:pt x="34" y="9"/>
                    <a:pt x="34" y="9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4" y="10"/>
                    <a:pt x="34" y="11"/>
                    <a:pt x="34" y="12"/>
                  </a:cubicBezTo>
                  <a:cubicBezTo>
                    <a:pt x="33" y="12"/>
                    <a:pt x="33" y="12"/>
                    <a:pt x="32" y="12"/>
                  </a:cubicBezTo>
                  <a:cubicBezTo>
                    <a:pt x="31" y="12"/>
                    <a:pt x="30" y="12"/>
                    <a:pt x="30" y="12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2" y="13"/>
                    <a:pt x="33" y="13"/>
                    <a:pt x="34" y="13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2" y="16"/>
                    <a:pt x="30" y="16"/>
                    <a:pt x="27" y="16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7" y="17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33" y="16"/>
                    <a:pt x="38" y="16"/>
                    <a:pt x="43" y="16"/>
                  </a:cubicBezTo>
                  <a:cubicBezTo>
                    <a:pt x="44" y="16"/>
                    <a:pt x="44" y="16"/>
                    <a:pt x="44" y="15"/>
                  </a:cubicBezTo>
                  <a:cubicBezTo>
                    <a:pt x="44" y="15"/>
                    <a:pt x="43" y="14"/>
                    <a:pt x="42" y="14"/>
                  </a:cubicBezTo>
                  <a:cubicBezTo>
                    <a:pt x="42" y="14"/>
                    <a:pt x="41" y="14"/>
                    <a:pt x="41" y="14"/>
                  </a:cubicBezTo>
                  <a:cubicBezTo>
                    <a:pt x="39" y="15"/>
                    <a:pt x="38" y="15"/>
                    <a:pt x="35" y="15"/>
                  </a:cubicBezTo>
                  <a:cubicBezTo>
                    <a:pt x="35" y="12"/>
                    <a:pt x="35" y="12"/>
                    <a:pt x="35" y="12"/>
                  </a:cubicBezTo>
                  <a:close/>
                  <a:moveTo>
                    <a:pt x="5" y="4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5"/>
                    <a:pt x="6" y="5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6" y="4"/>
                    <a:pt x="5" y="4"/>
                  </a:cubicBezTo>
                  <a:close/>
                  <a:moveTo>
                    <a:pt x="10" y="9"/>
                  </a:moveTo>
                  <a:cubicBezTo>
                    <a:pt x="11" y="9"/>
                    <a:pt x="12" y="9"/>
                    <a:pt x="12" y="8"/>
                  </a:cubicBezTo>
                  <a:cubicBezTo>
                    <a:pt x="13" y="8"/>
                    <a:pt x="13" y="8"/>
                    <a:pt x="12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7"/>
                    <a:pt x="10" y="7"/>
                  </a:cubicBezTo>
                  <a:cubicBezTo>
                    <a:pt x="10" y="7"/>
                    <a:pt x="10" y="7"/>
                    <a:pt x="9" y="7"/>
                  </a:cubicBezTo>
                  <a:cubicBezTo>
                    <a:pt x="11" y="6"/>
                    <a:pt x="13" y="6"/>
                    <a:pt x="13" y="6"/>
                  </a:cubicBezTo>
                  <a:cubicBezTo>
                    <a:pt x="14" y="6"/>
                    <a:pt x="14" y="6"/>
                    <a:pt x="13" y="5"/>
                  </a:cubicBezTo>
                  <a:cubicBezTo>
                    <a:pt x="13" y="5"/>
                    <a:pt x="13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0" y="6"/>
                    <a:pt x="7" y="6"/>
                    <a:pt x="5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8" y="7"/>
                    <a:pt x="8" y="8"/>
                    <a:pt x="8" y="9"/>
                  </a:cubicBezTo>
                  <a:cubicBezTo>
                    <a:pt x="7" y="9"/>
                    <a:pt x="7" y="9"/>
                    <a:pt x="6" y="9"/>
                  </a:cubicBezTo>
                  <a:cubicBezTo>
                    <a:pt x="5" y="9"/>
                    <a:pt x="6" y="9"/>
                    <a:pt x="6" y="9"/>
                  </a:cubicBezTo>
                  <a:cubicBezTo>
                    <a:pt x="7" y="9"/>
                    <a:pt x="7" y="9"/>
                    <a:pt x="8" y="9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1"/>
                    <a:pt x="5" y="11"/>
                    <a:pt x="4" y="11"/>
                  </a:cubicBezTo>
                  <a:cubicBezTo>
                    <a:pt x="4" y="11"/>
                    <a:pt x="4" y="12"/>
                    <a:pt x="4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7" y="12"/>
                    <a:pt x="7" y="12"/>
                    <a:pt x="8" y="12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8" y="15"/>
                    <a:pt x="8" y="15"/>
                  </a:cubicBezTo>
                  <a:cubicBezTo>
                    <a:pt x="4" y="15"/>
                    <a:pt x="1" y="15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6"/>
                    <a:pt x="1" y="16"/>
                    <a:pt x="2" y="17"/>
                  </a:cubicBezTo>
                  <a:cubicBezTo>
                    <a:pt x="2" y="17"/>
                    <a:pt x="2" y="16"/>
                    <a:pt x="2" y="16"/>
                  </a:cubicBezTo>
                  <a:cubicBezTo>
                    <a:pt x="4" y="16"/>
                    <a:pt x="7" y="15"/>
                    <a:pt x="13" y="14"/>
                  </a:cubicBezTo>
                  <a:cubicBezTo>
                    <a:pt x="14" y="14"/>
                    <a:pt x="16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9" y="14"/>
                    <a:pt x="19" y="14"/>
                    <a:pt x="19" y="13"/>
                  </a:cubicBezTo>
                  <a:cubicBezTo>
                    <a:pt x="18" y="13"/>
                    <a:pt x="17" y="13"/>
                    <a:pt x="17" y="13"/>
                  </a:cubicBezTo>
                  <a:cubicBezTo>
                    <a:pt x="16" y="13"/>
                    <a:pt x="16" y="13"/>
                    <a:pt x="14" y="13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3"/>
                    <a:pt x="14" y="12"/>
                    <a:pt x="14" y="12"/>
                  </a:cubicBezTo>
                  <a:cubicBezTo>
                    <a:pt x="14" y="12"/>
                    <a:pt x="14" y="12"/>
                    <a:pt x="14" y="11"/>
                  </a:cubicBezTo>
                  <a:cubicBezTo>
                    <a:pt x="13" y="11"/>
                    <a:pt x="13" y="11"/>
                    <a:pt x="12" y="11"/>
                  </a:cubicBezTo>
                  <a:cubicBezTo>
                    <a:pt x="12" y="11"/>
                    <a:pt x="12" y="11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3"/>
                    <a:pt x="12" y="14"/>
                    <a:pt x="12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1" y="11"/>
                    <a:pt x="12" y="11"/>
                  </a:cubicBezTo>
                  <a:cubicBezTo>
                    <a:pt x="13" y="11"/>
                    <a:pt x="14" y="11"/>
                    <a:pt x="14" y="10"/>
                  </a:cubicBezTo>
                  <a:cubicBezTo>
                    <a:pt x="15" y="10"/>
                    <a:pt x="15" y="10"/>
                    <a:pt x="14" y="10"/>
                  </a:cubicBezTo>
                  <a:cubicBezTo>
                    <a:pt x="14" y="10"/>
                    <a:pt x="14" y="10"/>
                    <a:pt x="13" y="10"/>
                  </a:cubicBezTo>
                  <a:cubicBezTo>
                    <a:pt x="13" y="10"/>
                    <a:pt x="13" y="10"/>
                    <a:pt x="12" y="10"/>
                  </a:cubicBezTo>
                  <a:cubicBezTo>
                    <a:pt x="11" y="10"/>
                    <a:pt x="10" y="10"/>
                    <a:pt x="10" y="10"/>
                  </a:cubicBezTo>
                  <a:cubicBezTo>
                    <a:pt x="10" y="9"/>
                    <a:pt x="10" y="9"/>
                    <a:pt x="10" y="9"/>
                  </a:cubicBezTo>
                  <a:close/>
                  <a:moveTo>
                    <a:pt x="7" y="13"/>
                  </a:moveTo>
                  <a:cubicBezTo>
                    <a:pt x="7" y="13"/>
                    <a:pt x="6" y="12"/>
                    <a:pt x="5" y="12"/>
                  </a:cubicBezTo>
                  <a:cubicBezTo>
                    <a:pt x="5" y="12"/>
                    <a:pt x="5" y="13"/>
                    <a:pt x="5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7" y="14"/>
                    <a:pt x="7" y="14"/>
                    <a:pt x="7" y="13"/>
                  </a:cubicBezTo>
                  <a:close/>
                  <a:moveTo>
                    <a:pt x="13" y="16"/>
                  </a:moveTo>
                  <a:cubicBezTo>
                    <a:pt x="13" y="16"/>
                    <a:pt x="12" y="16"/>
                    <a:pt x="11" y="16"/>
                  </a:cubicBezTo>
                  <a:cubicBezTo>
                    <a:pt x="9" y="17"/>
                    <a:pt x="8" y="17"/>
                    <a:pt x="7" y="17"/>
                  </a:cubicBezTo>
                  <a:cubicBezTo>
                    <a:pt x="6" y="17"/>
                    <a:pt x="6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6" y="18"/>
                    <a:pt x="6" y="18"/>
                    <a:pt x="6" y="19"/>
                  </a:cubicBezTo>
                  <a:cubicBezTo>
                    <a:pt x="6" y="20"/>
                    <a:pt x="6" y="20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8" y="21"/>
                    <a:pt x="7" y="21"/>
                  </a:cubicBezTo>
                  <a:cubicBezTo>
                    <a:pt x="8" y="21"/>
                    <a:pt x="8" y="21"/>
                    <a:pt x="9" y="20"/>
                  </a:cubicBezTo>
                  <a:cubicBezTo>
                    <a:pt x="12" y="20"/>
                    <a:pt x="14" y="20"/>
                    <a:pt x="14" y="20"/>
                  </a:cubicBezTo>
                  <a:cubicBezTo>
                    <a:pt x="14" y="20"/>
                    <a:pt x="15" y="20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8"/>
                    <a:pt x="14" y="17"/>
                    <a:pt x="15" y="17"/>
                  </a:cubicBezTo>
                  <a:cubicBezTo>
                    <a:pt x="15" y="17"/>
                    <a:pt x="15" y="17"/>
                    <a:pt x="15" y="16"/>
                  </a:cubicBezTo>
                  <a:cubicBezTo>
                    <a:pt x="14" y="16"/>
                    <a:pt x="13" y="16"/>
                    <a:pt x="13" y="16"/>
                  </a:cubicBezTo>
                  <a:close/>
                  <a:moveTo>
                    <a:pt x="7" y="18"/>
                  </a:moveTo>
                  <a:cubicBezTo>
                    <a:pt x="7" y="18"/>
                    <a:pt x="7" y="18"/>
                    <a:pt x="8" y="18"/>
                  </a:cubicBezTo>
                  <a:cubicBezTo>
                    <a:pt x="9" y="17"/>
                    <a:pt x="11" y="17"/>
                    <a:pt x="12" y="17"/>
                  </a:cubicBezTo>
                  <a:cubicBezTo>
                    <a:pt x="12" y="17"/>
                    <a:pt x="13" y="17"/>
                    <a:pt x="13" y="18"/>
                  </a:cubicBezTo>
                  <a:cubicBezTo>
                    <a:pt x="13" y="18"/>
                    <a:pt x="12" y="19"/>
                    <a:pt x="12" y="19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18"/>
                    <a:pt x="7" y="18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" name="Freeform 184">
              <a:extLst>
                <a:ext uri="{FF2B5EF4-FFF2-40B4-BE49-F238E27FC236}">
                  <a16:creationId xmlns:a16="http://schemas.microsoft.com/office/drawing/2014/main" xmlns="" id="{5B99E267-786A-4556-97BE-12884DDF99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40372" y="3465777"/>
              <a:ext cx="735013" cy="387350"/>
            </a:xfrm>
            <a:custGeom>
              <a:avLst/>
              <a:gdLst>
                <a:gd name="T0" fmla="*/ 152 w 195"/>
                <a:gd name="T1" fmla="*/ 59 h 103"/>
                <a:gd name="T2" fmla="*/ 160 w 195"/>
                <a:gd name="T3" fmla="*/ 39 h 103"/>
                <a:gd name="T4" fmla="*/ 168 w 195"/>
                <a:gd name="T5" fmla="*/ 23 h 103"/>
                <a:gd name="T6" fmla="*/ 167 w 195"/>
                <a:gd name="T7" fmla="*/ 0 h 103"/>
                <a:gd name="T8" fmla="*/ 193 w 195"/>
                <a:gd name="T9" fmla="*/ 9 h 103"/>
                <a:gd name="T10" fmla="*/ 189 w 195"/>
                <a:gd name="T11" fmla="*/ 30 h 103"/>
                <a:gd name="T12" fmla="*/ 178 w 195"/>
                <a:gd name="T13" fmla="*/ 69 h 103"/>
                <a:gd name="T14" fmla="*/ 174 w 195"/>
                <a:gd name="T15" fmla="*/ 83 h 103"/>
                <a:gd name="T16" fmla="*/ 158 w 195"/>
                <a:gd name="T17" fmla="*/ 94 h 103"/>
                <a:gd name="T18" fmla="*/ 147 w 195"/>
                <a:gd name="T19" fmla="*/ 103 h 103"/>
                <a:gd name="T20" fmla="*/ 42 w 195"/>
                <a:gd name="T21" fmla="*/ 101 h 103"/>
                <a:gd name="T22" fmla="*/ 31 w 195"/>
                <a:gd name="T23" fmla="*/ 79 h 103"/>
                <a:gd name="T24" fmla="*/ 17 w 195"/>
                <a:gd name="T25" fmla="*/ 78 h 103"/>
                <a:gd name="T26" fmla="*/ 3 w 195"/>
                <a:gd name="T27" fmla="*/ 34 h 103"/>
                <a:gd name="T28" fmla="*/ 6 w 195"/>
                <a:gd name="T29" fmla="*/ 15 h 103"/>
                <a:gd name="T30" fmla="*/ 24 w 195"/>
                <a:gd name="T31" fmla="*/ 7 h 103"/>
                <a:gd name="T32" fmla="*/ 28 w 195"/>
                <a:gd name="T33" fmla="*/ 15 h 103"/>
                <a:gd name="T34" fmla="*/ 24 w 195"/>
                <a:gd name="T35" fmla="*/ 39 h 103"/>
                <a:gd name="T36" fmla="*/ 47 w 195"/>
                <a:gd name="T37" fmla="*/ 54 h 103"/>
                <a:gd name="T38" fmla="*/ 44 w 195"/>
                <a:gd name="T39" fmla="*/ 72 h 103"/>
                <a:gd name="T40" fmla="*/ 149 w 195"/>
                <a:gd name="T41" fmla="*/ 99 h 103"/>
                <a:gd name="T42" fmla="*/ 45 w 195"/>
                <a:gd name="T43" fmla="*/ 74 h 103"/>
                <a:gd name="T44" fmla="*/ 49 w 195"/>
                <a:gd name="T45" fmla="*/ 100 h 103"/>
                <a:gd name="T46" fmla="*/ 43 w 195"/>
                <a:gd name="T47" fmla="*/ 89 h 103"/>
                <a:gd name="T48" fmla="*/ 40 w 195"/>
                <a:gd name="T49" fmla="*/ 60 h 103"/>
                <a:gd name="T50" fmla="*/ 23 w 195"/>
                <a:gd name="T51" fmla="*/ 41 h 103"/>
                <a:gd name="T52" fmla="*/ 28 w 195"/>
                <a:gd name="T53" fmla="*/ 77 h 103"/>
                <a:gd name="T54" fmla="*/ 37 w 195"/>
                <a:gd name="T55" fmla="*/ 89 h 103"/>
                <a:gd name="T56" fmla="*/ 21 w 195"/>
                <a:gd name="T57" fmla="*/ 41 h 103"/>
                <a:gd name="T58" fmla="*/ 26 w 195"/>
                <a:gd name="T59" fmla="*/ 16 h 103"/>
                <a:gd name="T60" fmla="*/ 5 w 195"/>
                <a:gd name="T61" fmla="*/ 34 h 103"/>
                <a:gd name="T62" fmla="*/ 6 w 195"/>
                <a:gd name="T63" fmla="*/ 49 h 103"/>
                <a:gd name="T64" fmla="*/ 20 w 195"/>
                <a:gd name="T65" fmla="*/ 69 h 103"/>
                <a:gd name="T66" fmla="*/ 26 w 195"/>
                <a:gd name="T67" fmla="*/ 78 h 103"/>
                <a:gd name="T68" fmla="*/ 20 w 195"/>
                <a:gd name="T69" fmla="*/ 46 h 103"/>
                <a:gd name="T70" fmla="*/ 15 w 195"/>
                <a:gd name="T71" fmla="*/ 19 h 103"/>
                <a:gd name="T72" fmla="*/ 8 w 195"/>
                <a:gd name="T73" fmla="*/ 27 h 103"/>
                <a:gd name="T74" fmla="*/ 13 w 195"/>
                <a:gd name="T75" fmla="*/ 4 h 103"/>
                <a:gd name="T76" fmla="*/ 8 w 195"/>
                <a:gd name="T77" fmla="*/ 13 h 103"/>
                <a:gd name="T78" fmla="*/ 151 w 195"/>
                <a:gd name="T79" fmla="*/ 100 h 103"/>
                <a:gd name="T80" fmla="*/ 154 w 195"/>
                <a:gd name="T81" fmla="*/ 73 h 103"/>
                <a:gd name="T82" fmla="*/ 158 w 195"/>
                <a:gd name="T83" fmla="*/ 41 h 103"/>
                <a:gd name="T84" fmla="*/ 167 w 195"/>
                <a:gd name="T85" fmla="*/ 67 h 103"/>
                <a:gd name="T86" fmla="*/ 160 w 195"/>
                <a:gd name="T87" fmla="*/ 80 h 103"/>
                <a:gd name="T88" fmla="*/ 151 w 195"/>
                <a:gd name="T89" fmla="*/ 100 h 103"/>
                <a:gd name="T90" fmla="*/ 171 w 195"/>
                <a:gd name="T91" fmla="*/ 23 h 103"/>
                <a:gd name="T92" fmla="*/ 179 w 195"/>
                <a:gd name="T93" fmla="*/ 22 h 103"/>
                <a:gd name="T94" fmla="*/ 189 w 195"/>
                <a:gd name="T95" fmla="*/ 49 h 103"/>
                <a:gd name="T96" fmla="*/ 187 w 195"/>
                <a:gd name="T97" fmla="*/ 51 h 103"/>
                <a:gd name="T98" fmla="*/ 173 w 195"/>
                <a:gd name="T99" fmla="*/ 80 h 103"/>
                <a:gd name="T100" fmla="*/ 173 w 195"/>
                <a:gd name="T101" fmla="*/ 56 h 103"/>
                <a:gd name="T102" fmla="*/ 187 w 195"/>
                <a:gd name="T103" fmla="*/ 27 h 103"/>
                <a:gd name="T104" fmla="*/ 187 w 195"/>
                <a:gd name="T105" fmla="*/ 15 h 103"/>
                <a:gd name="T106" fmla="*/ 172 w 195"/>
                <a:gd name="T107" fmla="*/ 9 h 103"/>
                <a:gd name="T108" fmla="*/ 189 w 195"/>
                <a:gd name="T109" fmla="*/ 13 h 103"/>
                <a:gd name="T110" fmla="*/ 175 w 195"/>
                <a:gd name="T111" fmla="*/ 1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5" h="103">
                  <a:moveTo>
                    <a:pt x="151" y="72"/>
                  </a:moveTo>
                  <a:cubicBezTo>
                    <a:pt x="154" y="69"/>
                    <a:pt x="154" y="67"/>
                    <a:pt x="154" y="65"/>
                  </a:cubicBezTo>
                  <a:cubicBezTo>
                    <a:pt x="154" y="62"/>
                    <a:pt x="153" y="61"/>
                    <a:pt x="152" y="59"/>
                  </a:cubicBezTo>
                  <a:cubicBezTo>
                    <a:pt x="150" y="57"/>
                    <a:pt x="149" y="56"/>
                    <a:pt x="148" y="54"/>
                  </a:cubicBezTo>
                  <a:cubicBezTo>
                    <a:pt x="148" y="52"/>
                    <a:pt x="148" y="50"/>
                    <a:pt x="149" y="47"/>
                  </a:cubicBezTo>
                  <a:cubicBezTo>
                    <a:pt x="150" y="42"/>
                    <a:pt x="155" y="39"/>
                    <a:pt x="160" y="39"/>
                  </a:cubicBezTo>
                  <a:cubicBezTo>
                    <a:pt x="171" y="39"/>
                    <a:pt x="171" y="39"/>
                    <a:pt x="171" y="39"/>
                  </a:cubicBezTo>
                  <a:cubicBezTo>
                    <a:pt x="172" y="33"/>
                    <a:pt x="172" y="33"/>
                    <a:pt x="172" y="33"/>
                  </a:cubicBezTo>
                  <a:cubicBezTo>
                    <a:pt x="172" y="29"/>
                    <a:pt x="170" y="26"/>
                    <a:pt x="168" y="23"/>
                  </a:cubicBezTo>
                  <a:cubicBezTo>
                    <a:pt x="167" y="20"/>
                    <a:pt x="167" y="18"/>
                    <a:pt x="167" y="15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68" y="3"/>
                    <a:pt x="170" y="5"/>
                    <a:pt x="171" y="7"/>
                  </a:cubicBezTo>
                  <a:cubicBezTo>
                    <a:pt x="173" y="4"/>
                    <a:pt x="177" y="2"/>
                    <a:pt x="182" y="2"/>
                  </a:cubicBezTo>
                  <a:cubicBezTo>
                    <a:pt x="188" y="2"/>
                    <a:pt x="193" y="5"/>
                    <a:pt x="193" y="9"/>
                  </a:cubicBezTo>
                  <a:cubicBezTo>
                    <a:pt x="193" y="11"/>
                    <a:pt x="192" y="13"/>
                    <a:pt x="189" y="15"/>
                  </a:cubicBezTo>
                  <a:cubicBezTo>
                    <a:pt x="189" y="30"/>
                    <a:pt x="189" y="30"/>
                    <a:pt x="189" y="30"/>
                  </a:cubicBezTo>
                  <a:cubicBezTo>
                    <a:pt x="189" y="30"/>
                    <a:pt x="189" y="30"/>
                    <a:pt x="189" y="30"/>
                  </a:cubicBezTo>
                  <a:cubicBezTo>
                    <a:pt x="190" y="31"/>
                    <a:pt x="191" y="32"/>
                    <a:pt x="192" y="34"/>
                  </a:cubicBezTo>
                  <a:cubicBezTo>
                    <a:pt x="194" y="37"/>
                    <a:pt x="195" y="40"/>
                    <a:pt x="194" y="43"/>
                  </a:cubicBezTo>
                  <a:cubicBezTo>
                    <a:pt x="192" y="52"/>
                    <a:pt x="178" y="60"/>
                    <a:pt x="178" y="69"/>
                  </a:cubicBezTo>
                  <a:cubicBezTo>
                    <a:pt x="178" y="71"/>
                    <a:pt x="178" y="75"/>
                    <a:pt x="178" y="78"/>
                  </a:cubicBezTo>
                  <a:cubicBezTo>
                    <a:pt x="178" y="80"/>
                    <a:pt x="178" y="81"/>
                    <a:pt x="177" y="82"/>
                  </a:cubicBezTo>
                  <a:cubicBezTo>
                    <a:pt x="177" y="83"/>
                    <a:pt x="175" y="83"/>
                    <a:pt x="174" y="83"/>
                  </a:cubicBezTo>
                  <a:cubicBezTo>
                    <a:pt x="171" y="82"/>
                    <a:pt x="167" y="78"/>
                    <a:pt x="165" y="79"/>
                  </a:cubicBezTo>
                  <a:cubicBezTo>
                    <a:pt x="162" y="80"/>
                    <a:pt x="162" y="82"/>
                    <a:pt x="161" y="84"/>
                  </a:cubicBezTo>
                  <a:cubicBezTo>
                    <a:pt x="161" y="88"/>
                    <a:pt x="160" y="91"/>
                    <a:pt x="158" y="94"/>
                  </a:cubicBezTo>
                  <a:cubicBezTo>
                    <a:pt x="157" y="97"/>
                    <a:pt x="155" y="99"/>
                    <a:pt x="154" y="101"/>
                  </a:cubicBezTo>
                  <a:cubicBezTo>
                    <a:pt x="153" y="102"/>
                    <a:pt x="152" y="103"/>
                    <a:pt x="151" y="103"/>
                  </a:cubicBezTo>
                  <a:cubicBezTo>
                    <a:pt x="150" y="103"/>
                    <a:pt x="148" y="103"/>
                    <a:pt x="147" y="103"/>
                  </a:cubicBezTo>
                  <a:cubicBezTo>
                    <a:pt x="116" y="94"/>
                    <a:pt x="79" y="94"/>
                    <a:pt x="48" y="103"/>
                  </a:cubicBezTo>
                  <a:cubicBezTo>
                    <a:pt x="47" y="103"/>
                    <a:pt x="46" y="103"/>
                    <a:pt x="45" y="103"/>
                  </a:cubicBezTo>
                  <a:cubicBezTo>
                    <a:pt x="44" y="103"/>
                    <a:pt x="43" y="102"/>
                    <a:pt x="42" y="101"/>
                  </a:cubicBezTo>
                  <a:cubicBezTo>
                    <a:pt x="40" y="99"/>
                    <a:pt x="39" y="97"/>
                    <a:pt x="37" y="94"/>
                  </a:cubicBezTo>
                  <a:cubicBezTo>
                    <a:pt x="36" y="91"/>
                    <a:pt x="35" y="88"/>
                    <a:pt x="34" y="84"/>
                  </a:cubicBezTo>
                  <a:cubicBezTo>
                    <a:pt x="34" y="82"/>
                    <a:pt x="33" y="80"/>
                    <a:pt x="31" y="79"/>
                  </a:cubicBezTo>
                  <a:cubicBezTo>
                    <a:pt x="28" y="78"/>
                    <a:pt x="24" y="82"/>
                    <a:pt x="21" y="83"/>
                  </a:cubicBezTo>
                  <a:cubicBezTo>
                    <a:pt x="20" y="83"/>
                    <a:pt x="19" y="83"/>
                    <a:pt x="18" y="82"/>
                  </a:cubicBezTo>
                  <a:cubicBezTo>
                    <a:pt x="18" y="81"/>
                    <a:pt x="18" y="80"/>
                    <a:pt x="17" y="78"/>
                  </a:cubicBezTo>
                  <a:cubicBezTo>
                    <a:pt x="17" y="75"/>
                    <a:pt x="17" y="71"/>
                    <a:pt x="17" y="69"/>
                  </a:cubicBezTo>
                  <a:cubicBezTo>
                    <a:pt x="17" y="60"/>
                    <a:pt x="3" y="52"/>
                    <a:pt x="1" y="43"/>
                  </a:cubicBezTo>
                  <a:cubicBezTo>
                    <a:pt x="0" y="40"/>
                    <a:pt x="1" y="37"/>
                    <a:pt x="3" y="34"/>
                  </a:cubicBezTo>
                  <a:cubicBezTo>
                    <a:pt x="4" y="32"/>
                    <a:pt x="5" y="31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3" y="13"/>
                    <a:pt x="2" y="11"/>
                    <a:pt x="2" y="9"/>
                  </a:cubicBezTo>
                  <a:cubicBezTo>
                    <a:pt x="2" y="5"/>
                    <a:pt x="7" y="2"/>
                    <a:pt x="13" y="2"/>
                  </a:cubicBezTo>
                  <a:cubicBezTo>
                    <a:pt x="18" y="2"/>
                    <a:pt x="22" y="4"/>
                    <a:pt x="24" y="7"/>
                  </a:cubicBezTo>
                  <a:cubicBezTo>
                    <a:pt x="25" y="5"/>
                    <a:pt x="27" y="3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8"/>
                    <a:pt x="28" y="20"/>
                    <a:pt x="27" y="23"/>
                  </a:cubicBezTo>
                  <a:cubicBezTo>
                    <a:pt x="25" y="26"/>
                    <a:pt x="24" y="29"/>
                    <a:pt x="24" y="33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40" y="39"/>
                    <a:pt x="45" y="42"/>
                    <a:pt x="46" y="47"/>
                  </a:cubicBezTo>
                  <a:cubicBezTo>
                    <a:pt x="47" y="50"/>
                    <a:pt x="47" y="52"/>
                    <a:pt x="47" y="54"/>
                  </a:cubicBezTo>
                  <a:cubicBezTo>
                    <a:pt x="46" y="56"/>
                    <a:pt x="45" y="57"/>
                    <a:pt x="43" y="59"/>
                  </a:cubicBezTo>
                  <a:cubicBezTo>
                    <a:pt x="42" y="61"/>
                    <a:pt x="41" y="62"/>
                    <a:pt x="41" y="65"/>
                  </a:cubicBezTo>
                  <a:cubicBezTo>
                    <a:pt x="41" y="67"/>
                    <a:pt x="41" y="69"/>
                    <a:pt x="44" y="72"/>
                  </a:cubicBezTo>
                  <a:cubicBezTo>
                    <a:pt x="82" y="64"/>
                    <a:pt x="112" y="64"/>
                    <a:pt x="151" y="72"/>
                  </a:cubicBezTo>
                  <a:close/>
                  <a:moveTo>
                    <a:pt x="146" y="100"/>
                  </a:moveTo>
                  <a:cubicBezTo>
                    <a:pt x="148" y="101"/>
                    <a:pt x="149" y="101"/>
                    <a:pt x="149" y="99"/>
                  </a:cubicBezTo>
                  <a:cubicBezTo>
                    <a:pt x="151" y="93"/>
                    <a:pt x="149" y="85"/>
                    <a:pt x="149" y="79"/>
                  </a:cubicBezTo>
                  <a:cubicBezTo>
                    <a:pt x="149" y="77"/>
                    <a:pt x="149" y="76"/>
                    <a:pt x="150" y="74"/>
                  </a:cubicBezTo>
                  <a:cubicBezTo>
                    <a:pt x="114" y="66"/>
                    <a:pt x="81" y="66"/>
                    <a:pt x="45" y="74"/>
                  </a:cubicBezTo>
                  <a:cubicBezTo>
                    <a:pt x="46" y="76"/>
                    <a:pt x="46" y="77"/>
                    <a:pt x="46" y="79"/>
                  </a:cubicBezTo>
                  <a:cubicBezTo>
                    <a:pt x="46" y="85"/>
                    <a:pt x="44" y="93"/>
                    <a:pt x="46" y="99"/>
                  </a:cubicBezTo>
                  <a:cubicBezTo>
                    <a:pt x="46" y="101"/>
                    <a:pt x="48" y="101"/>
                    <a:pt x="49" y="100"/>
                  </a:cubicBezTo>
                  <a:cubicBezTo>
                    <a:pt x="80" y="92"/>
                    <a:pt x="115" y="92"/>
                    <a:pt x="146" y="100"/>
                  </a:cubicBezTo>
                  <a:close/>
                  <a:moveTo>
                    <a:pt x="44" y="100"/>
                  </a:moveTo>
                  <a:cubicBezTo>
                    <a:pt x="43" y="97"/>
                    <a:pt x="43" y="93"/>
                    <a:pt x="43" y="89"/>
                  </a:cubicBezTo>
                  <a:cubicBezTo>
                    <a:pt x="43" y="84"/>
                    <a:pt x="44" y="80"/>
                    <a:pt x="44" y="77"/>
                  </a:cubicBezTo>
                  <a:cubicBezTo>
                    <a:pt x="43" y="75"/>
                    <a:pt x="42" y="74"/>
                    <a:pt x="41" y="73"/>
                  </a:cubicBezTo>
                  <a:cubicBezTo>
                    <a:pt x="38" y="69"/>
                    <a:pt x="37" y="64"/>
                    <a:pt x="40" y="60"/>
                  </a:cubicBezTo>
                  <a:cubicBezTo>
                    <a:pt x="42" y="57"/>
                    <a:pt x="45" y="55"/>
                    <a:pt x="45" y="52"/>
                  </a:cubicBezTo>
                  <a:cubicBezTo>
                    <a:pt x="45" y="49"/>
                    <a:pt x="44" y="43"/>
                    <a:pt x="37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2" y="44"/>
                    <a:pt x="22" y="50"/>
                    <a:pt x="23" y="53"/>
                  </a:cubicBezTo>
                  <a:cubicBezTo>
                    <a:pt x="25" y="57"/>
                    <a:pt x="28" y="61"/>
                    <a:pt x="28" y="67"/>
                  </a:cubicBezTo>
                  <a:cubicBezTo>
                    <a:pt x="28" y="77"/>
                    <a:pt x="28" y="77"/>
                    <a:pt x="28" y="7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29" y="77"/>
                    <a:pt x="33" y="75"/>
                    <a:pt x="35" y="80"/>
                  </a:cubicBezTo>
                  <a:cubicBezTo>
                    <a:pt x="36" y="82"/>
                    <a:pt x="36" y="86"/>
                    <a:pt x="37" y="89"/>
                  </a:cubicBezTo>
                  <a:cubicBezTo>
                    <a:pt x="38" y="92"/>
                    <a:pt x="40" y="95"/>
                    <a:pt x="41" y="97"/>
                  </a:cubicBezTo>
                  <a:cubicBezTo>
                    <a:pt x="42" y="98"/>
                    <a:pt x="43" y="100"/>
                    <a:pt x="44" y="100"/>
                  </a:cubicBezTo>
                  <a:close/>
                  <a:moveTo>
                    <a:pt x="21" y="41"/>
                  </a:moveTo>
                  <a:cubicBezTo>
                    <a:pt x="21" y="40"/>
                    <a:pt x="21" y="34"/>
                    <a:pt x="21" y="31"/>
                  </a:cubicBezTo>
                  <a:cubicBezTo>
                    <a:pt x="22" y="28"/>
                    <a:pt x="23" y="25"/>
                    <a:pt x="25" y="23"/>
                  </a:cubicBezTo>
                  <a:cubicBezTo>
                    <a:pt x="26" y="20"/>
                    <a:pt x="26" y="18"/>
                    <a:pt x="26" y="16"/>
                  </a:cubicBezTo>
                  <a:cubicBezTo>
                    <a:pt x="26" y="13"/>
                    <a:pt x="26" y="10"/>
                    <a:pt x="26" y="7"/>
                  </a:cubicBezTo>
                  <a:cubicBezTo>
                    <a:pt x="26" y="7"/>
                    <a:pt x="22" y="14"/>
                    <a:pt x="16" y="22"/>
                  </a:cubicBezTo>
                  <a:cubicBezTo>
                    <a:pt x="13" y="26"/>
                    <a:pt x="8" y="30"/>
                    <a:pt x="5" y="34"/>
                  </a:cubicBezTo>
                  <a:cubicBezTo>
                    <a:pt x="4" y="37"/>
                    <a:pt x="2" y="41"/>
                    <a:pt x="4" y="45"/>
                  </a:cubicBezTo>
                  <a:cubicBezTo>
                    <a:pt x="5" y="46"/>
                    <a:pt x="5" y="48"/>
                    <a:pt x="6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49"/>
                    <a:pt x="15" y="49"/>
                    <a:pt x="21" y="41"/>
                  </a:cubicBezTo>
                  <a:close/>
                  <a:moveTo>
                    <a:pt x="8" y="51"/>
                  </a:moveTo>
                  <a:cubicBezTo>
                    <a:pt x="13" y="56"/>
                    <a:pt x="19" y="62"/>
                    <a:pt x="20" y="69"/>
                  </a:cubicBezTo>
                  <a:cubicBezTo>
                    <a:pt x="20" y="71"/>
                    <a:pt x="19" y="80"/>
                    <a:pt x="20" y="80"/>
                  </a:cubicBezTo>
                  <a:cubicBezTo>
                    <a:pt x="20" y="81"/>
                    <a:pt x="21" y="81"/>
                    <a:pt x="22" y="80"/>
                  </a:cubicBezTo>
                  <a:cubicBezTo>
                    <a:pt x="22" y="80"/>
                    <a:pt x="24" y="79"/>
                    <a:pt x="26" y="78"/>
                  </a:cubicBezTo>
                  <a:cubicBezTo>
                    <a:pt x="26" y="76"/>
                    <a:pt x="26" y="72"/>
                    <a:pt x="26" y="67"/>
                  </a:cubicBezTo>
                  <a:cubicBezTo>
                    <a:pt x="26" y="64"/>
                    <a:pt x="24" y="59"/>
                    <a:pt x="22" y="56"/>
                  </a:cubicBezTo>
                  <a:cubicBezTo>
                    <a:pt x="20" y="53"/>
                    <a:pt x="20" y="49"/>
                    <a:pt x="20" y="46"/>
                  </a:cubicBezTo>
                  <a:cubicBezTo>
                    <a:pt x="20" y="46"/>
                    <a:pt x="14" y="50"/>
                    <a:pt x="8" y="51"/>
                  </a:cubicBezTo>
                  <a:close/>
                  <a:moveTo>
                    <a:pt x="8" y="27"/>
                  </a:moveTo>
                  <a:cubicBezTo>
                    <a:pt x="11" y="24"/>
                    <a:pt x="13" y="22"/>
                    <a:pt x="15" y="19"/>
                  </a:cubicBezTo>
                  <a:cubicBezTo>
                    <a:pt x="16" y="18"/>
                    <a:pt x="17" y="17"/>
                    <a:pt x="1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27"/>
                    <a:pt x="8" y="27"/>
                    <a:pt x="8" y="27"/>
                  </a:cubicBezTo>
                  <a:close/>
                  <a:moveTo>
                    <a:pt x="20" y="13"/>
                  </a:moveTo>
                  <a:cubicBezTo>
                    <a:pt x="21" y="12"/>
                    <a:pt x="22" y="10"/>
                    <a:pt x="23" y="9"/>
                  </a:cubicBezTo>
                  <a:cubicBezTo>
                    <a:pt x="22" y="6"/>
                    <a:pt x="18" y="4"/>
                    <a:pt x="13" y="4"/>
                  </a:cubicBezTo>
                  <a:cubicBezTo>
                    <a:pt x="8" y="4"/>
                    <a:pt x="4" y="6"/>
                    <a:pt x="4" y="9"/>
                  </a:cubicBezTo>
                  <a:cubicBezTo>
                    <a:pt x="4" y="11"/>
                    <a:pt x="5" y="12"/>
                    <a:pt x="7" y="13"/>
                  </a:cubicBezTo>
                  <a:cubicBezTo>
                    <a:pt x="7" y="13"/>
                    <a:pt x="8" y="13"/>
                    <a:pt x="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0" y="13"/>
                    <a:pt x="20" y="13"/>
                    <a:pt x="20" y="13"/>
                  </a:cubicBezTo>
                  <a:close/>
                  <a:moveTo>
                    <a:pt x="151" y="100"/>
                  </a:moveTo>
                  <a:cubicBezTo>
                    <a:pt x="153" y="97"/>
                    <a:pt x="152" y="93"/>
                    <a:pt x="152" y="89"/>
                  </a:cubicBezTo>
                  <a:cubicBezTo>
                    <a:pt x="152" y="84"/>
                    <a:pt x="151" y="80"/>
                    <a:pt x="152" y="77"/>
                  </a:cubicBezTo>
                  <a:cubicBezTo>
                    <a:pt x="152" y="75"/>
                    <a:pt x="153" y="74"/>
                    <a:pt x="154" y="73"/>
                  </a:cubicBezTo>
                  <a:cubicBezTo>
                    <a:pt x="157" y="69"/>
                    <a:pt x="158" y="64"/>
                    <a:pt x="155" y="60"/>
                  </a:cubicBezTo>
                  <a:cubicBezTo>
                    <a:pt x="153" y="57"/>
                    <a:pt x="150" y="55"/>
                    <a:pt x="150" y="52"/>
                  </a:cubicBezTo>
                  <a:cubicBezTo>
                    <a:pt x="150" y="49"/>
                    <a:pt x="151" y="43"/>
                    <a:pt x="158" y="41"/>
                  </a:cubicBezTo>
                  <a:cubicBezTo>
                    <a:pt x="172" y="41"/>
                    <a:pt x="172" y="41"/>
                    <a:pt x="172" y="41"/>
                  </a:cubicBezTo>
                  <a:cubicBezTo>
                    <a:pt x="173" y="44"/>
                    <a:pt x="174" y="50"/>
                    <a:pt x="172" y="53"/>
                  </a:cubicBezTo>
                  <a:cubicBezTo>
                    <a:pt x="170" y="57"/>
                    <a:pt x="167" y="61"/>
                    <a:pt x="167" y="67"/>
                  </a:cubicBezTo>
                  <a:cubicBezTo>
                    <a:pt x="167" y="77"/>
                    <a:pt x="167" y="77"/>
                    <a:pt x="167" y="77"/>
                  </a:cubicBezTo>
                  <a:cubicBezTo>
                    <a:pt x="167" y="77"/>
                    <a:pt x="166" y="77"/>
                    <a:pt x="166" y="77"/>
                  </a:cubicBezTo>
                  <a:cubicBezTo>
                    <a:pt x="166" y="77"/>
                    <a:pt x="162" y="75"/>
                    <a:pt x="160" y="80"/>
                  </a:cubicBezTo>
                  <a:cubicBezTo>
                    <a:pt x="159" y="82"/>
                    <a:pt x="159" y="86"/>
                    <a:pt x="158" y="89"/>
                  </a:cubicBezTo>
                  <a:cubicBezTo>
                    <a:pt x="157" y="92"/>
                    <a:pt x="155" y="95"/>
                    <a:pt x="154" y="97"/>
                  </a:cubicBezTo>
                  <a:cubicBezTo>
                    <a:pt x="153" y="98"/>
                    <a:pt x="152" y="100"/>
                    <a:pt x="151" y="100"/>
                  </a:cubicBezTo>
                  <a:close/>
                  <a:moveTo>
                    <a:pt x="174" y="41"/>
                  </a:moveTo>
                  <a:cubicBezTo>
                    <a:pt x="174" y="40"/>
                    <a:pt x="174" y="34"/>
                    <a:pt x="174" y="31"/>
                  </a:cubicBezTo>
                  <a:cubicBezTo>
                    <a:pt x="174" y="28"/>
                    <a:pt x="172" y="25"/>
                    <a:pt x="171" y="23"/>
                  </a:cubicBezTo>
                  <a:cubicBezTo>
                    <a:pt x="170" y="20"/>
                    <a:pt x="169" y="18"/>
                    <a:pt x="169" y="16"/>
                  </a:cubicBezTo>
                  <a:cubicBezTo>
                    <a:pt x="169" y="13"/>
                    <a:pt x="169" y="10"/>
                    <a:pt x="169" y="7"/>
                  </a:cubicBezTo>
                  <a:cubicBezTo>
                    <a:pt x="169" y="7"/>
                    <a:pt x="173" y="14"/>
                    <a:pt x="179" y="22"/>
                  </a:cubicBezTo>
                  <a:cubicBezTo>
                    <a:pt x="183" y="26"/>
                    <a:pt x="187" y="30"/>
                    <a:pt x="190" y="34"/>
                  </a:cubicBezTo>
                  <a:cubicBezTo>
                    <a:pt x="192" y="37"/>
                    <a:pt x="193" y="41"/>
                    <a:pt x="191" y="45"/>
                  </a:cubicBezTo>
                  <a:cubicBezTo>
                    <a:pt x="191" y="46"/>
                    <a:pt x="190" y="48"/>
                    <a:pt x="189" y="49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9" y="49"/>
                    <a:pt x="180" y="49"/>
                    <a:pt x="174" y="41"/>
                  </a:cubicBezTo>
                  <a:close/>
                  <a:moveTo>
                    <a:pt x="187" y="51"/>
                  </a:moveTo>
                  <a:cubicBezTo>
                    <a:pt x="182" y="56"/>
                    <a:pt x="176" y="62"/>
                    <a:pt x="176" y="69"/>
                  </a:cubicBezTo>
                  <a:cubicBezTo>
                    <a:pt x="176" y="71"/>
                    <a:pt x="176" y="80"/>
                    <a:pt x="175" y="80"/>
                  </a:cubicBezTo>
                  <a:cubicBezTo>
                    <a:pt x="175" y="81"/>
                    <a:pt x="174" y="81"/>
                    <a:pt x="173" y="80"/>
                  </a:cubicBezTo>
                  <a:cubicBezTo>
                    <a:pt x="173" y="80"/>
                    <a:pt x="171" y="79"/>
                    <a:pt x="169" y="78"/>
                  </a:cubicBezTo>
                  <a:cubicBezTo>
                    <a:pt x="169" y="76"/>
                    <a:pt x="169" y="72"/>
                    <a:pt x="169" y="67"/>
                  </a:cubicBezTo>
                  <a:cubicBezTo>
                    <a:pt x="169" y="64"/>
                    <a:pt x="171" y="59"/>
                    <a:pt x="173" y="56"/>
                  </a:cubicBezTo>
                  <a:cubicBezTo>
                    <a:pt x="175" y="53"/>
                    <a:pt x="176" y="49"/>
                    <a:pt x="175" y="46"/>
                  </a:cubicBezTo>
                  <a:cubicBezTo>
                    <a:pt x="175" y="46"/>
                    <a:pt x="181" y="50"/>
                    <a:pt x="187" y="51"/>
                  </a:cubicBezTo>
                  <a:close/>
                  <a:moveTo>
                    <a:pt x="187" y="27"/>
                  </a:moveTo>
                  <a:cubicBezTo>
                    <a:pt x="184" y="24"/>
                    <a:pt x="182" y="22"/>
                    <a:pt x="180" y="19"/>
                  </a:cubicBezTo>
                  <a:cubicBezTo>
                    <a:pt x="179" y="18"/>
                    <a:pt x="178" y="17"/>
                    <a:pt x="177" y="15"/>
                  </a:cubicBezTo>
                  <a:cubicBezTo>
                    <a:pt x="187" y="15"/>
                    <a:pt x="187" y="15"/>
                    <a:pt x="187" y="15"/>
                  </a:cubicBezTo>
                  <a:cubicBezTo>
                    <a:pt x="187" y="27"/>
                    <a:pt x="187" y="27"/>
                    <a:pt x="187" y="27"/>
                  </a:cubicBezTo>
                  <a:close/>
                  <a:moveTo>
                    <a:pt x="175" y="13"/>
                  </a:moveTo>
                  <a:cubicBezTo>
                    <a:pt x="174" y="12"/>
                    <a:pt x="173" y="10"/>
                    <a:pt x="172" y="9"/>
                  </a:cubicBezTo>
                  <a:cubicBezTo>
                    <a:pt x="173" y="6"/>
                    <a:pt x="177" y="4"/>
                    <a:pt x="182" y="4"/>
                  </a:cubicBezTo>
                  <a:cubicBezTo>
                    <a:pt x="187" y="4"/>
                    <a:pt x="191" y="6"/>
                    <a:pt x="191" y="9"/>
                  </a:cubicBezTo>
                  <a:cubicBezTo>
                    <a:pt x="191" y="11"/>
                    <a:pt x="190" y="12"/>
                    <a:pt x="189" y="13"/>
                  </a:cubicBezTo>
                  <a:cubicBezTo>
                    <a:pt x="188" y="13"/>
                    <a:pt x="187" y="13"/>
                    <a:pt x="187" y="13"/>
                  </a:cubicBezTo>
                  <a:cubicBezTo>
                    <a:pt x="176" y="13"/>
                    <a:pt x="176" y="13"/>
                    <a:pt x="176" y="13"/>
                  </a:cubicBezTo>
                  <a:cubicBezTo>
                    <a:pt x="176" y="13"/>
                    <a:pt x="175" y="13"/>
                    <a:pt x="175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54438B62-60EF-4BB0-8188-E27D42BCED60}"/>
              </a:ext>
            </a:extLst>
          </p:cNvPr>
          <p:cNvGrpSpPr/>
          <p:nvPr/>
        </p:nvGrpSpPr>
        <p:grpSpPr>
          <a:xfrm>
            <a:off x="5247207" y="3805316"/>
            <a:ext cx="2321832" cy="491029"/>
            <a:chOff x="5342602" y="3776741"/>
            <a:chExt cx="2321832" cy="491029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4109C7F2-9DEB-4A58-A450-578CB9F47619}"/>
                </a:ext>
              </a:extLst>
            </p:cNvPr>
            <p:cNvSpPr/>
            <p:nvPr/>
          </p:nvSpPr>
          <p:spPr>
            <a:xfrm>
              <a:off x="5608349" y="3834024"/>
              <a:ext cx="180049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公众号：向天歌</a:t>
              </a: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="" id="{B7CA9BC0-5044-482C-B5AC-6693FBA87EF4}"/>
                </a:ext>
              </a:extLst>
            </p:cNvPr>
            <p:cNvSpPr/>
            <p:nvPr/>
          </p:nvSpPr>
          <p:spPr>
            <a:xfrm>
              <a:off x="5342602" y="3776741"/>
              <a:ext cx="2321832" cy="491029"/>
            </a:xfrm>
            <a:prstGeom prst="rect">
              <a:avLst/>
            </a:prstGeom>
            <a:noFill/>
            <a:ln w="19050">
              <a:solidFill>
                <a:srgbClr val="075DE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38" name="Author">
            <a:extLst>
              <a:ext uri="{FF2B5EF4-FFF2-40B4-BE49-F238E27FC236}">
                <a16:creationId xmlns:a16="http://schemas.microsoft.com/office/drawing/2014/main" xmlns="" id="{EC70FFB6-0D03-4B0D-8160-997934202C78}"/>
              </a:ext>
            </a:extLst>
          </p:cNvPr>
          <p:cNvSpPr/>
          <p:nvPr/>
        </p:nvSpPr>
        <p:spPr>
          <a:xfrm>
            <a:off x="9330354" y="6985000"/>
            <a:ext cx="2861647" cy="53485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0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大龙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2077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向天歌演示作品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2783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B600D174-EBF5-435C-A821-60C3A9153C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C8D3757C-6B65-4E99-92C6-B1DEDA16241F}"/>
              </a:ext>
            </a:extLst>
          </p:cNvPr>
          <p:cNvSpPr txBox="1"/>
          <p:nvPr/>
        </p:nvSpPr>
        <p:spPr>
          <a:xfrm>
            <a:off x="7167687" y="2157754"/>
            <a:ext cx="26984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一、论文摘要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80F1E8DF-D817-410D-B53A-C5882E11D482}"/>
              </a:ext>
            </a:extLst>
          </p:cNvPr>
          <p:cNvSpPr txBox="1"/>
          <p:nvPr/>
        </p:nvSpPr>
        <p:spPr>
          <a:xfrm>
            <a:off x="7167688" y="2896290"/>
            <a:ext cx="40241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二、选题背景及意义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A225DF96-479F-46CD-93BD-DA4D954CE42B}"/>
              </a:ext>
            </a:extLst>
          </p:cNvPr>
          <p:cNvSpPr txBox="1"/>
          <p:nvPr/>
        </p:nvSpPr>
        <p:spPr>
          <a:xfrm>
            <a:off x="7167688" y="3634826"/>
            <a:ext cx="40241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三、关键技术与难点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B006D4ED-3AAF-4CD6-B4D1-53674A7B2522}"/>
              </a:ext>
            </a:extLst>
          </p:cNvPr>
          <p:cNvSpPr txBox="1"/>
          <p:nvPr/>
        </p:nvSpPr>
        <p:spPr>
          <a:xfrm>
            <a:off x="7167688" y="4373362"/>
            <a:ext cx="40241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四、研究成果与应用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ED4BD631-844A-4989-868C-225E3AE3A602}"/>
              </a:ext>
            </a:extLst>
          </p:cNvPr>
          <p:cNvSpPr txBox="1"/>
          <p:nvPr/>
        </p:nvSpPr>
        <p:spPr>
          <a:xfrm>
            <a:off x="7167688" y="5111897"/>
            <a:ext cx="40241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五、论文总结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xmlns="" id="{EA5B4B48-20BC-45E3-95A4-7C369D8EEFE9}"/>
              </a:ext>
            </a:extLst>
          </p:cNvPr>
          <p:cNvSpPr/>
          <p:nvPr/>
        </p:nvSpPr>
        <p:spPr>
          <a:xfrm>
            <a:off x="1534991" y="1266174"/>
            <a:ext cx="3594100" cy="6446511"/>
          </a:xfrm>
          <a:prstGeom prst="roundRect">
            <a:avLst>
              <a:gd name="adj" fmla="val 1258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xmlns="" id="{C7654B20-72F6-4F68-A5B2-3FA5776853E2}"/>
              </a:ext>
            </a:extLst>
          </p:cNvPr>
          <p:cNvSpPr/>
          <p:nvPr/>
        </p:nvSpPr>
        <p:spPr>
          <a:xfrm flipH="1">
            <a:off x="3020891" y="1532626"/>
            <a:ext cx="728244" cy="80839"/>
          </a:xfrm>
          <a:prstGeom prst="roundRect">
            <a:avLst>
              <a:gd name="adj" fmla="val 50000"/>
            </a:avLst>
          </a:prstGeom>
          <a:solidFill>
            <a:srgbClr val="075D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55E60D74-3BC3-4916-B4BB-8942D6241160}"/>
              </a:ext>
            </a:extLst>
          </p:cNvPr>
          <p:cNvSpPr/>
          <p:nvPr/>
        </p:nvSpPr>
        <p:spPr>
          <a:xfrm>
            <a:off x="2766891" y="1511863"/>
            <a:ext cx="114300" cy="114300"/>
          </a:xfrm>
          <a:prstGeom prst="ellipse">
            <a:avLst/>
          </a:prstGeom>
          <a:solidFill>
            <a:srgbClr val="075DE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xmlns="" id="{2B27987B-4869-4F8E-93D7-D38F31FD2B8F}"/>
              </a:ext>
            </a:extLst>
          </p:cNvPr>
          <p:cNvSpPr/>
          <p:nvPr/>
        </p:nvSpPr>
        <p:spPr>
          <a:xfrm>
            <a:off x="2811439" y="3415842"/>
            <a:ext cx="1014781" cy="531908"/>
          </a:xfrm>
          <a:custGeom>
            <a:avLst/>
            <a:gdLst/>
            <a:ahLst/>
            <a:cxnLst/>
            <a:rect l="l" t="t" r="r" b="b"/>
            <a:pathLst>
              <a:path w="761086" h="398931">
                <a:moveTo>
                  <a:pt x="64122" y="252246"/>
                </a:moveTo>
                <a:lnTo>
                  <a:pt x="64122" y="345339"/>
                </a:lnTo>
                <a:lnTo>
                  <a:pt x="217932" y="345339"/>
                </a:lnTo>
                <a:lnTo>
                  <a:pt x="217932" y="252246"/>
                </a:lnTo>
                <a:close/>
                <a:moveTo>
                  <a:pt x="414071" y="176834"/>
                </a:moveTo>
                <a:cubicBezTo>
                  <a:pt x="446724" y="179333"/>
                  <a:pt x="469455" y="185940"/>
                  <a:pt x="482266" y="196657"/>
                </a:cubicBezTo>
                <a:cubicBezTo>
                  <a:pt x="495077" y="207373"/>
                  <a:pt x="500705" y="218525"/>
                  <a:pt x="499148" y="230113"/>
                </a:cubicBezTo>
                <a:cubicBezTo>
                  <a:pt x="497592" y="241700"/>
                  <a:pt x="491589" y="250049"/>
                  <a:pt x="481140" y="255160"/>
                </a:cubicBezTo>
                <a:cubicBezTo>
                  <a:pt x="470691" y="260271"/>
                  <a:pt x="458533" y="258471"/>
                  <a:pt x="444665" y="249758"/>
                </a:cubicBezTo>
                <a:cubicBezTo>
                  <a:pt x="442561" y="236722"/>
                  <a:pt x="438388" y="223922"/>
                  <a:pt x="432145" y="211358"/>
                </a:cubicBezTo>
                <a:cubicBezTo>
                  <a:pt x="425902" y="198794"/>
                  <a:pt x="418899" y="187984"/>
                  <a:pt x="411137" y="178930"/>
                </a:cubicBezTo>
                <a:close/>
                <a:moveTo>
                  <a:pt x="64122" y="149986"/>
                </a:moveTo>
                <a:lnTo>
                  <a:pt x="64122" y="240564"/>
                </a:lnTo>
                <a:lnTo>
                  <a:pt x="217932" y="240564"/>
                </a:lnTo>
                <a:lnTo>
                  <a:pt x="217932" y="149986"/>
                </a:lnTo>
                <a:close/>
                <a:moveTo>
                  <a:pt x="64122" y="49402"/>
                </a:moveTo>
                <a:lnTo>
                  <a:pt x="64122" y="138303"/>
                </a:lnTo>
                <a:lnTo>
                  <a:pt x="217932" y="138303"/>
                </a:lnTo>
                <a:lnTo>
                  <a:pt x="217932" y="49402"/>
                </a:lnTo>
                <a:close/>
                <a:moveTo>
                  <a:pt x="243916" y="3772"/>
                </a:moveTo>
                <a:lnTo>
                  <a:pt x="302171" y="50659"/>
                </a:lnTo>
                <a:cubicBezTo>
                  <a:pt x="300530" y="52782"/>
                  <a:pt x="298260" y="54722"/>
                  <a:pt x="295361" y="56478"/>
                </a:cubicBezTo>
                <a:cubicBezTo>
                  <a:pt x="292462" y="58234"/>
                  <a:pt x="288725" y="59649"/>
                  <a:pt x="284150" y="60724"/>
                </a:cubicBezTo>
                <a:lnTo>
                  <a:pt x="284150" y="374204"/>
                </a:lnTo>
                <a:cubicBezTo>
                  <a:pt x="283651" y="375894"/>
                  <a:pt x="280505" y="378243"/>
                  <a:pt x="274712" y="381251"/>
                </a:cubicBezTo>
                <a:cubicBezTo>
                  <a:pt x="268920" y="384260"/>
                  <a:pt x="261801" y="387013"/>
                  <a:pt x="253354" y="389509"/>
                </a:cubicBezTo>
                <a:cubicBezTo>
                  <a:pt x="244907" y="392006"/>
                  <a:pt x="236453" y="393330"/>
                  <a:pt x="227991" y="393483"/>
                </a:cubicBezTo>
                <a:lnTo>
                  <a:pt x="217932" y="393483"/>
                </a:lnTo>
                <a:lnTo>
                  <a:pt x="217932" y="357021"/>
                </a:lnTo>
                <a:lnTo>
                  <a:pt x="64122" y="357021"/>
                </a:lnTo>
                <a:lnTo>
                  <a:pt x="64122" y="375462"/>
                </a:lnTo>
                <a:cubicBezTo>
                  <a:pt x="63642" y="379923"/>
                  <a:pt x="58211" y="384830"/>
                  <a:pt x="47830" y="390183"/>
                </a:cubicBezTo>
                <a:cubicBezTo>
                  <a:pt x="37448" y="395535"/>
                  <a:pt x="24998" y="398451"/>
                  <a:pt x="10478" y="398931"/>
                </a:cubicBezTo>
                <a:lnTo>
                  <a:pt x="0" y="398931"/>
                </a:lnTo>
                <a:lnTo>
                  <a:pt x="0" y="10897"/>
                </a:lnTo>
                <a:lnTo>
                  <a:pt x="67894" y="37719"/>
                </a:lnTo>
                <a:lnTo>
                  <a:pt x="213322" y="37719"/>
                </a:lnTo>
                <a:close/>
                <a:moveTo>
                  <a:pt x="632422" y="0"/>
                </a:moveTo>
                <a:lnTo>
                  <a:pt x="691096" y="42279"/>
                </a:lnTo>
                <a:cubicBezTo>
                  <a:pt x="689542" y="44333"/>
                  <a:pt x="687621" y="45889"/>
                  <a:pt x="685333" y="46946"/>
                </a:cubicBezTo>
                <a:cubicBezTo>
                  <a:pt x="683046" y="48004"/>
                  <a:pt x="679658" y="48825"/>
                  <a:pt x="675170" y="49411"/>
                </a:cubicBezTo>
                <a:lnTo>
                  <a:pt x="670141" y="147936"/>
                </a:lnTo>
                <a:lnTo>
                  <a:pt x="699478" y="111855"/>
                </a:lnTo>
                <a:cubicBezTo>
                  <a:pt x="699804" y="112078"/>
                  <a:pt x="703390" y="114709"/>
                  <a:pt x="710235" y="119748"/>
                </a:cubicBezTo>
                <a:cubicBezTo>
                  <a:pt x="717080" y="124787"/>
                  <a:pt x="725229" y="130896"/>
                  <a:pt x="734682" y="138077"/>
                </a:cubicBezTo>
                <a:cubicBezTo>
                  <a:pt x="744135" y="145257"/>
                  <a:pt x="752937" y="152170"/>
                  <a:pt x="761086" y="158817"/>
                </a:cubicBezTo>
                <a:cubicBezTo>
                  <a:pt x="760405" y="161103"/>
                  <a:pt x="758938" y="162789"/>
                  <a:pt x="756685" y="163876"/>
                </a:cubicBezTo>
                <a:cubicBezTo>
                  <a:pt x="754433" y="164962"/>
                  <a:pt x="751708" y="165501"/>
                  <a:pt x="748513" y="165493"/>
                </a:cubicBezTo>
                <a:lnTo>
                  <a:pt x="588417" y="165493"/>
                </a:lnTo>
                <a:lnTo>
                  <a:pt x="588417" y="169266"/>
                </a:lnTo>
                <a:cubicBezTo>
                  <a:pt x="593289" y="184524"/>
                  <a:pt x="599366" y="198237"/>
                  <a:pt x="606647" y="210403"/>
                </a:cubicBezTo>
                <a:cubicBezTo>
                  <a:pt x="613929" y="222569"/>
                  <a:pt x="622102" y="233452"/>
                  <a:pt x="631165" y="243050"/>
                </a:cubicBezTo>
                <a:cubicBezTo>
                  <a:pt x="639573" y="230954"/>
                  <a:pt x="647693" y="218464"/>
                  <a:pt x="655525" y="205582"/>
                </a:cubicBezTo>
                <a:cubicBezTo>
                  <a:pt x="663357" y="192699"/>
                  <a:pt x="669486" y="181572"/>
                  <a:pt x="673913" y="172201"/>
                </a:cubicBezTo>
                <a:lnTo>
                  <a:pt x="734263" y="214124"/>
                </a:lnTo>
                <a:cubicBezTo>
                  <a:pt x="733294" y="216080"/>
                  <a:pt x="731565" y="217512"/>
                  <a:pt x="729077" y="218421"/>
                </a:cubicBezTo>
                <a:cubicBezTo>
                  <a:pt x="726589" y="219329"/>
                  <a:pt x="722869" y="219294"/>
                  <a:pt x="717918" y="218316"/>
                </a:cubicBezTo>
                <a:cubicBezTo>
                  <a:pt x="707467" y="223888"/>
                  <a:pt x="695575" y="229722"/>
                  <a:pt x="682243" y="235819"/>
                </a:cubicBezTo>
                <a:cubicBezTo>
                  <a:pt x="668910" y="241915"/>
                  <a:pt x="655237" y="247540"/>
                  <a:pt x="641223" y="252693"/>
                </a:cubicBezTo>
                <a:cubicBezTo>
                  <a:pt x="658232" y="268038"/>
                  <a:pt x="676707" y="280213"/>
                  <a:pt x="696649" y="289218"/>
                </a:cubicBezTo>
                <a:cubicBezTo>
                  <a:pt x="716591" y="298223"/>
                  <a:pt x="736533" y="305052"/>
                  <a:pt x="756476" y="309708"/>
                </a:cubicBezTo>
                <a:lnTo>
                  <a:pt x="755218" y="313900"/>
                </a:lnTo>
                <a:cubicBezTo>
                  <a:pt x="743422" y="317254"/>
                  <a:pt x="733591" y="323959"/>
                  <a:pt x="725724" y="334015"/>
                </a:cubicBezTo>
                <a:cubicBezTo>
                  <a:pt x="717857" y="344071"/>
                  <a:pt x="712322" y="356218"/>
                  <a:pt x="709117" y="370456"/>
                </a:cubicBezTo>
                <a:cubicBezTo>
                  <a:pt x="688892" y="358288"/>
                  <a:pt x="671041" y="344277"/>
                  <a:pt x="655566" y="328421"/>
                </a:cubicBezTo>
                <a:cubicBezTo>
                  <a:pt x="640090" y="312566"/>
                  <a:pt x="626803" y="293332"/>
                  <a:pt x="615705" y="270718"/>
                </a:cubicBezTo>
                <a:cubicBezTo>
                  <a:pt x="604606" y="248104"/>
                  <a:pt x="595510" y="220575"/>
                  <a:pt x="588417" y="188132"/>
                </a:cubicBezTo>
                <a:lnTo>
                  <a:pt x="588417" y="328992"/>
                </a:lnTo>
                <a:cubicBezTo>
                  <a:pt x="588701" y="342033"/>
                  <a:pt x="587061" y="353506"/>
                  <a:pt x="583496" y="363413"/>
                </a:cubicBezTo>
                <a:cubicBezTo>
                  <a:pt x="579931" y="373319"/>
                  <a:pt x="572734" y="381317"/>
                  <a:pt x="561905" y="387407"/>
                </a:cubicBezTo>
                <a:cubicBezTo>
                  <a:pt x="551075" y="393498"/>
                  <a:pt x="534906" y="397339"/>
                  <a:pt x="513398" y="398931"/>
                </a:cubicBezTo>
                <a:cubicBezTo>
                  <a:pt x="513040" y="389291"/>
                  <a:pt x="512079" y="380934"/>
                  <a:pt x="510516" y="373858"/>
                </a:cubicBezTo>
                <a:cubicBezTo>
                  <a:pt x="508953" y="366783"/>
                  <a:pt x="506421" y="361043"/>
                  <a:pt x="502920" y="356637"/>
                </a:cubicBezTo>
                <a:cubicBezTo>
                  <a:pt x="499821" y="352432"/>
                  <a:pt x="495333" y="348698"/>
                  <a:pt x="489457" y="345435"/>
                </a:cubicBezTo>
                <a:cubicBezTo>
                  <a:pt x="483580" y="342173"/>
                  <a:pt x="474797" y="339486"/>
                  <a:pt x="463106" y="337374"/>
                </a:cubicBezTo>
                <a:lnTo>
                  <a:pt x="463106" y="332346"/>
                </a:lnTo>
                <a:cubicBezTo>
                  <a:pt x="463620" y="332377"/>
                  <a:pt x="467760" y="332594"/>
                  <a:pt x="475523" y="332998"/>
                </a:cubicBezTo>
                <a:cubicBezTo>
                  <a:pt x="483287" y="333402"/>
                  <a:pt x="491586" y="333806"/>
                  <a:pt x="500421" y="334209"/>
                </a:cubicBezTo>
                <a:cubicBezTo>
                  <a:pt x="509256" y="334613"/>
                  <a:pt x="515537" y="334830"/>
                  <a:pt x="519265" y="334861"/>
                </a:cubicBezTo>
                <a:cubicBezTo>
                  <a:pt x="522365" y="334826"/>
                  <a:pt x="524547" y="334163"/>
                  <a:pt x="525814" y="332870"/>
                </a:cubicBezTo>
                <a:cubicBezTo>
                  <a:pt x="527080" y="331577"/>
                  <a:pt x="527691" y="329866"/>
                  <a:pt x="527647" y="327734"/>
                </a:cubicBezTo>
                <a:lnTo>
                  <a:pt x="527647" y="267785"/>
                </a:lnTo>
                <a:cubicBezTo>
                  <a:pt x="514498" y="279515"/>
                  <a:pt x="498991" y="292632"/>
                  <a:pt x="481127" y="307137"/>
                </a:cubicBezTo>
                <a:cubicBezTo>
                  <a:pt x="463263" y="321642"/>
                  <a:pt x="442727" y="337583"/>
                  <a:pt x="419519" y="354962"/>
                </a:cubicBezTo>
                <a:cubicBezTo>
                  <a:pt x="419083" y="357928"/>
                  <a:pt x="418070" y="360580"/>
                  <a:pt x="416481" y="362918"/>
                </a:cubicBezTo>
                <a:cubicBezTo>
                  <a:pt x="414892" y="365256"/>
                  <a:pt x="412831" y="367071"/>
                  <a:pt x="410299" y="368362"/>
                </a:cubicBezTo>
                <a:lnTo>
                  <a:pt x="366294" y="310546"/>
                </a:lnTo>
                <a:cubicBezTo>
                  <a:pt x="381372" y="305472"/>
                  <a:pt x="403288" y="297175"/>
                  <a:pt x="432040" y="285654"/>
                </a:cubicBezTo>
                <a:cubicBezTo>
                  <a:pt x="460792" y="274134"/>
                  <a:pt x="492661" y="260911"/>
                  <a:pt x="527647" y="245985"/>
                </a:cubicBezTo>
                <a:lnTo>
                  <a:pt x="527647" y="165493"/>
                </a:lnTo>
                <a:lnTo>
                  <a:pt x="368389" y="165493"/>
                </a:lnTo>
                <a:lnTo>
                  <a:pt x="365036" y="153810"/>
                </a:lnTo>
                <a:lnTo>
                  <a:pt x="606857" y="153810"/>
                </a:lnTo>
                <a:lnTo>
                  <a:pt x="609372" y="104723"/>
                </a:lnTo>
                <a:lnTo>
                  <a:pt x="424968" y="104723"/>
                </a:lnTo>
                <a:lnTo>
                  <a:pt x="421196" y="93041"/>
                </a:lnTo>
                <a:lnTo>
                  <a:pt x="609595" y="93041"/>
                </a:lnTo>
                <a:lnTo>
                  <a:pt x="612520" y="40182"/>
                </a:lnTo>
                <a:lnTo>
                  <a:pt x="411975" y="40182"/>
                </a:lnTo>
                <a:lnTo>
                  <a:pt x="408204" y="28499"/>
                </a:lnTo>
                <a:lnTo>
                  <a:pt x="608952" y="28499"/>
                </a:lnTo>
                <a:close/>
              </a:path>
            </a:pathLst>
          </a:custGeom>
          <a:solidFill>
            <a:srgbClr val="075DE9"/>
          </a:solidFill>
          <a:ln>
            <a:noFill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rgbClr val="075DE9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838BF1AB-9D62-4053-8B8A-FD5BC33FBF59}"/>
              </a:ext>
            </a:extLst>
          </p:cNvPr>
          <p:cNvSpPr/>
          <p:nvPr/>
        </p:nvSpPr>
        <p:spPr>
          <a:xfrm>
            <a:off x="2527160" y="3985128"/>
            <a:ext cx="15144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75DE9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CONTENTS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75DE9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C3CC4B64-864E-44FC-8CFA-CF2555E89E4A}"/>
              </a:ext>
            </a:extLst>
          </p:cNvPr>
          <p:cNvSpPr/>
          <p:nvPr/>
        </p:nvSpPr>
        <p:spPr>
          <a:xfrm>
            <a:off x="1681040" y="1838326"/>
            <a:ext cx="3302000" cy="5528055"/>
          </a:xfrm>
          <a:prstGeom prst="roundRect">
            <a:avLst>
              <a:gd name="adj" fmla="val 2821"/>
            </a:avLst>
          </a:prstGeom>
          <a:noFill/>
          <a:ln>
            <a:solidFill>
              <a:srgbClr val="075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99514E80-3DE5-436C-B7B0-05F77BB6F60C}"/>
              </a:ext>
            </a:extLst>
          </p:cNvPr>
          <p:cNvGrpSpPr/>
          <p:nvPr/>
        </p:nvGrpSpPr>
        <p:grpSpPr>
          <a:xfrm>
            <a:off x="2055395" y="2195047"/>
            <a:ext cx="665131" cy="254301"/>
            <a:chOff x="2920142" y="4856815"/>
            <a:chExt cx="665130" cy="254301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023E67D4-42F3-48CA-8C8D-63B4344F88FE}"/>
                </a:ext>
              </a:extLst>
            </p:cNvPr>
            <p:cNvSpPr/>
            <p:nvPr/>
          </p:nvSpPr>
          <p:spPr>
            <a:xfrm>
              <a:off x="2920142" y="4856815"/>
              <a:ext cx="92729" cy="92729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BA939C8A-878E-465B-B001-9D52EE477B1E}"/>
                </a:ext>
              </a:extLst>
            </p:cNvPr>
            <p:cNvSpPr/>
            <p:nvPr/>
          </p:nvSpPr>
          <p:spPr>
            <a:xfrm>
              <a:off x="2920142" y="5018387"/>
              <a:ext cx="92729" cy="92729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8159ECC4-F8A2-4C84-B0EA-FFF46E7E9C45}"/>
                </a:ext>
              </a:extLst>
            </p:cNvPr>
            <p:cNvSpPr/>
            <p:nvPr/>
          </p:nvSpPr>
          <p:spPr>
            <a:xfrm>
              <a:off x="3063242" y="4856815"/>
              <a:ext cx="92729" cy="92729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F7FD0EAF-BDF1-4719-8773-594597AB149E}"/>
                </a:ext>
              </a:extLst>
            </p:cNvPr>
            <p:cNvSpPr/>
            <p:nvPr/>
          </p:nvSpPr>
          <p:spPr>
            <a:xfrm>
              <a:off x="3063242" y="5018387"/>
              <a:ext cx="92729" cy="92729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B2D91A37-5E2E-4B7A-A655-C4409641AC6D}"/>
                </a:ext>
              </a:extLst>
            </p:cNvPr>
            <p:cNvSpPr/>
            <p:nvPr/>
          </p:nvSpPr>
          <p:spPr>
            <a:xfrm>
              <a:off x="3206342" y="4856815"/>
              <a:ext cx="92729" cy="92729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C81FC2DC-34E9-41EC-81F5-2A88DB9B4B75}"/>
                </a:ext>
              </a:extLst>
            </p:cNvPr>
            <p:cNvSpPr/>
            <p:nvPr/>
          </p:nvSpPr>
          <p:spPr>
            <a:xfrm>
              <a:off x="3206342" y="5018387"/>
              <a:ext cx="92729" cy="92729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AC8090F6-5D75-4036-9F1C-81F5FCC619F4}"/>
                </a:ext>
              </a:extLst>
            </p:cNvPr>
            <p:cNvSpPr/>
            <p:nvPr/>
          </p:nvSpPr>
          <p:spPr>
            <a:xfrm>
              <a:off x="3349443" y="4856815"/>
              <a:ext cx="92729" cy="92729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8CC963B7-A4FB-4DF0-8F5A-3D7730BFE9C5}"/>
                </a:ext>
              </a:extLst>
            </p:cNvPr>
            <p:cNvSpPr/>
            <p:nvPr/>
          </p:nvSpPr>
          <p:spPr>
            <a:xfrm>
              <a:off x="3349443" y="5018387"/>
              <a:ext cx="92729" cy="92729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3E348EA0-ADB8-43FF-8893-A8EF7DEE5EFA}"/>
                </a:ext>
              </a:extLst>
            </p:cNvPr>
            <p:cNvSpPr/>
            <p:nvPr/>
          </p:nvSpPr>
          <p:spPr>
            <a:xfrm>
              <a:off x="3492543" y="4856815"/>
              <a:ext cx="92729" cy="92729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1D0F3023-568C-4D64-9CAB-50E968F78B80}"/>
                </a:ext>
              </a:extLst>
            </p:cNvPr>
            <p:cNvSpPr/>
            <p:nvPr/>
          </p:nvSpPr>
          <p:spPr>
            <a:xfrm>
              <a:off x="3492543" y="5018387"/>
              <a:ext cx="92729" cy="92729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21D69D74-5767-4ACF-A948-1AC59965CFF3}"/>
              </a:ext>
            </a:extLst>
          </p:cNvPr>
          <p:cNvGrpSpPr/>
          <p:nvPr/>
        </p:nvGrpSpPr>
        <p:grpSpPr>
          <a:xfrm>
            <a:off x="4453490" y="5928830"/>
            <a:ext cx="235831" cy="577447"/>
            <a:chOff x="3349442" y="6471755"/>
            <a:chExt cx="235830" cy="577446"/>
          </a:xfrm>
        </p:grpSpPr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60595482-AD3E-4179-A89F-3A8F17B6BC60}"/>
                </a:ext>
              </a:extLst>
            </p:cNvPr>
            <p:cNvSpPr/>
            <p:nvPr/>
          </p:nvSpPr>
          <p:spPr>
            <a:xfrm>
              <a:off x="3492543" y="6471755"/>
              <a:ext cx="92729" cy="92729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xmlns="" id="{B5CEBC4A-C5A4-4A96-B597-51A9A1AE3B2C}"/>
                </a:ext>
              </a:extLst>
            </p:cNvPr>
            <p:cNvSpPr/>
            <p:nvPr/>
          </p:nvSpPr>
          <p:spPr>
            <a:xfrm>
              <a:off x="3492543" y="6633328"/>
              <a:ext cx="92729" cy="92729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xmlns="" id="{FA4EC262-3106-435A-9681-BD6BE11994C6}"/>
                </a:ext>
              </a:extLst>
            </p:cNvPr>
            <p:cNvSpPr/>
            <p:nvPr/>
          </p:nvSpPr>
          <p:spPr>
            <a:xfrm>
              <a:off x="3492543" y="6794900"/>
              <a:ext cx="92729" cy="92729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xmlns="" id="{05CDD4E8-A616-4018-B5B0-9C30F98B47C6}"/>
                </a:ext>
              </a:extLst>
            </p:cNvPr>
            <p:cNvSpPr/>
            <p:nvPr/>
          </p:nvSpPr>
          <p:spPr>
            <a:xfrm>
              <a:off x="3492543" y="6956472"/>
              <a:ext cx="92729" cy="92729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xmlns="" id="{2DEA7A22-5699-4D8D-99CF-DE9EF36F2321}"/>
                </a:ext>
              </a:extLst>
            </p:cNvPr>
            <p:cNvSpPr/>
            <p:nvPr/>
          </p:nvSpPr>
          <p:spPr>
            <a:xfrm>
              <a:off x="3349442" y="6471755"/>
              <a:ext cx="92729" cy="92729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xmlns="" id="{E4D87C2A-412D-405B-A580-F9E4B6274E7E}"/>
                </a:ext>
              </a:extLst>
            </p:cNvPr>
            <p:cNvSpPr/>
            <p:nvPr/>
          </p:nvSpPr>
          <p:spPr>
            <a:xfrm>
              <a:off x="3349442" y="6633328"/>
              <a:ext cx="92729" cy="92729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xmlns="" id="{14F29FDE-83EC-48FA-915F-BA8ECEF24BF3}"/>
                </a:ext>
              </a:extLst>
            </p:cNvPr>
            <p:cNvSpPr/>
            <p:nvPr/>
          </p:nvSpPr>
          <p:spPr>
            <a:xfrm>
              <a:off x="3349442" y="6794900"/>
              <a:ext cx="92729" cy="92729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xmlns="" id="{2C9109C2-30E8-4085-920A-5A234358958F}"/>
                </a:ext>
              </a:extLst>
            </p:cNvPr>
            <p:cNvSpPr/>
            <p:nvPr/>
          </p:nvSpPr>
          <p:spPr>
            <a:xfrm>
              <a:off x="3349442" y="6956472"/>
              <a:ext cx="92729" cy="92729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35" name="Author">
            <a:extLst>
              <a:ext uri="{FF2B5EF4-FFF2-40B4-BE49-F238E27FC236}">
                <a16:creationId xmlns:a16="http://schemas.microsoft.com/office/drawing/2014/main" xmlns="" id="{630A1CDE-D7E3-4638-AAEA-66A94C956F00}"/>
              </a:ext>
            </a:extLst>
          </p:cNvPr>
          <p:cNvSpPr/>
          <p:nvPr/>
        </p:nvSpPr>
        <p:spPr>
          <a:xfrm>
            <a:off x="9330354" y="6985000"/>
            <a:ext cx="2861647" cy="53485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0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大龙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9450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F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图文框 13">
            <a:extLst>
              <a:ext uri="{FF2B5EF4-FFF2-40B4-BE49-F238E27FC236}">
                <a16:creationId xmlns:a16="http://schemas.microsoft.com/office/drawing/2014/main" xmlns="" id="{E737BCE2-2D16-4325-A5D1-4B035E91216B}"/>
              </a:ext>
            </a:extLst>
          </p:cNvPr>
          <p:cNvSpPr/>
          <p:nvPr/>
        </p:nvSpPr>
        <p:spPr>
          <a:xfrm>
            <a:off x="8328339" y="2448275"/>
            <a:ext cx="1962991" cy="1962992"/>
          </a:xfrm>
          <a:prstGeom prst="frame">
            <a:avLst>
              <a:gd name="adj1" fmla="val 3557"/>
            </a:avLst>
          </a:prstGeom>
          <a:solidFill>
            <a:srgbClr val="075D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4318E319-FDBF-4FC9-AA55-34DD4CEBE5A3}"/>
              </a:ext>
            </a:extLst>
          </p:cNvPr>
          <p:cNvGrpSpPr/>
          <p:nvPr/>
        </p:nvGrpSpPr>
        <p:grpSpPr>
          <a:xfrm>
            <a:off x="9941906" y="1275319"/>
            <a:ext cx="92729" cy="1062163"/>
            <a:chOff x="3257550" y="647700"/>
            <a:chExt cx="419100" cy="4800600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BFD9EE26-0BD9-4E93-A579-7169AD7D750C}"/>
                </a:ext>
              </a:extLst>
            </p:cNvPr>
            <p:cNvSpPr/>
            <p:nvPr/>
          </p:nvSpPr>
          <p:spPr>
            <a:xfrm>
              <a:off x="3257550" y="647700"/>
              <a:ext cx="419100" cy="419100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24" name="椭圆 923">
              <a:extLst>
                <a:ext uri="{FF2B5EF4-FFF2-40B4-BE49-F238E27FC236}">
                  <a16:creationId xmlns:a16="http://schemas.microsoft.com/office/drawing/2014/main" xmlns="" id="{3617A9F2-6084-4158-91F8-BFF02A8086A2}"/>
                </a:ext>
              </a:extLst>
            </p:cNvPr>
            <p:cNvSpPr/>
            <p:nvPr/>
          </p:nvSpPr>
          <p:spPr>
            <a:xfrm>
              <a:off x="3257550" y="1377950"/>
              <a:ext cx="419100" cy="419100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25" name="椭圆 924">
              <a:extLst>
                <a:ext uri="{FF2B5EF4-FFF2-40B4-BE49-F238E27FC236}">
                  <a16:creationId xmlns:a16="http://schemas.microsoft.com/office/drawing/2014/main" xmlns="" id="{99DF46FE-F686-41C8-A053-A202713DF8F9}"/>
                </a:ext>
              </a:extLst>
            </p:cNvPr>
            <p:cNvSpPr/>
            <p:nvPr/>
          </p:nvSpPr>
          <p:spPr>
            <a:xfrm>
              <a:off x="3257550" y="2108200"/>
              <a:ext cx="419100" cy="419100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26" name="椭圆 925">
              <a:extLst>
                <a:ext uri="{FF2B5EF4-FFF2-40B4-BE49-F238E27FC236}">
                  <a16:creationId xmlns:a16="http://schemas.microsoft.com/office/drawing/2014/main" xmlns="" id="{7AB88712-D1B5-4E08-863C-1AB697E62045}"/>
                </a:ext>
              </a:extLst>
            </p:cNvPr>
            <p:cNvSpPr/>
            <p:nvPr/>
          </p:nvSpPr>
          <p:spPr>
            <a:xfrm>
              <a:off x="3257550" y="2838450"/>
              <a:ext cx="419100" cy="419100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27" name="椭圆 926">
              <a:extLst>
                <a:ext uri="{FF2B5EF4-FFF2-40B4-BE49-F238E27FC236}">
                  <a16:creationId xmlns:a16="http://schemas.microsoft.com/office/drawing/2014/main" xmlns="" id="{7EEC6F43-5D42-40F4-8473-A3845A0D8660}"/>
                </a:ext>
              </a:extLst>
            </p:cNvPr>
            <p:cNvSpPr/>
            <p:nvPr/>
          </p:nvSpPr>
          <p:spPr>
            <a:xfrm>
              <a:off x="3257550" y="3568700"/>
              <a:ext cx="419100" cy="419100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28" name="椭圆 927">
              <a:extLst>
                <a:ext uri="{FF2B5EF4-FFF2-40B4-BE49-F238E27FC236}">
                  <a16:creationId xmlns:a16="http://schemas.microsoft.com/office/drawing/2014/main" xmlns="" id="{289754C0-8BE0-4CB8-847D-F004721D59B6}"/>
                </a:ext>
              </a:extLst>
            </p:cNvPr>
            <p:cNvSpPr/>
            <p:nvPr/>
          </p:nvSpPr>
          <p:spPr>
            <a:xfrm>
              <a:off x="3257550" y="4298950"/>
              <a:ext cx="419100" cy="419100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29" name="椭圆 928">
              <a:extLst>
                <a:ext uri="{FF2B5EF4-FFF2-40B4-BE49-F238E27FC236}">
                  <a16:creationId xmlns:a16="http://schemas.microsoft.com/office/drawing/2014/main" xmlns="" id="{376AEB0D-47F6-4370-AFB1-C3B3B11AC77F}"/>
                </a:ext>
              </a:extLst>
            </p:cNvPr>
            <p:cNvSpPr/>
            <p:nvPr/>
          </p:nvSpPr>
          <p:spPr>
            <a:xfrm>
              <a:off x="3257550" y="5029200"/>
              <a:ext cx="419100" cy="419100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959" name="组合 958">
            <a:extLst>
              <a:ext uri="{FF2B5EF4-FFF2-40B4-BE49-F238E27FC236}">
                <a16:creationId xmlns:a16="http://schemas.microsoft.com/office/drawing/2014/main" xmlns="" id="{C217AD57-67FD-4546-9502-63BE58337CA4}"/>
              </a:ext>
            </a:extLst>
          </p:cNvPr>
          <p:cNvGrpSpPr/>
          <p:nvPr/>
        </p:nvGrpSpPr>
        <p:grpSpPr>
          <a:xfrm>
            <a:off x="10085006" y="1275319"/>
            <a:ext cx="92729" cy="1062163"/>
            <a:chOff x="3257550" y="647700"/>
            <a:chExt cx="419100" cy="4800600"/>
          </a:xfrm>
        </p:grpSpPr>
        <p:sp>
          <p:nvSpPr>
            <p:cNvPr id="960" name="椭圆 959">
              <a:extLst>
                <a:ext uri="{FF2B5EF4-FFF2-40B4-BE49-F238E27FC236}">
                  <a16:creationId xmlns:a16="http://schemas.microsoft.com/office/drawing/2014/main" xmlns="" id="{50F6CECF-DE33-48B8-A1D4-1215359B8719}"/>
                </a:ext>
              </a:extLst>
            </p:cNvPr>
            <p:cNvSpPr/>
            <p:nvPr/>
          </p:nvSpPr>
          <p:spPr>
            <a:xfrm>
              <a:off x="3257550" y="647700"/>
              <a:ext cx="419100" cy="419100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61" name="椭圆 960">
              <a:extLst>
                <a:ext uri="{FF2B5EF4-FFF2-40B4-BE49-F238E27FC236}">
                  <a16:creationId xmlns:a16="http://schemas.microsoft.com/office/drawing/2014/main" xmlns="" id="{89D9A279-B853-43BB-8415-6E7FF92775FB}"/>
                </a:ext>
              </a:extLst>
            </p:cNvPr>
            <p:cNvSpPr/>
            <p:nvPr/>
          </p:nvSpPr>
          <p:spPr>
            <a:xfrm>
              <a:off x="3257550" y="1377950"/>
              <a:ext cx="419100" cy="419100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62" name="椭圆 961">
              <a:extLst>
                <a:ext uri="{FF2B5EF4-FFF2-40B4-BE49-F238E27FC236}">
                  <a16:creationId xmlns:a16="http://schemas.microsoft.com/office/drawing/2014/main" xmlns="" id="{25676BDE-88D8-43E6-B4C1-E11D59859565}"/>
                </a:ext>
              </a:extLst>
            </p:cNvPr>
            <p:cNvSpPr/>
            <p:nvPr/>
          </p:nvSpPr>
          <p:spPr>
            <a:xfrm>
              <a:off x="3257550" y="2108200"/>
              <a:ext cx="419100" cy="419100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63" name="椭圆 962">
              <a:extLst>
                <a:ext uri="{FF2B5EF4-FFF2-40B4-BE49-F238E27FC236}">
                  <a16:creationId xmlns:a16="http://schemas.microsoft.com/office/drawing/2014/main" xmlns="" id="{15665076-D07F-4219-AE63-4D3FFEAF723C}"/>
                </a:ext>
              </a:extLst>
            </p:cNvPr>
            <p:cNvSpPr/>
            <p:nvPr/>
          </p:nvSpPr>
          <p:spPr>
            <a:xfrm>
              <a:off x="3257550" y="2838450"/>
              <a:ext cx="419100" cy="419100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64" name="椭圆 963">
              <a:extLst>
                <a:ext uri="{FF2B5EF4-FFF2-40B4-BE49-F238E27FC236}">
                  <a16:creationId xmlns:a16="http://schemas.microsoft.com/office/drawing/2014/main" xmlns="" id="{4D49E754-B2FA-45B9-9AA0-6EC5B5880136}"/>
                </a:ext>
              </a:extLst>
            </p:cNvPr>
            <p:cNvSpPr/>
            <p:nvPr/>
          </p:nvSpPr>
          <p:spPr>
            <a:xfrm>
              <a:off x="3257550" y="3568700"/>
              <a:ext cx="419100" cy="419100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65" name="椭圆 964">
              <a:extLst>
                <a:ext uri="{FF2B5EF4-FFF2-40B4-BE49-F238E27FC236}">
                  <a16:creationId xmlns:a16="http://schemas.microsoft.com/office/drawing/2014/main" xmlns="" id="{60D484B7-68A2-474E-B241-0E12D5E4CBFD}"/>
                </a:ext>
              </a:extLst>
            </p:cNvPr>
            <p:cNvSpPr/>
            <p:nvPr/>
          </p:nvSpPr>
          <p:spPr>
            <a:xfrm>
              <a:off x="3257550" y="4298950"/>
              <a:ext cx="419100" cy="419100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66" name="椭圆 965">
              <a:extLst>
                <a:ext uri="{FF2B5EF4-FFF2-40B4-BE49-F238E27FC236}">
                  <a16:creationId xmlns:a16="http://schemas.microsoft.com/office/drawing/2014/main" xmlns="" id="{DE6275C2-0754-47B5-9C20-A5864308B82B}"/>
                </a:ext>
              </a:extLst>
            </p:cNvPr>
            <p:cNvSpPr/>
            <p:nvPr/>
          </p:nvSpPr>
          <p:spPr>
            <a:xfrm>
              <a:off x="3257550" y="5029200"/>
              <a:ext cx="419100" cy="419100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967" name="组合 966">
            <a:extLst>
              <a:ext uri="{FF2B5EF4-FFF2-40B4-BE49-F238E27FC236}">
                <a16:creationId xmlns:a16="http://schemas.microsoft.com/office/drawing/2014/main" xmlns="" id="{A4A9D8BB-4024-4050-A890-4253F7E968CC}"/>
              </a:ext>
            </a:extLst>
          </p:cNvPr>
          <p:cNvGrpSpPr/>
          <p:nvPr/>
        </p:nvGrpSpPr>
        <p:grpSpPr>
          <a:xfrm>
            <a:off x="10228106" y="1275319"/>
            <a:ext cx="92729" cy="1062163"/>
            <a:chOff x="3257550" y="647700"/>
            <a:chExt cx="419100" cy="4800600"/>
          </a:xfrm>
        </p:grpSpPr>
        <p:sp>
          <p:nvSpPr>
            <p:cNvPr id="968" name="椭圆 967">
              <a:extLst>
                <a:ext uri="{FF2B5EF4-FFF2-40B4-BE49-F238E27FC236}">
                  <a16:creationId xmlns:a16="http://schemas.microsoft.com/office/drawing/2014/main" xmlns="" id="{B17DB0E8-55F7-4C88-846A-474EE84AFF5D}"/>
                </a:ext>
              </a:extLst>
            </p:cNvPr>
            <p:cNvSpPr/>
            <p:nvPr/>
          </p:nvSpPr>
          <p:spPr>
            <a:xfrm>
              <a:off x="3257550" y="647700"/>
              <a:ext cx="419100" cy="419100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69" name="椭圆 968">
              <a:extLst>
                <a:ext uri="{FF2B5EF4-FFF2-40B4-BE49-F238E27FC236}">
                  <a16:creationId xmlns:a16="http://schemas.microsoft.com/office/drawing/2014/main" xmlns="" id="{D0F0DFB8-9033-46AD-91D0-13332E120B3B}"/>
                </a:ext>
              </a:extLst>
            </p:cNvPr>
            <p:cNvSpPr/>
            <p:nvPr/>
          </p:nvSpPr>
          <p:spPr>
            <a:xfrm>
              <a:off x="3257550" y="1377950"/>
              <a:ext cx="419100" cy="419100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70" name="椭圆 969">
              <a:extLst>
                <a:ext uri="{FF2B5EF4-FFF2-40B4-BE49-F238E27FC236}">
                  <a16:creationId xmlns:a16="http://schemas.microsoft.com/office/drawing/2014/main" xmlns="" id="{6A2B9132-BF8B-410D-B4A5-F601FFC2EB2E}"/>
                </a:ext>
              </a:extLst>
            </p:cNvPr>
            <p:cNvSpPr/>
            <p:nvPr/>
          </p:nvSpPr>
          <p:spPr>
            <a:xfrm>
              <a:off x="3257550" y="2108200"/>
              <a:ext cx="419100" cy="419100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71" name="椭圆 970">
              <a:extLst>
                <a:ext uri="{FF2B5EF4-FFF2-40B4-BE49-F238E27FC236}">
                  <a16:creationId xmlns:a16="http://schemas.microsoft.com/office/drawing/2014/main" xmlns="" id="{2C918750-96DC-4CA8-94E9-47FD5BB19395}"/>
                </a:ext>
              </a:extLst>
            </p:cNvPr>
            <p:cNvSpPr/>
            <p:nvPr/>
          </p:nvSpPr>
          <p:spPr>
            <a:xfrm>
              <a:off x="3257550" y="2838450"/>
              <a:ext cx="419100" cy="419100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72" name="椭圆 971">
              <a:extLst>
                <a:ext uri="{FF2B5EF4-FFF2-40B4-BE49-F238E27FC236}">
                  <a16:creationId xmlns:a16="http://schemas.microsoft.com/office/drawing/2014/main" xmlns="" id="{77E1CD51-7DD4-4686-A334-2F12F6C9EF67}"/>
                </a:ext>
              </a:extLst>
            </p:cNvPr>
            <p:cNvSpPr/>
            <p:nvPr/>
          </p:nvSpPr>
          <p:spPr>
            <a:xfrm>
              <a:off x="3257550" y="3568700"/>
              <a:ext cx="419100" cy="419100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73" name="椭圆 972">
              <a:extLst>
                <a:ext uri="{FF2B5EF4-FFF2-40B4-BE49-F238E27FC236}">
                  <a16:creationId xmlns:a16="http://schemas.microsoft.com/office/drawing/2014/main" xmlns="" id="{DF036E67-C86C-461C-8849-0BC501A1A872}"/>
                </a:ext>
              </a:extLst>
            </p:cNvPr>
            <p:cNvSpPr/>
            <p:nvPr/>
          </p:nvSpPr>
          <p:spPr>
            <a:xfrm>
              <a:off x="3257550" y="4298950"/>
              <a:ext cx="419100" cy="419100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74" name="椭圆 973">
              <a:extLst>
                <a:ext uri="{FF2B5EF4-FFF2-40B4-BE49-F238E27FC236}">
                  <a16:creationId xmlns:a16="http://schemas.microsoft.com/office/drawing/2014/main" xmlns="" id="{2FF93B88-0212-4BAA-AD64-808CD5AF65BF}"/>
                </a:ext>
              </a:extLst>
            </p:cNvPr>
            <p:cNvSpPr/>
            <p:nvPr/>
          </p:nvSpPr>
          <p:spPr>
            <a:xfrm>
              <a:off x="3257550" y="5029200"/>
              <a:ext cx="419100" cy="419100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975" name="组合 974">
            <a:extLst>
              <a:ext uri="{FF2B5EF4-FFF2-40B4-BE49-F238E27FC236}">
                <a16:creationId xmlns:a16="http://schemas.microsoft.com/office/drawing/2014/main" xmlns="" id="{99BA643C-67AD-4425-8FFF-C3E9F6E6D724}"/>
              </a:ext>
            </a:extLst>
          </p:cNvPr>
          <p:cNvGrpSpPr/>
          <p:nvPr/>
        </p:nvGrpSpPr>
        <p:grpSpPr>
          <a:xfrm>
            <a:off x="10371208" y="1275319"/>
            <a:ext cx="92729" cy="1062163"/>
            <a:chOff x="3257550" y="647700"/>
            <a:chExt cx="419100" cy="4800600"/>
          </a:xfrm>
        </p:grpSpPr>
        <p:sp>
          <p:nvSpPr>
            <p:cNvPr id="976" name="椭圆 975">
              <a:extLst>
                <a:ext uri="{FF2B5EF4-FFF2-40B4-BE49-F238E27FC236}">
                  <a16:creationId xmlns:a16="http://schemas.microsoft.com/office/drawing/2014/main" xmlns="" id="{C6443849-E9F0-4F77-B813-DEF07F471860}"/>
                </a:ext>
              </a:extLst>
            </p:cNvPr>
            <p:cNvSpPr/>
            <p:nvPr/>
          </p:nvSpPr>
          <p:spPr>
            <a:xfrm>
              <a:off x="3257550" y="647700"/>
              <a:ext cx="419100" cy="419100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77" name="椭圆 976">
              <a:extLst>
                <a:ext uri="{FF2B5EF4-FFF2-40B4-BE49-F238E27FC236}">
                  <a16:creationId xmlns:a16="http://schemas.microsoft.com/office/drawing/2014/main" xmlns="" id="{0316C553-C167-4885-BB23-5018C6C61804}"/>
                </a:ext>
              </a:extLst>
            </p:cNvPr>
            <p:cNvSpPr/>
            <p:nvPr/>
          </p:nvSpPr>
          <p:spPr>
            <a:xfrm>
              <a:off x="3257550" y="1377950"/>
              <a:ext cx="419100" cy="419100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78" name="椭圆 977">
              <a:extLst>
                <a:ext uri="{FF2B5EF4-FFF2-40B4-BE49-F238E27FC236}">
                  <a16:creationId xmlns:a16="http://schemas.microsoft.com/office/drawing/2014/main" xmlns="" id="{2F2021EC-C14B-4DF5-96A1-580D01902F77}"/>
                </a:ext>
              </a:extLst>
            </p:cNvPr>
            <p:cNvSpPr/>
            <p:nvPr/>
          </p:nvSpPr>
          <p:spPr>
            <a:xfrm>
              <a:off x="3257550" y="2108200"/>
              <a:ext cx="419100" cy="419100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79" name="椭圆 978">
              <a:extLst>
                <a:ext uri="{FF2B5EF4-FFF2-40B4-BE49-F238E27FC236}">
                  <a16:creationId xmlns:a16="http://schemas.microsoft.com/office/drawing/2014/main" xmlns="" id="{8B74599F-F9D1-40C0-9E9C-05F0D112CD5C}"/>
                </a:ext>
              </a:extLst>
            </p:cNvPr>
            <p:cNvSpPr/>
            <p:nvPr/>
          </p:nvSpPr>
          <p:spPr>
            <a:xfrm>
              <a:off x="3257550" y="2838450"/>
              <a:ext cx="419100" cy="419100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80" name="椭圆 979">
              <a:extLst>
                <a:ext uri="{FF2B5EF4-FFF2-40B4-BE49-F238E27FC236}">
                  <a16:creationId xmlns:a16="http://schemas.microsoft.com/office/drawing/2014/main" xmlns="" id="{C9BED6E1-4B23-426B-851E-D8B0FED71E89}"/>
                </a:ext>
              </a:extLst>
            </p:cNvPr>
            <p:cNvSpPr/>
            <p:nvPr/>
          </p:nvSpPr>
          <p:spPr>
            <a:xfrm>
              <a:off x="3257550" y="3568700"/>
              <a:ext cx="419100" cy="419100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81" name="椭圆 980">
              <a:extLst>
                <a:ext uri="{FF2B5EF4-FFF2-40B4-BE49-F238E27FC236}">
                  <a16:creationId xmlns:a16="http://schemas.microsoft.com/office/drawing/2014/main" xmlns="" id="{FB59A323-C960-4A08-B6B5-C405A8201966}"/>
                </a:ext>
              </a:extLst>
            </p:cNvPr>
            <p:cNvSpPr/>
            <p:nvPr/>
          </p:nvSpPr>
          <p:spPr>
            <a:xfrm>
              <a:off x="3257550" y="4298950"/>
              <a:ext cx="419100" cy="419100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82" name="椭圆 981">
              <a:extLst>
                <a:ext uri="{FF2B5EF4-FFF2-40B4-BE49-F238E27FC236}">
                  <a16:creationId xmlns:a16="http://schemas.microsoft.com/office/drawing/2014/main" xmlns="" id="{AE675952-649B-41DF-824D-CEA192E682D0}"/>
                </a:ext>
              </a:extLst>
            </p:cNvPr>
            <p:cNvSpPr/>
            <p:nvPr/>
          </p:nvSpPr>
          <p:spPr>
            <a:xfrm>
              <a:off x="3257550" y="5029200"/>
              <a:ext cx="419100" cy="419100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983" name="组合 982">
            <a:extLst>
              <a:ext uri="{FF2B5EF4-FFF2-40B4-BE49-F238E27FC236}">
                <a16:creationId xmlns:a16="http://schemas.microsoft.com/office/drawing/2014/main" xmlns="" id="{9398634C-8CA1-429A-B1D8-97E9E500B63F}"/>
              </a:ext>
            </a:extLst>
          </p:cNvPr>
          <p:cNvGrpSpPr/>
          <p:nvPr/>
        </p:nvGrpSpPr>
        <p:grpSpPr>
          <a:xfrm>
            <a:off x="10514308" y="1275319"/>
            <a:ext cx="92729" cy="1062163"/>
            <a:chOff x="3257550" y="647700"/>
            <a:chExt cx="419100" cy="4800600"/>
          </a:xfrm>
        </p:grpSpPr>
        <p:sp>
          <p:nvSpPr>
            <p:cNvPr id="984" name="椭圆 983">
              <a:extLst>
                <a:ext uri="{FF2B5EF4-FFF2-40B4-BE49-F238E27FC236}">
                  <a16:creationId xmlns:a16="http://schemas.microsoft.com/office/drawing/2014/main" xmlns="" id="{D60E8803-9DA1-4DBC-A27D-EC3636F21DF0}"/>
                </a:ext>
              </a:extLst>
            </p:cNvPr>
            <p:cNvSpPr/>
            <p:nvPr/>
          </p:nvSpPr>
          <p:spPr>
            <a:xfrm>
              <a:off x="3257550" y="647700"/>
              <a:ext cx="419100" cy="419100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85" name="椭圆 984">
              <a:extLst>
                <a:ext uri="{FF2B5EF4-FFF2-40B4-BE49-F238E27FC236}">
                  <a16:creationId xmlns:a16="http://schemas.microsoft.com/office/drawing/2014/main" xmlns="" id="{374B5D57-F5BD-4381-B2A6-1BF4716CD83B}"/>
                </a:ext>
              </a:extLst>
            </p:cNvPr>
            <p:cNvSpPr/>
            <p:nvPr/>
          </p:nvSpPr>
          <p:spPr>
            <a:xfrm>
              <a:off x="3257550" y="1377950"/>
              <a:ext cx="419100" cy="419100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86" name="椭圆 985">
              <a:extLst>
                <a:ext uri="{FF2B5EF4-FFF2-40B4-BE49-F238E27FC236}">
                  <a16:creationId xmlns:a16="http://schemas.microsoft.com/office/drawing/2014/main" xmlns="" id="{F4A42C8F-AEDB-4B8F-9725-997CF274D2C2}"/>
                </a:ext>
              </a:extLst>
            </p:cNvPr>
            <p:cNvSpPr/>
            <p:nvPr/>
          </p:nvSpPr>
          <p:spPr>
            <a:xfrm>
              <a:off x="3257550" y="2108200"/>
              <a:ext cx="419100" cy="419100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87" name="椭圆 986">
              <a:extLst>
                <a:ext uri="{FF2B5EF4-FFF2-40B4-BE49-F238E27FC236}">
                  <a16:creationId xmlns:a16="http://schemas.microsoft.com/office/drawing/2014/main" xmlns="" id="{5FCFB049-F694-4018-AA76-B401194CD7F8}"/>
                </a:ext>
              </a:extLst>
            </p:cNvPr>
            <p:cNvSpPr/>
            <p:nvPr/>
          </p:nvSpPr>
          <p:spPr>
            <a:xfrm>
              <a:off x="3257550" y="2838450"/>
              <a:ext cx="419100" cy="419100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88" name="椭圆 987">
              <a:extLst>
                <a:ext uri="{FF2B5EF4-FFF2-40B4-BE49-F238E27FC236}">
                  <a16:creationId xmlns:a16="http://schemas.microsoft.com/office/drawing/2014/main" xmlns="" id="{BBD9B886-C6EC-4EED-8221-AC4F5D40CEAB}"/>
                </a:ext>
              </a:extLst>
            </p:cNvPr>
            <p:cNvSpPr/>
            <p:nvPr/>
          </p:nvSpPr>
          <p:spPr>
            <a:xfrm>
              <a:off x="3257550" y="3568700"/>
              <a:ext cx="419100" cy="419100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89" name="椭圆 988">
              <a:extLst>
                <a:ext uri="{FF2B5EF4-FFF2-40B4-BE49-F238E27FC236}">
                  <a16:creationId xmlns:a16="http://schemas.microsoft.com/office/drawing/2014/main" xmlns="" id="{8EF99559-4B6B-4769-833A-32B58C46D81D}"/>
                </a:ext>
              </a:extLst>
            </p:cNvPr>
            <p:cNvSpPr/>
            <p:nvPr/>
          </p:nvSpPr>
          <p:spPr>
            <a:xfrm>
              <a:off x="3257550" y="4298950"/>
              <a:ext cx="419100" cy="419100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90" name="椭圆 989">
              <a:extLst>
                <a:ext uri="{FF2B5EF4-FFF2-40B4-BE49-F238E27FC236}">
                  <a16:creationId xmlns:a16="http://schemas.microsoft.com/office/drawing/2014/main" xmlns="" id="{56294F6E-D756-4A35-ABB8-29A4818BE186}"/>
                </a:ext>
              </a:extLst>
            </p:cNvPr>
            <p:cNvSpPr/>
            <p:nvPr/>
          </p:nvSpPr>
          <p:spPr>
            <a:xfrm>
              <a:off x="3257550" y="5029200"/>
              <a:ext cx="419100" cy="419100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992" name="组合 991">
            <a:extLst>
              <a:ext uri="{FF2B5EF4-FFF2-40B4-BE49-F238E27FC236}">
                <a16:creationId xmlns:a16="http://schemas.microsoft.com/office/drawing/2014/main" xmlns="" id="{E72F68B8-86DD-443A-8ADF-9FA92514B549}"/>
              </a:ext>
            </a:extLst>
          </p:cNvPr>
          <p:cNvGrpSpPr/>
          <p:nvPr/>
        </p:nvGrpSpPr>
        <p:grpSpPr>
          <a:xfrm>
            <a:off x="10514308" y="2405541"/>
            <a:ext cx="92729" cy="1062163"/>
            <a:chOff x="3257550" y="647700"/>
            <a:chExt cx="419100" cy="4800600"/>
          </a:xfrm>
        </p:grpSpPr>
        <p:sp>
          <p:nvSpPr>
            <p:cNvPr id="993" name="椭圆 992">
              <a:extLst>
                <a:ext uri="{FF2B5EF4-FFF2-40B4-BE49-F238E27FC236}">
                  <a16:creationId xmlns:a16="http://schemas.microsoft.com/office/drawing/2014/main" xmlns="" id="{E822E4E8-7CB2-4BE0-B82C-4B04AAEC5318}"/>
                </a:ext>
              </a:extLst>
            </p:cNvPr>
            <p:cNvSpPr/>
            <p:nvPr/>
          </p:nvSpPr>
          <p:spPr>
            <a:xfrm>
              <a:off x="3257550" y="647700"/>
              <a:ext cx="419100" cy="419100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94" name="椭圆 993">
              <a:extLst>
                <a:ext uri="{FF2B5EF4-FFF2-40B4-BE49-F238E27FC236}">
                  <a16:creationId xmlns:a16="http://schemas.microsoft.com/office/drawing/2014/main" xmlns="" id="{055C6C62-D8AB-467E-B242-B354F8C7CDDA}"/>
                </a:ext>
              </a:extLst>
            </p:cNvPr>
            <p:cNvSpPr/>
            <p:nvPr/>
          </p:nvSpPr>
          <p:spPr>
            <a:xfrm>
              <a:off x="3257550" y="1377950"/>
              <a:ext cx="419100" cy="419100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95" name="椭圆 994">
              <a:extLst>
                <a:ext uri="{FF2B5EF4-FFF2-40B4-BE49-F238E27FC236}">
                  <a16:creationId xmlns:a16="http://schemas.microsoft.com/office/drawing/2014/main" xmlns="" id="{B7654CAC-E4AB-4C3E-9820-D581B1C86638}"/>
                </a:ext>
              </a:extLst>
            </p:cNvPr>
            <p:cNvSpPr/>
            <p:nvPr/>
          </p:nvSpPr>
          <p:spPr>
            <a:xfrm>
              <a:off x="3257550" y="2108200"/>
              <a:ext cx="419100" cy="419100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96" name="椭圆 995">
              <a:extLst>
                <a:ext uri="{FF2B5EF4-FFF2-40B4-BE49-F238E27FC236}">
                  <a16:creationId xmlns:a16="http://schemas.microsoft.com/office/drawing/2014/main" xmlns="" id="{D5E1052B-1D75-414C-BDC1-C69D98BBCE3C}"/>
                </a:ext>
              </a:extLst>
            </p:cNvPr>
            <p:cNvSpPr/>
            <p:nvPr/>
          </p:nvSpPr>
          <p:spPr>
            <a:xfrm>
              <a:off x="3257550" y="2838450"/>
              <a:ext cx="419100" cy="419100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97" name="椭圆 996">
              <a:extLst>
                <a:ext uri="{FF2B5EF4-FFF2-40B4-BE49-F238E27FC236}">
                  <a16:creationId xmlns:a16="http://schemas.microsoft.com/office/drawing/2014/main" xmlns="" id="{23C13932-702B-4BEA-8391-AB68B1105ED9}"/>
                </a:ext>
              </a:extLst>
            </p:cNvPr>
            <p:cNvSpPr/>
            <p:nvPr/>
          </p:nvSpPr>
          <p:spPr>
            <a:xfrm>
              <a:off x="3257550" y="3568700"/>
              <a:ext cx="419100" cy="419100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98" name="椭圆 997">
              <a:extLst>
                <a:ext uri="{FF2B5EF4-FFF2-40B4-BE49-F238E27FC236}">
                  <a16:creationId xmlns:a16="http://schemas.microsoft.com/office/drawing/2014/main" xmlns="" id="{4131EBE3-428E-4D76-A288-CE5E513FCB5C}"/>
                </a:ext>
              </a:extLst>
            </p:cNvPr>
            <p:cNvSpPr/>
            <p:nvPr/>
          </p:nvSpPr>
          <p:spPr>
            <a:xfrm>
              <a:off x="3257550" y="4298950"/>
              <a:ext cx="419100" cy="419100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99" name="椭圆 998">
              <a:extLst>
                <a:ext uri="{FF2B5EF4-FFF2-40B4-BE49-F238E27FC236}">
                  <a16:creationId xmlns:a16="http://schemas.microsoft.com/office/drawing/2014/main" xmlns="" id="{2629B6CD-0369-48BD-AAFF-354C788112F9}"/>
                </a:ext>
              </a:extLst>
            </p:cNvPr>
            <p:cNvSpPr/>
            <p:nvPr/>
          </p:nvSpPr>
          <p:spPr>
            <a:xfrm>
              <a:off x="3257550" y="5029200"/>
              <a:ext cx="419100" cy="419100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000" name="组合 999">
            <a:extLst>
              <a:ext uri="{FF2B5EF4-FFF2-40B4-BE49-F238E27FC236}">
                <a16:creationId xmlns:a16="http://schemas.microsoft.com/office/drawing/2014/main" xmlns="" id="{8FA832AE-9D8F-4D43-8F5F-590DAE8DA2F2}"/>
              </a:ext>
            </a:extLst>
          </p:cNvPr>
          <p:cNvGrpSpPr/>
          <p:nvPr/>
        </p:nvGrpSpPr>
        <p:grpSpPr>
          <a:xfrm>
            <a:off x="10371206" y="2405541"/>
            <a:ext cx="92729" cy="1062163"/>
            <a:chOff x="3257550" y="647700"/>
            <a:chExt cx="419100" cy="4800600"/>
          </a:xfrm>
        </p:grpSpPr>
        <p:sp>
          <p:nvSpPr>
            <p:cNvPr id="1001" name="椭圆 1000">
              <a:extLst>
                <a:ext uri="{FF2B5EF4-FFF2-40B4-BE49-F238E27FC236}">
                  <a16:creationId xmlns:a16="http://schemas.microsoft.com/office/drawing/2014/main" xmlns="" id="{CCE851EF-F46D-4F63-A6A7-525736317DA8}"/>
                </a:ext>
              </a:extLst>
            </p:cNvPr>
            <p:cNvSpPr/>
            <p:nvPr/>
          </p:nvSpPr>
          <p:spPr>
            <a:xfrm>
              <a:off x="3257550" y="647700"/>
              <a:ext cx="419100" cy="419100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02" name="椭圆 1001">
              <a:extLst>
                <a:ext uri="{FF2B5EF4-FFF2-40B4-BE49-F238E27FC236}">
                  <a16:creationId xmlns:a16="http://schemas.microsoft.com/office/drawing/2014/main" xmlns="" id="{FA969AE2-0753-4F96-8638-B2C9E605A700}"/>
                </a:ext>
              </a:extLst>
            </p:cNvPr>
            <p:cNvSpPr/>
            <p:nvPr/>
          </p:nvSpPr>
          <p:spPr>
            <a:xfrm>
              <a:off x="3257550" y="1377950"/>
              <a:ext cx="419100" cy="419100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03" name="椭圆 1002">
              <a:extLst>
                <a:ext uri="{FF2B5EF4-FFF2-40B4-BE49-F238E27FC236}">
                  <a16:creationId xmlns:a16="http://schemas.microsoft.com/office/drawing/2014/main" xmlns="" id="{C17DF8A1-7BC2-4108-9A3F-4DBDC16077D1}"/>
                </a:ext>
              </a:extLst>
            </p:cNvPr>
            <p:cNvSpPr/>
            <p:nvPr/>
          </p:nvSpPr>
          <p:spPr>
            <a:xfrm>
              <a:off x="3257550" y="2108200"/>
              <a:ext cx="419100" cy="419100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04" name="椭圆 1003">
              <a:extLst>
                <a:ext uri="{FF2B5EF4-FFF2-40B4-BE49-F238E27FC236}">
                  <a16:creationId xmlns:a16="http://schemas.microsoft.com/office/drawing/2014/main" xmlns="" id="{084E473F-A765-4AB3-81AF-6BD3C428B74B}"/>
                </a:ext>
              </a:extLst>
            </p:cNvPr>
            <p:cNvSpPr/>
            <p:nvPr/>
          </p:nvSpPr>
          <p:spPr>
            <a:xfrm>
              <a:off x="3257550" y="2838450"/>
              <a:ext cx="419100" cy="419100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05" name="椭圆 1004">
              <a:extLst>
                <a:ext uri="{FF2B5EF4-FFF2-40B4-BE49-F238E27FC236}">
                  <a16:creationId xmlns:a16="http://schemas.microsoft.com/office/drawing/2014/main" xmlns="" id="{1FF208FC-8252-4E83-A5F5-2B6781238495}"/>
                </a:ext>
              </a:extLst>
            </p:cNvPr>
            <p:cNvSpPr/>
            <p:nvPr/>
          </p:nvSpPr>
          <p:spPr>
            <a:xfrm>
              <a:off x="3257550" y="3568700"/>
              <a:ext cx="419100" cy="419100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06" name="椭圆 1005">
              <a:extLst>
                <a:ext uri="{FF2B5EF4-FFF2-40B4-BE49-F238E27FC236}">
                  <a16:creationId xmlns:a16="http://schemas.microsoft.com/office/drawing/2014/main" xmlns="" id="{87545EB4-1E3B-48DE-B480-CBEA7BC516C2}"/>
                </a:ext>
              </a:extLst>
            </p:cNvPr>
            <p:cNvSpPr/>
            <p:nvPr/>
          </p:nvSpPr>
          <p:spPr>
            <a:xfrm>
              <a:off x="3257550" y="4298950"/>
              <a:ext cx="419100" cy="419100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07" name="椭圆 1006">
              <a:extLst>
                <a:ext uri="{FF2B5EF4-FFF2-40B4-BE49-F238E27FC236}">
                  <a16:creationId xmlns:a16="http://schemas.microsoft.com/office/drawing/2014/main" xmlns="" id="{45BCA327-C2EA-42A9-9854-BE0F7A5FF058}"/>
                </a:ext>
              </a:extLst>
            </p:cNvPr>
            <p:cNvSpPr/>
            <p:nvPr/>
          </p:nvSpPr>
          <p:spPr>
            <a:xfrm>
              <a:off x="3257550" y="5029200"/>
              <a:ext cx="419100" cy="419100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008" name="组合 1007">
            <a:extLst>
              <a:ext uri="{FF2B5EF4-FFF2-40B4-BE49-F238E27FC236}">
                <a16:creationId xmlns:a16="http://schemas.microsoft.com/office/drawing/2014/main" xmlns="" id="{601A439B-D407-4D40-AEE0-2013686518FD}"/>
              </a:ext>
            </a:extLst>
          </p:cNvPr>
          <p:cNvGrpSpPr/>
          <p:nvPr/>
        </p:nvGrpSpPr>
        <p:grpSpPr>
          <a:xfrm>
            <a:off x="8105364" y="4243253"/>
            <a:ext cx="92729" cy="1062163"/>
            <a:chOff x="3257550" y="647700"/>
            <a:chExt cx="419100" cy="4800600"/>
          </a:xfrm>
        </p:grpSpPr>
        <p:sp>
          <p:nvSpPr>
            <p:cNvPr id="1009" name="椭圆 1008">
              <a:extLst>
                <a:ext uri="{FF2B5EF4-FFF2-40B4-BE49-F238E27FC236}">
                  <a16:creationId xmlns:a16="http://schemas.microsoft.com/office/drawing/2014/main" xmlns="" id="{6E496224-AD79-436C-B5F1-2785F03E5C57}"/>
                </a:ext>
              </a:extLst>
            </p:cNvPr>
            <p:cNvSpPr/>
            <p:nvPr/>
          </p:nvSpPr>
          <p:spPr>
            <a:xfrm>
              <a:off x="3257550" y="647700"/>
              <a:ext cx="419100" cy="419100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10" name="椭圆 1009">
              <a:extLst>
                <a:ext uri="{FF2B5EF4-FFF2-40B4-BE49-F238E27FC236}">
                  <a16:creationId xmlns:a16="http://schemas.microsoft.com/office/drawing/2014/main" xmlns="" id="{9A0854AA-A52B-4F5D-81EF-E1778964662B}"/>
                </a:ext>
              </a:extLst>
            </p:cNvPr>
            <p:cNvSpPr/>
            <p:nvPr/>
          </p:nvSpPr>
          <p:spPr>
            <a:xfrm>
              <a:off x="3257550" y="1377950"/>
              <a:ext cx="419100" cy="419100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11" name="椭圆 1010">
              <a:extLst>
                <a:ext uri="{FF2B5EF4-FFF2-40B4-BE49-F238E27FC236}">
                  <a16:creationId xmlns:a16="http://schemas.microsoft.com/office/drawing/2014/main" xmlns="" id="{B4994F8B-B7F5-4393-AB78-F19EC6216BA7}"/>
                </a:ext>
              </a:extLst>
            </p:cNvPr>
            <p:cNvSpPr/>
            <p:nvPr/>
          </p:nvSpPr>
          <p:spPr>
            <a:xfrm>
              <a:off x="3257550" y="2108200"/>
              <a:ext cx="419100" cy="419100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12" name="椭圆 1011">
              <a:extLst>
                <a:ext uri="{FF2B5EF4-FFF2-40B4-BE49-F238E27FC236}">
                  <a16:creationId xmlns:a16="http://schemas.microsoft.com/office/drawing/2014/main" xmlns="" id="{56F6C5C9-87B7-4506-B725-FDE47B699AEE}"/>
                </a:ext>
              </a:extLst>
            </p:cNvPr>
            <p:cNvSpPr/>
            <p:nvPr/>
          </p:nvSpPr>
          <p:spPr>
            <a:xfrm>
              <a:off x="3257550" y="2838450"/>
              <a:ext cx="419100" cy="419100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13" name="椭圆 1012">
              <a:extLst>
                <a:ext uri="{FF2B5EF4-FFF2-40B4-BE49-F238E27FC236}">
                  <a16:creationId xmlns:a16="http://schemas.microsoft.com/office/drawing/2014/main" xmlns="" id="{D1167E3F-EC12-4349-8667-76F49D7A19EB}"/>
                </a:ext>
              </a:extLst>
            </p:cNvPr>
            <p:cNvSpPr/>
            <p:nvPr/>
          </p:nvSpPr>
          <p:spPr>
            <a:xfrm>
              <a:off x="3257550" y="3568700"/>
              <a:ext cx="419100" cy="419100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14" name="椭圆 1013">
              <a:extLst>
                <a:ext uri="{FF2B5EF4-FFF2-40B4-BE49-F238E27FC236}">
                  <a16:creationId xmlns:a16="http://schemas.microsoft.com/office/drawing/2014/main" xmlns="" id="{2B3FD416-FAC2-454A-A19F-1F2A0D42F436}"/>
                </a:ext>
              </a:extLst>
            </p:cNvPr>
            <p:cNvSpPr/>
            <p:nvPr/>
          </p:nvSpPr>
          <p:spPr>
            <a:xfrm>
              <a:off x="3257550" y="4298950"/>
              <a:ext cx="419100" cy="419100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15" name="椭圆 1014">
              <a:extLst>
                <a:ext uri="{FF2B5EF4-FFF2-40B4-BE49-F238E27FC236}">
                  <a16:creationId xmlns:a16="http://schemas.microsoft.com/office/drawing/2014/main" xmlns="" id="{26715809-97A5-4DF4-91A8-92296A4AB71C}"/>
                </a:ext>
              </a:extLst>
            </p:cNvPr>
            <p:cNvSpPr/>
            <p:nvPr/>
          </p:nvSpPr>
          <p:spPr>
            <a:xfrm>
              <a:off x="3257550" y="5029200"/>
              <a:ext cx="419100" cy="419100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016" name="组合 1015">
            <a:extLst>
              <a:ext uri="{FF2B5EF4-FFF2-40B4-BE49-F238E27FC236}">
                <a16:creationId xmlns:a16="http://schemas.microsoft.com/office/drawing/2014/main" xmlns="" id="{60939168-4712-4542-B160-5996993DB765}"/>
              </a:ext>
            </a:extLst>
          </p:cNvPr>
          <p:cNvGrpSpPr/>
          <p:nvPr/>
        </p:nvGrpSpPr>
        <p:grpSpPr>
          <a:xfrm>
            <a:off x="7962261" y="4243253"/>
            <a:ext cx="92729" cy="1062163"/>
            <a:chOff x="3257550" y="647700"/>
            <a:chExt cx="419100" cy="4800600"/>
          </a:xfrm>
        </p:grpSpPr>
        <p:sp>
          <p:nvSpPr>
            <p:cNvPr id="1017" name="椭圆 1016">
              <a:extLst>
                <a:ext uri="{FF2B5EF4-FFF2-40B4-BE49-F238E27FC236}">
                  <a16:creationId xmlns:a16="http://schemas.microsoft.com/office/drawing/2014/main" xmlns="" id="{2960BCFB-6A86-40B7-A105-ED41BB6366CD}"/>
                </a:ext>
              </a:extLst>
            </p:cNvPr>
            <p:cNvSpPr/>
            <p:nvPr/>
          </p:nvSpPr>
          <p:spPr>
            <a:xfrm>
              <a:off x="3257550" y="647700"/>
              <a:ext cx="419100" cy="419100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18" name="椭圆 1017">
              <a:extLst>
                <a:ext uri="{FF2B5EF4-FFF2-40B4-BE49-F238E27FC236}">
                  <a16:creationId xmlns:a16="http://schemas.microsoft.com/office/drawing/2014/main" xmlns="" id="{022BED65-36E1-4380-9047-233B02D49080}"/>
                </a:ext>
              </a:extLst>
            </p:cNvPr>
            <p:cNvSpPr/>
            <p:nvPr/>
          </p:nvSpPr>
          <p:spPr>
            <a:xfrm>
              <a:off x="3257550" y="1377950"/>
              <a:ext cx="419100" cy="419100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19" name="椭圆 1018">
              <a:extLst>
                <a:ext uri="{FF2B5EF4-FFF2-40B4-BE49-F238E27FC236}">
                  <a16:creationId xmlns:a16="http://schemas.microsoft.com/office/drawing/2014/main" xmlns="" id="{E4B53289-901C-4617-B179-0947F12F3024}"/>
                </a:ext>
              </a:extLst>
            </p:cNvPr>
            <p:cNvSpPr/>
            <p:nvPr/>
          </p:nvSpPr>
          <p:spPr>
            <a:xfrm>
              <a:off x="3257550" y="2108200"/>
              <a:ext cx="419100" cy="419100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20" name="椭圆 1019">
              <a:extLst>
                <a:ext uri="{FF2B5EF4-FFF2-40B4-BE49-F238E27FC236}">
                  <a16:creationId xmlns:a16="http://schemas.microsoft.com/office/drawing/2014/main" xmlns="" id="{1F4D6DD7-D1BE-45CD-AA8C-DF0B76864419}"/>
                </a:ext>
              </a:extLst>
            </p:cNvPr>
            <p:cNvSpPr/>
            <p:nvPr/>
          </p:nvSpPr>
          <p:spPr>
            <a:xfrm>
              <a:off x="3257550" y="2838450"/>
              <a:ext cx="419100" cy="419100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21" name="椭圆 1020">
              <a:extLst>
                <a:ext uri="{FF2B5EF4-FFF2-40B4-BE49-F238E27FC236}">
                  <a16:creationId xmlns:a16="http://schemas.microsoft.com/office/drawing/2014/main" xmlns="" id="{A321B0CB-08D3-4B46-A617-3AE26D10BCF6}"/>
                </a:ext>
              </a:extLst>
            </p:cNvPr>
            <p:cNvSpPr/>
            <p:nvPr/>
          </p:nvSpPr>
          <p:spPr>
            <a:xfrm>
              <a:off x="3257550" y="3568700"/>
              <a:ext cx="419100" cy="419100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22" name="椭圆 1021">
              <a:extLst>
                <a:ext uri="{FF2B5EF4-FFF2-40B4-BE49-F238E27FC236}">
                  <a16:creationId xmlns:a16="http://schemas.microsoft.com/office/drawing/2014/main" xmlns="" id="{6758E450-E880-4E86-BC5E-5EF11BE0CFCB}"/>
                </a:ext>
              </a:extLst>
            </p:cNvPr>
            <p:cNvSpPr/>
            <p:nvPr/>
          </p:nvSpPr>
          <p:spPr>
            <a:xfrm>
              <a:off x="3257550" y="4298950"/>
              <a:ext cx="419100" cy="419100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23" name="椭圆 1022">
              <a:extLst>
                <a:ext uri="{FF2B5EF4-FFF2-40B4-BE49-F238E27FC236}">
                  <a16:creationId xmlns:a16="http://schemas.microsoft.com/office/drawing/2014/main" xmlns="" id="{5ED77014-7FA3-4F09-B91C-A41948DF5146}"/>
                </a:ext>
              </a:extLst>
            </p:cNvPr>
            <p:cNvSpPr/>
            <p:nvPr/>
          </p:nvSpPr>
          <p:spPr>
            <a:xfrm>
              <a:off x="3257550" y="5029200"/>
              <a:ext cx="419100" cy="419100"/>
            </a:xfrm>
            <a:prstGeom prst="ellipse">
              <a:avLst/>
            </a:prstGeom>
            <a:solidFill>
              <a:srgbClr val="075D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028" name="组合 1027">
            <a:extLst>
              <a:ext uri="{FF2B5EF4-FFF2-40B4-BE49-F238E27FC236}">
                <a16:creationId xmlns:a16="http://schemas.microsoft.com/office/drawing/2014/main" xmlns="" id="{9AFB4F01-13F9-449E-8AFB-2C8D06267274}"/>
              </a:ext>
            </a:extLst>
          </p:cNvPr>
          <p:cNvGrpSpPr/>
          <p:nvPr/>
        </p:nvGrpSpPr>
        <p:grpSpPr>
          <a:xfrm>
            <a:off x="8986991" y="3020185"/>
            <a:ext cx="645684" cy="802307"/>
            <a:chOff x="-106363" y="5489575"/>
            <a:chExt cx="1335088" cy="1658938"/>
          </a:xfrm>
          <a:solidFill>
            <a:srgbClr val="075DE9"/>
          </a:solidFill>
        </p:grpSpPr>
        <p:sp>
          <p:nvSpPr>
            <p:cNvPr id="1029" name="Freeform 5">
              <a:extLst>
                <a:ext uri="{FF2B5EF4-FFF2-40B4-BE49-F238E27FC236}">
                  <a16:creationId xmlns:a16="http://schemas.microsoft.com/office/drawing/2014/main" xmlns="" id="{6B3E0D94-F83A-45DC-8CC8-C0092F0974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9525" y="5489575"/>
              <a:ext cx="1238250" cy="1658938"/>
            </a:xfrm>
            <a:custGeom>
              <a:avLst/>
              <a:gdLst>
                <a:gd name="T0" fmla="*/ 2049 w 2129"/>
                <a:gd name="T1" fmla="*/ 2853 h 2853"/>
                <a:gd name="T2" fmla="*/ 80 w 2129"/>
                <a:gd name="T3" fmla="*/ 2853 h 2853"/>
                <a:gd name="T4" fmla="*/ 0 w 2129"/>
                <a:gd name="T5" fmla="*/ 2772 h 2853"/>
                <a:gd name="T6" fmla="*/ 0 w 2129"/>
                <a:gd name="T7" fmla="*/ 80 h 2853"/>
                <a:gd name="T8" fmla="*/ 80 w 2129"/>
                <a:gd name="T9" fmla="*/ 0 h 2853"/>
                <a:gd name="T10" fmla="*/ 2049 w 2129"/>
                <a:gd name="T11" fmla="*/ 0 h 2853"/>
                <a:gd name="T12" fmla="*/ 2129 w 2129"/>
                <a:gd name="T13" fmla="*/ 80 h 2853"/>
                <a:gd name="T14" fmla="*/ 2129 w 2129"/>
                <a:gd name="T15" fmla="*/ 2772 h 2853"/>
                <a:gd name="T16" fmla="*/ 2049 w 2129"/>
                <a:gd name="T17" fmla="*/ 2853 h 2853"/>
                <a:gd name="T18" fmla="*/ 161 w 2129"/>
                <a:gd name="T19" fmla="*/ 2692 h 2853"/>
                <a:gd name="T20" fmla="*/ 1969 w 2129"/>
                <a:gd name="T21" fmla="*/ 2692 h 2853"/>
                <a:gd name="T22" fmla="*/ 1969 w 2129"/>
                <a:gd name="T23" fmla="*/ 161 h 2853"/>
                <a:gd name="T24" fmla="*/ 161 w 2129"/>
                <a:gd name="T25" fmla="*/ 161 h 2853"/>
                <a:gd name="T26" fmla="*/ 161 w 2129"/>
                <a:gd name="T27" fmla="*/ 2692 h 2853"/>
                <a:gd name="T28" fmla="*/ 161 w 2129"/>
                <a:gd name="T29" fmla="*/ 2692 h 2853"/>
                <a:gd name="T30" fmla="*/ 161 w 2129"/>
                <a:gd name="T31" fmla="*/ 2692 h 2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29" h="2853">
                  <a:moveTo>
                    <a:pt x="2049" y="2853"/>
                  </a:moveTo>
                  <a:cubicBezTo>
                    <a:pt x="80" y="2853"/>
                    <a:pt x="80" y="2853"/>
                    <a:pt x="80" y="2853"/>
                  </a:cubicBezTo>
                  <a:cubicBezTo>
                    <a:pt x="36" y="2853"/>
                    <a:pt x="0" y="2817"/>
                    <a:pt x="0" y="2772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2049" y="0"/>
                    <a:pt x="2049" y="0"/>
                    <a:pt x="2049" y="0"/>
                  </a:cubicBezTo>
                  <a:cubicBezTo>
                    <a:pt x="2093" y="0"/>
                    <a:pt x="2129" y="36"/>
                    <a:pt x="2129" y="80"/>
                  </a:cubicBezTo>
                  <a:cubicBezTo>
                    <a:pt x="2129" y="2772"/>
                    <a:pt x="2129" y="2772"/>
                    <a:pt x="2129" y="2772"/>
                  </a:cubicBezTo>
                  <a:cubicBezTo>
                    <a:pt x="2129" y="2817"/>
                    <a:pt x="2093" y="2853"/>
                    <a:pt x="2049" y="2853"/>
                  </a:cubicBezTo>
                  <a:close/>
                  <a:moveTo>
                    <a:pt x="161" y="2692"/>
                  </a:moveTo>
                  <a:cubicBezTo>
                    <a:pt x="1969" y="2692"/>
                    <a:pt x="1969" y="2692"/>
                    <a:pt x="1969" y="2692"/>
                  </a:cubicBezTo>
                  <a:cubicBezTo>
                    <a:pt x="1969" y="161"/>
                    <a:pt x="1969" y="161"/>
                    <a:pt x="1969" y="161"/>
                  </a:cubicBezTo>
                  <a:cubicBezTo>
                    <a:pt x="161" y="161"/>
                    <a:pt x="161" y="161"/>
                    <a:pt x="161" y="161"/>
                  </a:cubicBezTo>
                  <a:lnTo>
                    <a:pt x="161" y="2692"/>
                  </a:lnTo>
                  <a:close/>
                  <a:moveTo>
                    <a:pt x="161" y="2692"/>
                  </a:moveTo>
                  <a:cubicBezTo>
                    <a:pt x="161" y="2692"/>
                    <a:pt x="161" y="2692"/>
                    <a:pt x="161" y="269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30" name="Freeform 6">
              <a:extLst>
                <a:ext uri="{FF2B5EF4-FFF2-40B4-BE49-F238E27FC236}">
                  <a16:creationId xmlns:a16="http://schemas.microsoft.com/office/drawing/2014/main" xmlns="" id="{2AA596CE-2B1D-4452-BCE9-4EC310F369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7887" y="5489575"/>
              <a:ext cx="93663" cy="1658938"/>
            </a:xfrm>
            <a:custGeom>
              <a:avLst/>
              <a:gdLst>
                <a:gd name="T0" fmla="*/ 80 w 160"/>
                <a:gd name="T1" fmla="*/ 2853 h 2853"/>
                <a:gd name="T2" fmla="*/ 0 w 160"/>
                <a:gd name="T3" fmla="*/ 2772 h 2853"/>
                <a:gd name="T4" fmla="*/ 0 w 160"/>
                <a:gd name="T5" fmla="*/ 80 h 2853"/>
                <a:gd name="T6" fmla="*/ 80 w 160"/>
                <a:gd name="T7" fmla="*/ 0 h 2853"/>
                <a:gd name="T8" fmla="*/ 160 w 160"/>
                <a:gd name="T9" fmla="*/ 80 h 2853"/>
                <a:gd name="T10" fmla="*/ 160 w 160"/>
                <a:gd name="T11" fmla="*/ 2772 h 2853"/>
                <a:gd name="T12" fmla="*/ 80 w 160"/>
                <a:gd name="T13" fmla="*/ 2853 h 2853"/>
                <a:gd name="T14" fmla="*/ 80 w 160"/>
                <a:gd name="T15" fmla="*/ 2853 h 2853"/>
                <a:gd name="T16" fmla="*/ 80 w 160"/>
                <a:gd name="T17" fmla="*/ 2853 h 2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2853">
                  <a:moveTo>
                    <a:pt x="80" y="2853"/>
                  </a:moveTo>
                  <a:cubicBezTo>
                    <a:pt x="36" y="2853"/>
                    <a:pt x="0" y="2817"/>
                    <a:pt x="0" y="2772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124" y="0"/>
                    <a:pt x="160" y="36"/>
                    <a:pt x="160" y="80"/>
                  </a:cubicBezTo>
                  <a:cubicBezTo>
                    <a:pt x="160" y="2772"/>
                    <a:pt x="160" y="2772"/>
                    <a:pt x="160" y="2772"/>
                  </a:cubicBezTo>
                  <a:cubicBezTo>
                    <a:pt x="160" y="2817"/>
                    <a:pt x="124" y="2853"/>
                    <a:pt x="80" y="2853"/>
                  </a:cubicBezTo>
                  <a:close/>
                  <a:moveTo>
                    <a:pt x="80" y="2853"/>
                  </a:moveTo>
                  <a:cubicBezTo>
                    <a:pt x="80" y="2853"/>
                    <a:pt x="80" y="2853"/>
                    <a:pt x="80" y="285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31" name="Freeform 7">
              <a:extLst>
                <a:ext uri="{FF2B5EF4-FFF2-40B4-BE49-F238E27FC236}">
                  <a16:creationId xmlns:a16="http://schemas.microsoft.com/office/drawing/2014/main" xmlns="" id="{BDF1E8D5-EBFC-48F7-8E3A-EB70B0BE23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06363" y="5781675"/>
              <a:ext cx="285750" cy="93663"/>
            </a:xfrm>
            <a:custGeom>
              <a:avLst/>
              <a:gdLst>
                <a:gd name="T0" fmla="*/ 408 w 489"/>
                <a:gd name="T1" fmla="*/ 161 h 161"/>
                <a:gd name="T2" fmla="*/ 80 w 489"/>
                <a:gd name="T3" fmla="*/ 161 h 161"/>
                <a:gd name="T4" fmla="*/ 0 w 489"/>
                <a:gd name="T5" fmla="*/ 81 h 161"/>
                <a:gd name="T6" fmla="*/ 80 w 489"/>
                <a:gd name="T7" fmla="*/ 0 h 161"/>
                <a:gd name="T8" fmla="*/ 408 w 489"/>
                <a:gd name="T9" fmla="*/ 0 h 161"/>
                <a:gd name="T10" fmla="*/ 489 w 489"/>
                <a:gd name="T11" fmla="*/ 81 h 161"/>
                <a:gd name="T12" fmla="*/ 408 w 489"/>
                <a:gd name="T13" fmla="*/ 161 h 161"/>
                <a:gd name="T14" fmla="*/ 408 w 489"/>
                <a:gd name="T15" fmla="*/ 161 h 161"/>
                <a:gd name="T16" fmla="*/ 408 w 489"/>
                <a:gd name="T17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9" h="161">
                  <a:moveTo>
                    <a:pt x="408" y="161"/>
                  </a:moveTo>
                  <a:cubicBezTo>
                    <a:pt x="80" y="161"/>
                    <a:pt x="80" y="161"/>
                    <a:pt x="80" y="161"/>
                  </a:cubicBezTo>
                  <a:cubicBezTo>
                    <a:pt x="36" y="161"/>
                    <a:pt x="0" y="125"/>
                    <a:pt x="0" y="81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408" y="0"/>
                    <a:pt x="408" y="0"/>
                    <a:pt x="408" y="0"/>
                  </a:cubicBezTo>
                  <a:cubicBezTo>
                    <a:pt x="453" y="0"/>
                    <a:pt x="489" y="36"/>
                    <a:pt x="489" y="81"/>
                  </a:cubicBezTo>
                  <a:cubicBezTo>
                    <a:pt x="489" y="125"/>
                    <a:pt x="453" y="161"/>
                    <a:pt x="408" y="161"/>
                  </a:cubicBezTo>
                  <a:close/>
                  <a:moveTo>
                    <a:pt x="408" y="161"/>
                  </a:moveTo>
                  <a:cubicBezTo>
                    <a:pt x="408" y="161"/>
                    <a:pt x="408" y="161"/>
                    <a:pt x="408" y="16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32" name="Freeform 8">
              <a:extLst>
                <a:ext uri="{FF2B5EF4-FFF2-40B4-BE49-F238E27FC236}">
                  <a16:creationId xmlns:a16="http://schemas.microsoft.com/office/drawing/2014/main" xmlns="" id="{5FF2E021-E84C-4AB4-8C7D-C554799673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06363" y="6088063"/>
              <a:ext cx="285750" cy="93663"/>
            </a:xfrm>
            <a:custGeom>
              <a:avLst/>
              <a:gdLst>
                <a:gd name="T0" fmla="*/ 408 w 489"/>
                <a:gd name="T1" fmla="*/ 161 h 161"/>
                <a:gd name="T2" fmla="*/ 80 w 489"/>
                <a:gd name="T3" fmla="*/ 161 h 161"/>
                <a:gd name="T4" fmla="*/ 0 w 489"/>
                <a:gd name="T5" fmla="*/ 80 h 161"/>
                <a:gd name="T6" fmla="*/ 80 w 489"/>
                <a:gd name="T7" fmla="*/ 0 h 161"/>
                <a:gd name="T8" fmla="*/ 408 w 489"/>
                <a:gd name="T9" fmla="*/ 0 h 161"/>
                <a:gd name="T10" fmla="*/ 489 w 489"/>
                <a:gd name="T11" fmla="*/ 80 h 161"/>
                <a:gd name="T12" fmla="*/ 408 w 489"/>
                <a:gd name="T13" fmla="*/ 161 h 161"/>
                <a:gd name="T14" fmla="*/ 408 w 489"/>
                <a:gd name="T15" fmla="*/ 161 h 161"/>
                <a:gd name="T16" fmla="*/ 408 w 489"/>
                <a:gd name="T17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9" h="161">
                  <a:moveTo>
                    <a:pt x="408" y="161"/>
                  </a:moveTo>
                  <a:cubicBezTo>
                    <a:pt x="80" y="161"/>
                    <a:pt x="80" y="161"/>
                    <a:pt x="80" y="161"/>
                  </a:cubicBezTo>
                  <a:cubicBezTo>
                    <a:pt x="36" y="161"/>
                    <a:pt x="0" y="125"/>
                    <a:pt x="0" y="80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408" y="0"/>
                    <a:pt x="408" y="0"/>
                    <a:pt x="408" y="0"/>
                  </a:cubicBezTo>
                  <a:cubicBezTo>
                    <a:pt x="453" y="0"/>
                    <a:pt x="489" y="36"/>
                    <a:pt x="489" y="80"/>
                  </a:cubicBezTo>
                  <a:cubicBezTo>
                    <a:pt x="489" y="125"/>
                    <a:pt x="453" y="161"/>
                    <a:pt x="408" y="161"/>
                  </a:cubicBezTo>
                  <a:close/>
                  <a:moveTo>
                    <a:pt x="408" y="161"/>
                  </a:moveTo>
                  <a:cubicBezTo>
                    <a:pt x="408" y="161"/>
                    <a:pt x="408" y="161"/>
                    <a:pt x="408" y="16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33" name="Freeform 9">
              <a:extLst>
                <a:ext uri="{FF2B5EF4-FFF2-40B4-BE49-F238E27FC236}">
                  <a16:creationId xmlns:a16="http://schemas.microsoft.com/office/drawing/2014/main" xmlns="" id="{A8A6BD82-95F1-4DC5-BA34-0C52D3D817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06363" y="6392863"/>
              <a:ext cx="285750" cy="92075"/>
            </a:xfrm>
            <a:custGeom>
              <a:avLst/>
              <a:gdLst>
                <a:gd name="T0" fmla="*/ 408 w 489"/>
                <a:gd name="T1" fmla="*/ 160 h 160"/>
                <a:gd name="T2" fmla="*/ 80 w 489"/>
                <a:gd name="T3" fmla="*/ 160 h 160"/>
                <a:gd name="T4" fmla="*/ 0 w 489"/>
                <a:gd name="T5" fmla="*/ 80 h 160"/>
                <a:gd name="T6" fmla="*/ 80 w 489"/>
                <a:gd name="T7" fmla="*/ 0 h 160"/>
                <a:gd name="T8" fmla="*/ 408 w 489"/>
                <a:gd name="T9" fmla="*/ 0 h 160"/>
                <a:gd name="T10" fmla="*/ 489 w 489"/>
                <a:gd name="T11" fmla="*/ 80 h 160"/>
                <a:gd name="T12" fmla="*/ 408 w 489"/>
                <a:gd name="T13" fmla="*/ 160 h 160"/>
                <a:gd name="T14" fmla="*/ 408 w 489"/>
                <a:gd name="T15" fmla="*/ 160 h 160"/>
                <a:gd name="T16" fmla="*/ 408 w 489"/>
                <a:gd name="T17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9" h="160">
                  <a:moveTo>
                    <a:pt x="408" y="160"/>
                  </a:moveTo>
                  <a:cubicBezTo>
                    <a:pt x="80" y="160"/>
                    <a:pt x="80" y="160"/>
                    <a:pt x="80" y="160"/>
                  </a:cubicBezTo>
                  <a:cubicBezTo>
                    <a:pt x="36" y="160"/>
                    <a:pt x="0" y="124"/>
                    <a:pt x="0" y="80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408" y="0"/>
                    <a:pt x="408" y="0"/>
                    <a:pt x="408" y="0"/>
                  </a:cubicBezTo>
                  <a:cubicBezTo>
                    <a:pt x="453" y="0"/>
                    <a:pt x="489" y="36"/>
                    <a:pt x="489" y="80"/>
                  </a:cubicBezTo>
                  <a:cubicBezTo>
                    <a:pt x="489" y="124"/>
                    <a:pt x="453" y="160"/>
                    <a:pt x="408" y="160"/>
                  </a:cubicBezTo>
                  <a:close/>
                  <a:moveTo>
                    <a:pt x="408" y="160"/>
                  </a:moveTo>
                  <a:cubicBezTo>
                    <a:pt x="408" y="160"/>
                    <a:pt x="408" y="160"/>
                    <a:pt x="408" y="16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34" name="Freeform 10">
              <a:extLst>
                <a:ext uri="{FF2B5EF4-FFF2-40B4-BE49-F238E27FC236}">
                  <a16:creationId xmlns:a16="http://schemas.microsoft.com/office/drawing/2014/main" xmlns="" id="{0C7DC965-1BFF-4A11-A410-FBA4C7A2A7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06363" y="6697663"/>
              <a:ext cx="285750" cy="93663"/>
            </a:xfrm>
            <a:custGeom>
              <a:avLst/>
              <a:gdLst>
                <a:gd name="T0" fmla="*/ 408 w 489"/>
                <a:gd name="T1" fmla="*/ 161 h 161"/>
                <a:gd name="T2" fmla="*/ 80 w 489"/>
                <a:gd name="T3" fmla="*/ 161 h 161"/>
                <a:gd name="T4" fmla="*/ 0 w 489"/>
                <a:gd name="T5" fmla="*/ 80 h 161"/>
                <a:gd name="T6" fmla="*/ 80 w 489"/>
                <a:gd name="T7" fmla="*/ 0 h 161"/>
                <a:gd name="T8" fmla="*/ 408 w 489"/>
                <a:gd name="T9" fmla="*/ 0 h 161"/>
                <a:gd name="T10" fmla="*/ 489 w 489"/>
                <a:gd name="T11" fmla="*/ 80 h 161"/>
                <a:gd name="T12" fmla="*/ 408 w 489"/>
                <a:gd name="T13" fmla="*/ 161 h 161"/>
                <a:gd name="T14" fmla="*/ 408 w 489"/>
                <a:gd name="T15" fmla="*/ 161 h 161"/>
                <a:gd name="T16" fmla="*/ 408 w 489"/>
                <a:gd name="T17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9" h="161">
                  <a:moveTo>
                    <a:pt x="408" y="161"/>
                  </a:moveTo>
                  <a:cubicBezTo>
                    <a:pt x="80" y="161"/>
                    <a:pt x="80" y="161"/>
                    <a:pt x="80" y="161"/>
                  </a:cubicBezTo>
                  <a:cubicBezTo>
                    <a:pt x="36" y="161"/>
                    <a:pt x="0" y="125"/>
                    <a:pt x="0" y="80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408" y="0"/>
                    <a:pt x="408" y="0"/>
                    <a:pt x="408" y="0"/>
                  </a:cubicBezTo>
                  <a:cubicBezTo>
                    <a:pt x="453" y="0"/>
                    <a:pt x="489" y="36"/>
                    <a:pt x="489" y="80"/>
                  </a:cubicBezTo>
                  <a:cubicBezTo>
                    <a:pt x="489" y="125"/>
                    <a:pt x="453" y="161"/>
                    <a:pt x="408" y="161"/>
                  </a:cubicBezTo>
                  <a:close/>
                  <a:moveTo>
                    <a:pt x="408" y="161"/>
                  </a:moveTo>
                  <a:cubicBezTo>
                    <a:pt x="408" y="161"/>
                    <a:pt x="408" y="161"/>
                    <a:pt x="408" y="16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88" name="文本框 87">
            <a:extLst>
              <a:ext uri="{FF2B5EF4-FFF2-40B4-BE49-F238E27FC236}">
                <a16:creationId xmlns:a16="http://schemas.microsoft.com/office/drawing/2014/main" xmlns="" id="{30B4585C-6433-4D85-837E-19C3020580E1}"/>
              </a:ext>
            </a:extLst>
          </p:cNvPr>
          <p:cNvSpPr txBox="1"/>
          <p:nvPr/>
        </p:nvSpPr>
        <p:spPr>
          <a:xfrm>
            <a:off x="1548534" y="3371200"/>
            <a:ext cx="4309263" cy="593713"/>
          </a:xfrm>
          <a:custGeom>
            <a:avLst/>
            <a:gdLst/>
            <a:ahLst/>
            <a:cxnLst/>
            <a:rect l="l" t="t" r="r" b="b"/>
            <a:pathLst>
              <a:path w="3231947" h="445285">
                <a:moveTo>
                  <a:pt x="1664894" y="337843"/>
                </a:moveTo>
                <a:cubicBezTo>
                  <a:pt x="1703070" y="337691"/>
                  <a:pt x="1732331" y="341669"/>
                  <a:pt x="1752676" y="349776"/>
                </a:cubicBezTo>
                <a:cubicBezTo>
                  <a:pt x="1773022" y="357884"/>
                  <a:pt x="1786372" y="367736"/>
                  <a:pt x="1792727" y="379333"/>
                </a:cubicBezTo>
                <a:cubicBezTo>
                  <a:pt x="1799082" y="390930"/>
                  <a:pt x="1800362" y="401887"/>
                  <a:pt x="1796567" y="412204"/>
                </a:cubicBezTo>
                <a:cubicBezTo>
                  <a:pt x="1792773" y="422521"/>
                  <a:pt x="1785823" y="429814"/>
                  <a:pt x="1775719" y="434081"/>
                </a:cubicBezTo>
                <a:cubicBezTo>
                  <a:pt x="1765615" y="438348"/>
                  <a:pt x="1754276" y="437206"/>
                  <a:pt x="1741704" y="430654"/>
                </a:cubicBezTo>
                <a:cubicBezTo>
                  <a:pt x="1737255" y="419138"/>
                  <a:pt x="1728321" y="405251"/>
                  <a:pt x="1714900" y="388992"/>
                </a:cubicBezTo>
                <a:cubicBezTo>
                  <a:pt x="1701479" y="372733"/>
                  <a:pt x="1684201" y="357359"/>
                  <a:pt x="1663065" y="342872"/>
                </a:cubicBezTo>
                <a:close/>
                <a:moveTo>
                  <a:pt x="2438324" y="312697"/>
                </a:moveTo>
                <a:lnTo>
                  <a:pt x="2513305" y="318183"/>
                </a:lnTo>
                <a:cubicBezTo>
                  <a:pt x="2512885" y="321374"/>
                  <a:pt x="2511552" y="323907"/>
                  <a:pt x="2509304" y="325784"/>
                </a:cubicBezTo>
                <a:cubicBezTo>
                  <a:pt x="2507056" y="327660"/>
                  <a:pt x="2503665" y="328937"/>
                  <a:pt x="2499131" y="329613"/>
                </a:cubicBezTo>
                <a:lnTo>
                  <a:pt x="2499131" y="373071"/>
                </a:lnTo>
                <a:cubicBezTo>
                  <a:pt x="2498874" y="375778"/>
                  <a:pt x="2499731" y="377684"/>
                  <a:pt x="2501703" y="378790"/>
                </a:cubicBezTo>
                <a:cubicBezTo>
                  <a:pt x="2503675" y="379895"/>
                  <a:pt x="2508304" y="380429"/>
                  <a:pt x="2515591" y="380391"/>
                </a:cubicBezTo>
                <a:lnTo>
                  <a:pt x="2568168" y="380391"/>
                </a:lnTo>
                <a:cubicBezTo>
                  <a:pt x="2576370" y="380400"/>
                  <a:pt x="2584085" y="380381"/>
                  <a:pt x="2591314" y="380334"/>
                </a:cubicBezTo>
                <a:cubicBezTo>
                  <a:pt x="2598544" y="380286"/>
                  <a:pt x="2604087" y="380152"/>
                  <a:pt x="2607945" y="379933"/>
                </a:cubicBezTo>
                <a:cubicBezTo>
                  <a:pt x="2611507" y="379752"/>
                  <a:pt x="2614327" y="379199"/>
                  <a:pt x="2616403" y="378275"/>
                </a:cubicBezTo>
                <a:cubicBezTo>
                  <a:pt x="2618480" y="377351"/>
                  <a:pt x="2620385" y="375768"/>
                  <a:pt x="2622118" y="373529"/>
                </a:cubicBezTo>
                <a:cubicBezTo>
                  <a:pt x="2625052" y="370117"/>
                  <a:pt x="2628443" y="364589"/>
                  <a:pt x="2632291" y="356946"/>
                </a:cubicBezTo>
                <a:cubicBezTo>
                  <a:pt x="2636139" y="349303"/>
                  <a:pt x="2640673" y="339430"/>
                  <a:pt x="2645892" y="327327"/>
                </a:cubicBezTo>
                <a:lnTo>
                  <a:pt x="2650663" y="327327"/>
                </a:lnTo>
                <a:lnTo>
                  <a:pt x="2652065" y="374901"/>
                </a:lnTo>
                <a:cubicBezTo>
                  <a:pt x="2660361" y="377807"/>
                  <a:pt x="2666057" y="381140"/>
                  <a:pt x="2669153" y="384899"/>
                </a:cubicBezTo>
                <a:cubicBezTo>
                  <a:pt x="2672248" y="388659"/>
                  <a:pt x="2673715" y="393245"/>
                  <a:pt x="2673553" y="398659"/>
                </a:cubicBezTo>
                <a:cubicBezTo>
                  <a:pt x="2673816" y="406989"/>
                  <a:pt x="2670694" y="413671"/>
                  <a:pt x="2664187" y="418703"/>
                </a:cubicBezTo>
                <a:cubicBezTo>
                  <a:pt x="2657679" y="423735"/>
                  <a:pt x="2646209" y="427372"/>
                  <a:pt x="2629775" y="429613"/>
                </a:cubicBezTo>
                <a:cubicBezTo>
                  <a:pt x="2613342" y="431854"/>
                  <a:pt x="2590368" y="432954"/>
                  <a:pt x="2560853" y="432912"/>
                </a:cubicBezTo>
                <a:lnTo>
                  <a:pt x="2504618" y="432912"/>
                </a:lnTo>
                <a:cubicBezTo>
                  <a:pt x="2478253" y="433359"/>
                  <a:pt x="2460460" y="430295"/>
                  <a:pt x="2451239" y="423720"/>
                </a:cubicBezTo>
                <a:cubicBezTo>
                  <a:pt x="2442019" y="417146"/>
                  <a:pt x="2437714" y="404377"/>
                  <a:pt x="2438324" y="385414"/>
                </a:cubicBezTo>
                <a:close/>
                <a:moveTo>
                  <a:pt x="1546479" y="312668"/>
                </a:moveTo>
                <a:lnTo>
                  <a:pt x="1546479" y="315413"/>
                </a:lnTo>
                <a:cubicBezTo>
                  <a:pt x="1546212" y="317644"/>
                  <a:pt x="1542745" y="320390"/>
                  <a:pt x="1536078" y="323650"/>
                </a:cubicBezTo>
                <a:cubicBezTo>
                  <a:pt x="1529410" y="326910"/>
                  <a:pt x="1521143" y="329656"/>
                  <a:pt x="1511275" y="331886"/>
                </a:cubicBezTo>
                <a:lnTo>
                  <a:pt x="1567053" y="356596"/>
                </a:lnTo>
                <a:cubicBezTo>
                  <a:pt x="1566234" y="358932"/>
                  <a:pt x="1564557" y="360781"/>
                  <a:pt x="1562024" y="362144"/>
                </a:cubicBezTo>
                <a:cubicBezTo>
                  <a:pt x="1559490" y="363507"/>
                  <a:pt x="1555528" y="364098"/>
                  <a:pt x="1550137" y="363917"/>
                </a:cubicBezTo>
                <a:cubicBezTo>
                  <a:pt x="1545184" y="368951"/>
                  <a:pt x="1539545" y="373984"/>
                  <a:pt x="1533220" y="379018"/>
                </a:cubicBezTo>
                <a:cubicBezTo>
                  <a:pt x="1539469" y="379294"/>
                  <a:pt x="1546746" y="379656"/>
                  <a:pt x="1555052" y="380104"/>
                </a:cubicBezTo>
                <a:cubicBezTo>
                  <a:pt x="1563357" y="380552"/>
                  <a:pt x="1569491" y="380800"/>
                  <a:pt x="1573454" y="380848"/>
                </a:cubicBezTo>
                <a:cubicBezTo>
                  <a:pt x="1576378" y="380819"/>
                  <a:pt x="1578416" y="380190"/>
                  <a:pt x="1579569" y="378960"/>
                </a:cubicBezTo>
                <a:cubicBezTo>
                  <a:pt x="1580721" y="377731"/>
                  <a:pt x="1581274" y="376072"/>
                  <a:pt x="1581226" y="373984"/>
                </a:cubicBezTo>
                <a:lnTo>
                  <a:pt x="1581226" y="312668"/>
                </a:lnTo>
                <a:close/>
                <a:moveTo>
                  <a:pt x="2665095" y="311782"/>
                </a:moveTo>
                <a:cubicBezTo>
                  <a:pt x="2699694" y="318456"/>
                  <a:pt x="2723794" y="328597"/>
                  <a:pt x="2737397" y="342207"/>
                </a:cubicBezTo>
                <a:cubicBezTo>
                  <a:pt x="2751000" y="355817"/>
                  <a:pt x="2757055" y="369202"/>
                  <a:pt x="2755563" y="382362"/>
                </a:cubicBezTo>
                <a:cubicBezTo>
                  <a:pt x="2754072" y="395522"/>
                  <a:pt x="2747983" y="404764"/>
                  <a:pt x="2737297" y="410087"/>
                </a:cubicBezTo>
                <a:cubicBezTo>
                  <a:pt x="2726611" y="415411"/>
                  <a:pt x="2714278" y="413122"/>
                  <a:pt x="2700299" y="403222"/>
                </a:cubicBezTo>
                <a:cubicBezTo>
                  <a:pt x="2699137" y="387125"/>
                  <a:pt x="2694946" y="371199"/>
                  <a:pt x="2687726" y="355445"/>
                </a:cubicBezTo>
                <a:cubicBezTo>
                  <a:pt x="2680506" y="339690"/>
                  <a:pt x="2671743" y="326051"/>
                  <a:pt x="2661437" y="314525"/>
                </a:cubicBezTo>
                <a:close/>
                <a:moveTo>
                  <a:pt x="2521991" y="299438"/>
                </a:moveTo>
                <a:cubicBezTo>
                  <a:pt x="2551962" y="301261"/>
                  <a:pt x="2572688" y="306930"/>
                  <a:pt x="2584171" y="316447"/>
                </a:cubicBezTo>
                <a:cubicBezTo>
                  <a:pt x="2595653" y="325964"/>
                  <a:pt x="2600492" y="335935"/>
                  <a:pt x="2598687" y="346360"/>
                </a:cubicBezTo>
                <a:cubicBezTo>
                  <a:pt x="2596882" y="356785"/>
                  <a:pt x="2591033" y="364271"/>
                  <a:pt x="2581141" y="368819"/>
                </a:cubicBezTo>
                <a:cubicBezTo>
                  <a:pt x="2571250" y="373366"/>
                  <a:pt x="2559915" y="371581"/>
                  <a:pt x="2547137" y="363465"/>
                </a:cubicBezTo>
                <a:cubicBezTo>
                  <a:pt x="2545566" y="352028"/>
                  <a:pt x="2542080" y="340822"/>
                  <a:pt x="2536679" y="329846"/>
                </a:cubicBezTo>
                <a:cubicBezTo>
                  <a:pt x="2531278" y="318870"/>
                  <a:pt x="2525163" y="309496"/>
                  <a:pt x="2518334" y="301724"/>
                </a:cubicBezTo>
                <a:close/>
                <a:moveTo>
                  <a:pt x="1082040" y="288436"/>
                </a:moveTo>
                <a:lnTo>
                  <a:pt x="1082040" y="332842"/>
                </a:lnTo>
                <a:lnTo>
                  <a:pt x="1216000" y="332842"/>
                </a:lnTo>
                <a:lnTo>
                  <a:pt x="1216000" y="288436"/>
                </a:lnTo>
                <a:close/>
                <a:moveTo>
                  <a:pt x="552221" y="269263"/>
                </a:moveTo>
                <a:cubicBezTo>
                  <a:pt x="550869" y="270425"/>
                  <a:pt x="549230" y="271415"/>
                  <a:pt x="547306" y="272234"/>
                </a:cubicBezTo>
                <a:cubicBezTo>
                  <a:pt x="545382" y="273053"/>
                  <a:pt x="543058" y="273587"/>
                  <a:pt x="540334" y="273835"/>
                </a:cubicBezTo>
                <a:cubicBezTo>
                  <a:pt x="539658" y="283236"/>
                  <a:pt x="538610" y="292780"/>
                  <a:pt x="537191" y="302467"/>
                </a:cubicBezTo>
                <a:cubicBezTo>
                  <a:pt x="535772" y="312154"/>
                  <a:pt x="533924" y="321812"/>
                  <a:pt x="531647" y="331442"/>
                </a:cubicBezTo>
                <a:cubicBezTo>
                  <a:pt x="534848" y="335109"/>
                  <a:pt x="538162" y="338518"/>
                  <a:pt x="541591" y="341668"/>
                </a:cubicBezTo>
                <a:cubicBezTo>
                  <a:pt x="545020" y="344818"/>
                  <a:pt x="548564" y="347648"/>
                  <a:pt x="552221" y="350158"/>
                </a:cubicBezTo>
                <a:close/>
                <a:moveTo>
                  <a:pt x="1546479" y="249117"/>
                </a:moveTo>
                <a:lnTo>
                  <a:pt x="1546479" y="299924"/>
                </a:lnTo>
                <a:lnTo>
                  <a:pt x="1680439" y="299924"/>
                </a:lnTo>
                <a:lnTo>
                  <a:pt x="1680439" y="249117"/>
                </a:lnTo>
                <a:close/>
                <a:moveTo>
                  <a:pt x="2468042" y="240888"/>
                </a:moveTo>
                <a:lnTo>
                  <a:pt x="2468042" y="279350"/>
                </a:lnTo>
                <a:lnTo>
                  <a:pt x="2623947" y="279350"/>
                </a:lnTo>
                <a:lnTo>
                  <a:pt x="2623947" y="240888"/>
                </a:lnTo>
                <a:close/>
                <a:moveTo>
                  <a:pt x="1082040" y="233115"/>
                </a:moveTo>
                <a:lnTo>
                  <a:pt x="1082040" y="275692"/>
                </a:lnTo>
                <a:lnTo>
                  <a:pt x="1216000" y="275692"/>
                </a:lnTo>
                <a:lnTo>
                  <a:pt x="1216000" y="233115"/>
                </a:lnTo>
                <a:close/>
                <a:moveTo>
                  <a:pt x="611657" y="233115"/>
                </a:moveTo>
                <a:lnTo>
                  <a:pt x="611657" y="297180"/>
                </a:lnTo>
                <a:lnTo>
                  <a:pt x="616231" y="297180"/>
                </a:lnTo>
                <a:lnTo>
                  <a:pt x="645961" y="254628"/>
                </a:lnTo>
                <a:cubicBezTo>
                  <a:pt x="646409" y="254980"/>
                  <a:pt x="650430" y="258506"/>
                  <a:pt x="658024" y="265205"/>
                </a:cubicBezTo>
                <a:cubicBezTo>
                  <a:pt x="665619" y="271904"/>
                  <a:pt x="674099" y="279664"/>
                  <a:pt x="683466" y="288483"/>
                </a:cubicBezTo>
                <a:lnTo>
                  <a:pt x="683466" y="233115"/>
                </a:lnTo>
                <a:lnTo>
                  <a:pt x="681179" y="233115"/>
                </a:lnTo>
                <a:close/>
                <a:moveTo>
                  <a:pt x="2468042" y="189681"/>
                </a:moveTo>
                <a:lnTo>
                  <a:pt x="2468042" y="228143"/>
                </a:lnTo>
                <a:lnTo>
                  <a:pt x="2623947" y="228143"/>
                </a:lnTo>
                <a:lnTo>
                  <a:pt x="2623947" y="189681"/>
                </a:lnTo>
                <a:close/>
                <a:moveTo>
                  <a:pt x="1240231" y="188338"/>
                </a:moveTo>
                <a:lnTo>
                  <a:pt x="1300125" y="234031"/>
                </a:lnTo>
                <a:cubicBezTo>
                  <a:pt x="1298781" y="235919"/>
                  <a:pt x="1296667" y="237751"/>
                  <a:pt x="1293781" y="239525"/>
                </a:cubicBezTo>
                <a:cubicBezTo>
                  <a:pt x="1290895" y="241299"/>
                  <a:pt x="1287066" y="242672"/>
                  <a:pt x="1282294" y="243645"/>
                </a:cubicBezTo>
                <a:lnTo>
                  <a:pt x="1282294" y="378074"/>
                </a:lnTo>
                <a:cubicBezTo>
                  <a:pt x="1282598" y="391176"/>
                  <a:pt x="1280922" y="402363"/>
                  <a:pt x="1277264" y="411637"/>
                </a:cubicBezTo>
                <a:cubicBezTo>
                  <a:pt x="1273607" y="420912"/>
                  <a:pt x="1266139" y="428306"/>
                  <a:pt x="1254862" y="433821"/>
                </a:cubicBezTo>
                <a:cubicBezTo>
                  <a:pt x="1243584" y="439335"/>
                  <a:pt x="1226668" y="443004"/>
                  <a:pt x="1204112" y="444827"/>
                </a:cubicBezTo>
                <a:cubicBezTo>
                  <a:pt x="1203731" y="435246"/>
                  <a:pt x="1202893" y="426977"/>
                  <a:pt x="1201598" y="420021"/>
                </a:cubicBezTo>
                <a:cubicBezTo>
                  <a:pt x="1200302" y="413064"/>
                  <a:pt x="1198093" y="407303"/>
                  <a:pt x="1194969" y="402736"/>
                </a:cubicBezTo>
                <a:cubicBezTo>
                  <a:pt x="1192025" y="398564"/>
                  <a:pt x="1187968" y="394793"/>
                  <a:pt x="1182796" y="391421"/>
                </a:cubicBezTo>
                <a:cubicBezTo>
                  <a:pt x="1177624" y="388049"/>
                  <a:pt x="1169794" y="385420"/>
                  <a:pt x="1159307" y="383534"/>
                </a:cubicBezTo>
                <a:lnTo>
                  <a:pt x="1159307" y="378101"/>
                </a:lnTo>
                <a:cubicBezTo>
                  <a:pt x="1159702" y="378129"/>
                  <a:pt x="1163077" y="378327"/>
                  <a:pt x="1169433" y="378695"/>
                </a:cubicBezTo>
                <a:cubicBezTo>
                  <a:pt x="1175789" y="379062"/>
                  <a:pt x="1182754" y="379430"/>
                  <a:pt x="1190329" y="379797"/>
                </a:cubicBezTo>
                <a:cubicBezTo>
                  <a:pt x="1197904" y="380165"/>
                  <a:pt x="1203717" y="380362"/>
                  <a:pt x="1207770" y="380391"/>
                </a:cubicBezTo>
                <a:cubicBezTo>
                  <a:pt x="1210913" y="380362"/>
                  <a:pt x="1213085" y="379618"/>
                  <a:pt x="1214285" y="378158"/>
                </a:cubicBezTo>
                <a:cubicBezTo>
                  <a:pt x="1215485" y="376698"/>
                  <a:pt x="1216057" y="374695"/>
                  <a:pt x="1216000" y="372148"/>
                </a:cubicBezTo>
                <a:lnTo>
                  <a:pt x="1216000" y="345586"/>
                </a:lnTo>
                <a:lnTo>
                  <a:pt x="1082040" y="345586"/>
                </a:lnTo>
                <a:lnTo>
                  <a:pt x="1082040" y="423310"/>
                </a:lnTo>
                <a:cubicBezTo>
                  <a:pt x="1081449" y="426987"/>
                  <a:pt x="1075658" y="431292"/>
                  <a:pt x="1064666" y="436226"/>
                </a:cubicBezTo>
                <a:cubicBezTo>
                  <a:pt x="1053675" y="441160"/>
                  <a:pt x="1041025" y="443865"/>
                  <a:pt x="1026719" y="444342"/>
                </a:cubicBezTo>
                <a:lnTo>
                  <a:pt x="1017118" y="444342"/>
                </a:lnTo>
                <a:lnTo>
                  <a:pt x="1017118" y="193829"/>
                </a:lnTo>
                <a:lnTo>
                  <a:pt x="1085698" y="220371"/>
                </a:lnTo>
                <a:lnTo>
                  <a:pt x="1211428" y="220371"/>
                </a:lnTo>
                <a:close/>
                <a:moveTo>
                  <a:pt x="816054" y="151314"/>
                </a:moveTo>
                <a:cubicBezTo>
                  <a:pt x="814706" y="153183"/>
                  <a:pt x="812813" y="154709"/>
                  <a:pt x="810375" y="155892"/>
                </a:cubicBezTo>
                <a:cubicBezTo>
                  <a:pt x="807937" y="157074"/>
                  <a:pt x="804782" y="157684"/>
                  <a:pt x="800910" y="157722"/>
                </a:cubicBezTo>
                <a:cubicBezTo>
                  <a:pt x="800243" y="182617"/>
                  <a:pt x="799064" y="205377"/>
                  <a:pt x="797370" y="226004"/>
                </a:cubicBezTo>
                <a:cubicBezTo>
                  <a:pt x="795676" y="246632"/>
                  <a:pt x="791985" y="265175"/>
                  <a:pt x="786295" y="281636"/>
                </a:cubicBezTo>
                <a:cubicBezTo>
                  <a:pt x="791785" y="281855"/>
                  <a:pt x="797025" y="282217"/>
                  <a:pt x="802015" y="282721"/>
                </a:cubicBezTo>
                <a:cubicBezTo>
                  <a:pt x="807005" y="283226"/>
                  <a:pt x="811685" y="283930"/>
                  <a:pt x="816054" y="284834"/>
                </a:cubicBezTo>
                <a:close/>
                <a:moveTo>
                  <a:pt x="543506" y="118815"/>
                </a:moveTo>
                <a:lnTo>
                  <a:pt x="543506" y="167793"/>
                </a:lnTo>
                <a:lnTo>
                  <a:pt x="597513" y="167793"/>
                </a:lnTo>
                <a:lnTo>
                  <a:pt x="597513" y="118815"/>
                </a:lnTo>
                <a:close/>
                <a:moveTo>
                  <a:pt x="1534592" y="100984"/>
                </a:moveTo>
                <a:lnTo>
                  <a:pt x="1534592" y="137617"/>
                </a:lnTo>
                <a:lnTo>
                  <a:pt x="1693697" y="137617"/>
                </a:lnTo>
                <a:lnTo>
                  <a:pt x="1693697" y="100984"/>
                </a:lnTo>
                <a:close/>
                <a:moveTo>
                  <a:pt x="2030578" y="58036"/>
                </a:moveTo>
                <a:cubicBezTo>
                  <a:pt x="2030044" y="73657"/>
                  <a:pt x="2029282" y="89507"/>
                  <a:pt x="2028292" y="105585"/>
                </a:cubicBezTo>
                <a:cubicBezTo>
                  <a:pt x="2036416" y="150171"/>
                  <a:pt x="2049085" y="188329"/>
                  <a:pt x="2066296" y="220056"/>
                </a:cubicBezTo>
                <a:cubicBezTo>
                  <a:pt x="2083508" y="251784"/>
                  <a:pt x="2104520" y="278397"/>
                  <a:pt x="2129333" y="299895"/>
                </a:cubicBezTo>
                <a:cubicBezTo>
                  <a:pt x="2156231" y="263776"/>
                  <a:pt x="2176043" y="223543"/>
                  <a:pt x="2188769" y="179194"/>
                </a:cubicBezTo>
                <a:lnTo>
                  <a:pt x="2161337" y="179194"/>
                </a:lnTo>
                <a:lnTo>
                  <a:pt x="2143506" y="199768"/>
                </a:lnTo>
                <a:lnTo>
                  <a:pt x="2086813" y="169136"/>
                </a:lnTo>
                <a:cubicBezTo>
                  <a:pt x="2088661" y="167297"/>
                  <a:pt x="2090794" y="165488"/>
                  <a:pt x="2093214" y="163706"/>
                </a:cubicBezTo>
                <a:cubicBezTo>
                  <a:pt x="2095633" y="161925"/>
                  <a:pt x="2098224" y="160230"/>
                  <a:pt x="2100986" y="158620"/>
                </a:cubicBezTo>
                <a:cubicBezTo>
                  <a:pt x="2106902" y="143971"/>
                  <a:pt x="2112902" y="127207"/>
                  <a:pt x="2118989" y="108328"/>
                </a:cubicBezTo>
                <a:cubicBezTo>
                  <a:pt x="2125075" y="89450"/>
                  <a:pt x="2130047" y="72686"/>
                  <a:pt x="2133905" y="58036"/>
                </a:cubicBezTo>
                <a:close/>
                <a:moveTo>
                  <a:pt x="543506" y="54350"/>
                </a:moveTo>
                <a:lnTo>
                  <a:pt x="543506" y="106071"/>
                </a:lnTo>
                <a:lnTo>
                  <a:pt x="597513" y="106071"/>
                </a:lnTo>
                <a:lnTo>
                  <a:pt x="597513" y="54350"/>
                </a:lnTo>
                <a:close/>
                <a:moveTo>
                  <a:pt x="1534592" y="52064"/>
                </a:moveTo>
                <a:lnTo>
                  <a:pt x="1534592" y="88240"/>
                </a:lnTo>
                <a:lnTo>
                  <a:pt x="1693697" y="88240"/>
                </a:lnTo>
                <a:lnTo>
                  <a:pt x="1693697" y="52064"/>
                </a:lnTo>
                <a:close/>
                <a:moveTo>
                  <a:pt x="243230" y="51207"/>
                </a:moveTo>
                <a:cubicBezTo>
                  <a:pt x="240487" y="54788"/>
                  <a:pt x="235458" y="56769"/>
                  <a:pt x="228143" y="57150"/>
                </a:cubicBezTo>
                <a:cubicBezTo>
                  <a:pt x="222123" y="73152"/>
                  <a:pt x="215417" y="88240"/>
                  <a:pt x="208026" y="102413"/>
                </a:cubicBezTo>
                <a:lnTo>
                  <a:pt x="243230" y="102413"/>
                </a:lnTo>
                <a:close/>
                <a:moveTo>
                  <a:pt x="3098444" y="37005"/>
                </a:moveTo>
                <a:lnTo>
                  <a:pt x="3190341" y="58036"/>
                </a:lnTo>
                <a:cubicBezTo>
                  <a:pt x="3189570" y="61017"/>
                  <a:pt x="3187798" y="63399"/>
                  <a:pt x="3185027" y="65180"/>
                </a:cubicBezTo>
                <a:cubicBezTo>
                  <a:pt x="3182255" y="66961"/>
                  <a:pt x="3177626" y="68085"/>
                  <a:pt x="3171139" y="68552"/>
                </a:cubicBezTo>
                <a:cubicBezTo>
                  <a:pt x="3161023" y="111967"/>
                  <a:pt x="3147079" y="153724"/>
                  <a:pt x="3129305" y="193825"/>
                </a:cubicBezTo>
                <a:cubicBezTo>
                  <a:pt x="3111532" y="233925"/>
                  <a:pt x="3087529" y="271110"/>
                  <a:pt x="3057296" y="305381"/>
                </a:cubicBezTo>
                <a:cubicBezTo>
                  <a:pt x="3083919" y="322926"/>
                  <a:pt x="3111941" y="338128"/>
                  <a:pt x="3141364" y="350987"/>
                </a:cubicBezTo>
                <a:cubicBezTo>
                  <a:pt x="3170787" y="363846"/>
                  <a:pt x="3200981" y="374704"/>
                  <a:pt x="3231947" y="383563"/>
                </a:cubicBezTo>
                <a:lnTo>
                  <a:pt x="3230118" y="389506"/>
                </a:lnTo>
                <a:cubicBezTo>
                  <a:pt x="3212897" y="390763"/>
                  <a:pt x="3197962" y="396021"/>
                  <a:pt x="3185312" y="405280"/>
                </a:cubicBezTo>
                <a:cubicBezTo>
                  <a:pt x="3172663" y="414538"/>
                  <a:pt x="3162757" y="427111"/>
                  <a:pt x="3155594" y="442999"/>
                </a:cubicBezTo>
                <a:cubicBezTo>
                  <a:pt x="3128362" y="431168"/>
                  <a:pt x="3102702" y="417452"/>
                  <a:pt x="3078613" y="401851"/>
                </a:cubicBezTo>
                <a:cubicBezTo>
                  <a:pt x="3054524" y="386249"/>
                  <a:pt x="3032179" y="368418"/>
                  <a:pt x="3011577" y="348358"/>
                </a:cubicBezTo>
                <a:cubicBezTo>
                  <a:pt x="2985411" y="369485"/>
                  <a:pt x="2954645" y="388268"/>
                  <a:pt x="2919279" y="404708"/>
                </a:cubicBezTo>
                <a:cubicBezTo>
                  <a:pt x="2883913" y="421148"/>
                  <a:pt x="2843203" y="434674"/>
                  <a:pt x="2797149" y="445285"/>
                </a:cubicBezTo>
                <a:lnTo>
                  <a:pt x="2793949" y="440255"/>
                </a:lnTo>
                <a:cubicBezTo>
                  <a:pt x="2834507" y="424168"/>
                  <a:pt x="2870092" y="405480"/>
                  <a:pt x="2900705" y="384191"/>
                </a:cubicBezTo>
                <a:cubicBezTo>
                  <a:pt x="2931319" y="362903"/>
                  <a:pt x="2957760" y="339528"/>
                  <a:pt x="2980030" y="314068"/>
                </a:cubicBezTo>
                <a:cubicBezTo>
                  <a:pt x="2953855" y="281997"/>
                  <a:pt x="2931681" y="244412"/>
                  <a:pt x="2913507" y="201311"/>
                </a:cubicBezTo>
                <a:cubicBezTo>
                  <a:pt x="2895333" y="158211"/>
                  <a:pt x="2881846" y="108623"/>
                  <a:pt x="2873045" y="52550"/>
                </a:cubicBezTo>
                <a:lnTo>
                  <a:pt x="2879903" y="49349"/>
                </a:lnTo>
                <a:cubicBezTo>
                  <a:pt x="2891361" y="97441"/>
                  <a:pt x="2908564" y="139789"/>
                  <a:pt x="2931509" y="176394"/>
                </a:cubicBezTo>
                <a:cubicBezTo>
                  <a:pt x="2954455" y="212998"/>
                  <a:pt x="2981601" y="244717"/>
                  <a:pt x="3012948" y="271549"/>
                </a:cubicBezTo>
                <a:cubicBezTo>
                  <a:pt x="3036684" y="235687"/>
                  <a:pt x="3055277" y="197911"/>
                  <a:pt x="3068727" y="158220"/>
                </a:cubicBezTo>
                <a:cubicBezTo>
                  <a:pt x="3082176" y="118529"/>
                  <a:pt x="3092082" y="78124"/>
                  <a:pt x="3098444" y="37005"/>
                </a:cubicBezTo>
                <a:close/>
                <a:moveTo>
                  <a:pt x="18745" y="20574"/>
                </a:moveTo>
                <a:cubicBezTo>
                  <a:pt x="56746" y="28311"/>
                  <a:pt x="83385" y="39640"/>
                  <a:pt x="98662" y="54561"/>
                </a:cubicBezTo>
                <a:cubicBezTo>
                  <a:pt x="113939" y="69483"/>
                  <a:pt x="120962" y="84096"/>
                  <a:pt x="119729" y="98400"/>
                </a:cubicBezTo>
                <a:cubicBezTo>
                  <a:pt x="118497" y="112705"/>
                  <a:pt x="112118" y="122801"/>
                  <a:pt x="100591" y="128688"/>
                </a:cubicBezTo>
                <a:cubicBezTo>
                  <a:pt x="89065" y="134575"/>
                  <a:pt x="75499" y="132353"/>
                  <a:pt x="59893" y="122021"/>
                </a:cubicBezTo>
                <a:cubicBezTo>
                  <a:pt x="56398" y="104196"/>
                  <a:pt x="50473" y="86647"/>
                  <a:pt x="42120" y="69374"/>
                </a:cubicBezTo>
                <a:cubicBezTo>
                  <a:pt x="33766" y="52101"/>
                  <a:pt x="24756" y="36596"/>
                  <a:pt x="15088" y="22860"/>
                </a:cubicBezTo>
                <a:close/>
                <a:moveTo>
                  <a:pt x="2159051" y="17345"/>
                </a:moveTo>
                <a:lnTo>
                  <a:pt x="2213458" y="67637"/>
                </a:lnTo>
                <a:cubicBezTo>
                  <a:pt x="2211619" y="69485"/>
                  <a:pt x="2209124" y="71047"/>
                  <a:pt x="2205971" y="72324"/>
                </a:cubicBezTo>
                <a:cubicBezTo>
                  <a:pt x="2202818" y="73600"/>
                  <a:pt x="2199065" y="74476"/>
                  <a:pt x="2194712" y="74953"/>
                </a:cubicBezTo>
                <a:cubicBezTo>
                  <a:pt x="2190426" y="87907"/>
                  <a:pt x="2185397" y="102918"/>
                  <a:pt x="2179625" y="119987"/>
                </a:cubicBezTo>
                <a:cubicBezTo>
                  <a:pt x="2173853" y="137056"/>
                  <a:pt x="2168366" y="152524"/>
                  <a:pt x="2163166" y="166393"/>
                </a:cubicBezTo>
                <a:lnTo>
                  <a:pt x="2185569" y="166393"/>
                </a:lnTo>
                <a:lnTo>
                  <a:pt x="2222144" y="131188"/>
                </a:lnTo>
                <a:lnTo>
                  <a:pt x="2280209" y="185138"/>
                </a:lnTo>
                <a:cubicBezTo>
                  <a:pt x="2278723" y="187814"/>
                  <a:pt x="2276437" y="189776"/>
                  <a:pt x="2273351" y="191024"/>
                </a:cubicBezTo>
                <a:cubicBezTo>
                  <a:pt x="2270265" y="192272"/>
                  <a:pt x="2265693" y="193205"/>
                  <a:pt x="2259635" y="193825"/>
                </a:cubicBezTo>
                <a:cubicBezTo>
                  <a:pt x="2250100" y="220152"/>
                  <a:pt x="2238308" y="244879"/>
                  <a:pt x="2224259" y="268005"/>
                </a:cubicBezTo>
                <a:cubicBezTo>
                  <a:pt x="2210209" y="291132"/>
                  <a:pt x="2193503" y="312430"/>
                  <a:pt x="2174138" y="331899"/>
                </a:cubicBezTo>
                <a:cubicBezTo>
                  <a:pt x="2193369" y="343491"/>
                  <a:pt x="2213886" y="353568"/>
                  <a:pt x="2235689" y="362131"/>
                </a:cubicBezTo>
                <a:cubicBezTo>
                  <a:pt x="2257492" y="370694"/>
                  <a:pt x="2280409" y="378143"/>
                  <a:pt x="2304440" y="384477"/>
                </a:cubicBezTo>
                <a:lnTo>
                  <a:pt x="2303069" y="389963"/>
                </a:lnTo>
                <a:cubicBezTo>
                  <a:pt x="2287200" y="391868"/>
                  <a:pt x="2273446" y="397431"/>
                  <a:pt x="2261807" y="406651"/>
                </a:cubicBezTo>
                <a:cubicBezTo>
                  <a:pt x="2250167" y="415871"/>
                  <a:pt x="2241213" y="428292"/>
                  <a:pt x="2234946" y="443913"/>
                </a:cubicBezTo>
                <a:cubicBezTo>
                  <a:pt x="2213248" y="434617"/>
                  <a:pt x="2193207" y="424177"/>
                  <a:pt x="2174824" y="412595"/>
                </a:cubicBezTo>
                <a:cubicBezTo>
                  <a:pt x="2156441" y="401012"/>
                  <a:pt x="2139601" y="387830"/>
                  <a:pt x="2124304" y="373047"/>
                </a:cubicBezTo>
                <a:cubicBezTo>
                  <a:pt x="2099453" y="390011"/>
                  <a:pt x="2070859" y="404546"/>
                  <a:pt x="2038522" y="416652"/>
                </a:cubicBezTo>
                <a:cubicBezTo>
                  <a:pt x="2006184" y="428759"/>
                  <a:pt x="1969703" y="438150"/>
                  <a:pt x="1929079" y="444827"/>
                </a:cubicBezTo>
                <a:lnTo>
                  <a:pt x="1926336" y="439798"/>
                </a:lnTo>
                <a:cubicBezTo>
                  <a:pt x="1961055" y="427892"/>
                  <a:pt x="1992430" y="413528"/>
                  <a:pt x="2020462" y="396707"/>
                </a:cubicBezTo>
                <a:cubicBezTo>
                  <a:pt x="2048494" y="379886"/>
                  <a:pt x="2073354" y="360722"/>
                  <a:pt x="2095043" y="339214"/>
                </a:cubicBezTo>
                <a:cubicBezTo>
                  <a:pt x="2077907" y="316307"/>
                  <a:pt x="2063486" y="289084"/>
                  <a:pt x="2051780" y="257547"/>
                </a:cubicBezTo>
                <a:cubicBezTo>
                  <a:pt x="2040074" y="226010"/>
                  <a:pt x="2031025" y="189072"/>
                  <a:pt x="2024634" y="146733"/>
                </a:cubicBezTo>
                <a:cubicBezTo>
                  <a:pt x="2020849" y="186286"/>
                  <a:pt x="2013483" y="224477"/>
                  <a:pt x="2002536" y="261304"/>
                </a:cubicBezTo>
                <a:cubicBezTo>
                  <a:pt x="1991589" y="298131"/>
                  <a:pt x="1975079" y="332190"/>
                  <a:pt x="1953006" y="363480"/>
                </a:cubicBezTo>
                <a:cubicBezTo>
                  <a:pt x="1930933" y="394770"/>
                  <a:pt x="1901317" y="421886"/>
                  <a:pt x="1864157" y="444827"/>
                </a:cubicBezTo>
                <a:lnTo>
                  <a:pt x="1860499" y="441627"/>
                </a:lnTo>
                <a:cubicBezTo>
                  <a:pt x="1889272" y="406267"/>
                  <a:pt x="1911076" y="367462"/>
                  <a:pt x="1925913" y="325210"/>
                </a:cubicBezTo>
                <a:cubicBezTo>
                  <a:pt x="1940749" y="282959"/>
                  <a:pt x="1950632" y="239107"/>
                  <a:pt x="1955563" y="193655"/>
                </a:cubicBezTo>
                <a:cubicBezTo>
                  <a:pt x="1960493" y="148203"/>
                  <a:pt x="1962486" y="102997"/>
                  <a:pt x="1961541" y="58036"/>
                </a:cubicBezTo>
                <a:lnTo>
                  <a:pt x="1885645" y="58036"/>
                </a:lnTo>
                <a:lnTo>
                  <a:pt x="1881531" y="45235"/>
                </a:lnTo>
                <a:lnTo>
                  <a:pt x="2131162" y="45235"/>
                </a:lnTo>
                <a:close/>
                <a:moveTo>
                  <a:pt x="243230" y="16888"/>
                </a:moveTo>
                <a:lnTo>
                  <a:pt x="322326" y="23289"/>
                </a:lnTo>
                <a:cubicBezTo>
                  <a:pt x="322212" y="26508"/>
                  <a:pt x="320954" y="29213"/>
                  <a:pt x="318554" y="31404"/>
                </a:cubicBezTo>
                <a:cubicBezTo>
                  <a:pt x="316154" y="33595"/>
                  <a:pt x="311925" y="35157"/>
                  <a:pt x="305867" y="36091"/>
                </a:cubicBezTo>
                <a:lnTo>
                  <a:pt x="305867" y="102413"/>
                </a:lnTo>
                <a:lnTo>
                  <a:pt x="331470" y="102413"/>
                </a:lnTo>
                <a:lnTo>
                  <a:pt x="362102" y="60351"/>
                </a:lnTo>
                <a:cubicBezTo>
                  <a:pt x="362406" y="60582"/>
                  <a:pt x="365660" y="63269"/>
                  <a:pt x="371864" y="68410"/>
                </a:cubicBezTo>
                <a:cubicBezTo>
                  <a:pt x="378069" y="73551"/>
                  <a:pt x="385404" y="79758"/>
                  <a:pt x="393869" y="87030"/>
                </a:cubicBezTo>
                <a:cubicBezTo>
                  <a:pt x="402334" y="94303"/>
                  <a:pt x="410110" y="101251"/>
                  <a:pt x="417195" y="107875"/>
                </a:cubicBezTo>
                <a:cubicBezTo>
                  <a:pt x="416473" y="110369"/>
                  <a:pt x="414945" y="112209"/>
                  <a:pt x="412610" y="113394"/>
                </a:cubicBezTo>
                <a:cubicBezTo>
                  <a:pt x="410276" y="114579"/>
                  <a:pt x="407351" y="115167"/>
                  <a:pt x="403835" y="115158"/>
                </a:cubicBezTo>
                <a:lnTo>
                  <a:pt x="305867" y="115158"/>
                </a:lnTo>
                <a:lnTo>
                  <a:pt x="305867" y="184709"/>
                </a:lnTo>
                <a:lnTo>
                  <a:pt x="343814" y="184709"/>
                </a:lnTo>
                <a:lnTo>
                  <a:pt x="374904" y="141697"/>
                </a:lnTo>
                <a:cubicBezTo>
                  <a:pt x="375214" y="141931"/>
                  <a:pt x="378531" y="144665"/>
                  <a:pt x="384852" y="149898"/>
                </a:cubicBezTo>
                <a:cubicBezTo>
                  <a:pt x="391174" y="155131"/>
                  <a:pt x="398639" y="161456"/>
                  <a:pt x="407247" y="168872"/>
                </a:cubicBezTo>
                <a:cubicBezTo>
                  <a:pt x="415854" y="176288"/>
                  <a:pt x="423743" y="183387"/>
                  <a:pt x="430911" y="190171"/>
                </a:cubicBezTo>
                <a:cubicBezTo>
                  <a:pt x="430177" y="192665"/>
                  <a:pt x="428673" y="194505"/>
                  <a:pt x="426396" y="195690"/>
                </a:cubicBezTo>
                <a:cubicBezTo>
                  <a:pt x="424120" y="196875"/>
                  <a:pt x="421357" y="197463"/>
                  <a:pt x="418109" y="197454"/>
                </a:cubicBezTo>
                <a:lnTo>
                  <a:pt x="336956" y="197454"/>
                </a:lnTo>
                <a:lnTo>
                  <a:pt x="336956" y="202028"/>
                </a:lnTo>
                <a:lnTo>
                  <a:pt x="336956" y="291690"/>
                </a:lnTo>
                <a:cubicBezTo>
                  <a:pt x="336852" y="294378"/>
                  <a:pt x="337290" y="296207"/>
                  <a:pt x="338271" y="297180"/>
                </a:cubicBezTo>
                <a:cubicBezTo>
                  <a:pt x="339252" y="298152"/>
                  <a:pt x="341405" y="298609"/>
                  <a:pt x="344729" y="298552"/>
                </a:cubicBezTo>
                <a:lnTo>
                  <a:pt x="359359" y="298552"/>
                </a:lnTo>
                <a:lnTo>
                  <a:pt x="371704" y="298552"/>
                </a:lnTo>
                <a:cubicBezTo>
                  <a:pt x="373694" y="298609"/>
                  <a:pt x="375313" y="298266"/>
                  <a:pt x="376561" y="297523"/>
                </a:cubicBezTo>
                <a:cubicBezTo>
                  <a:pt x="377809" y="296779"/>
                  <a:pt x="379085" y="295293"/>
                  <a:pt x="380390" y="293062"/>
                </a:cubicBezTo>
                <a:cubicBezTo>
                  <a:pt x="382486" y="289422"/>
                  <a:pt x="385267" y="282751"/>
                  <a:pt x="388734" y="273049"/>
                </a:cubicBezTo>
                <a:cubicBezTo>
                  <a:pt x="392201" y="263347"/>
                  <a:pt x="396126" y="251872"/>
                  <a:pt x="400507" y="238625"/>
                </a:cubicBezTo>
                <a:lnTo>
                  <a:pt x="405737" y="238625"/>
                </a:lnTo>
                <a:lnTo>
                  <a:pt x="407137" y="295807"/>
                </a:lnTo>
                <a:cubicBezTo>
                  <a:pt x="413585" y="298921"/>
                  <a:pt x="417833" y="302405"/>
                  <a:pt x="419881" y="306259"/>
                </a:cubicBezTo>
                <a:cubicBezTo>
                  <a:pt x="421929" y="310113"/>
                  <a:pt x="422862" y="314852"/>
                  <a:pt x="422681" y="320476"/>
                </a:cubicBezTo>
                <a:cubicBezTo>
                  <a:pt x="423014" y="331733"/>
                  <a:pt x="417756" y="340392"/>
                  <a:pt x="406906" y="346453"/>
                </a:cubicBezTo>
                <a:cubicBezTo>
                  <a:pt x="396055" y="352514"/>
                  <a:pt x="377616" y="355578"/>
                  <a:pt x="351587" y="355645"/>
                </a:cubicBezTo>
                <a:lnTo>
                  <a:pt x="325069" y="355645"/>
                </a:lnTo>
                <a:cubicBezTo>
                  <a:pt x="304905" y="355930"/>
                  <a:pt x="291855" y="352505"/>
                  <a:pt x="285921" y="345368"/>
                </a:cubicBezTo>
                <a:cubicBezTo>
                  <a:pt x="279987" y="338232"/>
                  <a:pt x="277339" y="325671"/>
                  <a:pt x="277978" y="307687"/>
                </a:cubicBezTo>
                <a:lnTo>
                  <a:pt x="277978" y="197454"/>
                </a:lnTo>
                <a:lnTo>
                  <a:pt x="261061" y="197454"/>
                </a:lnTo>
                <a:cubicBezTo>
                  <a:pt x="257670" y="236765"/>
                  <a:pt x="245935" y="269865"/>
                  <a:pt x="225857" y="296754"/>
                </a:cubicBezTo>
                <a:cubicBezTo>
                  <a:pt x="205778" y="323643"/>
                  <a:pt x="174384" y="344503"/>
                  <a:pt x="131674" y="359336"/>
                </a:cubicBezTo>
                <a:cubicBezTo>
                  <a:pt x="148333" y="366326"/>
                  <a:pt x="169650" y="371228"/>
                  <a:pt x="195624" y="374042"/>
                </a:cubicBezTo>
                <a:cubicBezTo>
                  <a:pt x="221599" y="376855"/>
                  <a:pt x="253774" y="378210"/>
                  <a:pt x="292151" y="378105"/>
                </a:cubicBezTo>
                <a:cubicBezTo>
                  <a:pt x="316520" y="378152"/>
                  <a:pt x="340019" y="377943"/>
                  <a:pt x="362645" y="377475"/>
                </a:cubicBezTo>
                <a:cubicBezTo>
                  <a:pt x="385272" y="377008"/>
                  <a:pt x="408942" y="375997"/>
                  <a:pt x="433654" y="374442"/>
                </a:cubicBezTo>
                <a:lnTo>
                  <a:pt x="433654" y="379475"/>
                </a:lnTo>
                <a:cubicBezTo>
                  <a:pt x="421300" y="382577"/>
                  <a:pt x="411661" y="389162"/>
                  <a:pt x="404736" y="399229"/>
                </a:cubicBezTo>
                <a:cubicBezTo>
                  <a:pt x="397812" y="409296"/>
                  <a:pt x="393659" y="420676"/>
                  <a:pt x="392278" y="433369"/>
                </a:cubicBezTo>
                <a:lnTo>
                  <a:pt x="271120" y="433369"/>
                </a:lnTo>
                <a:cubicBezTo>
                  <a:pt x="239308" y="433400"/>
                  <a:pt x="212914" y="430902"/>
                  <a:pt x="191939" y="425874"/>
                </a:cubicBezTo>
                <a:cubicBezTo>
                  <a:pt x="170965" y="420846"/>
                  <a:pt x="153343" y="413101"/>
                  <a:pt x="139073" y="402639"/>
                </a:cubicBezTo>
                <a:cubicBezTo>
                  <a:pt x="124804" y="392177"/>
                  <a:pt x="111822" y="378811"/>
                  <a:pt x="100127" y="362540"/>
                </a:cubicBezTo>
                <a:cubicBezTo>
                  <a:pt x="96717" y="357783"/>
                  <a:pt x="93593" y="355514"/>
                  <a:pt x="90754" y="355733"/>
                </a:cubicBezTo>
                <a:cubicBezTo>
                  <a:pt x="87916" y="355952"/>
                  <a:pt x="85249" y="358374"/>
                  <a:pt x="82753" y="362998"/>
                </a:cubicBezTo>
                <a:cubicBezTo>
                  <a:pt x="78857" y="370617"/>
                  <a:pt x="73619" y="380427"/>
                  <a:pt x="67037" y="392430"/>
                </a:cubicBezTo>
                <a:cubicBezTo>
                  <a:pt x="60455" y="404432"/>
                  <a:pt x="53959" y="416861"/>
                  <a:pt x="47549" y="429715"/>
                </a:cubicBezTo>
                <a:cubicBezTo>
                  <a:pt x="47958" y="431990"/>
                  <a:pt x="47711" y="433951"/>
                  <a:pt x="46806" y="435598"/>
                </a:cubicBezTo>
                <a:cubicBezTo>
                  <a:pt x="45901" y="437246"/>
                  <a:pt x="44625" y="438636"/>
                  <a:pt x="42977" y="439770"/>
                </a:cubicBezTo>
                <a:lnTo>
                  <a:pt x="2286" y="377189"/>
                </a:lnTo>
                <a:cubicBezTo>
                  <a:pt x="10420" y="373660"/>
                  <a:pt x="19069" y="369617"/>
                  <a:pt x="28232" y="365058"/>
                </a:cubicBezTo>
                <a:cubicBezTo>
                  <a:pt x="37395" y="360500"/>
                  <a:pt x="46272" y="356000"/>
                  <a:pt x="54864" y="351559"/>
                </a:cubicBezTo>
                <a:lnTo>
                  <a:pt x="54864" y="192453"/>
                </a:lnTo>
                <a:lnTo>
                  <a:pt x="2286" y="192453"/>
                </a:lnTo>
                <a:lnTo>
                  <a:pt x="0" y="179194"/>
                </a:lnTo>
                <a:lnTo>
                  <a:pt x="47549" y="179194"/>
                </a:lnTo>
                <a:lnTo>
                  <a:pt x="76352" y="141230"/>
                </a:lnTo>
                <a:lnTo>
                  <a:pt x="136703" y="189710"/>
                </a:lnTo>
                <a:cubicBezTo>
                  <a:pt x="134941" y="192006"/>
                  <a:pt x="132178" y="194045"/>
                  <a:pt x="128416" y="195827"/>
                </a:cubicBezTo>
                <a:cubicBezTo>
                  <a:pt x="124654" y="197608"/>
                  <a:pt x="119491" y="199076"/>
                  <a:pt x="112928" y="200228"/>
                </a:cubicBezTo>
                <a:lnTo>
                  <a:pt x="112928" y="349273"/>
                </a:lnTo>
                <a:cubicBezTo>
                  <a:pt x="116205" y="351482"/>
                  <a:pt x="119710" y="353464"/>
                  <a:pt x="123444" y="355216"/>
                </a:cubicBezTo>
                <a:cubicBezTo>
                  <a:pt x="151781" y="335296"/>
                  <a:pt x="171002" y="312147"/>
                  <a:pt x="181108" y="285767"/>
                </a:cubicBezTo>
                <a:cubicBezTo>
                  <a:pt x="191214" y="259388"/>
                  <a:pt x="196377" y="229950"/>
                  <a:pt x="196596" y="197454"/>
                </a:cubicBezTo>
                <a:lnTo>
                  <a:pt x="151790" y="197454"/>
                </a:lnTo>
                <a:lnTo>
                  <a:pt x="148133" y="184709"/>
                </a:lnTo>
                <a:lnTo>
                  <a:pt x="243230" y="184709"/>
                </a:lnTo>
                <a:lnTo>
                  <a:pt x="243230" y="115158"/>
                </a:lnTo>
                <a:lnTo>
                  <a:pt x="200711" y="115158"/>
                </a:lnTo>
                <a:cubicBezTo>
                  <a:pt x="192938" y="128217"/>
                  <a:pt x="184480" y="140191"/>
                  <a:pt x="175336" y="151077"/>
                </a:cubicBezTo>
                <a:cubicBezTo>
                  <a:pt x="166192" y="161964"/>
                  <a:pt x="156362" y="171649"/>
                  <a:pt x="145847" y="180133"/>
                </a:cubicBezTo>
                <a:lnTo>
                  <a:pt x="139903" y="176930"/>
                </a:lnTo>
                <a:cubicBezTo>
                  <a:pt x="147314" y="157038"/>
                  <a:pt x="153638" y="134039"/>
                  <a:pt x="158877" y="107934"/>
                </a:cubicBezTo>
                <a:cubicBezTo>
                  <a:pt x="164116" y="81830"/>
                  <a:pt x="167697" y="55291"/>
                  <a:pt x="169621" y="28318"/>
                </a:cubicBezTo>
                <a:lnTo>
                  <a:pt x="243230" y="45696"/>
                </a:lnTo>
                <a:close/>
                <a:moveTo>
                  <a:pt x="2942996" y="10487"/>
                </a:moveTo>
                <a:cubicBezTo>
                  <a:pt x="2983894" y="23881"/>
                  <a:pt x="3012226" y="40271"/>
                  <a:pt x="3027993" y="59658"/>
                </a:cubicBezTo>
                <a:cubicBezTo>
                  <a:pt x="3043759" y="79045"/>
                  <a:pt x="3050517" y="97192"/>
                  <a:pt x="3048267" y="114100"/>
                </a:cubicBezTo>
                <a:cubicBezTo>
                  <a:pt x="3046016" y="131008"/>
                  <a:pt x="3038316" y="142441"/>
                  <a:pt x="3025164" y="148397"/>
                </a:cubicBezTo>
                <a:cubicBezTo>
                  <a:pt x="3012012" y="154354"/>
                  <a:pt x="2996968" y="150599"/>
                  <a:pt x="2980030" y="137132"/>
                </a:cubicBezTo>
                <a:cubicBezTo>
                  <a:pt x="2977963" y="115177"/>
                  <a:pt x="2973181" y="93479"/>
                  <a:pt x="2965685" y="72038"/>
                </a:cubicBezTo>
                <a:cubicBezTo>
                  <a:pt x="2958189" y="50597"/>
                  <a:pt x="2949407" y="30842"/>
                  <a:pt x="2939339" y="12773"/>
                </a:cubicBezTo>
                <a:close/>
                <a:moveTo>
                  <a:pt x="1164793" y="9573"/>
                </a:moveTo>
                <a:lnTo>
                  <a:pt x="1239774" y="15517"/>
                </a:lnTo>
                <a:cubicBezTo>
                  <a:pt x="1239393" y="21536"/>
                  <a:pt x="1234669" y="25499"/>
                  <a:pt x="1225601" y="27404"/>
                </a:cubicBezTo>
                <a:lnTo>
                  <a:pt x="1225601" y="74038"/>
                </a:lnTo>
                <a:cubicBezTo>
                  <a:pt x="1238888" y="65628"/>
                  <a:pt x="1251518" y="56960"/>
                  <a:pt x="1263491" y="48035"/>
                </a:cubicBezTo>
                <a:cubicBezTo>
                  <a:pt x="1275464" y="39110"/>
                  <a:pt x="1285237" y="31014"/>
                  <a:pt x="1292809" y="23746"/>
                </a:cubicBezTo>
                <a:lnTo>
                  <a:pt x="1349502" y="75867"/>
                </a:lnTo>
                <a:cubicBezTo>
                  <a:pt x="1343558" y="80515"/>
                  <a:pt x="1333500" y="80363"/>
                  <a:pt x="1319327" y="75410"/>
                </a:cubicBezTo>
                <a:cubicBezTo>
                  <a:pt x="1306992" y="78220"/>
                  <a:pt x="1292685" y="81058"/>
                  <a:pt x="1276407" y="83925"/>
                </a:cubicBezTo>
                <a:cubicBezTo>
                  <a:pt x="1260129" y="86792"/>
                  <a:pt x="1243194" y="89288"/>
                  <a:pt x="1225601" y="91412"/>
                </a:cubicBezTo>
                <a:lnTo>
                  <a:pt x="1225601" y="125245"/>
                </a:lnTo>
                <a:cubicBezTo>
                  <a:pt x="1225458" y="128388"/>
                  <a:pt x="1226201" y="130559"/>
                  <a:pt x="1227830" y="131760"/>
                </a:cubicBezTo>
                <a:cubicBezTo>
                  <a:pt x="1229458" y="132960"/>
                  <a:pt x="1232830" y="133531"/>
                  <a:pt x="1237945" y="133474"/>
                </a:cubicBezTo>
                <a:lnTo>
                  <a:pt x="1270407" y="133474"/>
                </a:lnTo>
                <a:cubicBezTo>
                  <a:pt x="1275531" y="133484"/>
                  <a:pt x="1280370" y="133465"/>
                  <a:pt x="1284923" y="133417"/>
                </a:cubicBezTo>
                <a:cubicBezTo>
                  <a:pt x="1289475" y="133369"/>
                  <a:pt x="1293171" y="133236"/>
                  <a:pt x="1296010" y="133017"/>
                </a:cubicBezTo>
                <a:cubicBezTo>
                  <a:pt x="1298543" y="133017"/>
                  <a:pt x="1300906" y="132674"/>
                  <a:pt x="1303096" y="131988"/>
                </a:cubicBezTo>
                <a:cubicBezTo>
                  <a:pt x="1305287" y="131302"/>
                  <a:pt x="1307192" y="130274"/>
                  <a:pt x="1308811" y="128902"/>
                </a:cubicBezTo>
                <a:cubicBezTo>
                  <a:pt x="1311145" y="126302"/>
                  <a:pt x="1314021" y="121901"/>
                  <a:pt x="1317441" y="115700"/>
                </a:cubicBezTo>
                <a:cubicBezTo>
                  <a:pt x="1320860" y="109500"/>
                  <a:pt x="1324537" y="102013"/>
                  <a:pt x="1328471" y="93241"/>
                </a:cubicBezTo>
                <a:lnTo>
                  <a:pt x="1333043" y="93241"/>
                </a:lnTo>
                <a:lnTo>
                  <a:pt x="1334872" y="129359"/>
                </a:lnTo>
                <a:cubicBezTo>
                  <a:pt x="1342492" y="132684"/>
                  <a:pt x="1347711" y="136208"/>
                  <a:pt x="1350531" y="139932"/>
                </a:cubicBezTo>
                <a:cubicBezTo>
                  <a:pt x="1353350" y="143656"/>
                  <a:pt x="1354684" y="148209"/>
                  <a:pt x="1354531" y="153591"/>
                </a:cubicBezTo>
                <a:cubicBezTo>
                  <a:pt x="1355046" y="165640"/>
                  <a:pt x="1348416" y="174460"/>
                  <a:pt x="1334643" y="180051"/>
                </a:cubicBezTo>
                <a:cubicBezTo>
                  <a:pt x="1320870" y="185643"/>
                  <a:pt x="1296867" y="188405"/>
                  <a:pt x="1262634" y="188338"/>
                </a:cubicBezTo>
                <a:lnTo>
                  <a:pt x="1240231" y="188338"/>
                </a:lnTo>
                <a:lnTo>
                  <a:pt x="1222400" y="188338"/>
                </a:lnTo>
                <a:cubicBezTo>
                  <a:pt x="1198998" y="188700"/>
                  <a:pt x="1183396" y="185347"/>
                  <a:pt x="1175595" y="178280"/>
                </a:cubicBezTo>
                <a:cubicBezTo>
                  <a:pt x="1167794" y="171212"/>
                  <a:pt x="1164193" y="158258"/>
                  <a:pt x="1164793" y="139418"/>
                </a:cubicBezTo>
                <a:close/>
                <a:moveTo>
                  <a:pt x="1061466" y="9344"/>
                </a:moveTo>
                <a:lnTo>
                  <a:pt x="1141019" y="16251"/>
                </a:lnTo>
                <a:cubicBezTo>
                  <a:pt x="1140714" y="19515"/>
                  <a:pt x="1139381" y="22259"/>
                  <a:pt x="1137018" y="24480"/>
                </a:cubicBezTo>
                <a:cubicBezTo>
                  <a:pt x="1134656" y="26702"/>
                  <a:pt x="1130351" y="28286"/>
                  <a:pt x="1124103" y="29233"/>
                </a:cubicBezTo>
                <a:lnTo>
                  <a:pt x="1124103" y="185595"/>
                </a:lnTo>
                <a:cubicBezTo>
                  <a:pt x="1123493" y="187987"/>
                  <a:pt x="1117968" y="190865"/>
                  <a:pt x="1107529" y="194230"/>
                </a:cubicBezTo>
                <a:cubicBezTo>
                  <a:pt x="1097090" y="197595"/>
                  <a:pt x="1085393" y="199444"/>
                  <a:pt x="1072439" y="199778"/>
                </a:cubicBezTo>
                <a:lnTo>
                  <a:pt x="1061466" y="199778"/>
                </a:lnTo>
                <a:lnTo>
                  <a:pt x="1061466" y="140789"/>
                </a:lnTo>
                <a:cubicBezTo>
                  <a:pt x="1052112" y="147171"/>
                  <a:pt x="1041216" y="154181"/>
                  <a:pt x="1028776" y="161821"/>
                </a:cubicBezTo>
                <a:cubicBezTo>
                  <a:pt x="1016337" y="169460"/>
                  <a:pt x="1002239" y="177842"/>
                  <a:pt x="986485" y="186967"/>
                </a:cubicBezTo>
                <a:cubicBezTo>
                  <a:pt x="985314" y="190169"/>
                  <a:pt x="983656" y="192686"/>
                  <a:pt x="981513" y="194516"/>
                </a:cubicBezTo>
                <a:cubicBezTo>
                  <a:pt x="979370" y="196346"/>
                  <a:pt x="976913" y="197490"/>
                  <a:pt x="974141" y="197948"/>
                </a:cubicBezTo>
                <a:lnTo>
                  <a:pt x="938022" y="134389"/>
                </a:lnTo>
                <a:cubicBezTo>
                  <a:pt x="950138" y="133636"/>
                  <a:pt x="967169" y="132055"/>
                  <a:pt x="989114" y="129645"/>
                </a:cubicBezTo>
                <a:cubicBezTo>
                  <a:pt x="1011060" y="127235"/>
                  <a:pt x="1035177" y="124397"/>
                  <a:pt x="1061466" y="121130"/>
                </a:cubicBezTo>
                <a:lnTo>
                  <a:pt x="1061466" y="79982"/>
                </a:lnTo>
                <a:lnTo>
                  <a:pt x="955396" y="79982"/>
                </a:lnTo>
                <a:lnTo>
                  <a:pt x="951281" y="67180"/>
                </a:lnTo>
                <a:lnTo>
                  <a:pt x="1061466" y="67180"/>
                </a:lnTo>
                <a:close/>
                <a:moveTo>
                  <a:pt x="1717929" y="7773"/>
                </a:moveTo>
                <a:lnTo>
                  <a:pt x="1777822" y="52522"/>
                </a:lnTo>
                <a:cubicBezTo>
                  <a:pt x="1776479" y="54430"/>
                  <a:pt x="1774365" y="56338"/>
                  <a:pt x="1771479" y="58246"/>
                </a:cubicBezTo>
                <a:cubicBezTo>
                  <a:pt x="1768593" y="60154"/>
                  <a:pt x="1764763" y="61604"/>
                  <a:pt x="1759991" y="62596"/>
                </a:cubicBezTo>
                <a:lnTo>
                  <a:pt x="1759991" y="156771"/>
                </a:lnTo>
                <a:cubicBezTo>
                  <a:pt x="1759560" y="157944"/>
                  <a:pt x="1756308" y="159566"/>
                  <a:pt x="1750238" y="161637"/>
                </a:cubicBezTo>
                <a:cubicBezTo>
                  <a:pt x="1744167" y="163709"/>
                  <a:pt x="1736954" y="165602"/>
                  <a:pt x="1728597" y="167317"/>
                </a:cubicBezTo>
                <a:cubicBezTo>
                  <a:pt x="1720240" y="169033"/>
                  <a:pt x="1712417" y="169943"/>
                  <a:pt x="1705127" y="170047"/>
                </a:cubicBezTo>
                <a:lnTo>
                  <a:pt x="1693697" y="170047"/>
                </a:lnTo>
                <a:lnTo>
                  <a:pt x="1693697" y="150362"/>
                </a:lnTo>
                <a:lnTo>
                  <a:pt x="1614602" y="150362"/>
                </a:lnTo>
                <a:cubicBezTo>
                  <a:pt x="1625899" y="152117"/>
                  <a:pt x="1633531" y="155678"/>
                  <a:pt x="1637496" y="161044"/>
                </a:cubicBezTo>
                <a:cubicBezTo>
                  <a:pt x="1641461" y="166410"/>
                  <a:pt x="1642556" y="172209"/>
                  <a:pt x="1640781" y="178440"/>
                </a:cubicBezTo>
                <a:cubicBezTo>
                  <a:pt x="1639006" y="184671"/>
                  <a:pt x="1635156" y="189961"/>
                  <a:pt x="1629232" y="194310"/>
                </a:cubicBezTo>
                <a:lnTo>
                  <a:pt x="1746275" y="194310"/>
                </a:lnTo>
                <a:lnTo>
                  <a:pt x="1776451" y="154991"/>
                </a:lnTo>
                <a:cubicBezTo>
                  <a:pt x="1776750" y="155206"/>
                  <a:pt x="1779961" y="157723"/>
                  <a:pt x="1786086" y="162542"/>
                </a:cubicBezTo>
                <a:cubicBezTo>
                  <a:pt x="1792210" y="167362"/>
                  <a:pt x="1799452" y="173196"/>
                  <a:pt x="1807811" y="180045"/>
                </a:cubicBezTo>
                <a:cubicBezTo>
                  <a:pt x="1816171" y="186894"/>
                  <a:pt x="1823853" y="193470"/>
                  <a:pt x="1830858" y="199772"/>
                </a:cubicBezTo>
                <a:cubicBezTo>
                  <a:pt x="1830353" y="202266"/>
                  <a:pt x="1828962" y="204106"/>
                  <a:pt x="1826686" y="205291"/>
                </a:cubicBezTo>
                <a:cubicBezTo>
                  <a:pt x="1824409" y="206476"/>
                  <a:pt x="1821533" y="207064"/>
                  <a:pt x="1818056" y="207055"/>
                </a:cubicBezTo>
                <a:lnTo>
                  <a:pt x="1707871" y="207055"/>
                </a:lnTo>
                <a:lnTo>
                  <a:pt x="1765478" y="250058"/>
                </a:lnTo>
                <a:cubicBezTo>
                  <a:pt x="1764135" y="251745"/>
                  <a:pt x="1762020" y="253518"/>
                  <a:pt x="1759134" y="255376"/>
                </a:cubicBezTo>
                <a:cubicBezTo>
                  <a:pt x="1756248" y="257235"/>
                  <a:pt x="1752419" y="258665"/>
                  <a:pt x="1747647" y="259665"/>
                </a:cubicBezTo>
                <a:lnTo>
                  <a:pt x="1747647" y="315871"/>
                </a:lnTo>
                <a:cubicBezTo>
                  <a:pt x="1747201" y="317038"/>
                  <a:pt x="1743876" y="318619"/>
                  <a:pt x="1737673" y="320616"/>
                </a:cubicBezTo>
                <a:cubicBezTo>
                  <a:pt x="1731470" y="322613"/>
                  <a:pt x="1724149" y="324432"/>
                  <a:pt x="1715711" y="326073"/>
                </a:cubicBezTo>
                <a:cubicBezTo>
                  <a:pt x="1707272" y="327715"/>
                  <a:pt x="1699477" y="328585"/>
                  <a:pt x="1692326" y="328683"/>
                </a:cubicBezTo>
                <a:lnTo>
                  <a:pt x="1680439" y="328683"/>
                </a:lnTo>
                <a:lnTo>
                  <a:pt x="1680439" y="312668"/>
                </a:lnTo>
                <a:lnTo>
                  <a:pt x="1647520" y="312668"/>
                </a:lnTo>
                <a:lnTo>
                  <a:pt x="1647520" y="374899"/>
                </a:lnTo>
                <a:cubicBezTo>
                  <a:pt x="1647811" y="388465"/>
                  <a:pt x="1646112" y="400119"/>
                  <a:pt x="1642423" y="409859"/>
                </a:cubicBezTo>
                <a:cubicBezTo>
                  <a:pt x="1638735" y="419600"/>
                  <a:pt x="1631312" y="427361"/>
                  <a:pt x="1620156" y="433141"/>
                </a:cubicBezTo>
                <a:cubicBezTo>
                  <a:pt x="1609000" y="438922"/>
                  <a:pt x="1592366" y="442655"/>
                  <a:pt x="1570254" y="444342"/>
                </a:cubicBezTo>
                <a:cubicBezTo>
                  <a:pt x="1569891" y="434759"/>
                  <a:pt x="1569130" y="426517"/>
                  <a:pt x="1567967" y="419618"/>
                </a:cubicBezTo>
                <a:cubicBezTo>
                  <a:pt x="1566805" y="412718"/>
                  <a:pt x="1564672" y="407104"/>
                  <a:pt x="1561567" y="402774"/>
                </a:cubicBezTo>
                <a:cubicBezTo>
                  <a:pt x="1559071" y="398824"/>
                  <a:pt x="1555261" y="395189"/>
                  <a:pt x="1550137" y="391868"/>
                </a:cubicBezTo>
                <a:cubicBezTo>
                  <a:pt x="1545012" y="388547"/>
                  <a:pt x="1537087" y="385939"/>
                  <a:pt x="1526362" y="384045"/>
                </a:cubicBezTo>
                <a:cubicBezTo>
                  <a:pt x="1510570" y="395389"/>
                  <a:pt x="1492434" y="405476"/>
                  <a:pt x="1471955" y="414308"/>
                </a:cubicBezTo>
                <a:cubicBezTo>
                  <a:pt x="1451477" y="423139"/>
                  <a:pt x="1430141" y="429800"/>
                  <a:pt x="1407947" y="434292"/>
                </a:cubicBezTo>
                <a:lnTo>
                  <a:pt x="1405204" y="429268"/>
                </a:lnTo>
                <a:cubicBezTo>
                  <a:pt x="1422321" y="416735"/>
                  <a:pt x="1437923" y="401940"/>
                  <a:pt x="1452010" y="384883"/>
                </a:cubicBezTo>
                <a:cubicBezTo>
                  <a:pt x="1466098" y="367826"/>
                  <a:pt x="1477470" y="351075"/>
                  <a:pt x="1486129" y="334632"/>
                </a:cubicBezTo>
                <a:lnTo>
                  <a:pt x="1480185" y="334632"/>
                </a:lnTo>
                <a:lnTo>
                  <a:pt x="1480185" y="210258"/>
                </a:lnTo>
                <a:lnTo>
                  <a:pt x="1549679" y="236373"/>
                </a:lnTo>
                <a:lnTo>
                  <a:pt x="1675867" y="236373"/>
                </a:lnTo>
                <a:lnTo>
                  <a:pt x="1702384" y="207055"/>
                </a:lnTo>
                <a:lnTo>
                  <a:pt x="1402461" y="207055"/>
                </a:lnTo>
                <a:lnTo>
                  <a:pt x="1398804" y="194310"/>
                </a:lnTo>
                <a:lnTo>
                  <a:pt x="1592656" y="194310"/>
                </a:lnTo>
                <a:cubicBezTo>
                  <a:pt x="1590618" y="186795"/>
                  <a:pt x="1587265" y="179623"/>
                  <a:pt x="1582598" y="172794"/>
                </a:cubicBezTo>
                <a:cubicBezTo>
                  <a:pt x="1577931" y="165965"/>
                  <a:pt x="1573206" y="160624"/>
                  <a:pt x="1568425" y="156771"/>
                </a:cubicBezTo>
                <a:lnTo>
                  <a:pt x="1571168" y="154025"/>
                </a:lnTo>
                <a:cubicBezTo>
                  <a:pt x="1575064" y="153099"/>
                  <a:pt x="1578817" y="152317"/>
                  <a:pt x="1582426" y="151678"/>
                </a:cubicBezTo>
                <a:cubicBezTo>
                  <a:pt x="1586036" y="151039"/>
                  <a:pt x="1589446" y="150600"/>
                  <a:pt x="1592656" y="150362"/>
                </a:cubicBezTo>
                <a:lnTo>
                  <a:pt x="1534592" y="150362"/>
                </a:lnTo>
                <a:lnTo>
                  <a:pt x="1534592" y="162265"/>
                </a:lnTo>
                <a:cubicBezTo>
                  <a:pt x="1533925" y="165689"/>
                  <a:pt x="1527943" y="169713"/>
                  <a:pt x="1516647" y="174339"/>
                </a:cubicBezTo>
                <a:cubicBezTo>
                  <a:pt x="1505350" y="178965"/>
                  <a:pt x="1492739" y="181502"/>
                  <a:pt x="1478813" y="181950"/>
                </a:cubicBezTo>
                <a:lnTo>
                  <a:pt x="1469669" y="181950"/>
                </a:lnTo>
                <a:lnTo>
                  <a:pt x="1469669" y="13259"/>
                </a:lnTo>
                <a:lnTo>
                  <a:pt x="1538250" y="39320"/>
                </a:lnTo>
                <a:lnTo>
                  <a:pt x="1689125" y="39320"/>
                </a:lnTo>
                <a:close/>
                <a:moveTo>
                  <a:pt x="2530096" y="5939"/>
                </a:moveTo>
                <a:cubicBezTo>
                  <a:pt x="2540750" y="6453"/>
                  <a:pt x="2549450" y="8234"/>
                  <a:pt x="2556197" y="11284"/>
                </a:cubicBezTo>
                <a:cubicBezTo>
                  <a:pt x="2569690" y="17384"/>
                  <a:pt x="2577112" y="25390"/>
                  <a:pt x="2578464" y="35303"/>
                </a:cubicBezTo>
                <a:cubicBezTo>
                  <a:pt x="2579816" y="45216"/>
                  <a:pt x="2576841" y="53870"/>
                  <a:pt x="2569540" y="61265"/>
                </a:cubicBezTo>
                <a:lnTo>
                  <a:pt x="2644521" y="61265"/>
                </a:lnTo>
                <a:lnTo>
                  <a:pt x="2676068" y="22403"/>
                </a:lnTo>
                <a:cubicBezTo>
                  <a:pt x="2676373" y="22612"/>
                  <a:pt x="2679725" y="25090"/>
                  <a:pt x="2686126" y="29836"/>
                </a:cubicBezTo>
                <a:cubicBezTo>
                  <a:pt x="2692527" y="34582"/>
                  <a:pt x="2700147" y="40343"/>
                  <a:pt x="2708986" y="47119"/>
                </a:cubicBezTo>
                <a:cubicBezTo>
                  <a:pt x="2717825" y="53894"/>
                  <a:pt x="2726055" y="60430"/>
                  <a:pt x="2733675" y="66727"/>
                </a:cubicBezTo>
                <a:cubicBezTo>
                  <a:pt x="2732941" y="69221"/>
                  <a:pt x="2731437" y="71061"/>
                  <a:pt x="2729160" y="72246"/>
                </a:cubicBezTo>
                <a:cubicBezTo>
                  <a:pt x="2726884" y="73431"/>
                  <a:pt x="2724121" y="74019"/>
                  <a:pt x="2720873" y="74010"/>
                </a:cubicBezTo>
                <a:lnTo>
                  <a:pt x="2612517" y="74010"/>
                </a:lnTo>
                <a:lnTo>
                  <a:pt x="2669210" y="89111"/>
                </a:lnTo>
                <a:cubicBezTo>
                  <a:pt x="2668534" y="91923"/>
                  <a:pt x="2666800" y="94192"/>
                  <a:pt x="2664009" y="95918"/>
                </a:cubicBezTo>
                <a:cubicBezTo>
                  <a:pt x="2661218" y="97644"/>
                  <a:pt x="2657313" y="98425"/>
                  <a:pt x="2652293" y="98263"/>
                </a:cubicBezTo>
                <a:cubicBezTo>
                  <a:pt x="2644350" y="103688"/>
                  <a:pt x="2635091" y="109771"/>
                  <a:pt x="2624518" y="116511"/>
                </a:cubicBezTo>
                <a:cubicBezTo>
                  <a:pt x="2613946" y="123252"/>
                  <a:pt x="2603087" y="129678"/>
                  <a:pt x="2591943" y="135789"/>
                </a:cubicBezTo>
                <a:lnTo>
                  <a:pt x="2671496" y="135789"/>
                </a:lnTo>
                <a:lnTo>
                  <a:pt x="2703042" y="96927"/>
                </a:lnTo>
                <a:cubicBezTo>
                  <a:pt x="2703347" y="97136"/>
                  <a:pt x="2706700" y="99613"/>
                  <a:pt x="2713101" y="104360"/>
                </a:cubicBezTo>
                <a:cubicBezTo>
                  <a:pt x="2719502" y="109106"/>
                  <a:pt x="2727122" y="114867"/>
                  <a:pt x="2735961" y="121642"/>
                </a:cubicBezTo>
                <a:cubicBezTo>
                  <a:pt x="2744800" y="128418"/>
                  <a:pt x="2753030" y="134954"/>
                  <a:pt x="2760650" y="141251"/>
                </a:cubicBezTo>
                <a:cubicBezTo>
                  <a:pt x="2759926" y="143745"/>
                  <a:pt x="2758402" y="145584"/>
                  <a:pt x="2756078" y="146769"/>
                </a:cubicBezTo>
                <a:cubicBezTo>
                  <a:pt x="2753754" y="147955"/>
                  <a:pt x="2750858" y="148543"/>
                  <a:pt x="2747391" y="148533"/>
                </a:cubicBezTo>
                <a:lnTo>
                  <a:pt x="2651379" y="148533"/>
                </a:lnTo>
                <a:lnTo>
                  <a:pt x="2707157" y="190156"/>
                </a:lnTo>
                <a:cubicBezTo>
                  <a:pt x="2705795" y="192033"/>
                  <a:pt x="2703605" y="193882"/>
                  <a:pt x="2700585" y="195702"/>
                </a:cubicBezTo>
                <a:cubicBezTo>
                  <a:pt x="2697566" y="197522"/>
                  <a:pt x="2693660" y="199028"/>
                  <a:pt x="2688869" y="200219"/>
                </a:cubicBezTo>
                <a:lnTo>
                  <a:pt x="2688869" y="293468"/>
                </a:lnTo>
                <a:cubicBezTo>
                  <a:pt x="2688463" y="294824"/>
                  <a:pt x="2685364" y="296792"/>
                  <a:pt x="2679573" y="299369"/>
                </a:cubicBezTo>
                <a:cubicBezTo>
                  <a:pt x="2673782" y="301947"/>
                  <a:pt x="2666822" y="304322"/>
                  <a:pt x="2658694" y="306492"/>
                </a:cubicBezTo>
                <a:cubicBezTo>
                  <a:pt x="2650566" y="308663"/>
                  <a:pt x="2642794" y="309816"/>
                  <a:pt x="2635377" y="309952"/>
                </a:cubicBezTo>
                <a:lnTo>
                  <a:pt x="2623947" y="309952"/>
                </a:lnTo>
                <a:lnTo>
                  <a:pt x="2623947" y="292094"/>
                </a:lnTo>
                <a:lnTo>
                  <a:pt x="2468042" y="292094"/>
                </a:lnTo>
                <a:lnTo>
                  <a:pt x="2468042" y="296673"/>
                </a:lnTo>
                <a:cubicBezTo>
                  <a:pt x="2467384" y="299878"/>
                  <a:pt x="2461498" y="303769"/>
                  <a:pt x="2450382" y="308345"/>
                </a:cubicBezTo>
                <a:cubicBezTo>
                  <a:pt x="2439267" y="312922"/>
                  <a:pt x="2426865" y="315439"/>
                  <a:pt x="2413178" y="315897"/>
                </a:cubicBezTo>
                <a:lnTo>
                  <a:pt x="2404034" y="315897"/>
                </a:lnTo>
                <a:cubicBezTo>
                  <a:pt x="2413902" y="343110"/>
                  <a:pt x="2415997" y="365722"/>
                  <a:pt x="2410320" y="383734"/>
                </a:cubicBezTo>
                <a:cubicBezTo>
                  <a:pt x="2404643" y="401746"/>
                  <a:pt x="2395080" y="413728"/>
                  <a:pt x="2381631" y="419681"/>
                </a:cubicBezTo>
                <a:cubicBezTo>
                  <a:pt x="2372030" y="423739"/>
                  <a:pt x="2362657" y="424082"/>
                  <a:pt x="2353513" y="420710"/>
                </a:cubicBezTo>
                <a:cubicBezTo>
                  <a:pt x="2344369" y="417338"/>
                  <a:pt x="2338197" y="410594"/>
                  <a:pt x="2334996" y="400479"/>
                </a:cubicBezTo>
                <a:cubicBezTo>
                  <a:pt x="2332958" y="390849"/>
                  <a:pt x="2334292" y="382677"/>
                  <a:pt x="2338997" y="375962"/>
                </a:cubicBezTo>
                <a:cubicBezTo>
                  <a:pt x="2343702" y="369246"/>
                  <a:pt x="2350294" y="364160"/>
                  <a:pt x="2358771" y="360703"/>
                </a:cubicBezTo>
                <a:cubicBezTo>
                  <a:pt x="2368153" y="357112"/>
                  <a:pt x="2376707" y="350920"/>
                  <a:pt x="2384431" y="342129"/>
                </a:cubicBezTo>
                <a:cubicBezTo>
                  <a:pt x="2392156" y="333337"/>
                  <a:pt x="2396252" y="322917"/>
                  <a:pt x="2396718" y="310868"/>
                </a:cubicBezTo>
                <a:lnTo>
                  <a:pt x="2402205" y="310868"/>
                </a:lnTo>
                <a:lnTo>
                  <a:pt x="2404034" y="315440"/>
                </a:lnTo>
                <a:lnTo>
                  <a:pt x="2404034" y="151282"/>
                </a:lnTo>
                <a:lnTo>
                  <a:pt x="2471242" y="176937"/>
                </a:lnTo>
                <a:lnTo>
                  <a:pt x="2619375" y="176937"/>
                </a:lnTo>
                <a:lnTo>
                  <a:pt x="2645435" y="148533"/>
                </a:lnTo>
                <a:lnTo>
                  <a:pt x="2340483" y="148533"/>
                </a:lnTo>
                <a:lnTo>
                  <a:pt x="2336825" y="135789"/>
                </a:lnTo>
                <a:lnTo>
                  <a:pt x="2473071" y="135789"/>
                </a:lnTo>
                <a:cubicBezTo>
                  <a:pt x="2471223" y="135093"/>
                  <a:pt x="2469318" y="134198"/>
                  <a:pt x="2467356" y="133103"/>
                </a:cubicBezTo>
                <a:cubicBezTo>
                  <a:pt x="2465394" y="132007"/>
                  <a:pt x="2463489" y="130769"/>
                  <a:pt x="2461641" y="129388"/>
                </a:cubicBezTo>
                <a:cubicBezTo>
                  <a:pt x="2461212" y="119349"/>
                  <a:pt x="2459098" y="109594"/>
                  <a:pt x="2455297" y="100124"/>
                </a:cubicBezTo>
                <a:cubicBezTo>
                  <a:pt x="2451497" y="90653"/>
                  <a:pt x="2447211" y="82720"/>
                  <a:pt x="2442439" y="76324"/>
                </a:cubicBezTo>
                <a:lnTo>
                  <a:pt x="2445639" y="74038"/>
                </a:lnTo>
                <a:cubicBezTo>
                  <a:pt x="2475064" y="74724"/>
                  <a:pt x="2495209" y="79245"/>
                  <a:pt x="2506074" y="87603"/>
                </a:cubicBezTo>
                <a:cubicBezTo>
                  <a:pt x="2516940" y="95960"/>
                  <a:pt x="2521201" y="104954"/>
                  <a:pt x="2518859" y="114585"/>
                </a:cubicBezTo>
                <a:cubicBezTo>
                  <a:pt x="2516516" y="124216"/>
                  <a:pt x="2510245" y="131284"/>
                  <a:pt x="2500046" y="135789"/>
                </a:cubicBezTo>
                <a:lnTo>
                  <a:pt x="2576398" y="135789"/>
                </a:lnTo>
                <a:cubicBezTo>
                  <a:pt x="2578503" y="126379"/>
                  <a:pt x="2580580" y="116139"/>
                  <a:pt x="2582627" y="105071"/>
                </a:cubicBezTo>
                <a:cubicBezTo>
                  <a:pt x="2584676" y="94002"/>
                  <a:pt x="2586409" y="83648"/>
                  <a:pt x="2587828" y="74010"/>
                </a:cubicBezTo>
                <a:lnTo>
                  <a:pt x="2369286" y="74010"/>
                </a:lnTo>
                <a:lnTo>
                  <a:pt x="2365629" y="61265"/>
                </a:lnTo>
                <a:lnTo>
                  <a:pt x="2525649" y="61265"/>
                </a:lnTo>
                <a:cubicBezTo>
                  <a:pt x="2522230" y="51255"/>
                  <a:pt x="2517181" y="41786"/>
                  <a:pt x="2510504" y="32858"/>
                </a:cubicBezTo>
                <a:cubicBezTo>
                  <a:pt x="2503827" y="23930"/>
                  <a:pt x="2496836" y="16626"/>
                  <a:pt x="2489530" y="10945"/>
                </a:cubicBezTo>
                <a:lnTo>
                  <a:pt x="2492273" y="8201"/>
                </a:lnTo>
                <a:cubicBezTo>
                  <a:pt x="2506835" y="6179"/>
                  <a:pt x="2519442" y="5425"/>
                  <a:pt x="2530096" y="5939"/>
                </a:cubicBezTo>
                <a:close/>
                <a:moveTo>
                  <a:pt x="842999" y="0"/>
                </a:moveTo>
                <a:cubicBezTo>
                  <a:pt x="843304" y="229"/>
                  <a:pt x="846604" y="2870"/>
                  <a:pt x="852898" y="7924"/>
                </a:cubicBezTo>
                <a:cubicBezTo>
                  <a:pt x="859193" y="12978"/>
                  <a:pt x="866656" y="19072"/>
                  <a:pt x="875288" y="26206"/>
                </a:cubicBezTo>
                <a:cubicBezTo>
                  <a:pt x="883919" y="33341"/>
                  <a:pt x="891893" y="40143"/>
                  <a:pt x="899208" y="46612"/>
                </a:cubicBezTo>
                <a:cubicBezTo>
                  <a:pt x="898474" y="49106"/>
                  <a:pt x="896969" y="50946"/>
                  <a:pt x="894693" y="52131"/>
                </a:cubicBezTo>
                <a:cubicBezTo>
                  <a:pt x="892416" y="53316"/>
                  <a:pt x="889654" y="53904"/>
                  <a:pt x="886406" y="53895"/>
                </a:cubicBezTo>
                <a:lnTo>
                  <a:pt x="815139" y="53895"/>
                </a:lnTo>
                <a:cubicBezTo>
                  <a:pt x="807428" y="63895"/>
                  <a:pt x="798945" y="73868"/>
                  <a:pt x="789690" y="83812"/>
                </a:cubicBezTo>
                <a:cubicBezTo>
                  <a:pt x="780435" y="93757"/>
                  <a:pt x="771380" y="102700"/>
                  <a:pt x="762525" y="110643"/>
                </a:cubicBezTo>
                <a:lnTo>
                  <a:pt x="811937" y="110643"/>
                </a:lnTo>
                <a:lnTo>
                  <a:pt x="835236" y="85929"/>
                </a:lnTo>
                <a:lnTo>
                  <a:pt x="883206" y="122022"/>
                </a:lnTo>
                <a:cubicBezTo>
                  <a:pt x="881834" y="123657"/>
                  <a:pt x="879891" y="125179"/>
                  <a:pt x="877376" y="126589"/>
                </a:cubicBezTo>
                <a:cubicBezTo>
                  <a:pt x="874862" y="127998"/>
                  <a:pt x="871776" y="129065"/>
                  <a:pt x="868118" y="129790"/>
                </a:cubicBezTo>
                <a:lnTo>
                  <a:pt x="868118" y="281636"/>
                </a:lnTo>
                <a:cubicBezTo>
                  <a:pt x="867709" y="282892"/>
                  <a:pt x="865216" y="284606"/>
                  <a:pt x="860640" y="286776"/>
                </a:cubicBezTo>
                <a:cubicBezTo>
                  <a:pt x="856063" y="288946"/>
                  <a:pt x="850488" y="290888"/>
                  <a:pt x="843915" y="292602"/>
                </a:cubicBezTo>
                <a:cubicBezTo>
                  <a:pt x="859843" y="299667"/>
                  <a:pt x="870592" y="308153"/>
                  <a:pt x="876162" y="318061"/>
                </a:cubicBezTo>
                <a:cubicBezTo>
                  <a:pt x="881731" y="327968"/>
                  <a:pt x="883251" y="337340"/>
                  <a:pt x="880720" y="346176"/>
                </a:cubicBezTo>
                <a:cubicBezTo>
                  <a:pt x="878188" y="355013"/>
                  <a:pt x="872735" y="361357"/>
                  <a:pt x="864360" y="365208"/>
                </a:cubicBezTo>
                <a:cubicBezTo>
                  <a:pt x="855986" y="369060"/>
                  <a:pt x="845818" y="368463"/>
                  <a:pt x="833857" y="363417"/>
                </a:cubicBezTo>
                <a:cubicBezTo>
                  <a:pt x="828121" y="351319"/>
                  <a:pt x="820497" y="339168"/>
                  <a:pt x="810985" y="326962"/>
                </a:cubicBezTo>
                <a:cubicBezTo>
                  <a:pt x="801473" y="314757"/>
                  <a:pt x="791569" y="303763"/>
                  <a:pt x="781271" y="293979"/>
                </a:cubicBezTo>
                <a:cubicBezTo>
                  <a:pt x="773410" y="311764"/>
                  <a:pt x="760342" y="327102"/>
                  <a:pt x="742069" y="339993"/>
                </a:cubicBezTo>
                <a:cubicBezTo>
                  <a:pt x="723796" y="352884"/>
                  <a:pt x="698163" y="363435"/>
                  <a:pt x="665171" y="371647"/>
                </a:cubicBezTo>
                <a:lnTo>
                  <a:pt x="661055" y="364332"/>
                </a:lnTo>
                <a:cubicBezTo>
                  <a:pt x="690487" y="350388"/>
                  <a:pt x="711384" y="333322"/>
                  <a:pt x="723747" y="313135"/>
                </a:cubicBezTo>
                <a:lnTo>
                  <a:pt x="731674" y="286631"/>
                </a:lnTo>
                <a:lnTo>
                  <a:pt x="732787" y="285746"/>
                </a:lnTo>
                <a:lnTo>
                  <a:pt x="732787" y="282912"/>
                </a:lnTo>
                <a:lnTo>
                  <a:pt x="745898" y="239079"/>
                </a:lnTo>
                <a:cubicBezTo>
                  <a:pt x="748303" y="209895"/>
                  <a:pt x="749286" y="174838"/>
                  <a:pt x="748846" y="133905"/>
                </a:cubicBezTo>
                <a:lnTo>
                  <a:pt x="816054" y="147168"/>
                </a:lnTo>
                <a:lnTo>
                  <a:pt x="816054" y="123387"/>
                </a:lnTo>
                <a:lnTo>
                  <a:pt x="732787" y="123387"/>
                </a:lnTo>
                <a:lnTo>
                  <a:pt x="732787" y="282912"/>
                </a:lnTo>
                <a:lnTo>
                  <a:pt x="731674" y="286631"/>
                </a:lnTo>
                <a:lnTo>
                  <a:pt x="721941" y="294372"/>
                </a:lnTo>
                <a:cubicBezTo>
                  <a:pt x="715015" y="297789"/>
                  <a:pt x="706604" y="300090"/>
                  <a:pt x="696710" y="301277"/>
                </a:cubicBezTo>
                <a:lnTo>
                  <a:pt x="698080" y="302642"/>
                </a:lnTo>
                <a:cubicBezTo>
                  <a:pt x="697347" y="305136"/>
                  <a:pt x="695844" y="306976"/>
                  <a:pt x="693570" y="308161"/>
                </a:cubicBezTo>
                <a:cubicBezTo>
                  <a:pt x="691296" y="309346"/>
                  <a:pt x="688537" y="309934"/>
                  <a:pt x="685293" y="309925"/>
                </a:cubicBezTo>
                <a:lnTo>
                  <a:pt x="611657" y="309925"/>
                </a:lnTo>
                <a:lnTo>
                  <a:pt x="611657" y="372161"/>
                </a:lnTo>
                <a:cubicBezTo>
                  <a:pt x="624183" y="374171"/>
                  <a:pt x="637994" y="375523"/>
                  <a:pt x="653091" y="376219"/>
                </a:cubicBezTo>
                <a:cubicBezTo>
                  <a:pt x="668188" y="376914"/>
                  <a:pt x="684857" y="377238"/>
                  <a:pt x="703097" y="377190"/>
                </a:cubicBezTo>
                <a:cubicBezTo>
                  <a:pt x="714170" y="377194"/>
                  <a:pt x="728286" y="377187"/>
                  <a:pt x="745445" y="377169"/>
                </a:cubicBezTo>
                <a:cubicBezTo>
                  <a:pt x="762605" y="377151"/>
                  <a:pt x="780836" y="377101"/>
                  <a:pt x="800138" y="377019"/>
                </a:cubicBezTo>
                <a:cubicBezTo>
                  <a:pt x="819440" y="376937"/>
                  <a:pt x="837843" y="376801"/>
                  <a:pt x="855345" y="376612"/>
                </a:cubicBezTo>
                <a:cubicBezTo>
                  <a:pt x="872847" y="376422"/>
                  <a:pt x="887478" y="376158"/>
                  <a:pt x="899236" y="375819"/>
                </a:cubicBezTo>
                <a:lnTo>
                  <a:pt x="899208" y="381277"/>
                </a:lnTo>
                <a:cubicBezTo>
                  <a:pt x="887349" y="384601"/>
                  <a:pt x="878492" y="391325"/>
                  <a:pt x="872638" y="401447"/>
                </a:cubicBezTo>
                <a:cubicBezTo>
                  <a:pt x="866784" y="411569"/>
                  <a:pt x="863763" y="422972"/>
                  <a:pt x="863575" y="435655"/>
                </a:cubicBezTo>
                <a:lnTo>
                  <a:pt x="701726" y="435655"/>
                </a:lnTo>
                <a:cubicBezTo>
                  <a:pt x="655501" y="436293"/>
                  <a:pt x="618334" y="430677"/>
                  <a:pt x="590226" y="418808"/>
                </a:cubicBezTo>
                <a:cubicBezTo>
                  <a:pt x="562118" y="406939"/>
                  <a:pt x="540610" y="384987"/>
                  <a:pt x="525704" y="352952"/>
                </a:cubicBezTo>
                <a:cubicBezTo>
                  <a:pt x="520103" y="370466"/>
                  <a:pt x="512331" y="386975"/>
                  <a:pt x="502387" y="402480"/>
                </a:cubicBezTo>
                <a:cubicBezTo>
                  <a:pt x="492442" y="417985"/>
                  <a:pt x="479641" y="431634"/>
                  <a:pt x="463982" y="443427"/>
                </a:cubicBezTo>
                <a:lnTo>
                  <a:pt x="460324" y="438855"/>
                </a:lnTo>
                <a:cubicBezTo>
                  <a:pt x="468328" y="421988"/>
                  <a:pt x="474266" y="403083"/>
                  <a:pt x="478138" y="382142"/>
                </a:cubicBezTo>
                <a:cubicBezTo>
                  <a:pt x="482010" y="361200"/>
                  <a:pt x="484257" y="339849"/>
                  <a:pt x="484877" y="318089"/>
                </a:cubicBezTo>
                <a:cubicBezTo>
                  <a:pt x="485498" y="296329"/>
                  <a:pt x="484934" y="275786"/>
                  <a:pt x="483184" y="256461"/>
                </a:cubicBezTo>
                <a:lnTo>
                  <a:pt x="552221" y="260119"/>
                </a:lnTo>
                <a:lnTo>
                  <a:pt x="552221" y="233115"/>
                </a:lnTo>
                <a:lnTo>
                  <a:pt x="464467" y="233115"/>
                </a:lnTo>
                <a:lnTo>
                  <a:pt x="460810" y="220371"/>
                </a:lnTo>
                <a:lnTo>
                  <a:pt x="611672" y="220371"/>
                </a:lnTo>
                <a:lnTo>
                  <a:pt x="632684" y="191984"/>
                </a:lnTo>
                <a:cubicBezTo>
                  <a:pt x="628516" y="193138"/>
                  <a:pt x="624291" y="194034"/>
                  <a:pt x="620009" y="194674"/>
                </a:cubicBezTo>
                <a:cubicBezTo>
                  <a:pt x="615726" y="195313"/>
                  <a:pt x="611730" y="195637"/>
                  <a:pt x="608018" y="195647"/>
                </a:cubicBezTo>
                <a:lnTo>
                  <a:pt x="597513" y="195647"/>
                </a:lnTo>
                <a:lnTo>
                  <a:pt x="597513" y="180537"/>
                </a:lnTo>
                <a:lnTo>
                  <a:pt x="543506" y="180537"/>
                </a:lnTo>
                <a:lnTo>
                  <a:pt x="543506" y="191526"/>
                </a:lnTo>
                <a:cubicBezTo>
                  <a:pt x="542935" y="194712"/>
                  <a:pt x="537568" y="198527"/>
                  <a:pt x="527405" y="202972"/>
                </a:cubicBezTo>
                <a:cubicBezTo>
                  <a:pt x="517242" y="207417"/>
                  <a:pt x="505709" y="209859"/>
                  <a:pt x="492806" y="210298"/>
                </a:cubicBezTo>
                <a:lnTo>
                  <a:pt x="484127" y="210298"/>
                </a:lnTo>
                <a:lnTo>
                  <a:pt x="484127" y="17831"/>
                </a:lnTo>
                <a:lnTo>
                  <a:pt x="545794" y="41606"/>
                </a:lnTo>
                <a:lnTo>
                  <a:pt x="592478" y="41606"/>
                </a:lnTo>
                <a:lnTo>
                  <a:pt x="619894" y="10973"/>
                </a:lnTo>
                <a:lnTo>
                  <a:pt x="677923" y="54807"/>
                </a:lnTo>
                <a:cubicBezTo>
                  <a:pt x="676561" y="56703"/>
                  <a:pt x="674256" y="58627"/>
                  <a:pt x="671008" y="60579"/>
                </a:cubicBezTo>
                <a:cubicBezTo>
                  <a:pt x="667760" y="62532"/>
                  <a:pt x="663511" y="64113"/>
                  <a:pt x="658263" y="65323"/>
                </a:cubicBezTo>
                <a:lnTo>
                  <a:pt x="658263" y="181929"/>
                </a:lnTo>
                <a:cubicBezTo>
                  <a:pt x="658206" y="182415"/>
                  <a:pt x="657292" y="183159"/>
                  <a:pt x="655522" y="184159"/>
                </a:cubicBezTo>
                <a:cubicBezTo>
                  <a:pt x="653752" y="185160"/>
                  <a:pt x="651468" y="186246"/>
                  <a:pt x="648671" y="187418"/>
                </a:cubicBezTo>
                <a:cubicBezTo>
                  <a:pt x="652944" y="190953"/>
                  <a:pt x="658225" y="195317"/>
                  <a:pt x="664512" y="200510"/>
                </a:cubicBezTo>
                <a:cubicBezTo>
                  <a:pt x="670799" y="205703"/>
                  <a:pt x="677117" y="211096"/>
                  <a:pt x="683466" y="216689"/>
                </a:cubicBezTo>
                <a:lnTo>
                  <a:pt x="683466" y="89590"/>
                </a:lnTo>
                <a:lnTo>
                  <a:pt x="734617" y="110643"/>
                </a:lnTo>
                <a:lnTo>
                  <a:pt x="745597" y="110643"/>
                </a:lnTo>
                <a:cubicBezTo>
                  <a:pt x="745816" y="102386"/>
                  <a:pt x="745950" y="93156"/>
                  <a:pt x="745997" y="82954"/>
                </a:cubicBezTo>
                <a:cubicBezTo>
                  <a:pt x="746045" y="72752"/>
                  <a:pt x="746064" y="63066"/>
                  <a:pt x="746055" y="53895"/>
                </a:cubicBezTo>
                <a:lnTo>
                  <a:pt x="677509" y="53895"/>
                </a:lnTo>
                <a:lnTo>
                  <a:pt x="673843" y="41148"/>
                </a:lnTo>
                <a:lnTo>
                  <a:pt x="811937" y="41148"/>
                </a:lnTo>
                <a:close/>
              </a:path>
            </a:pathLst>
          </a:custGeom>
          <a:solidFill>
            <a:prstClr val="black">
              <a:lumMod val="95000"/>
              <a:lumOff val="5000"/>
            </a:prst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dist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1036" name="矩形 1035">
            <a:extLst>
              <a:ext uri="{FF2B5EF4-FFF2-40B4-BE49-F238E27FC236}">
                <a16:creationId xmlns:a16="http://schemas.microsoft.com/office/drawing/2014/main" xmlns="" id="{20E074FF-AC4B-4D04-925E-78833FA6BDD6}"/>
              </a:ext>
            </a:extLst>
          </p:cNvPr>
          <p:cNvSpPr/>
          <p:nvPr/>
        </p:nvSpPr>
        <p:spPr>
          <a:xfrm>
            <a:off x="1424937" y="4091618"/>
            <a:ext cx="46710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RESEARCH BACKGROUND AND SIGNIFICANCE</a:t>
            </a:r>
          </a:p>
        </p:txBody>
      </p:sp>
      <p:sp>
        <p:nvSpPr>
          <p:cNvPr id="1037" name="文本框 1036">
            <a:extLst>
              <a:ext uri="{FF2B5EF4-FFF2-40B4-BE49-F238E27FC236}">
                <a16:creationId xmlns:a16="http://schemas.microsoft.com/office/drawing/2014/main" xmlns="" id="{62706B8D-4800-491D-B663-13EBA56BA4A3}"/>
              </a:ext>
            </a:extLst>
          </p:cNvPr>
          <p:cNvSpPr txBox="1"/>
          <p:nvPr/>
        </p:nvSpPr>
        <p:spPr>
          <a:xfrm>
            <a:off x="3035244" y="2297466"/>
            <a:ext cx="43226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srgbClr val="075DE9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PART  01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075DE9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86" name="Author">
            <a:extLst>
              <a:ext uri="{FF2B5EF4-FFF2-40B4-BE49-F238E27FC236}">
                <a16:creationId xmlns:a16="http://schemas.microsoft.com/office/drawing/2014/main" xmlns="" id="{7E5E2038-3A1D-499A-9EFF-FC4AB9161593}"/>
              </a:ext>
            </a:extLst>
          </p:cNvPr>
          <p:cNvSpPr/>
          <p:nvPr/>
        </p:nvSpPr>
        <p:spPr>
          <a:xfrm>
            <a:off x="9330354" y="6985000"/>
            <a:ext cx="2861647" cy="53485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0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大龙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1138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D1ADD3B-BDEE-48CA-9DBD-C3A6EB3978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"/>
            <a:ext cx="12192000" cy="6857999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305C305-3C81-4F57-83BE-0538563797ED}"/>
              </a:ext>
            </a:extLst>
          </p:cNvPr>
          <p:cNvSpPr txBox="1"/>
          <p:nvPr/>
        </p:nvSpPr>
        <p:spPr>
          <a:xfrm>
            <a:off x="2214057" y="311107"/>
            <a:ext cx="15795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背景意义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5D9E669A-0B64-49AD-B815-9E00E8BE6EDA}"/>
              </a:ext>
            </a:extLst>
          </p:cNvPr>
          <p:cNvSpPr txBox="1"/>
          <p:nvPr/>
        </p:nvSpPr>
        <p:spPr>
          <a:xfrm>
            <a:off x="3700667" y="311107"/>
            <a:ext cx="15795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技术难点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18749447-E1C7-466F-9E8E-7D9697DFA2F6}"/>
              </a:ext>
            </a:extLst>
          </p:cNvPr>
          <p:cNvSpPr txBox="1"/>
          <p:nvPr/>
        </p:nvSpPr>
        <p:spPr>
          <a:xfrm>
            <a:off x="5213547" y="311107"/>
            <a:ext cx="17649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成果与应用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4DFE6C38-9532-411C-94DB-04A0864FF4E4}"/>
              </a:ext>
            </a:extLst>
          </p:cNvPr>
          <p:cNvSpPr txBox="1"/>
          <p:nvPr/>
        </p:nvSpPr>
        <p:spPr>
          <a:xfrm>
            <a:off x="6911782" y="311107"/>
            <a:ext cx="14254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论文总结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xmlns="" id="{FE1232D1-1F66-491F-B3EA-93D5BDC939CB}"/>
              </a:ext>
            </a:extLst>
          </p:cNvPr>
          <p:cNvSpPr/>
          <p:nvPr/>
        </p:nvSpPr>
        <p:spPr>
          <a:xfrm>
            <a:off x="426058" y="286693"/>
            <a:ext cx="1425439" cy="437208"/>
          </a:xfrm>
          <a:prstGeom prst="roundRect">
            <a:avLst/>
          </a:prstGeom>
          <a:solidFill>
            <a:srgbClr val="075D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7F2C8B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D2A8CDEE-2FDC-4B9A-8419-711B36268120}"/>
              </a:ext>
            </a:extLst>
          </p:cNvPr>
          <p:cNvSpPr txBox="1"/>
          <p:nvPr/>
        </p:nvSpPr>
        <p:spPr>
          <a:xfrm>
            <a:off x="534498" y="304741"/>
            <a:ext cx="12896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论文摘要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ABE7B135-7177-4240-A58A-C84D7C5DD2AE}"/>
              </a:ext>
            </a:extLst>
          </p:cNvPr>
          <p:cNvCxnSpPr/>
          <p:nvPr/>
        </p:nvCxnSpPr>
        <p:spPr>
          <a:xfrm>
            <a:off x="3552825" y="400050"/>
            <a:ext cx="0" cy="20955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E47710DF-C79F-4811-B7A0-A11D4BDB11B6}"/>
              </a:ext>
            </a:extLst>
          </p:cNvPr>
          <p:cNvCxnSpPr/>
          <p:nvPr/>
        </p:nvCxnSpPr>
        <p:spPr>
          <a:xfrm>
            <a:off x="2114551" y="400050"/>
            <a:ext cx="0" cy="20955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21A3E640-910F-4834-B631-7035D2E618DC}"/>
              </a:ext>
            </a:extLst>
          </p:cNvPr>
          <p:cNvCxnSpPr/>
          <p:nvPr/>
        </p:nvCxnSpPr>
        <p:spPr>
          <a:xfrm>
            <a:off x="5086351" y="400050"/>
            <a:ext cx="0" cy="20955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A7DE79DB-6CD4-401E-B3CE-AABBF355FE93}"/>
              </a:ext>
            </a:extLst>
          </p:cNvPr>
          <p:cNvCxnSpPr/>
          <p:nvPr/>
        </p:nvCxnSpPr>
        <p:spPr>
          <a:xfrm>
            <a:off x="6800851" y="400050"/>
            <a:ext cx="0" cy="20955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5D1C48D0-D052-4B25-BD43-CB94F0D58C43}"/>
              </a:ext>
            </a:extLst>
          </p:cNvPr>
          <p:cNvGrpSpPr/>
          <p:nvPr/>
        </p:nvGrpSpPr>
        <p:grpSpPr>
          <a:xfrm>
            <a:off x="10527980" y="304742"/>
            <a:ext cx="1299371" cy="400111"/>
            <a:chOff x="10644174" y="923003"/>
            <a:chExt cx="972221" cy="299372"/>
          </a:xfrm>
          <a:solidFill>
            <a:srgbClr val="075DE9"/>
          </a:solidFill>
        </p:grpSpPr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xmlns="" id="{BFA25DE7-E3A7-490C-BE2B-BFD90B223748}"/>
                </a:ext>
              </a:extLst>
            </p:cNvPr>
            <p:cNvGrpSpPr/>
            <p:nvPr/>
          </p:nvGrpSpPr>
          <p:grpSpPr>
            <a:xfrm>
              <a:off x="10644174" y="923003"/>
              <a:ext cx="299372" cy="299372"/>
              <a:chOff x="7991122" y="2810139"/>
              <a:chExt cx="1435100" cy="1435100"/>
            </a:xfrm>
            <a:grpFill/>
          </p:grpSpPr>
          <p:sp>
            <p:nvSpPr>
              <p:cNvPr id="55" name="Freeform 175">
                <a:extLst>
                  <a:ext uri="{FF2B5EF4-FFF2-40B4-BE49-F238E27FC236}">
                    <a16:creationId xmlns:a16="http://schemas.microsoft.com/office/drawing/2014/main" xmlns="" id="{3F1E31F5-E49C-4BB2-BE0D-CA027D10D47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95897" y="3370527"/>
                <a:ext cx="1228725" cy="158750"/>
              </a:xfrm>
              <a:custGeom>
                <a:avLst/>
                <a:gdLst>
                  <a:gd name="T0" fmla="*/ 50 w 774"/>
                  <a:gd name="T1" fmla="*/ 0 h 100"/>
                  <a:gd name="T2" fmla="*/ 59 w 774"/>
                  <a:gd name="T3" fmla="*/ 26 h 100"/>
                  <a:gd name="T4" fmla="*/ 83 w 774"/>
                  <a:gd name="T5" fmla="*/ 14 h 100"/>
                  <a:gd name="T6" fmla="*/ 74 w 774"/>
                  <a:gd name="T7" fmla="*/ 41 h 100"/>
                  <a:gd name="T8" fmla="*/ 97 w 774"/>
                  <a:gd name="T9" fmla="*/ 50 h 100"/>
                  <a:gd name="T10" fmla="*/ 74 w 774"/>
                  <a:gd name="T11" fmla="*/ 60 h 100"/>
                  <a:gd name="T12" fmla="*/ 83 w 774"/>
                  <a:gd name="T13" fmla="*/ 86 h 100"/>
                  <a:gd name="T14" fmla="*/ 59 w 774"/>
                  <a:gd name="T15" fmla="*/ 74 h 100"/>
                  <a:gd name="T16" fmla="*/ 50 w 774"/>
                  <a:gd name="T17" fmla="*/ 100 h 100"/>
                  <a:gd name="T18" fmla="*/ 40 w 774"/>
                  <a:gd name="T19" fmla="*/ 74 h 100"/>
                  <a:gd name="T20" fmla="*/ 14 w 774"/>
                  <a:gd name="T21" fmla="*/ 86 h 100"/>
                  <a:gd name="T22" fmla="*/ 26 w 774"/>
                  <a:gd name="T23" fmla="*/ 60 h 100"/>
                  <a:gd name="T24" fmla="*/ 0 w 774"/>
                  <a:gd name="T25" fmla="*/ 50 h 100"/>
                  <a:gd name="T26" fmla="*/ 26 w 774"/>
                  <a:gd name="T27" fmla="*/ 41 h 100"/>
                  <a:gd name="T28" fmla="*/ 14 w 774"/>
                  <a:gd name="T29" fmla="*/ 14 h 100"/>
                  <a:gd name="T30" fmla="*/ 40 w 774"/>
                  <a:gd name="T31" fmla="*/ 26 h 100"/>
                  <a:gd name="T32" fmla="*/ 50 w 774"/>
                  <a:gd name="T33" fmla="*/ 0 h 100"/>
                  <a:gd name="T34" fmla="*/ 50 w 774"/>
                  <a:gd name="T35" fmla="*/ 0 h 100"/>
                  <a:gd name="T36" fmla="*/ 724 w 774"/>
                  <a:gd name="T37" fmla="*/ 0 h 100"/>
                  <a:gd name="T38" fmla="*/ 733 w 774"/>
                  <a:gd name="T39" fmla="*/ 26 h 100"/>
                  <a:gd name="T40" fmla="*/ 757 w 774"/>
                  <a:gd name="T41" fmla="*/ 14 h 100"/>
                  <a:gd name="T42" fmla="*/ 748 w 774"/>
                  <a:gd name="T43" fmla="*/ 41 h 100"/>
                  <a:gd name="T44" fmla="*/ 774 w 774"/>
                  <a:gd name="T45" fmla="*/ 50 h 100"/>
                  <a:gd name="T46" fmla="*/ 748 w 774"/>
                  <a:gd name="T47" fmla="*/ 60 h 100"/>
                  <a:gd name="T48" fmla="*/ 757 w 774"/>
                  <a:gd name="T49" fmla="*/ 86 h 100"/>
                  <a:gd name="T50" fmla="*/ 733 w 774"/>
                  <a:gd name="T51" fmla="*/ 74 h 100"/>
                  <a:gd name="T52" fmla="*/ 724 w 774"/>
                  <a:gd name="T53" fmla="*/ 100 h 100"/>
                  <a:gd name="T54" fmla="*/ 714 w 774"/>
                  <a:gd name="T55" fmla="*/ 74 h 100"/>
                  <a:gd name="T56" fmla="*/ 688 w 774"/>
                  <a:gd name="T57" fmla="*/ 86 h 100"/>
                  <a:gd name="T58" fmla="*/ 700 w 774"/>
                  <a:gd name="T59" fmla="*/ 60 h 100"/>
                  <a:gd name="T60" fmla="*/ 674 w 774"/>
                  <a:gd name="T61" fmla="*/ 50 h 100"/>
                  <a:gd name="T62" fmla="*/ 700 w 774"/>
                  <a:gd name="T63" fmla="*/ 41 h 100"/>
                  <a:gd name="T64" fmla="*/ 688 w 774"/>
                  <a:gd name="T65" fmla="*/ 14 h 100"/>
                  <a:gd name="T66" fmla="*/ 714 w 774"/>
                  <a:gd name="T67" fmla="*/ 26 h 100"/>
                  <a:gd name="T68" fmla="*/ 724 w 774"/>
                  <a:gd name="T69" fmla="*/ 0 h 100"/>
                  <a:gd name="T70" fmla="*/ 724 w 774"/>
                  <a:gd name="T71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74" h="100">
                    <a:moveTo>
                      <a:pt x="50" y="0"/>
                    </a:moveTo>
                    <a:lnTo>
                      <a:pt x="59" y="26"/>
                    </a:lnTo>
                    <a:lnTo>
                      <a:pt x="83" y="14"/>
                    </a:lnTo>
                    <a:lnTo>
                      <a:pt x="74" y="41"/>
                    </a:lnTo>
                    <a:lnTo>
                      <a:pt x="97" y="50"/>
                    </a:lnTo>
                    <a:lnTo>
                      <a:pt x="74" y="60"/>
                    </a:lnTo>
                    <a:lnTo>
                      <a:pt x="83" y="86"/>
                    </a:lnTo>
                    <a:lnTo>
                      <a:pt x="59" y="74"/>
                    </a:lnTo>
                    <a:lnTo>
                      <a:pt x="50" y="100"/>
                    </a:lnTo>
                    <a:lnTo>
                      <a:pt x="40" y="74"/>
                    </a:lnTo>
                    <a:lnTo>
                      <a:pt x="14" y="86"/>
                    </a:lnTo>
                    <a:lnTo>
                      <a:pt x="26" y="60"/>
                    </a:lnTo>
                    <a:lnTo>
                      <a:pt x="0" y="50"/>
                    </a:lnTo>
                    <a:lnTo>
                      <a:pt x="26" y="41"/>
                    </a:lnTo>
                    <a:lnTo>
                      <a:pt x="14" y="14"/>
                    </a:lnTo>
                    <a:lnTo>
                      <a:pt x="40" y="26"/>
                    </a:lnTo>
                    <a:lnTo>
                      <a:pt x="50" y="0"/>
                    </a:lnTo>
                    <a:lnTo>
                      <a:pt x="50" y="0"/>
                    </a:lnTo>
                    <a:close/>
                    <a:moveTo>
                      <a:pt x="724" y="0"/>
                    </a:moveTo>
                    <a:lnTo>
                      <a:pt x="733" y="26"/>
                    </a:lnTo>
                    <a:lnTo>
                      <a:pt x="757" y="14"/>
                    </a:lnTo>
                    <a:lnTo>
                      <a:pt x="748" y="41"/>
                    </a:lnTo>
                    <a:lnTo>
                      <a:pt x="774" y="50"/>
                    </a:lnTo>
                    <a:lnTo>
                      <a:pt x="748" y="60"/>
                    </a:lnTo>
                    <a:lnTo>
                      <a:pt x="757" y="86"/>
                    </a:lnTo>
                    <a:lnTo>
                      <a:pt x="733" y="74"/>
                    </a:lnTo>
                    <a:lnTo>
                      <a:pt x="724" y="100"/>
                    </a:lnTo>
                    <a:lnTo>
                      <a:pt x="714" y="74"/>
                    </a:lnTo>
                    <a:lnTo>
                      <a:pt x="688" y="86"/>
                    </a:lnTo>
                    <a:lnTo>
                      <a:pt x="700" y="60"/>
                    </a:lnTo>
                    <a:lnTo>
                      <a:pt x="674" y="50"/>
                    </a:lnTo>
                    <a:lnTo>
                      <a:pt x="700" y="41"/>
                    </a:lnTo>
                    <a:lnTo>
                      <a:pt x="688" y="14"/>
                    </a:lnTo>
                    <a:lnTo>
                      <a:pt x="714" y="26"/>
                    </a:lnTo>
                    <a:lnTo>
                      <a:pt x="724" y="0"/>
                    </a:lnTo>
                    <a:lnTo>
                      <a:pt x="72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6" name="Freeform 176">
                <a:extLst>
                  <a:ext uri="{FF2B5EF4-FFF2-40B4-BE49-F238E27FC236}">
                    <a16:creationId xmlns:a16="http://schemas.microsoft.com/office/drawing/2014/main" xmlns="" id="{FC1B7EFE-24CE-4183-9036-017EFC026CE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75272" y="2922852"/>
                <a:ext cx="1058863" cy="392113"/>
              </a:xfrm>
              <a:custGeom>
                <a:avLst/>
                <a:gdLst>
                  <a:gd name="T0" fmla="*/ 250 w 281"/>
                  <a:gd name="T1" fmla="*/ 60 h 104"/>
                  <a:gd name="T2" fmla="*/ 241 w 281"/>
                  <a:gd name="T3" fmla="*/ 65 h 104"/>
                  <a:gd name="T4" fmla="*/ 277 w 281"/>
                  <a:gd name="T5" fmla="*/ 69 h 104"/>
                  <a:gd name="T6" fmla="*/ 171 w 281"/>
                  <a:gd name="T7" fmla="*/ 16 h 104"/>
                  <a:gd name="T8" fmla="*/ 186 w 281"/>
                  <a:gd name="T9" fmla="*/ 6 h 104"/>
                  <a:gd name="T10" fmla="*/ 172 w 281"/>
                  <a:gd name="T11" fmla="*/ 5 h 104"/>
                  <a:gd name="T12" fmla="*/ 168 w 281"/>
                  <a:gd name="T13" fmla="*/ 28 h 104"/>
                  <a:gd name="T14" fmla="*/ 178 w 281"/>
                  <a:gd name="T15" fmla="*/ 11 h 104"/>
                  <a:gd name="T16" fmla="*/ 182 w 281"/>
                  <a:gd name="T17" fmla="*/ 7 h 104"/>
                  <a:gd name="T18" fmla="*/ 193 w 281"/>
                  <a:gd name="T19" fmla="*/ 43 h 104"/>
                  <a:gd name="T20" fmla="*/ 197 w 281"/>
                  <a:gd name="T21" fmla="*/ 44 h 104"/>
                  <a:gd name="T22" fmla="*/ 192 w 281"/>
                  <a:gd name="T23" fmla="*/ 4 h 104"/>
                  <a:gd name="T24" fmla="*/ 191 w 281"/>
                  <a:gd name="T25" fmla="*/ 19 h 104"/>
                  <a:gd name="T26" fmla="*/ 199 w 281"/>
                  <a:gd name="T27" fmla="*/ 14 h 104"/>
                  <a:gd name="T28" fmla="*/ 202 w 281"/>
                  <a:gd name="T29" fmla="*/ 12 h 104"/>
                  <a:gd name="T30" fmla="*/ 121 w 281"/>
                  <a:gd name="T31" fmla="*/ 38 h 104"/>
                  <a:gd name="T32" fmla="*/ 104 w 281"/>
                  <a:gd name="T33" fmla="*/ 17 h 104"/>
                  <a:gd name="T34" fmla="*/ 86 w 281"/>
                  <a:gd name="T35" fmla="*/ 9 h 104"/>
                  <a:gd name="T36" fmla="*/ 76 w 281"/>
                  <a:gd name="T37" fmla="*/ 30 h 104"/>
                  <a:gd name="T38" fmla="*/ 79 w 281"/>
                  <a:gd name="T39" fmla="*/ 52 h 104"/>
                  <a:gd name="T40" fmla="*/ 12 w 281"/>
                  <a:gd name="T41" fmla="*/ 67 h 104"/>
                  <a:gd name="T42" fmla="*/ 9 w 281"/>
                  <a:gd name="T43" fmla="*/ 62 h 104"/>
                  <a:gd name="T44" fmla="*/ 5 w 281"/>
                  <a:gd name="T45" fmla="*/ 70 h 104"/>
                  <a:gd name="T46" fmla="*/ 17 w 281"/>
                  <a:gd name="T47" fmla="*/ 72 h 104"/>
                  <a:gd name="T48" fmla="*/ 16 w 281"/>
                  <a:gd name="T49" fmla="*/ 68 h 104"/>
                  <a:gd name="T50" fmla="*/ 12 w 281"/>
                  <a:gd name="T51" fmla="*/ 73 h 104"/>
                  <a:gd name="T52" fmla="*/ 17 w 281"/>
                  <a:gd name="T53" fmla="*/ 73 h 104"/>
                  <a:gd name="T54" fmla="*/ 29 w 281"/>
                  <a:gd name="T55" fmla="*/ 62 h 104"/>
                  <a:gd name="T56" fmla="*/ 25 w 281"/>
                  <a:gd name="T57" fmla="*/ 63 h 104"/>
                  <a:gd name="T58" fmla="*/ 12 w 281"/>
                  <a:gd name="T59" fmla="*/ 59 h 104"/>
                  <a:gd name="T60" fmla="*/ 14 w 281"/>
                  <a:gd name="T61" fmla="*/ 65 h 104"/>
                  <a:gd name="T62" fmla="*/ 19 w 281"/>
                  <a:gd name="T63" fmla="*/ 67 h 104"/>
                  <a:gd name="T64" fmla="*/ 14 w 281"/>
                  <a:gd name="T65" fmla="*/ 76 h 104"/>
                  <a:gd name="T66" fmla="*/ 9 w 281"/>
                  <a:gd name="T67" fmla="*/ 73 h 104"/>
                  <a:gd name="T68" fmla="*/ 4 w 281"/>
                  <a:gd name="T69" fmla="*/ 71 h 104"/>
                  <a:gd name="T70" fmla="*/ 2 w 281"/>
                  <a:gd name="T71" fmla="*/ 79 h 104"/>
                  <a:gd name="T72" fmla="*/ 11 w 281"/>
                  <a:gd name="T73" fmla="*/ 88 h 104"/>
                  <a:gd name="T74" fmla="*/ 17 w 281"/>
                  <a:gd name="T75" fmla="*/ 91 h 104"/>
                  <a:gd name="T76" fmla="*/ 37 w 281"/>
                  <a:gd name="T77" fmla="*/ 67 h 104"/>
                  <a:gd name="T78" fmla="*/ 24 w 281"/>
                  <a:gd name="T79" fmla="*/ 72 h 104"/>
                  <a:gd name="T80" fmla="*/ 27 w 281"/>
                  <a:gd name="T81" fmla="*/ 74 h 104"/>
                  <a:gd name="T82" fmla="*/ 26 w 281"/>
                  <a:gd name="T83" fmla="*/ 97 h 104"/>
                  <a:gd name="T84" fmla="*/ 38 w 281"/>
                  <a:gd name="T85" fmla="*/ 92 h 104"/>
                  <a:gd name="T86" fmla="*/ 252 w 281"/>
                  <a:gd name="T87" fmla="*/ 73 h 104"/>
                  <a:gd name="T88" fmla="*/ 270 w 281"/>
                  <a:gd name="T89" fmla="*/ 77 h 104"/>
                  <a:gd name="T90" fmla="*/ 266 w 281"/>
                  <a:gd name="T91" fmla="*/ 67 h 104"/>
                  <a:gd name="T92" fmla="*/ 275 w 281"/>
                  <a:gd name="T93" fmla="*/ 70 h 104"/>
                  <a:gd name="T94" fmla="*/ 263 w 281"/>
                  <a:gd name="T95" fmla="*/ 65 h 104"/>
                  <a:gd name="T96" fmla="*/ 255 w 281"/>
                  <a:gd name="T97" fmla="*/ 68 h 104"/>
                  <a:gd name="T98" fmla="*/ 253 w 281"/>
                  <a:gd name="T99" fmla="*/ 72 h 104"/>
                  <a:gd name="T100" fmla="*/ 256 w 281"/>
                  <a:gd name="T101" fmla="*/ 70 h 104"/>
                  <a:gd name="T102" fmla="*/ 259 w 281"/>
                  <a:gd name="T103" fmla="*/ 68 h 104"/>
                  <a:gd name="T104" fmla="*/ 260 w 281"/>
                  <a:gd name="T105" fmla="*/ 80 h 104"/>
                  <a:gd name="T106" fmla="*/ 245 w 281"/>
                  <a:gd name="T107" fmla="*/ 87 h 104"/>
                  <a:gd name="T108" fmla="*/ 248 w 281"/>
                  <a:gd name="T109" fmla="*/ 87 h 104"/>
                  <a:gd name="T110" fmla="*/ 251 w 281"/>
                  <a:gd name="T111" fmla="*/ 77 h 104"/>
                  <a:gd name="T112" fmla="*/ 234 w 281"/>
                  <a:gd name="T113" fmla="*/ 72 h 104"/>
                  <a:gd name="T114" fmla="*/ 253 w 281"/>
                  <a:gd name="T115" fmla="*/ 8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81" h="104">
                    <a:moveTo>
                      <a:pt x="265" y="55"/>
                    </a:moveTo>
                    <a:cubicBezTo>
                      <a:pt x="265" y="54"/>
                      <a:pt x="265" y="53"/>
                      <a:pt x="265" y="52"/>
                    </a:cubicBezTo>
                    <a:cubicBezTo>
                      <a:pt x="265" y="51"/>
                      <a:pt x="264" y="51"/>
                      <a:pt x="264" y="51"/>
                    </a:cubicBezTo>
                    <a:cubicBezTo>
                      <a:pt x="264" y="50"/>
                      <a:pt x="263" y="51"/>
                      <a:pt x="263" y="51"/>
                    </a:cubicBezTo>
                    <a:cubicBezTo>
                      <a:pt x="263" y="51"/>
                      <a:pt x="263" y="52"/>
                      <a:pt x="262" y="52"/>
                    </a:cubicBezTo>
                    <a:cubicBezTo>
                      <a:pt x="262" y="53"/>
                      <a:pt x="262" y="53"/>
                      <a:pt x="261" y="54"/>
                    </a:cubicBezTo>
                    <a:cubicBezTo>
                      <a:pt x="260" y="54"/>
                      <a:pt x="259" y="55"/>
                      <a:pt x="258" y="56"/>
                    </a:cubicBezTo>
                    <a:cubicBezTo>
                      <a:pt x="255" y="57"/>
                      <a:pt x="253" y="59"/>
                      <a:pt x="250" y="60"/>
                    </a:cubicBezTo>
                    <a:cubicBezTo>
                      <a:pt x="248" y="61"/>
                      <a:pt x="245" y="62"/>
                      <a:pt x="243" y="62"/>
                    </a:cubicBezTo>
                    <a:cubicBezTo>
                      <a:pt x="240" y="63"/>
                      <a:pt x="237" y="64"/>
                      <a:pt x="234" y="64"/>
                    </a:cubicBezTo>
                    <a:cubicBezTo>
                      <a:pt x="233" y="64"/>
                      <a:pt x="231" y="64"/>
                      <a:pt x="229" y="64"/>
                    </a:cubicBezTo>
                    <a:cubicBezTo>
                      <a:pt x="229" y="64"/>
                      <a:pt x="229" y="64"/>
                      <a:pt x="229" y="64"/>
                    </a:cubicBezTo>
                    <a:cubicBezTo>
                      <a:pt x="228" y="65"/>
                      <a:pt x="228" y="65"/>
                      <a:pt x="228" y="65"/>
                    </a:cubicBezTo>
                    <a:cubicBezTo>
                      <a:pt x="229" y="65"/>
                      <a:pt x="229" y="65"/>
                      <a:pt x="230" y="66"/>
                    </a:cubicBezTo>
                    <a:cubicBezTo>
                      <a:pt x="231" y="66"/>
                      <a:pt x="232" y="66"/>
                      <a:pt x="232" y="66"/>
                    </a:cubicBezTo>
                    <a:cubicBezTo>
                      <a:pt x="235" y="66"/>
                      <a:pt x="238" y="66"/>
                      <a:pt x="241" y="65"/>
                    </a:cubicBezTo>
                    <a:cubicBezTo>
                      <a:pt x="244" y="65"/>
                      <a:pt x="247" y="64"/>
                      <a:pt x="249" y="63"/>
                    </a:cubicBezTo>
                    <a:cubicBezTo>
                      <a:pt x="253" y="62"/>
                      <a:pt x="256" y="60"/>
                      <a:pt x="258" y="59"/>
                    </a:cubicBezTo>
                    <a:cubicBezTo>
                      <a:pt x="260" y="58"/>
                      <a:pt x="261" y="57"/>
                      <a:pt x="262" y="57"/>
                    </a:cubicBezTo>
                    <a:cubicBezTo>
                      <a:pt x="262" y="57"/>
                      <a:pt x="263" y="56"/>
                      <a:pt x="264" y="56"/>
                    </a:cubicBezTo>
                    <a:cubicBezTo>
                      <a:pt x="264" y="56"/>
                      <a:pt x="264" y="56"/>
                      <a:pt x="264" y="56"/>
                    </a:cubicBezTo>
                    <a:cubicBezTo>
                      <a:pt x="264" y="56"/>
                      <a:pt x="264" y="56"/>
                      <a:pt x="264" y="57"/>
                    </a:cubicBezTo>
                    <a:cubicBezTo>
                      <a:pt x="265" y="58"/>
                      <a:pt x="265" y="58"/>
                      <a:pt x="266" y="59"/>
                    </a:cubicBezTo>
                    <a:cubicBezTo>
                      <a:pt x="270" y="62"/>
                      <a:pt x="273" y="66"/>
                      <a:pt x="277" y="69"/>
                    </a:cubicBezTo>
                    <a:cubicBezTo>
                      <a:pt x="279" y="70"/>
                      <a:pt x="280" y="71"/>
                      <a:pt x="280" y="71"/>
                    </a:cubicBezTo>
                    <a:cubicBezTo>
                      <a:pt x="280" y="71"/>
                      <a:pt x="281" y="71"/>
                      <a:pt x="281" y="71"/>
                    </a:cubicBezTo>
                    <a:cubicBezTo>
                      <a:pt x="281" y="71"/>
                      <a:pt x="281" y="70"/>
                      <a:pt x="281" y="69"/>
                    </a:cubicBezTo>
                    <a:cubicBezTo>
                      <a:pt x="280" y="68"/>
                      <a:pt x="280" y="67"/>
                      <a:pt x="279" y="67"/>
                    </a:cubicBezTo>
                    <a:cubicBezTo>
                      <a:pt x="277" y="65"/>
                      <a:pt x="274" y="64"/>
                      <a:pt x="272" y="62"/>
                    </a:cubicBezTo>
                    <a:cubicBezTo>
                      <a:pt x="270" y="60"/>
                      <a:pt x="267" y="57"/>
                      <a:pt x="265" y="55"/>
                    </a:cubicBezTo>
                    <a:cubicBezTo>
                      <a:pt x="265" y="55"/>
                      <a:pt x="265" y="55"/>
                      <a:pt x="265" y="55"/>
                    </a:cubicBezTo>
                    <a:close/>
                    <a:moveTo>
                      <a:pt x="171" y="16"/>
                    </a:moveTo>
                    <a:cubicBezTo>
                      <a:pt x="171" y="16"/>
                      <a:pt x="172" y="16"/>
                      <a:pt x="172" y="16"/>
                    </a:cubicBezTo>
                    <a:cubicBezTo>
                      <a:pt x="173" y="16"/>
                      <a:pt x="175" y="16"/>
                      <a:pt x="178" y="17"/>
                    </a:cubicBezTo>
                    <a:cubicBezTo>
                      <a:pt x="178" y="17"/>
                      <a:pt x="178" y="17"/>
                      <a:pt x="178" y="18"/>
                    </a:cubicBezTo>
                    <a:cubicBezTo>
                      <a:pt x="178" y="19"/>
                      <a:pt x="179" y="19"/>
                      <a:pt x="180" y="19"/>
                    </a:cubicBezTo>
                    <a:cubicBezTo>
                      <a:pt x="181" y="18"/>
                      <a:pt x="181" y="18"/>
                      <a:pt x="181" y="17"/>
                    </a:cubicBezTo>
                    <a:cubicBezTo>
                      <a:pt x="182" y="15"/>
                      <a:pt x="183" y="13"/>
                      <a:pt x="183" y="11"/>
                    </a:cubicBezTo>
                    <a:cubicBezTo>
                      <a:pt x="184" y="10"/>
                      <a:pt x="185" y="9"/>
                      <a:pt x="186" y="8"/>
                    </a:cubicBezTo>
                    <a:cubicBezTo>
                      <a:pt x="186" y="7"/>
                      <a:pt x="187" y="7"/>
                      <a:pt x="186" y="6"/>
                    </a:cubicBezTo>
                    <a:cubicBezTo>
                      <a:pt x="186" y="5"/>
                      <a:pt x="185" y="4"/>
                      <a:pt x="184" y="4"/>
                    </a:cubicBezTo>
                    <a:cubicBezTo>
                      <a:pt x="184" y="3"/>
                      <a:pt x="183" y="3"/>
                      <a:pt x="183" y="3"/>
                    </a:cubicBezTo>
                    <a:cubicBezTo>
                      <a:pt x="180" y="3"/>
                      <a:pt x="178" y="3"/>
                      <a:pt x="175" y="3"/>
                    </a:cubicBezTo>
                    <a:cubicBezTo>
                      <a:pt x="175" y="3"/>
                      <a:pt x="175" y="3"/>
                      <a:pt x="175" y="3"/>
                    </a:cubicBezTo>
                    <a:cubicBezTo>
                      <a:pt x="174" y="2"/>
                      <a:pt x="174" y="1"/>
                      <a:pt x="173" y="1"/>
                    </a:cubicBezTo>
                    <a:cubicBezTo>
                      <a:pt x="172" y="0"/>
                      <a:pt x="172" y="0"/>
                      <a:pt x="172" y="1"/>
                    </a:cubicBezTo>
                    <a:cubicBezTo>
                      <a:pt x="172" y="1"/>
                      <a:pt x="172" y="1"/>
                      <a:pt x="172" y="2"/>
                    </a:cubicBezTo>
                    <a:cubicBezTo>
                      <a:pt x="172" y="3"/>
                      <a:pt x="172" y="4"/>
                      <a:pt x="172" y="5"/>
                    </a:cubicBezTo>
                    <a:cubicBezTo>
                      <a:pt x="172" y="6"/>
                      <a:pt x="171" y="8"/>
                      <a:pt x="171" y="9"/>
                    </a:cubicBezTo>
                    <a:cubicBezTo>
                      <a:pt x="170" y="15"/>
                      <a:pt x="168" y="19"/>
                      <a:pt x="167" y="23"/>
                    </a:cubicBezTo>
                    <a:cubicBezTo>
                      <a:pt x="166" y="26"/>
                      <a:pt x="164" y="28"/>
                      <a:pt x="162" y="31"/>
                    </a:cubicBezTo>
                    <a:cubicBezTo>
                      <a:pt x="162" y="32"/>
                      <a:pt x="161" y="33"/>
                      <a:pt x="161" y="34"/>
                    </a:cubicBezTo>
                    <a:cubicBezTo>
                      <a:pt x="161" y="35"/>
                      <a:pt x="162" y="36"/>
                      <a:pt x="162" y="37"/>
                    </a:cubicBezTo>
                    <a:cubicBezTo>
                      <a:pt x="162" y="37"/>
                      <a:pt x="162" y="37"/>
                      <a:pt x="163" y="37"/>
                    </a:cubicBezTo>
                    <a:cubicBezTo>
                      <a:pt x="164" y="37"/>
                      <a:pt x="164" y="36"/>
                      <a:pt x="165" y="35"/>
                    </a:cubicBezTo>
                    <a:cubicBezTo>
                      <a:pt x="166" y="33"/>
                      <a:pt x="167" y="30"/>
                      <a:pt x="168" y="28"/>
                    </a:cubicBezTo>
                    <a:cubicBezTo>
                      <a:pt x="169" y="25"/>
                      <a:pt x="170" y="22"/>
                      <a:pt x="171" y="19"/>
                    </a:cubicBezTo>
                    <a:cubicBezTo>
                      <a:pt x="171" y="18"/>
                      <a:pt x="171" y="17"/>
                      <a:pt x="171" y="16"/>
                    </a:cubicBezTo>
                    <a:close/>
                    <a:moveTo>
                      <a:pt x="178" y="15"/>
                    </a:moveTo>
                    <a:cubicBezTo>
                      <a:pt x="177" y="15"/>
                      <a:pt x="176" y="14"/>
                      <a:pt x="175" y="14"/>
                    </a:cubicBezTo>
                    <a:cubicBezTo>
                      <a:pt x="174" y="14"/>
                      <a:pt x="173" y="14"/>
                      <a:pt x="172" y="14"/>
                    </a:cubicBezTo>
                    <a:cubicBezTo>
                      <a:pt x="172" y="13"/>
                      <a:pt x="173" y="12"/>
                      <a:pt x="173" y="11"/>
                    </a:cubicBezTo>
                    <a:cubicBezTo>
                      <a:pt x="175" y="11"/>
                      <a:pt x="176" y="11"/>
                      <a:pt x="178" y="11"/>
                    </a:cubicBezTo>
                    <a:cubicBezTo>
                      <a:pt x="178" y="11"/>
                      <a:pt x="179" y="11"/>
                      <a:pt x="178" y="11"/>
                    </a:cubicBezTo>
                    <a:cubicBezTo>
                      <a:pt x="178" y="10"/>
                      <a:pt x="178" y="10"/>
                      <a:pt x="177" y="9"/>
                    </a:cubicBezTo>
                    <a:cubicBezTo>
                      <a:pt x="176" y="9"/>
                      <a:pt x="175" y="9"/>
                      <a:pt x="174" y="9"/>
                    </a:cubicBezTo>
                    <a:cubicBezTo>
                      <a:pt x="174" y="9"/>
                      <a:pt x="174" y="9"/>
                      <a:pt x="174" y="9"/>
                    </a:cubicBezTo>
                    <a:cubicBezTo>
                      <a:pt x="174" y="7"/>
                      <a:pt x="175" y="5"/>
                      <a:pt x="175" y="5"/>
                    </a:cubicBezTo>
                    <a:cubicBezTo>
                      <a:pt x="175" y="5"/>
                      <a:pt x="176" y="5"/>
                      <a:pt x="176" y="5"/>
                    </a:cubicBezTo>
                    <a:cubicBezTo>
                      <a:pt x="177" y="5"/>
                      <a:pt x="178" y="5"/>
                      <a:pt x="179" y="5"/>
                    </a:cubicBezTo>
                    <a:cubicBezTo>
                      <a:pt x="181" y="5"/>
                      <a:pt x="181" y="5"/>
                      <a:pt x="182" y="5"/>
                    </a:cubicBezTo>
                    <a:cubicBezTo>
                      <a:pt x="182" y="6"/>
                      <a:pt x="182" y="6"/>
                      <a:pt x="182" y="7"/>
                    </a:cubicBezTo>
                    <a:cubicBezTo>
                      <a:pt x="181" y="10"/>
                      <a:pt x="180" y="13"/>
                      <a:pt x="179" y="15"/>
                    </a:cubicBezTo>
                    <a:cubicBezTo>
                      <a:pt x="179" y="16"/>
                      <a:pt x="179" y="16"/>
                      <a:pt x="178" y="16"/>
                    </a:cubicBezTo>
                    <a:cubicBezTo>
                      <a:pt x="178" y="16"/>
                      <a:pt x="178" y="15"/>
                      <a:pt x="178" y="15"/>
                    </a:cubicBezTo>
                    <a:close/>
                    <a:moveTo>
                      <a:pt x="191" y="19"/>
                    </a:moveTo>
                    <a:cubicBezTo>
                      <a:pt x="191" y="19"/>
                      <a:pt x="192" y="20"/>
                      <a:pt x="192" y="20"/>
                    </a:cubicBezTo>
                    <a:cubicBezTo>
                      <a:pt x="194" y="20"/>
                      <a:pt x="196" y="20"/>
                      <a:pt x="200" y="21"/>
                    </a:cubicBezTo>
                    <a:cubicBezTo>
                      <a:pt x="198" y="29"/>
                      <a:pt x="195" y="36"/>
                      <a:pt x="194" y="42"/>
                    </a:cubicBezTo>
                    <a:cubicBezTo>
                      <a:pt x="193" y="42"/>
                      <a:pt x="193" y="43"/>
                      <a:pt x="193" y="43"/>
                    </a:cubicBezTo>
                    <a:cubicBezTo>
                      <a:pt x="192" y="44"/>
                      <a:pt x="192" y="43"/>
                      <a:pt x="191" y="43"/>
                    </a:cubicBezTo>
                    <a:cubicBezTo>
                      <a:pt x="190" y="43"/>
                      <a:pt x="190" y="42"/>
                      <a:pt x="189" y="42"/>
                    </a:cubicBezTo>
                    <a:cubicBezTo>
                      <a:pt x="188" y="41"/>
                      <a:pt x="188" y="41"/>
                      <a:pt x="188" y="41"/>
                    </a:cubicBezTo>
                    <a:cubicBezTo>
                      <a:pt x="189" y="44"/>
                      <a:pt x="190" y="46"/>
                      <a:pt x="191" y="47"/>
                    </a:cubicBezTo>
                    <a:cubicBezTo>
                      <a:pt x="191" y="48"/>
                      <a:pt x="191" y="49"/>
                      <a:pt x="192" y="49"/>
                    </a:cubicBezTo>
                    <a:cubicBezTo>
                      <a:pt x="192" y="49"/>
                      <a:pt x="193" y="49"/>
                      <a:pt x="193" y="49"/>
                    </a:cubicBezTo>
                    <a:cubicBezTo>
                      <a:pt x="194" y="49"/>
                      <a:pt x="194" y="48"/>
                      <a:pt x="195" y="47"/>
                    </a:cubicBezTo>
                    <a:cubicBezTo>
                      <a:pt x="196" y="46"/>
                      <a:pt x="196" y="45"/>
                      <a:pt x="197" y="44"/>
                    </a:cubicBezTo>
                    <a:cubicBezTo>
                      <a:pt x="198" y="37"/>
                      <a:pt x="201" y="27"/>
                      <a:pt x="204" y="15"/>
                    </a:cubicBezTo>
                    <a:cubicBezTo>
                      <a:pt x="205" y="13"/>
                      <a:pt x="206" y="11"/>
                      <a:pt x="206" y="11"/>
                    </a:cubicBezTo>
                    <a:cubicBezTo>
                      <a:pt x="207" y="10"/>
                      <a:pt x="207" y="9"/>
                      <a:pt x="207" y="9"/>
                    </a:cubicBezTo>
                    <a:cubicBezTo>
                      <a:pt x="206" y="8"/>
                      <a:pt x="205" y="7"/>
                      <a:pt x="204" y="6"/>
                    </a:cubicBezTo>
                    <a:cubicBezTo>
                      <a:pt x="204" y="6"/>
                      <a:pt x="203" y="6"/>
                      <a:pt x="202" y="6"/>
                    </a:cubicBezTo>
                    <a:cubicBezTo>
                      <a:pt x="201" y="6"/>
                      <a:pt x="200" y="6"/>
                      <a:pt x="199" y="6"/>
                    </a:cubicBezTo>
                    <a:cubicBezTo>
                      <a:pt x="198" y="6"/>
                      <a:pt x="196" y="6"/>
                      <a:pt x="194" y="6"/>
                    </a:cubicBezTo>
                    <a:cubicBezTo>
                      <a:pt x="194" y="5"/>
                      <a:pt x="193" y="4"/>
                      <a:pt x="192" y="4"/>
                    </a:cubicBezTo>
                    <a:cubicBezTo>
                      <a:pt x="192" y="4"/>
                      <a:pt x="192" y="3"/>
                      <a:pt x="192" y="4"/>
                    </a:cubicBezTo>
                    <a:cubicBezTo>
                      <a:pt x="191" y="4"/>
                      <a:pt x="191" y="4"/>
                      <a:pt x="192" y="4"/>
                    </a:cubicBezTo>
                    <a:cubicBezTo>
                      <a:pt x="192" y="6"/>
                      <a:pt x="192" y="7"/>
                      <a:pt x="191" y="9"/>
                    </a:cubicBezTo>
                    <a:cubicBezTo>
                      <a:pt x="191" y="11"/>
                      <a:pt x="190" y="13"/>
                      <a:pt x="190" y="15"/>
                    </a:cubicBezTo>
                    <a:cubicBezTo>
                      <a:pt x="189" y="16"/>
                      <a:pt x="189" y="18"/>
                      <a:pt x="189" y="19"/>
                    </a:cubicBezTo>
                    <a:cubicBezTo>
                      <a:pt x="189" y="20"/>
                      <a:pt x="189" y="20"/>
                      <a:pt x="190" y="20"/>
                    </a:cubicBezTo>
                    <a:cubicBezTo>
                      <a:pt x="190" y="21"/>
                      <a:pt x="191" y="21"/>
                      <a:pt x="191" y="20"/>
                    </a:cubicBezTo>
                    <a:cubicBezTo>
                      <a:pt x="191" y="19"/>
                      <a:pt x="191" y="19"/>
                      <a:pt x="191" y="19"/>
                    </a:cubicBezTo>
                    <a:close/>
                    <a:moveTo>
                      <a:pt x="200" y="19"/>
                    </a:moveTo>
                    <a:cubicBezTo>
                      <a:pt x="199" y="18"/>
                      <a:pt x="198" y="18"/>
                      <a:pt x="197" y="18"/>
                    </a:cubicBezTo>
                    <a:cubicBezTo>
                      <a:pt x="195" y="18"/>
                      <a:pt x="193" y="18"/>
                      <a:pt x="192" y="18"/>
                    </a:cubicBezTo>
                    <a:cubicBezTo>
                      <a:pt x="192" y="17"/>
                      <a:pt x="192" y="17"/>
                      <a:pt x="192" y="16"/>
                    </a:cubicBezTo>
                    <a:cubicBezTo>
                      <a:pt x="192" y="15"/>
                      <a:pt x="192" y="14"/>
                      <a:pt x="193" y="13"/>
                    </a:cubicBezTo>
                    <a:cubicBezTo>
                      <a:pt x="193" y="13"/>
                      <a:pt x="193" y="13"/>
                      <a:pt x="193" y="14"/>
                    </a:cubicBezTo>
                    <a:cubicBezTo>
                      <a:pt x="195" y="14"/>
                      <a:pt x="197" y="14"/>
                      <a:pt x="198" y="14"/>
                    </a:cubicBezTo>
                    <a:cubicBezTo>
                      <a:pt x="199" y="14"/>
                      <a:pt x="200" y="14"/>
                      <a:pt x="199" y="14"/>
                    </a:cubicBezTo>
                    <a:cubicBezTo>
                      <a:pt x="199" y="13"/>
                      <a:pt x="199" y="13"/>
                      <a:pt x="198" y="12"/>
                    </a:cubicBezTo>
                    <a:cubicBezTo>
                      <a:pt x="197" y="12"/>
                      <a:pt x="196" y="12"/>
                      <a:pt x="195" y="12"/>
                    </a:cubicBezTo>
                    <a:cubicBezTo>
                      <a:pt x="194" y="12"/>
                      <a:pt x="194" y="12"/>
                      <a:pt x="193" y="12"/>
                    </a:cubicBezTo>
                    <a:cubicBezTo>
                      <a:pt x="194" y="10"/>
                      <a:pt x="194" y="9"/>
                      <a:pt x="195" y="8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197" y="8"/>
                      <a:pt x="199" y="8"/>
                      <a:pt x="201" y="8"/>
                    </a:cubicBezTo>
                    <a:cubicBezTo>
                      <a:pt x="202" y="8"/>
                      <a:pt x="202" y="8"/>
                      <a:pt x="202" y="9"/>
                    </a:cubicBezTo>
                    <a:cubicBezTo>
                      <a:pt x="202" y="10"/>
                      <a:pt x="202" y="11"/>
                      <a:pt x="202" y="12"/>
                    </a:cubicBezTo>
                    <a:cubicBezTo>
                      <a:pt x="201" y="15"/>
                      <a:pt x="201" y="17"/>
                      <a:pt x="200" y="20"/>
                    </a:cubicBezTo>
                    <a:cubicBezTo>
                      <a:pt x="200" y="19"/>
                      <a:pt x="200" y="19"/>
                      <a:pt x="200" y="19"/>
                    </a:cubicBezTo>
                    <a:close/>
                    <a:moveTo>
                      <a:pt x="90" y="28"/>
                    </a:moveTo>
                    <a:cubicBezTo>
                      <a:pt x="91" y="29"/>
                      <a:pt x="94" y="31"/>
                      <a:pt x="98" y="34"/>
                    </a:cubicBezTo>
                    <a:cubicBezTo>
                      <a:pt x="102" y="37"/>
                      <a:pt x="105" y="39"/>
                      <a:pt x="108" y="41"/>
                    </a:cubicBezTo>
                    <a:cubicBezTo>
                      <a:pt x="110" y="42"/>
                      <a:pt x="111" y="42"/>
                      <a:pt x="112" y="42"/>
                    </a:cubicBezTo>
                    <a:cubicBezTo>
                      <a:pt x="114" y="41"/>
                      <a:pt x="117" y="39"/>
                      <a:pt x="119" y="39"/>
                    </a:cubicBezTo>
                    <a:cubicBezTo>
                      <a:pt x="120" y="38"/>
                      <a:pt x="121" y="38"/>
                      <a:pt x="121" y="38"/>
                    </a:cubicBezTo>
                    <a:cubicBezTo>
                      <a:pt x="120" y="37"/>
                      <a:pt x="120" y="37"/>
                      <a:pt x="119" y="37"/>
                    </a:cubicBezTo>
                    <a:cubicBezTo>
                      <a:pt x="117" y="37"/>
                      <a:pt x="115" y="37"/>
                      <a:pt x="113" y="36"/>
                    </a:cubicBezTo>
                    <a:cubicBezTo>
                      <a:pt x="111" y="36"/>
                      <a:pt x="109" y="36"/>
                      <a:pt x="108" y="36"/>
                    </a:cubicBezTo>
                    <a:cubicBezTo>
                      <a:pt x="106" y="35"/>
                      <a:pt x="103" y="34"/>
                      <a:pt x="100" y="32"/>
                    </a:cubicBezTo>
                    <a:cubicBezTo>
                      <a:pt x="95" y="29"/>
                      <a:pt x="92" y="27"/>
                      <a:pt x="90" y="26"/>
                    </a:cubicBezTo>
                    <a:cubicBezTo>
                      <a:pt x="90" y="25"/>
                      <a:pt x="90" y="24"/>
                      <a:pt x="90" y="24"/>
                    </a:cubicBezTo>
                    <a:cubicBezTo>
                      <a:pt x="93" y="22"/>
                      <a:pt x="97" y="20"/>
                      <a:pt x="102" y="18"/>
                    </a:cubicBezTo>
                    <a:cubicBezTo>
                      <a:pt x="103" y="18"/>
                      <a:pt x="104" y="18"/>
                      <a:pt x="104" y="17"/>
                    </a:cubicBezTo>
                    <a:cubicBezTo>
                      <a:pt x="105" y="17"/>
                      <a:pt x="105" y="17"/>
                      <a:pt x="106" y="16"/>
                    </a:cubicBezTo>
                    <a:cubicBezTo>
                      <a:pt x="105" y="16"/>
                      <a:pt x="105" y="15"/>
                      <a:pt x="104" y="15"/>
                    </a:cubicBezTo>
                    <a:cubicBezTo>
                      <a:pt x="103" y="15"/>
                      <a:pt x="102" y="15"/>
                      <a:pt x="101" y="15"/>
                    </a:cubicBezTo>
                    <a:cubicBezTo>
                      <a:pt x="100" y="15"/>
                      <a:pt x="99" y="15"/>
                      <a:pt x="99" y="15"/>
                    </a:cubicBezTo>
                    <a:cubicBezTo>
                      <a:pt x="96" y="17"/>
                      <a:pt x="93" y="19"/>
                      <a:pt x="89" y="21"/>
                    </a:cubicBezTo>
                    <a:cubicBezTo>
                      <a:pt x="89" y="20"/>
                      <a:pt x="88" y="19"/>
                      <a:pt x="88" y="17"/>
                    </a:cubicBezTo>
                    <a:cubicBezTo>
                      <a:pt x="88" y="16"/>
                      <a:pt x="87" y="15"/>
                      <a:pt x="87" y="14"/>
                    </a:cubicBezTo>
                    <a:cubicBezTo>
                      <a:pt x="87" y="12"/>
                      <a:pt x="86" y="11"/>
                      <a:pt x="86" y="9"/>
                    </a:cubicBezTo>
                    <a:cubicBezTo>
                      <a:pt x="86" y="8"/>
                      <a:pt x="86" y="8"/>
                      <a:pt x="86" y="8"/>
                    </a:cubicBezTo>
                    <a:cubicBezTo>
                      <a:pt x="85" y="7"/>
                      <a:pt x="83" y="7"/>
                      <a:pt x="82" y="7"/>
                    </a:cubicBezTo>
                    <a:cubicBezTo>
                      <a:pt x="81" y="7"/>
                      <a:pt x="80" y="7"/>
                      <a:pt x="80" y="8"/>
                    </a:cubicBezTo>
                    <a:cubicBezTo>
                      <a:pt x="79" y="8"/>
                      <a:pt x="79" y="9"/>
                      <a:pt x="80" y="9"/>
                    </a:cubicBezTo>
                    <a:cubicBezTo>
                      <a:pt x="81" y="10"/>
                      <a:pt x="82" y="11"/>
                      <a:pt x="83" y="12"/>
                    </a:cubicBezTo>
                    <a:cubicBezTo>
                      <a:pt x="84" y="16"/>
                      <a:pt x="85" y="20"/>
                      <a:pt x="86" y="23"/>
                    </a:cubicBezTo>
                    <a:cubicBezTo>
                      <a:pt x="83" y="25"/>
                      <a:pt x="79" y="27"/>
                      <a:pt x="76" y="29"/>
                    </a:cubicBezTo>
                    <a:cubicBezTo>
                      <a:pt x="75" y="29"/>
                      <a:pt x="75" y="30"/>
                      <a:pt x="76" y="30"/>
                    </a:cubicBezTo>
                    <a:cubicBezTo>
                      <a:pt x="76" y="30"/>
                      <a:pt x="77" y="30"/>
                      <a:pt x="78" y="30"/>
                    </a:cubicBezTo>
                    <a:cubicBezTo>
                      <a:pt x="79" y="30"/>
                      <a:pt x="79" y="30"/>
                      <a:pt x="80" y="30"/>
                    </a:cubicBezTo>
                    <a:cubicBezTo>
                      <a:pt x="82" y="28"/>
                      <a:pt x="84" y="27"/>
                      <a:pt x="87" y="25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8" y="30"/>
                      <a:pt x="88" y="33"/>
                      <a:pt x="87" y="36"/>
                    </a:cubicBezTo>
                    <a:cubicBezTo>
                      <a:pt x="87" y="38"/>
                      <a:pt x="86" y="41"/>
                      <a:pt x="85" y="43"/>
                    </a:cubicBezTo>
                    <a:cubicBezTo>
                      <a:pt x="84" y="45"/>
                      <a:pt x="82" y="48"/>
                      <a:pt x="79" y="51"/>
                    </a:cubicBezTo>
                    <a:cubicBezTo>
                      <a:pt x="79" y="51"/>
                      <a:pt x="79" y="52"/>
                      <a:pt x="79" y="52"/>
                    </a:cubicBezTo>
                    <a:cubicBezTo>
                      <a:pt x="79" y="52"/>
                      <a:pt x="79" y="52"/>
                      <a:pt x="80" y="52"/>
                    </a:cubicBezTo>
                    <a:cubicBezTo>
                      <a:pt x="80" y="52"/>
                      <a:pt x="81" y="51"/>
                      <a:pt x="83" y="49"/>
                    </a:cubicBezTo>
                    <a:cubicBezTo>
                      <a:pt x="84" y="48"/>
                      <a:pt x="86" y="46"/>
                      <a:pt x="88" y="44"/>
                    </a:cubicBezTo>
                    <a:cubicBezTo>
                      <a:pt x="89" y="42"/>
                      <a:pt x="90" y="40"/>
                      <a:pt x="90" y="38"/>
                    </a:cubicBezTo>
                    <a:cubicBezTo>
                      <a:pt x="91" y="36"/>
                      <a:pt x="91" y="33"/>
                      <a:pt x="91" y="30"/>
                    </a:cubicBezTo>
                    <a:cubicBezTo>
                      <a:pt x="90" y="29"/>
                      <a:pt x="90" y="29"/>
                      <a:pt x="90" y="28"/>
                    </a:cubicBezTo>
                    <a:close/>
                    <a:moveTo>
                      <a:pt x="10" y="68"/>
                    </a:moveTo>
                    <a:cubicBezTo>
                      <a:pt x="11" y="68"/>
                      <a:pt x="12" y="67"/>
                      <a:pt x="12" y="67"/>
                    </a:cubicBezTo>
                    <a:cubicBezTo>
                      <a:pt x="13" y="67"/>
                      <a:pt x="13" y="66"/>
                      <a:pt x="13" y="66"/>
                    </a:cubicBezTo>
                    <a:cubicBezTo>
                      <a:pt x="13" y="66"/>
                      <a:pt x="13" y="66"/>
                      <a:pt x="13" y="66"/>
                    </a:cubicBezTo>
                    <a:cubicBezTo>
                      <a:pt x="13" y="65"/>
                      <a:pt x="13" y="65"/>
                      <a:pt x="12" y="65"/>
                    </a:cubicBezTo>
                    <a:cubicBezTo>
                      <a:pt x="11" y="65"/>
                      <a:pt x="11" y="65"/>
                      <a:pt x="10" y="65"/>
                    </a:cubicBezTo>
                    <a:cubicBezTo>
                      <a:pt x="10" y="65"/>
                      <a:pt x="10" y="66"/>
                      <a:pt x="10" y="66"/>
                    </a:cubicBezTo>
                    <a:cubicBezTo>
                      <a:pt x="10" y="65"/>
                      <a:pt x="10" y="65"/>
                      <a:pt x="9" y="64"/>
                    </a:cubicBezTo>
                    <a:cubicBezTo>
                      <a:pt x="9" y="63"/>
                      <a:pt x="9" y="63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8" y="62"/>
                      <a:pt x="8" y="62"/>
                      <a:pt x="7" y="62"/>
                    </a:cubicBezTo>
                    <a:cubicBezTo>
                      <a:pt x="6" y="62"/>
                      <a:pt x="6" y="62"/>
                      <a:pt x="6" y="62"/>
                    </a:cubicBezTo>
                    <a:cubicBezTo>
                      <a:pt x="5" y="63"/>
                      <a:pt x="5" y="63"/>
                      <a:pt x="6" y="63"/>
                    </a:cubicBezTo>
                    <a:cubicBezTo>
                      <a:pt x="6" y="63"/>
                      <a:pt x="7" y="64"/>
                      <a:pt x="7" y="64"/>
                    </a:cubicBezTo>
                    <a:cubicBezTo>
                      <a:pt x="7" y="65"/>
                      <a:pt x="8" y="66"/>
                      <a:pt x="8" y="67"/>
                    </a:cubicBezTo>
                    <a:cubicBezTo>
                      <a:pt x="8" y="67"/>
                      <a:pt x="8" y="67"/>
                      <a:pt x="8" y="67"/>
                    </a:cubicBezTo>
                    <a:cubicBezTo>
                      <a:pt x="7" y="68"/>
                      <a:pt x="6" y="69"/>
                      <a:pt x="5" y="70"/>
                    </a:cubicBezTo>
                    <a:cubicBezTo>
                      <a:pt x="5" y="70"/>
                      <a:pt x="5" y="70"/>
                      <a:pt x="5" y="70"/>
                    </a:cubicBezTo>
                    <a:cubicBezTo>
                      <a:pt x="5" y="70"/>
                      <a:pt x="6" y="70"/>
                      <a:pt x="6" y="70"/>
                    </a:cubicBezTo>
                    <a:cubicBezTo>
                      <a:pt x="7" y="70"/>
                      <a:pt x="8" y="69"/>
                      <a:pt x="9" y="69"/>
                    </a:cubicBezTo>
                    <a:cubicBezTo>
                      <a:pt x="9" y="69"/>
                      <a:pt x="9" y="70"/>
                      <a:pt x="9" y="71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72"/>
                      <a:pt x="10" y="71"/>
                      <a:pt x="10" y="70"/>
                    </a:cubicBezTo>
                    <a:cubicBezTo>
                      <a:pt x="10" y="70"/>
                      <a:pt x="10" y="69"/>
                      <a:pt x="10" y="68"/>
                    </a:cubicBezTo>
                    <a:close/>
                    <a:moveTo>
                      <a:pt x="17" y="72"/>
                    </a:moveTo>
                    <a:cubicBezTo>
                      <a:pt x="18" y="71"/>
                      <a:pt x="18" y="71"/>
                      <a:pt x="19" y="71"/>
                    </a:cubicBezTo>
                    <a:cubicBezTo>
                      <a:pt x="20" y="71"/>
                      <a:pt x="20" y="70"/>
                      <a:pt x="20" y="70"/>
                    </a:cubicBezTo>
                    <a:cubicBezTo>
                      <a:pt x="20" y="70"/>
                      <a:pt x="20" y="70"/>
                      <a:pt x="20" y="70"/>
                    </a:cubicBezTo>
                    <a:cubicBezTo>
                      <a:pt x="20" y="69"/>
                      <a:pt x="20" y="69"/>
                      <a:pt x="19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7" y="69"/>
                      <a:pt x="17" y="70"/>
                      <a:pt x="16" y="70"/>
                    </a:cubicBezTo>
                    <a:cubicBezTo>
                      <a:pt x="16" y="70"/>
                      <a:pt x="16" y="69"/>
                      <a:pt x="16" y="69"/>
                    </a:cubicBezTo>
                    <a:cubicBezTo>
                      <a:pt x="16" y="68"/>
                      <a:pt x="16" y="68"/>
                      <a:pt x="16" y="68"/>
                    </a:cubicBezTo>
                    <a:cubicBezTo>
                      <a:pt x="16" y="67"/>
                      <a:pt x="15" y="67"/>
                      <a:pt x="15" y="67"/>
                    </a:cubicBezTo>
                    <a:cubicBezTo>
                      <a:pt x="15" y="67"/>
                      <a:pt x="15" y="67"/>
                      <a:pt x="14" y="67"/>
                    </a:cubicBezTo>
                    <a:cubicBezTo>
                      <a:pt x="13" y="67"/>
                      <a:pt x="13" y="67"/>
                      <a:pt x="12" y="68"/>
                    </a:cubicBezTo>
                    <a:cubicBezTo>
                      <a:pt x="12" y="68"/>
                      <a:pt x="12" y="68"/>
                      <a:pt x="13" y="68"/>
                    </a:cubicBezTo>
                    <a:cubicBezTo>
                      <a:pt x="13" y="69"/>
                      <a:pt x="14" y="69"/>
                      <a:pt x="14" y="69"/>
                    </a:cubicBezTo>
                    <a:cubicBezTo>
                      <a:pt x="14" y="70"/>
                      <a:pt x="14" y="70"/>
                      <a:pt x="15" y="71"/>
                    </a:cubicBezTo>
                    <a:cubicBezTo>
                      <a:pt x="14" y="72"/>
                      <a:pt x="13" y="72"/>
                      <a:pt x="12" y="73"/>
                    </a:cubicBezTo>
                    <a:cubicBezTo>
                      <a:pt x="12" y="73"/>
                      <a:pt x="12" y="73"/>
                      <a:pt x="12" y="73"/>
                    </a:cubicBezTo>
                    <a:cubicBezTo>
                      <a:pt x="12" y="74"/>
                      <a:pt x="13" y="74"/>
                      <a:pt x="13" y="73"/>
                    </a:cubicBezTo>
                    <a:cubicBezTo>
                      <a:pt x="14" y="73"/>
                      <a:pt x="15" y="73"/>
                      <a:pt x="15" y="72"/>
                    </a:cubicBezTo>
                    <a:cubicBezTo>
                      <a:pt x="15" y="72"/>
                      <a:pt x="15" y="72"/>
                      <a:pt x="15" y="73"/>
                    </a:cubicBezTo>
                    <a:cubicBezTo>
                      <a:pt x="16" y="74"/>
                      <a:pt x="16" y="75"/>
                      <a:pt x="17" y="76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17" y="77"/>
                      <a:pt x="17" y="76"/>
                      <a:pt x="17" y="76"/>
                    </a:cubicBezTo>
                    <a:cubicBezTo>
                      <a:pt x="17" y="75"/>
                      <a:pt x="17" y="74"/>
                      <a:pt x="17" y="73"/>
                    </a:cubicBezTo>
                    <a:cubicBezTo>
                      <a:pt x="17" y="73"/>
                      <a:pt x="17" y="72"/>
                      <a:pt x="17" y="72"/>
                    </a:cubicBezTo>
                    <a:close/>
                    <a:moveTo>
                      <a:pt x="14" y="88"/>
                    </a:moveTo>
                    <a:cubicBezTo>
                      <a:pt x="16" y="88"/>
                      <a:pt x="16" y="87"/>
                      <a:pt x="17" y="86"/>
                    </a:cubicBezTo>
                    <a:cubicBezTo>
                      <a:pt x="18" y="83"/>
                      <a:pt x="18" y="81"/>
                      <a:pt x="20" y="78"/>
                    </a:cubicBezTo>
                    <a:cubicBezTo>
                      <a:pt x="21" y="75"/>
                      <a:pt x="23" y="71"/>
                      <a:pt x="25" y="66"/>
                    </a:cubicBezTo>
                    <a:cubicBezTo>
                      <a:pt x="26" y="64"/>
                      <a:pt x="27" y="62"/>
                      <a:pt x="28" y="61"/>
                    </a:cubicBezTo>
                    <a:cubicBezTo>
                      <a:pt x="28" y="61"/>
                      <a:pt x="29" y="61"/>
                      <a:pt x="29" y="61"/>
                    </a:cubicBezTo>
                    <a:cubicBezTo>
                      <a:pt x="29" y="61"/>
                      <a:pt x="29" y="61"/>
                      <a:pt x="29" y="62"/>
                    </a:cubicBezTo>
                    <a:cubicBezTo>
                      <a:pt x="30" y="63"/>
                      <a:pt x="31" y="63"/>
                      <a:pt x="31" y="64"/>
                    </a:cubicBezTo>
                    <a:cubicBezTo>
                      <a:pt x="31" y="65"/>
                      <a:pt x="32" y="65"/>
                      <a:pt x="32" y="65"/>
                    </a:cubicBezTo>
                    <a:cubicBezTo>
                      <a:pt x="32" y="65"/>
                      <a:pt x="32" y="64"/>
                      <a:pt x="32" y="64"/>
                    </a:cubicBezTo>
                    <a:cubicBezTo>
                      <a:pt x="32" y="61"/>
                      <a:pt x="33" y="59"/>
                      <a:pt x="33" y="58"/>
                    </a:cubicBezTo>
                    <a:cubicBezTo>
                      <a:pt x="34" y="57"/>
                      <a:pt x="34" y="56"/>
                      <a:pt x="33" y="56"/>
                    </a:cubicBezTo>
                    <a:cubicBezTo>
                      <a:pt x="33" y="56"/>
                      <a:pt x="31" y="56"/>
                      <a:pt x="28" y="57"/>
                    </a:cubicBezTo>
                    <a:cubicBezTo>
                      <a:pt x="28" y="58"/>
                      <a:pt x="27" y="58"/>
                      <a:pt x="27" y="59"/>
                    </a:cubicBezTo>
                    <a:cubicBezTo>
                      <a:pt x="26" y="60"/>
                      <a:pt x="25" y="62"/>
                      <a:pt x="25" y="63"/>
                    </a:cubicBezTo>
                    <a:cubicBezTo>
                      <a:pt x="21" y="59"/>
                      <a:pt x="18" y="56"/>
                      <a:pt x="17" y="54"/>
                    </a:cubicBezTo>
                    <a:cubicBezTo>
                      <a:pt x="17" y="53"/>
                      <a:pt x="17" y="53"/>
                      <a:pt x="16" y="53"/>
                    </a:cubicBezTo>
                    <a:cubicBezTo>
                      <a:pt x="16" y="53"/>
                      <a:pt x="14" y="53"/>
                      <a:pt x="13" y="54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1" y="57"/>
                      <a:pt x="10" y="59"/>
                      <a:pt x="10" y="61"/>
                    </a:cubicBezTo>
                    <a:cubicBezTo>
                      <a:pt x="9" y="61"/>
                      <a:pt x="9" y="62"/>
                      <a:pt x="10" y="62"/>
                    </a:cubicBezTo>
                    <a:cubicBezTo>
                      <a:pt x="10" y="62"/>
                      <a:pt x="11" y="61"/>
                      <a:pt x="11" y="61"/>
                    </a:cubicBezTo>
                    <a:cubicBezTo>
                      <a:pt x="12" y="61"/>
                      <a:pt x="12" y="60"/>
                      <a:pt x="12" y="59"/>
                    </a:cubicBezTo>
                    <a:cubicBezTo>
                      <a:pt x="13" y="59"/>
                      <a:pt x="13" y="58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4" y="57"/>
                      <a:pt x="14" y="57"/>
                      <a:pt x="15" y="57"/>
                    </a:cubicBezTo>
                    <a:cubicBezTo>
                      <a:pt x="15" y="58"/>
                      <a:pt x="16" y="58"/>
                      <a:pt x="17" y="59"/>
                    </a:cubicBezTo>
                    <a:cubicBezTo>
                      <a:pt x="16" y="59"/>
                      <a:pt x="16" y="59"/>
                      <a:pt x="16" y="60"/>
                    </a:cubicBezTo>
                    <a:cubicBezTo>
                      <a:pt x="15" y="60"/>
                      <a:pt x="15" y="61"/>
                      <a:pt x="14" y="62"/>
                    </a:cubicBezTo>
                    <a:cubicBezTo>
                      <a:pt x="14" y="63"/>
                      <a:pt x="14" y="63"/>
                      <a:pt x="14" y="64"/>
                    </a:cubicBezTo>
                    <a:cubicBezTo>
                      <a:pt x="13" y="65"/>
                      <a:pt x="14" y="65"/>
                      <a:pt x="14" y="65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6" y="62"/>
                      <a:pt x="17" y="61"/>
                      <a:pt x="17" y="60"/>
                    </a:cubicBezTo>
                    <a:cubicBezTo>
                      <a:pt x="18" y="60"/>
                      <a:pt x="19" y="61"/>
                      <a:pt x="20" y="62"/>
                    </a:cubicBezTo>
                    <a:cubicBezTo>
                      <a:pt x="19" y="62"/>
                      <a:pt x="19" y="62"/>
                      <a:pt x="19" y="63"/>
                    </a:cubicBezTo>
                    <a:cubicBezTo>
                      <a:pt x="18" y="63"/>
                      <a:pt x="18" y="64"/>
                      <a:pt x="18" y="65"/>
                    </a:cubicBezTo>
                    <a:cubicBezTo>
                      <a:pt x="18" y="66"/>
                      <a:pt x="17" y="67"/>
                      <a:pt x="17" y="67"/>
                    </a:cubicBezTo>
                    <a:cubicBezTo>
                      <a:pt x="17" y="68"/>
                      <a:pt x="17" y="68"/>
                      <a:pt x="18" y="68"/>
                    </a:cubicBezTo>
                    <a:cubicBezTo>
                      <a:pt x="18" y="68"/>
                      <a:pt x="18" y="67"/>
                      <a:pt x="19" y="67"/>
                    </a:cubicBezTo>
                    <a:cubicBezTo>
                      <a:pt x="19" y="65"/>
                      <a:pt x="20" y="64"/>
                      <a:pt x="21" y="63"/>
                    </a:cubicBezTo>
                    <a:cubicBezTo>
                      <a:pt x="21" y="64"/>
                      <a:pt x="22" y="65"/>
                      <a:pt x="23" y="66"/>
                    </a:cubicBezTo>
                    <a:cubicBezTo>
                      <a:pt x="23" y="67"/>
                      <a:pt x="23" y="67"/>
                      <a:pt x="22" y="68"/>
                    </a:cubicBezTo>
                    <a:cubicBezTo>
                      <a:pt x="21" y="71"/>
                      <a:pt x="19" y="76"/>
                      <a:pt x="16" y="81"/>
                    </a:cubicBezTo>
                    <a:cubicBezTo>
                      <a:pt x="16" y="81"/>
                      <a:pt x="16" y="82"/>
                      <a:pt x="16" y="82"/>
                    </a:cubicBezTo>
                    <a:cubicBezTo>
                      <a:pt x="15" y="81"/>
                      <a:pt x="13" y="81"/>
                      <a:pt x="12" y="80"/>
                    </a:cubicBezTo>
                    <a:cubicBezTo>
                      <a:pt x="12" y="80"/>
                      <a:pt x="12" y="80"/>
                      <a:pt x="12" y="80"/>
                    </a:cubicBezTo>
                    <a:cubicBezTo>
                      <a:pt x="13" y="79"/>
                      <a:pt x="13" y="77"/>
                      <a:pt x="14" y="76"/>
                    </a:cubicBezTo>
                    <a:cubicBezTo>
                      <a:pt x="14" y="75"/>
                      <a:pt x="14" y="75"/>
                      <a:pt x="13" y="75"/>
                    </a:cubicBezTo>
                    <a:cubicBezTo>
                      <a:pt x="13" y="75"/>
                      <a:pt x="12" y="76"/>
                      <a:pt x="12" y="76"/>
                    </a:cubicBezTo>
                    <a:cubicBezTo>
                      <a:pt x="11" y="77"/>
                      <a:pt x="11" y="78"/>
                      <a:pt x="11" y="79"/>
                    </a:cubicBezTo>
                    <a:cubicBezTo>
                      <a:pt x="11" y="79"/>
                      <a:pt x="11" y="79"/>
                      <a:pt x="11" y="80"/>
                    </a:cubicBezTo>
                    <a:cubicBezTo>
                      <a:pt x="10" y="79"/>
                      <a:pt x="10" y="79"/>
                      <a:pt x="9" y="79"/>
                    </a:cubicBezTo>
                    <a:cubicBezTo>
                      <a:pt x="9" y="79"/>
                      <a:pt x="8" y="79"/>
                      <a:pt x="8" y="79"/>
                    </a:cubicBezTo>
                    <a:cubicBezTo>
                      <a:pt x="8" y="77"/>
                      <a:pt x="9" y="75"/>
                      <a:pt x="9" y="74"/>
                    </a:cubicBezTo>
                    <a:cubicBezTo>
                      <a:pt x="10" y="73"/>
                      <a:pt x="10" y="73"/>
                      <a:pt x="9" y="73"/>
                    </a:cubicBezTo>
                    <a:cubicBezTo>
                      <a:pt x="9" y="73"/>
                      <a:pt x="8" y="73"/>
                      <a:pt x="8" y="74"/>
                    </a:cubicBezTo>
                    <a:cubicBezTo>
                      <a:pt x="7" y="75"/>
                      <a:pt x="7" y="75"/>
                      <a:pt x="7" y="77"/>
                    </a:cubicBezTo>
                    <a:cubicBezTo>
                      <a:pt x="7" y="77"/>
                      <a:pt x="7" y="78"/>
                      <a:pt x="7" y="78"/>
                    </a:cubicBezTo>
                    <a:cubicBezTo>
                      <a:pt x="6" y="78"/>
                      <a:pt x="6" y="78"/>
                      <a:pt x="5" y="77"/>
                    </a:cubicBezTo>
                    <a:cubicBezTo>
                      <a:pt x="5" y="77"/>
                      <a:pt x="5" y="77"/>
                      <a:pt x="5" y="77"/>
                    </a:cubicBezTo>
                    <a:cubicBezTo>
                      <a:pt x="5" y="76"/>
                      <a:pt x="4" y="76"/>
                      <a:pt x="4" y="75"/>
                    </a:cubicBezTo>
                    <a:cubicBezTo>
                      <a:pt x="4" y="75"/>
                      <a:pt x="4" y="74"/>
                      <a:pt x="4" y="73"/>
                    </a:cubicBezTo>
                    <a:cubicBezTo>
                      <a:pt x="4" y="73"/>
                      <a:pt x="4" y="72"/>
                      <a:pt x="4" y="71"/>
                    </a:cubicBezTo>
                    <a:cubicBezTo>
                      <a:pt x="4" y="71"/>
                      <a:pt x="4" y="70"/>
                      <a:pt x="4" y="70"/>
                    </a:cubicBezTo>
                    <a:cubicBezTo>
                      <a:pt x="3" y="70"/>
                      <a:pt x="2" y="71"/>
                      <a:pt x="2" y="71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0" y="73"/>
                      <a:pt x="1" y="73"/>
                      <a:pt x="1" y="73"/>
                    </a:cubicBezTo>
                    <a:cubicBezTo>
                      <a:pt x="1" y="73"/>
                      <a:pt x="2" y="73"/>
                      <a:pt x="2" y="74"/>
                    </a:cubicBezTo>
                    <a:cubicBezTo>
                      <a:pt x="2" y="75"/>
                      <a:pt x="3" y="75"/>
                      <a:pt x="3" y="76"/>
                    </a:cubicBezTo>
                    <a:cubicBezTo>
                      <a:pt x="3" y="76"/>
                      <a:pt x="3" y="77"/>
                      <a:pt x="4" y="77"/>
                    </a:cubicBezTo>
                    <a:cubicBezTo>
                      <a:pt x="3" y="78"/>
                      <a:pt x="2" y="78"/>
                      <a:pt x="2" y="79"/>
                    </a:cubicBezTo>
                    <a:cubicBezTo>
                      <a:pt x="1" y="79"/>
                      <a:pt x="1" y="80"/>
                      <a:pt x="1" y="80"/>
                    </a:cubicBezTo>
                    <a:cubicBezTo>
                      <a:pt x="1" y="80"/>
                      <a:pt x="2" y="81"/>
                      <a:pt x="2" y="80"/>
                    </a:cubicBezTo>
                    <a:cubicBezTo>
                      <a:pt x="3" y="80"/>
                      <a:pt x="5" y="80"/>
                      <a:pt x="6" y="81"/>
                    </a:cubicBezTo>
                    <a:cubicBezTo>
                      <a:pt x="7" y="81"/>
                      <a:pt x="11" y="82"/>
                      <a:pt x="15" y="84"/>
                    </a:cubicBezTo>
                    <a:cubicBezTo>
                      <a:pt x="15" y="85"/>
                      <a:pt x="14" y="86"/>
                      <a:pt x="13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2" y="88"/>
                      <a:pt x="12" y="88"/>
                      <a:pt x="11" y="88"/>
                    </a:cubicBezTo>
                    <a:cubicBezTo>
                      <a:pt x="10" y="88"/>
                      <a:pt x="10" y="89"/>
                      <a:pt x="11" y="89"/>
                    </a:cubicBezTo>
                    <a:cubicBezTo>
                      <a:pt x="11" y="89"/>
                      <a:pt x="12" y="89"/>
                      <a:pt x="12" y="89"/>
                    </a:cubicBezTo>
                    <a:cubicBezTo>
                      <a:pt x="12" y="90"/>
                      <a:pt x="13" y="90"/>
                      <a:pt x="13" y="91"/>
                    </a:cubicBezTo>
                    <a:cubicBezTo>
                      <a:pt x="13" y="92"/>
                      <a:pt x="14" y="93"/>
                      <a:pt x="14" y="94"/>
                    </a:cubicBezTo>
                    <a:cubicBezTo>
                      <a:pt x="14" y="95"/>
                      <a:pt x="15" y="95"/>
                      <a:pt x="15" y="95"/>
                    </a:cubicBezTo>
                    <a:cubicBezTo>
                      <a:pt x="16" y="96"/>
                      <a:pt x="17" y="96"/>
                      <a:pt x="18" y="96"/>
                    </a:cubicBezTo>
                    <a:cubicBezTo>
                      <a:pt x="19" y="96"/>
                      <a:pt x="19" y="95"/>
                      <a:pt x="19" y="94"/>
                    </a:cubicBezTo>
                    <a:cubicBezTo>
                      <a:pt x="18" y="93"/>
                      <a:pt x="18" y="92"/>
                      <a:pt x="17" y="91"/>
                    </a:cubicBezTo>
                    <a:cubicBezTo>
                      <a:pt x="16" y="90"/>
                      <a:pt x="15" y="89"/>
                      <a:pt x="14" y="88"/>
                    </a:cubicBezTo>
                    <a:close/>
                    <a:moveTo>
                      <a:pt x="34" y="79"/>
                    </a:moveTo>
                    <a:cubicBezTo>
                      <a:pt x="36" y="76"/>
                      <a:pt x="38" y="72"/>
                      <a:pt x="41" y="68"/>
                    </a:cubicBezTo>
                    <a:cubicBezTo>
                      <a:pt x="41" y="67"/>
                      <a:pt x="42" y="66"/>
                      <a:pt x="42" y="66"/>
                    </a:cubicBezTo>
                    <a:cubicBezTo>
                      <a:pt x="43" y="65"/>
                      <a:pt x="43" y="64"/>
                      <a:pt x="43" y="64"/>
                    </a:cubicBezTo>
                    <a:cubicBezTo>
                      <a:pt x="43" y="64"/>
                      <a:pt x="42" y="64"/>
                      <a:pt x="41" y="64"/>
                    </a:cubicBezTo>
                    <a:cubicBezTo>
                      <a:pt x="40" y="64"/>
                      <a:pt x="39" y="65"/>
                      <a:pt x="38" y="65"/>
                    </a:cubicBezTo>
                    <a:cubicBezTo>
                      <a:pt x="38" y="66"/>
                      <a:pt x="37" y="67"/>
                      <a:pt x="37" y="67"/>
                    </a:cubicBezTo>
                    <a:cubicBezTo>
                      <a:pt x="36" y="70"/>
                      <a:pt x="34" y="74"/>
                      <a:pt x="32" y="79"/>
                    </a:cubicBezTo>
                    <a:cubicBezTo>
                      <a:pt x="32" y="79"/>
                      <a:pt x="32" y="78"/>
                      <a:pt x="32" y="78"/>
                    </a:cubicBezTo>
                    <a:cubicBezTo>
                      <a:pt x="31" y="78"/>
                      <a:pt x="31" y="78"/>
                      <a:pt x="30" y="79"/>
                    </a:cubicBezTo>
                    <a:cubicBezTo>
                      <a:pt x="30" y="77"/>
                      <a:pt x="30" y="76"/>
                      <a:pt x="30" y="74"/>
                    </a:cubicBezTo>
                    <a:cubicBezTo>
                      <a:pt x="30" y="73"/>
                      <a:pt x="30" y="71"/>
                      <a:pt x="30" y="70"/>
                    </a:cubicBezTo>
                    <a:cubicBezTo>
                      <a:pt x="30" y="70"/>
                      <a:pt x="30" y="69"/>
                      <a:pt x="30" y="69"/>
                    </a:cubicBezTo>
                    <a:cubicBezTo>
                      <a:pt x="29" y="69"/>
                      <a:pt x="28" y="70"/>
                      <a:pt x="25" y="71"/>
                    </a:cubicBezTo>
                    <a:cubicBezTo>
                      <a:pt x="25" y="71"/>
                      <a:pt x="24" y="72"/>
                      <a:pt x="24" y="72"/>
                    </a:cubicBezTo>
                    <a:cubicBezTo>
                      <a:pt x="24" y="75"/>
                      <a:pt x="23" y="77"/>
                      <a:pt x="22" y="81"/>
                    </a:cubicBezTo>
                    <a:cubicBezTo>
                      <a:pt x="22" y="82"/>
                      <a:pt x="21" y="83"/>
                      <a:pt x="20" y="84"/>
                    </a:cubicBezTo>
                    <a:cubicBezTo>
                      <a:pt x="19" y="85"/>
                      <a:pt x="19" y="86"/>
                      <a:pt x="20" y="86"/>
                    </a:cubicBezTo>
                    <a:cubicBezTo>
                      <a:pt x="21" y="86"/>
                      <a:pt x="21" y="86"/>
                      <a:pt x="22" y="85"/>
                    </a:cubicBezTo>
                    <a:cubicBezTo>
                      <a:pt x="23" y="85"/>
                      <a:pt x="23" y="84"/>
                      <a:pt x="23" y="82"/>
                    </a:cubicBezTo>
                    <a:cubicBezTo>
                      <a:pt x="24" y="82"/>
                      <a:pt x="24" y="79"/>
                      <a:pt x="25" y="75"/>
                    </a:cubicBezTo>
                    <a:cubicBezTo>
                      <a:pt x="25" y="74"/>
                      <a:pt x="26" y="74"/>
                      <a:pt x="26" y="74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28" y="76"/>
                      <a:pt x="29" y="77"/>
                      <a:pt x="29" y="79"/>
                    </a:cubicBezTo>
                    <a:cubicBezTo>
                      <a:pt x="29" y="79"/>
                      <a:pt x="29" y="79"/>
                      <a:pt x="28" y="80"/>
                    </a:cubicBezTo>
                    <a:cubicBezTo>
                      <a:pt x="28" y="80"/>
                      <a:pt x="27" y="81"/>
                      <a:pt x="27" y="81"/>
                    </a:cubicBezTo>
                    <a:cubicBezTo>
                      <a:pt x="27" y="82"/>
                      <a:pt x="28" y="82"/>
                      <a:pt x="28" y="82"/>
                    </a:cubicBezTo>
                    <a:cubicBezTo>
                      <a:pt x="29" y="81"/>
                      <a:pt x="30" y="81"/>
                      <a:pt x="31" y="81"/>
                    </a:cubicBezTo>
                    <a:cubicBezTo>
                      <a:pt x="29" y="86"/>
                      <a:pt x="26" y="92"/>
                      <a:pt x="24" y="97"/>
                    </a:cubicBezTo>
                    <a:cubicBezTo>
                      <a:pt x="23" y="98"/>
                      <a:pt x="23" y="98"/>
                      <a:pt x="24" y="98"/>
                    </a:cubicBezTo>
                    <a:cubicBezTo>
                      <a:pt x="25" y="98"/>
                      <a:pt x="26" y="98"/>
                      <a:pt x="26" y="97"/>
                    </a:cubicBezTo>
                    <a:cubicBezTo>
                      <a:pt x="27" y="97"/>
                      <a:pt x="27" y="96"/>
                      <a:pt x="27" y="95"/>
                    </a:cubicBezTo>
                    <a:cubicBezTo>
                      <a:pt x="28" y="92"/>
                      <a:pt x="30" y="88"/>
                      <a:pt x="32" y="84"/>
                    </a:cubicBezTo>
                    <a:cubicBezTo>
                      <a:pt x="32" y="83"/>
                      <a:pt x="33" y="83"/>
                      <a:pt x="33" y="82"/>
                    </a:cubicBezTo>
                    <a:cubicBezTo>
                      <a:pt x="35" y="82"/>
                      <a:pt x="36" y="83"/>
                      <a:pt x="37" y="84"/>
                    </a:cubicBezTo>
                    <a:cubicBezTo>
                      <a:pt x="38" y="85"/>
                      <a:pt x="39" y="86"/>
                      <a:pt x="40" y="87"/>
                    </a:cubicBezTo>
                    <a:cubicBezTo>
                      <a:pt x="40" y="87"/>
                      <a:pt x="40" y="88"/>
                      <a:pt x="40" y="89"/>
                    </a:cubicBezTo>
                    <a:cubicBezTo>
                      <a:pt x="39" y="90"/>
                      <a:pt x="38" y="91"/>
                      <a:pt x="37" y="92"/>
                    </a:cubicBezTo>
                    <a:cubicBezTo>
                      <a:pt x="37" y="92"/>
                      <a:pt x="37" y="92"/>
                      <a:pt x="38" y="92"/>
                    </a:cubicBezTo>
                    <a:cubicBezTo>
                      <a:pt x="38" y="92"/>
                      <a:pt x="38" y="92"/>
                      <a:pt x="39" y="92"/>
                    </a:cubicBezTo>
                    <a:cubicBezTo>
                      <a:pt x="41" y="91"/>
                      <a:pt x="42" y="91"/>
                      <a:pt x="43" y="91"/>
                    </a:cubicBezTo>
                    <a:cubicBezTo>
                      <a:pt x="44" y="91"/>
                      <a:pt x="45" y="91"/>
                      <a:pt x="45" y="90"/>
                    </a:cubicBezTo>
                    <a:cubicBezTo>
                      <a:pt x="45" y="90"/>
                      <a:pt x="45" y="89"/>
                      <a:pt x="45" y="87"/>
                    </a:cubicBezTo>
                    <a:cubicBezTo>
                      <a:pt x="44" y="86"/>
                      <a:pt x="44" y="85"/>
                      <a:pt x="43" y="84"/>
                    </a:cubicBezTo>
                    <a:cubicBezTo>
                      <a:pt x="41" y="83"/>
                      <a:pt x="40" y="82"/>
                      <a:pt x="37" y="80"/>
                    </a:cubicBezTo>
                    <a:cubicBezTo>
                      <a:pt x="36" y="80"/>
                      <a:pt x="35" y="79"/>
                      <a:pt x="34" y="79"/>
                    </a:cubicBezTo>
                    <a:close/>
                    <a:moveTo>
                      <a:pt x="252" y="73"/>
                    </a:moveTo>
                    <a:cubicBezTo>
                      <a:pt x="252" y="73"/>
                      <a:pt x="252" y="74"/>
                      <a:pt x="252" y="74"/>
                    </a:cubicBezTo>
                    <a:cubicBezTo>
                      <a:pt x="255" y="77"/>
                      <a:pt x="257" y="79"/>
                      <a:pt x="259" y="81"/>
                    </a:cubicBezTo>
                    <a:cubicBezTo>
                      <a:pt x="259" y="82"/>
                      <a:pt x="258" y="82"/>
                      <a:pt x="259" y="82"/>
                    </a:cubicBezTo>
                    <a:cubicBezTo>
                      <a:pt x="259" y="83"/>
                      <a:pt x="260" y="83"/>
                      <a:pt x="261" y="83"/>
                    </a:cubicBezTo>
                    <a:cubicBezTo>
                      <a:pt x="261" y="83"/>
                      <a:pt x="262" y="82"/>
                      <a:pt x="262" y="82"/>
                    </a:cubicBezTo>
                    <a:cubicBezTo>
                      <a:pt x="262" y="82"/>
                      <a:pt x="262" y="82"/>
                      <a:pt x="262" y="82"/>
                    </a:cubicBezTo>
                    <a:cubicBezTo>
                      <a:pt x="264" y="81"/>
                      <a:pt x="265" y="79"/>
                      <a:pt x="268" y="78"/>
                    </a:cubicBezTo>
                    <a:cubicBezTo>
                      <a:pt x="268" y="77"/>
                      <a:pt x="269" y="77"/>
                      <a:pt x="270" y="77"/>
                    </a:cubicBezTo>
                    <a:cubicBezTo>
                      <a:pt x="270" y="77"/>
                      <a:pt x="271" y="77"/>
                      <a:pt x="271" y="76"/>
                    </a:cubicBezTo>
                    <a:cubicBezTo>
                      <a:pt x="271" y="75"/>
                      <a:pt x="271" y="74"/>
                      <a:pt x="270" y="72"/>
                    </a:cubicBezTo>
                    <a:cubicBezTo>
                      <a:pt x="270" y="72"/>
                      <a:pt x="270" y="71"/>
                      <a:pt x="269" y="71"/>
                    </a:cubicBezTo>
                    <a:cubicBezTo>
                      <a:pt x="268" y="70"/>
                      <a:pt x="266" y="69"/>
                      <a:pt x="265" y="68"/>
                    </a:cubicBezTo>
                    <a:cubicBezTo>
                      <a:pt x="264" y="68"/>
                      <a:pt x="264" y="67"/>
                      <a:pt x="263" y="67"/>
                    </a:cubicBezTo>
                    <a:cubicBezTo>
                      <a:pt x="263" y="67"/>
                      <a:pt x="263" y="67"/>
                      <a:pt x="263" y="67"/>
                    </a:cubicBezTo>
                    <a:cubicBezTo>
                      <a:pt x="264" y="67"/>
                      <a:pt x="265" y="67"/>
                      <a:pt x="265" y="67"/>
                    </a:cubicBezTo>
                    <a:cubicBezTo>
                      <a:pt x="266" y="67"/>
                      <a:pt x="266" y="67"/>
                      <a:pt x="266" y="67"/>
                    </a:cubicBezTo>
                    <a:cubicBezTo>
                      <a:pt x="267" y="67"/>
                      <a:pt x="267" y="67"/>
                      <a:pt x="267" y="67"/>
                    </a:cubicBezTo>
                    <a:cubicBezTo>
                      <a:pt x="267" y="67"/>
                      <a:pt x="268" y="67"/>
                      <a:pt x="268" y="66"/>
                    </a:cubicBezTo>
                    <a:cubicBezTo>
                      <a:pt x="269" y="67"/>
                      <a:pt x="270" y="68"/>
                      <a:pt x="271" y="69"/>
                    </a:cubicBezTo>
                    <a:cubicBezTo>
                      <a:pt x="272" y="71"/>
                      <a:pt x="274" y="72"/>
                      <a:pt x="275" y="73"/>
                    </a:cubicBezTo>
                    <a:cubicBezTo>
                      <a:pt x="275" y="74"/>
                      <a:pt x="275" y="74"/>
                      <a:pt x="276" y="74"/>
                    </a:cubicBezTo>
                    <a:cubicBezTo>
                      <a:pt x="276" y="74"/>
                      <a:pt x="276" y="73"/>
                      <a:pt x="276" y="72"/>
                    </a:cubicBezTo>
                    <a:cubicBezTo>
                      <a:pt x="276" y="72"/>
                      <a:pt x="276" y="72"/>
                      <a:pt x="276" y="71"/>
                    </a:cubicBezTo>
                    <a:cubicBezTo>
                      <a:pt x="276" y="71"/>
                      <a:pt x="275" y="70"/>
                      <a:pt x="275" y="70"/>
                    </a:cubicBezTo>
                    <a:cubicBezTo>
                      <a:pt x="273" y="69"/>
                      <a:pt x="272" y="67"/>
                      <a:pt x="270" y="66"/>
                    </a:cubicBezTo>
                    <a:cubicBezTo>
                      <a:pt x="269" y="65"/>
                      <a:pt x="267" y="63"/>
                      <a:pt x="266" y="62"/>
                    </a:cubicBezTo>
                    <a:cubicBezTo>
                      <a:pt x="265" y="61"/>
                      <a:pt x="264" y="60"/>
                      <a:pt x="263" y="59"/>
                    </a:cubicBezTo>
                    <a:cubicBezTo>
                      <a:pt x="262" y="58"/>
                      <a:pt x="262" y="58"/>
                      <a:pt x="262" y="59"/>
                    </a:cubicBezTo>
                    <a:cubicBezTo>
                      <a:pt x="262" y="60"/>
                      <a:pt x="262" y="60"/>
                      <a:pt x="262" y="61"/>
                    </a:cubicBezTo>
                    <a:cubicBezTo>
                      <a:pt x="262" y="61"/>
                      <a:pt x="262" y="62"/>
                      <a:pt x="263" y="62"/>
                    </a:cubicBezTo>
                    <a:cubicBezTo>
                      <a:pt x="264" y="63"/>
                      <a:pt x="265" y="64"/>
                      <a:pt x="266" y="65"/>
                    </a:cubicBezTo>
                    <a:cubicBezTo>
                      <a:pt x="265" y="65"/>
                      <a:pt x="264" y="65"/>
                      <a:pt x="263" y="65"/>
                    </a:cubicBezTo>
                    <a:cubicBezTo>
                      <a:pt x="262" y="65"/>
                      <a:pt x="262" y="66"/>
                      <a:pt x="262" y="66"/>
                    </a:cubicBezTo>
                    <a:cubicBezTo>
                      <a:pt x="262" y="65"/>
                      <a:pt x="262" y="65"/>
                      <a:pt x="262" y="65"/>
                    </a:cubicBezTo>
                    <a:cubicBezTo>
                      <a:pt x="261" y="65"/>
                      <a:pt x="261" y="64"/>
                      <a:pt x="261" y="63"/>
                    </a:cubicBezTo>
                    <a:cubicBezTo>
                      <a:pt x="261" y="63"/>
                      <a:pt x="261" y="63"/>
                      <a:pt x="261" y="63"/>
                    </a:cubicBezTo>
                    <a:cubicBezTo>
                      <a:pt x="260" y="63"/>
                      <a:pt x="260" y="63"/>
                      <a:pt x="260" y="64"/>
                    </a:cubicBezTo>
                    <a:cubicBezTo>
                      <a:pt x="260" y="64"/>
                      <a:pt x="260" y="64"/>
                      <a:pt x="260" y="65"/>
                    </a:cubicBezTo>
                    <a:cubicBezTo>
                      <a:pt x="259" y="65"/>
                      <a:pt x="259" y="65"/>
                      <a:pt x="259" y="66"/>
                    </a:cubicBezTo>
                    <a:cubicBezTo>
                      <a:pt x="257" y="67"/>
                      <a:pt x="256" y="68"/>
                      <a:pt x="255" y="68"/>
                    </a:cubicBezTo>
                    <a:cubicBezTo>
                      <a:pt x="254" y="69"/>
                      <a:pt x="254" y="69"/>
                      <a:pt x="253" y="70"/>
                    </a:cubicBezTo>
                    <a:cubicBezTo>
                      <a:pt x="252" y="70"/>
                      <a:pt x="251" y="70"/>
                      <a:pt x="251" y="71"/>
                    </a:cubicBezTo>
                    <a:cubicBezTo>
                      <a:pt x="251" y="72"/>
                      <a:pt x="250" y="72"/>
                      <a:pt x="250" y="73"/>
                    </a:cubicBezTo>
                    <a:cubicBezTo>
                      <a:pt x="250" y="73"/>
                      <a:pt x="250" y="73"/>
                      <a:pt x="251" y="73"/>
                    </a:cubicBezTo>
                    <a:cubicBezTo>
                      <a:pt x="251" y="73"/>
                      <a:pt x="251" y="73"/>
                      <a:pt x="252" y="73"/>
                    </a:cubicBezTo>
                    <a:close/>
                    <a:moveTo>
                      <a:pt x="260" y="79"/>
                    </a:moveTo>
                    <a:cubicBezTo>
                      <a:pt x="260" y="79"/>
                      <a:pt x="259" y="78"/>
                      <a:pt x="258" y="77"/>
                    </a:cubicBezTo>
                    <a:cubicBezTo>
                      <a:pt x="256" y="75"/>
                      <a:pt x="254" y="74"/>
                      <a:pt x="253" y="72"/>
                    </a:cubicBezTo>
                    <a:cubicBezTo>
                      <a:pt x="253" y="72"/>
                      <a:pt x="254" y="72"/>
                      <a:pt x="255" y="71"/>
                    </a:cubicBezTo>
                    <a:cubicBezTo>
                      <a:pt x="255" y="71"/>
                      <a:pt x="255" y="71"/>
                      <a:pt x="255" y="71"/>
                    </a:cubicBezTo>
                    <a:cubicBezTo>
                      <a:pt x="255" y="71"/>
                      <a:pt x="255" y="72"/>
                      <a:pt x="256" y="72"/>
                    </a:cubicBezTo>
                    <a:cubicBezTo>
                      <a:pt x="258" y="74"/>
                      <a:pt x="259" y="75"/>
                      <a:pt x="261" y="76"/>
                    </a:cubicBezTo>
                    <a:cubicBezTo>
                      <a:pt x="261" y="77"/>
                      <a:pt x="261" y="77"/>
                      <a:pt x="262" y="76"/>
                    </a:cubicBezTo>
                    <a:cubicBezTo>
                      <a:pt x="262" y="76"/>
                      <a:pt x="262" y="75"/>
                      <a:pt x="261" y="75"/>
                    </a:cubicBezTo>
                    <a:cubicBezTo>
                      <a:pt x="261" y="74"/>
                      <a:pt x="260" y="74"/>
                      <a:pt x="259" y="73"/>
                    </a:cubicBezTo>
                    <a:cubicBezTo>
                      <a:pt x="258" y="72"/>
                      <a:pt x="257" y="71"/>
                      <a:pt x="256" y="70"/>
                    </a:cubicBezTo>
                    <a:cubicBezTo>
                      <a:pt x="256" y="70"/>
                      <a:pt x="257" y="70"/>
                      <a:pt x="257" y="69"/>
                    </a:cubicBezTo>
                    <a:cubicBezTo>
                      <a:pt x="257" y="69"/>
                      <a:pt x="258" y="69"/>
                      <a:pt x="258" y="69"/>
                    </a:cubicBezTo>
                    <a:cubicBezTo>
                      <a:pt x="258" y="69"/>
                      <a:pt x="258" y="69"/>
                      <a:pt x="259" y="70"/>
                    </a:cubicBezTo>
                    <a:cubicBezTo>
                      <a:pt x="260" y="71"/>
                      <a:pt x="262" y="73"/>
                      <a:pt x="263" y="74"/>
                    </a:cubicBezTo>
                    <a:cubicBezTo>
                      <a:pt x="264" y="74"/>
                      <a:pt x="264" y="74"/>
                      <a:pt x="264" y="74"/>
                    </a:cubicBezTo>
                    <a:cubicBezTo>
                      <a:pt x="264" y="73"/>
                      <a:pt x="264" y="73"/>
                      <a:pt x="264" y="72"/>
                    </a:cubicBezTo>
                    <a:cubicBezTo>
                      <a:pt x="264" y="72"/>
                      <a:pt x="263" y="71"/>
                      <a:pt x="262" y="70"/>
                    </a:cubicBezTo>
                    <a:cubicBezTo>
                      <a:pt x="261" y="69"/>
                      <a:pt x="260" y="69"/>
                      <a:pt x="259" y="68"/>
                    </a:cubicBezTo>
                    <a:cubicBezTo>
                      <a:pt x="260" y="67"/>
                      <a:pt x="260" y="67"/>
                      <a:pt x="261" y="67"/>
                    </a:cubicBezTo>
                    <a:cubicBezTo>
                      <a:pt x="261" y="67"/>
                      <a:pt x="261" y="67"/>
                      <a:pt x="261" y="67"/>
                    </a:cubicBezTo>
                    <a:cubicBezTo>
                      <a:pt x="263" y="68"/>
                      <a:pt x="264" y="69"/>
                      <a:pt x="265" y="70"/>
                    </a:cubicBezTo>
                    <a:cubicBezTo>
                      <a:pt x="267" y="72"/>
                      <a:pt x="268" y="73"/>
                      <a:pt x="268" y="73"/>
                    </a:cubicBezTo>
                    <a:cubicBezTo>
                      <a:pt x="268" y="73"/>
                      <a:pt x="268" y="73"/>
                      <a:pt x="268" y="73"/>
                    </a:cubicBezTo>
                    <a:cubicBezTo>
                      <a:pt x="268" y="74"/>
                      <a:pt x="267" y="75"/>
                      <a:pt x="266" y="75"/>
                    </a:cubicBezTo>
                    <a:cubicBezTo>
                      <a:pt x="263" y="78"/>
                      <a:pt x="261" y="79"/>
                      <a:pt x="260" y="80"/>
                    </a:cubicBezTo>
                    <a:cubicBezTo>
                      <a:pt x="260" y="80"/>
                      <a:pt x="260" y="80"/>
                      <a:pt x="260" y="80"/>
                    </a:cubicBezTo>
                    <a:cubicBezTo>
                      <a:pt x="260" y="80"/>
                      <a:pt x="260" y="80"/>
                      <a:pt x="260" y="79"/>
                    </a:cubicBezTo>
                    <a:close/>
                    <a:moveTo>
                      <a:pt x="245" y="84"/>
                    </a:moveTo>
                    <a:cubicBezTo>
                      <a:pt x="244" y="84"/>
                      <a:pt x="242" y="84"/>
                      <a:pt x="241" y="83"/>
                    </a:cubicBezTo>
                    <a:cubicBezTo>
                      <a:pt x="239" y="82"/>
                      <a:pt x="236" y="80"/>
                      <a:pt x="234" y="78"/>
                    </a:cubicBezTo>
                    <a:cubicBezTo>
                      <a:pt x="234" y="78"/>
                      <a:pt x="234" y="78"/>
                      <a:pt x="233" y="79"/>
                    </a:cubicBezTo>
                    <a:cubicBezTo>
                      <a:pt x="234" y="79"/>
                      <a:pt x="234" y="80"/>
                      <a:pt x="235" y="81"/>
                    </a:cubicBezTo>
                    <a:cubicBezTo>
                      <a:pt x="236" y="82"/>
                      <a:pt x="238" y="84"/>
                      <a:pt x="240" y="85"/>
                    </a:cubicBezTo>
                    <a:cubicBezTo>
                      <a:pt x="242" y="86"/>
                      <a:pt x="244" y="86"/>
                      <a:pt x="245" y="87"/>
                    </a:cubicBezTo>
                    <a:cubicBezTo>
                      <a:pt x="245" y="90"/>
                      <a:pt x="245" y="93"/>
                      <a:pt x="245" y="96"/>
                    </a:cubicBezTo>
                    <a:cubicBezTo>
                      <a:pt x="245" y="97"/>
                      <a:pt x="246" y="98"/>
                      <a:pt x="247" y="99"/>
                    </a:cubicBezTo>
                    <a:cubicBezTo>
                      <a:pt x="248" y="101"/>
                      <a:pt x="250" y="102"/>
                      <a:pt x="252" y="104"/>
                    </a:cubicBezTo>
                    <a:cubicBezTo>
                      <a:pt x="253" y="104"/>
                      <a:pt x="253" y="104"/>
                      <a:pt x="253" y="104"/>
                    </a:cubicBezTo>
                    <a:cubicBezTo>
                      <a:pt x="253" y="104"/>
                      <a:pt x="253" y="104"/>
                      <a:pt x="253" y="103"/>
                    </a:cubicBezTo>
                    <a:cubicBezTo>
                      <a:pt x="252" y="101"/>
                      <a:pt x="251" y="99"/>
                      <a:pt x="250" y="97"/>
                    </a:cubicBezTo>
                    <a:cubicBezTo>
                      <a:pt x="249" y="95"/>
                      <a:pt x="249" y="92"/>
                      <a:pt x="248" y="90"/>
                    </a:cubicBezTo>
                    <a:cubicBezTo>
                      <a:pt x="248" y="89"/>
                      <a:pt x="248" y="88"/>
                      <a:pt x="248" y="87"/>
                    </a:cubicBezTo>
                    <a:cubicBezTo>
                      <a:pt x="249" y="87"/>
                      <a:pt x="251" y="86"/>
                      <a:pt x="253" y="86"/>
                    </a:cubicBezTo>
                    <a:cubicBezTo>
                      <a:pt x="254" y="86"/>
                      <a:pt x="255" y="86"/>
                      <a:pt x="256" y="86"/>
                    </a:cubicBezTo>
                    <a:cubicBezTo>
                      <a:pt x="257" y="86"/>
                      <a:pt x="257" y="86"/>
                      <a:pt x="257" y="86"/>
                    </a:cubicBezTo>
                    <a:cubicBezTo>
                      <a:pt x="257" y="85"/>
                      <a:pt x="257" y="84"/>
                      <a:pt x="257" y="83"/>
                    </a:cubicBezTo>
                    <a:cubicBezTo>
                      <a:pt x="257" y="83"/>
                      <a:pt x="256" y="82"/>
                      <a:pt x="256" y="81"/>
                    </a:cubicBezTo>
                    <a:cubicBezTo>
                      <a:pt x="255" y="81"/>
                      <a:pt x="254" y="80"/>
                      <a:pt x="253" y="80"/>
                    </a:cubicBezTo>
                    <a:cubicBezTo>
                      <a:pt x="252" y="79"/>
                      <a:pt x="252" y="78"/>
                      <a:pt x="251" y="78"/>
                    </a:cubicBezTo>
                    <a:cubicBezTo>
                      <a:pt x="251" y="77"/>
                      <a:pt x="251" y="77"/>
                      <a:pt x="251" y="77"/>
                    </a:cubicBezTo>
                    <a:cubicBezTo>
                      <a:pt x="251" y="76"/>
                      <a:pt x="251" y="76"/>
                      <a:pt x="251" y="75"/>
                    </a:cubicBezTo>
                    <a:cubicBezTo>
                      <a:pt x="251" y="75"/>
                      <a:pt x="251" y="74"/>
                      <a:pt x="251" y="74"/>
                    </a:cubicBezTo>
                    <a:cubicBezTo>
                      <a:pt x="251" y="74"/>
                      <a:pt x="250" y="74"/>
                      <a:pt x="250" y="74"/>
                    </a:cubicBezTo>
                    <a:cubicBezTo>
                      <a:pt x="250" y="74"/>
                      <a:pt x="249" y="74"/>
                      <a:pt x="249" y="75"/>
                    </a:cubicBezTo>
                    <a:cubicBezTo>
                      <a:pt x="247" y="75"/>
                      <a:pt x="246" y="75"/>
                      <a:pt x="245" y="75"/>
                    </a:cubicBezTo>
                    <a:cubicBezTo>
                      <a:pt x="243" y="75"/>
                      <a:pt x="242" y="74"/>
                      <a:pt x="240" y="74"/>
                    </a:cubicBezTo>
                    <a:cubicBezTo>
                      <a:pt x="239" y="74"/>
                      <a:pt x="237" y="73"/>
                      <a:pt x="234" y="72"/>
                    </a:cubicBezTo>
                    <a:cubicBezTo>
                      <a:pt x="234" y="72"/>
                      <a:pt x="234" y="72"/>
                      <a:pt x="234" y="72"/>
                    </a:cubicBezTo>
                    <a:cubicBezTo>
                      <a:pt x="234" y="72"/>
                      <a:pt x="234" y="73"/>
                      <a:pt x="235" y="73"/>
                    </a:cubicBezTo>
                    <a:cubicBezTo>
                      <a:pt x="236" y="74"/>
                      <a:pt x="237" y="74"/>
                      <a:pt x="238" y="75"/>
                    </a:cubicBezTo>
                    <a:cubicBezTo>
                      <a:pt x="239" y="76"/>
                      <a:pt x="240" y="76"/>
                      <a:pt x="242" y="77"/>
                    </a:cubicBezTo>
                    <a:cubicBezTo>
                      <a:pt x="243" y="77"/>
                      <a:pt x="244" y="77"/>
                      <a:pt x="246" y="77"/>
                    </a:cubicBezTo>
                    <a:cubicBezTo>
                      <a:pt x="246" y="77"/>
                      <a:pt x="246" y="77"/>
                      <a:pt x="246" y="77"/>
                    </a:cubicBezTo>
                    <a:cubicBezTo>
                      <a:pt x="246" y="80"/>
                      <a:pt x="246" y="82"/>
                      <a:pt x="245" y="84"/>
                    </a:cubicBezTo>
                    <a:close/>
                    <a:moveTo>
                      <a:pt x="251" y="80"/>
                    </a:moveTo>
                    <a:cubicBezTo>
                      <a:pt x="252" y="81"/>
                      <a:pt x="253" y="82"/>
                      <a:pt x="253" y="82"/>
                    </a:cubicBezTo>
                    <a:cubicBezTo>
                      <a:pt x="254" y="82"/>
                      <a:pt x="253" y="83"/>
                      <a:pt x="253" y="83"/>
                    </a:cubicBezTo>
                    <a:cubicBezTo>
                      <a:pt x="251" y="84"/>
                      <a:pt x="249" y="84"/>
                      <a:pt x="247" y="84"/>
                    </a:cubicBezTo>
                    <a:cubicBezTo>
                      <a:pt x="247" y="83"/>
                      <a:pt x="247" y="82"/>
                      <a:pt x="247" y="82"/>
                    </a:cubicBezTo>
                    <a:cubicBezTo>
                      <a:pt x="247" y="80"/>
                      <a:pt x="247" y="78"/>
                      <a:pt x="247" y="77"/>
                    </a:cubicBezTo>
                    <a:cubicBezTo>
                      <a:pt x="248" y="77"/>
                      <a:pt x="248" y="77"/>
                      <a:pt x="249" y="78"/>
                    </a:cubicBezTo>
                    <a:cubicBezTo>
                      <a:pt x="249" y="78"/>
                      <a:pt x="250" y="79"/>
                      <a:pt x="251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7" name="Freeform 177">
                <a:extLst>
                  <a:ext uri="{FF2B5EF4-FFF2-40B4-BE49-F238E27FC236}">
                    <a16:creationId xmlns:a16="http://schemas.microsoft.com/office/drawing/2014/main" xmlns="" id="{3031AE38-727B-4DF2-93EF-0A6A9D62338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10184" y="3597539"/>
                <a:ext cx="1195388" cy="534988"/>
              </a:xfrm>
              <a:custGeom>
                <a:avLst/>
                <a:gdLst>
                  <a:gd name="T0" fmla="*/ 287 w 317"/>
                  <a:gd name="T1" fmla="*/ 63 h 142"/>
                  <a:gd name="T2" fmla="*/ 293 w 317"/>
                  <a:gd name="T3" fmla="*/ 69 h 142"/>
                  <a:gd name="T4" fmla="*/ 290 w 317"/>
                  <a:gd name="T5" fmla="*/ 73 h 142"/>
                  <a:gd name="T6" fmla="*/ 312 w 317"/>
                  <a:gd name="T7" fmla="*/ 10 h 142"/>
                  <a:gd name="T8" fmla="*/ 301 w 317"/>
                  <a:gd name="T9" fmla="*/ 14 h 142"/>
                  <a:gd name="T10" fmla="*/ 298 w 317"/>
                  <a:gd name="T11" fmla="*/ 0 h 142"/>
                  <a:gd name="T12" fmla="*/ 295 w 317"/>
                  <a:gd name="T13" fmla="*/ 9 h 142"/>
                  <a:gd name="T14" fmla="*/ 309 w 317"/>
                  <a:gd name="T15" fmla="*/ 2 h 142"/>
                  <a:gd name="T16" fmla="*/ 306 w 317"/>
                  <a:gd name="T17" fmla="*/ 17 h 142"/>
                  <a:gd name="T18" fmla="*/ 293 w 317"/>
                  <a:gd name="T19" fmla="*/ 52 h 142"/>
                  <a:gd name="T20" fmla="*/ 300 w 317"/>
                  <a:gd name="T21" fmla="*/ 44 h 142"/>
                  <a:gd name="T22" fmla="*/ 284 w 317"/>
                  <a:gd name="T23" fmla="*/ 47 h 142"/>
                  <a:gd name="T24" fmla="*/ 289 w 317"/>
                  <a:gd name="T25" fmla="*/ 39 h 142"/>
                  <a:gd name="T26" fmla="*/ 291 w 317"/>
                  <a:gd name="T27" fmla="*/ 40 h 142"/>
                  <a:gd name="T28" fmla="*/ 306 w 317"/>
                  <a:gd name="T29" fmla="*/ 42 h 142"/>
                  <a:gd name="T30" fmla="*/ 253 w 317"/>
                  <a:gd name="T31" fmla="*/ 76 h 142"/>
                  <a:gd name="T32" fmla="*/ 273 w 317"/>
                  <a:gd name="T33" fmla="*/ 78 h 142"/>
                  <a:gd name="T34" fmla="*/ 261 w 317"/>
                  <a:gd name="T35" fmla="*/ 105 h 142"/>
                  <a:gd name="T36" fmla="*/ 241 w 317"/>
                  <a:gd name="T37" fmla="*/ 111 h 142"/>
                  <a:gd name="T38" fmla="*/ 236 w 317"/>
                  <a:gd name="T39" fmla="*/ 97 h 142"/>
                  <a:gd name="T40" fmla="*/ 231 w 317"/>
                  <a:gd name="T41" fmla="*/ 93 h 142"/>
                  <a:gd name="T42" fmla="*/ 241 w 317"/>
                  <a:gd name="T43" fmla="*/ 118 h 142"/>
                  <a:gd name="T44" fmla="*/ 213 w 317"/>
                  <a:gd name="T45" fmla="*/ 113 h 142"/>
                  <a:gd name="T46" fmla="*/ 221 w 317"/>
                  <a:gd name="T47" fmla="*/ 100 h 142"/>
                  <a:gd name="T48" fmla="*/ 218 w 317"/>
                  <a:gd name="T49" fmla="*/ 112 h 142"/>
                  <a:gd name="T50" fmla="*/ 207 w 317"/>
                  <a:gd name="T51" fmla="*/ 110 h 142"/>
                  <a:gd name="T52" fmla="*/ 185 w 317"/>
                  <a:gd name="T53" fmla="*/ 112 h 142"/>
                  <a:gd name="T54" fmla="*/ 190 w 317"/>
                  <a:gd name="T55" fmla="*/ 138 h 142"/>
                  <a:gd name="T56" fmla="*/ 189 w 317"/>
                  <a:gd name="T57" fmla="*/ 116 h 142"/>
                  <a:gd name="T58" fmla="*/ 159 w 317"/>
                  <a:gd name="T59" fmla="*/ 135 h 142"/>
                  <a:gd name="T60" fmla="*/ 161 w 317"/>
                  <a:gd name="T61" fmla="*/ 132 h 142"/>
                  <a:gd name="T62" fmla="*/ 162 w 317"/>
                  <a:gd name="T63" fmla="*/ 115 h 142"/>
                  <a:gd name="T64" fmla="*/ 163 w 317"/>
                  <a:gd name="T65" fmla="*/ 120 h 142"/>
                  <a:gd name="T66" fmla="*/ 164 w 317"/>
                  <a:gd name="T67" fmla="*/ 127 h 142"/>
                  <a:gd name="T68" fmla="*/ 155 w 317"/>
                  <a:gd name="T69" fmla="*/ 140 h 142"/>
                  <a:gd name="T70" fmla="*/ 147 w 317"/>
                  <a:gd name="T71" fmla="*/ 141 h 142"/>
                  <a:gd name="T72" fmla="*/ 137 w 317"/>
                  <a:gd name="T73" fmla="*/ 131 h 142"/>
                  <a:gd name="T74" fmla="*/ 139 w 317"/>
                  <a:gd name="T75" fmla="*/ 123 h 142"/>
                  <a:gd name="T76" fmla="*/ 129 w 317"/>
                  <a:gd name="T77" fmla="*/ 112 h 142"/>
                  <a:gd name="T78" fmla="*/ 105 w 317"/>
                  <a:gd name="T79" fmla="*/ 104 h 142"/>
                  <a:gd name="T80" fmla="*/ 82 w 317"/>
                  <a:gd name="T81" fmla="*/ 115 h 142"/>
                  <a:gd name="T82" fmla="*/ 85 w 317"/>
                  <a:gd name="T83" fmla="*/ 113 h 142"/>
                  <a:gd name="T84" fmla="*/ 95 w 317"/>
                  <a:gd name="T85" fmla="*/ 99 h 142"/>
                  <a:gd name="T86" fmla="*/ 93 w 317"/>
                  <a:gd name="T87" fmla="*/ 104 h 142"/>
                  <a:gd name="T88" fmla="*/ 91 w 317"/>
                  <a:gd name="T89" fmla="*/ 110 h 142"/>
                  <a:gd name="T90" fmla="*/ 76 w 317"/>
                  <a:gd name="T91" fmla="*/ 117 h 142"/>
                  <a:gd name="T92" fmla="*/ 73 w 317"/>
                  <a:gd name="T93" fmla="*/ 94 h 142"/>
                  <a:gd name="T94" fmla="*/ 70 w 317"/>
                  <a:gd name="T95" fmla="*/ 82 h 142"/>
                  <a:gd name="T96" fmla="*/ 75 w 317"/>
                  <a:gd name="T97" fmla="*/ 100 h 142"/>
                  <a:gd name="T98" fmla="*/ 66 w 317"/>
                  <a:gd name="T99" fmla="*/ 113 h 142"/>
                  <a:gd name="T100" fmla="*/ 66 w 317"/>
                  <a:gd name="T101" fmla="*/ 98 h 142"/>
                  <a:gd name="T102" fmla="*/ 62 w 317"/>
                  <a:gd name="T103" fmla="*/ 82 h 142"/>
                  <a:gd name="T104" fmla="*/ 45 w 317"/>
                  <a:gd name="T105" fmla="*/ 88 h 142"/>
                  <a:gd name="T106" fmla="*/ 48 w 317"/>
                  <a:gd name="T107" fmla="*/ 57 h 142"/>
                  <a:gd name="T108" fmla="*/ 50 w 317"/>
                  <a:gd name="T109" fmla="*/ 60 h 142"/>
                  <a:gd name="T110" fmla="*/ 42 w 317"/>
                  <a:gd name="T111" fmla="*/ 47 h 142"/>
                  <a:gd name="T112" fmla="*/ 24 w 317"/>
                  <a:gd name="T113" fmla="*/ 33 h 142"/>
                  <a:gd name="T114" fmla="*/ 36 w 317"/>
                  <a:gd name="T115" fmla="*/ 36 h 142"/>
                  <a:gd name="T116" fmla="*/ 20 w 317"/>
                  <a:gd name="T117" fmla="*/ 30 h 142"/>
                  <a:gd name="T118" fmla="*/ 6 w 317"/>
                  <a:gd name="T119" fmla="*/ 9 h 142"/>
                  <a:gd name="T120" fmla="*/ 10 w 317"/>
                  <a:gd name="T121" fmla="*/ 18 h 142"/>
                  <a:gd name="T122" fmla="*/ 27 w 317"/>
                  <a:gd name="T123" fmla="*/ 6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17" h="142">
                    <a:moveTo>
                      <a:pt x="287" y="78"/>
                    </a:moveTo>
                    <a:cubicBezTo>
                      <a:pt x="265" y="62"/>
                      <a:pt x="265" y="62"/>
                      <a:pt x="265" y="62"/>
                    </a:cubicBezTo>
                    <a:cubicBezTo>
                      <a:pt x="269" y="57"/>
                      <a:pt x="269" y="57"/>
                      <a:pt x="269" y="57"/>
                    </a:cubicBezTo>
                    <a:cubicBezTo>
                      <a:pt x="280" y="60"/>
                      <a:pt x="280" y="60"/>
                      <a:pt x="280" y="60"/>
                    </a:cubicBezTo>
                    <a:cubicBezTo>
                      <a:pt x="281" y="61"/>
                      <a:pt x="282" y="61"/>
                      <a:pt x="284" y="62"/>
                    </a:cubicBezTo>
                    <a:cubicBezTo>
                      <a:pt x="285" y="62"/>
                      <a:pt x="286" y="63"/>
                      <a:pt x="287" y="63"/>
                    </a:cubicBezTo>
                    <a:cubicBezTo>
                      <a:pt x="286" y="63"/>
                      <a:pt x="285" y="62"/>
                      <a:pt x="284" y="61"/>
                    </a:cubicBezTo>
                    <a:cubicBezTo>
                      <a:pt x="283" y="61"/>
                      <a:pt x="282" y="60"/>
                      <a:pt x="280" y="59"/>
                    </a:cubicBezTo>
                    <a:cubicBezTo>
                      <a:pt x="272" y="53"/>
                      <a:pt x="272" y="53"/>
                      <a:pt x="272" y="53"/>
                    </a:cubicBezTo>
                    <a:cubicBezTo>
                      <a:pt x="276" y="48"/>
                      <a:pt x="276" y="48"/>
                      <a:pt x="276" y="48"/>
                    </a:cubicBezTo>
                    <a:cubicBezTo>
                      <a:pt x="297" y="64"/>
                      <a:pt x="297" y="64"/>
                      <a:pt x="297" y="64"/>
                    </a:cubicBezTo>
                    <a:cubicBezTo>
                      <a:pt x="293" y="69"/>
                      <a:pt x="293" y="69"/>
                      <a:pt x="293" y="69"/>
                    </a:cubicBezTo>
                    <a:cubicBezTo>
                      <a:pt x="282" y="65"/>
                      <a:pt x="282" y="65"/>
                      <a:pt x="282" y="65"/>
                    </a:cubicBezTo>
                    <a:cubicBezTo>
                      <a:pt x="281" y="65"/>
                      <a:pt x="280" y="64"/>
                      <a:pt x="278" y="64"/>
                    </a:cubicBezTo>
                    <a:cubicBezTo>
                      <a:pt x="277" y="63"/>
                      <a:pt x="276" y="63"/>
                      <a:pt x="275" y="62"/>
                    </a:cubicBezTo>
                    <a:cubicBezTo>
                      <a:pt x="276" y="63"/>
                      <a:pt x="278" y="64"/>
                      <a:pt x="279" y="65"/>
                    </a:cubicBezTo>
                    <a:cubicBezTo>
                      <a:pt x="281" y="66"/>
                      <a:pt x="282" y="67"/>
                      <a:pt x="283" y="68"/>
                    </a:cubicBezTo>
                    <a:cubicBezTo>
                      <a:pt x="290" y="73"/>
                      <a:pt x="290" y="73"/>
                      <a:pt x="290" y="73"/>
                    </a:cubicBezTo>
                    <a:cubicBezTo>
                      <a:pt x="287" y="78"/>
                      <a:pt x="287" y="78"/>
                      <a:pt x="287" y="78"/>
                    </a:cubicBezTo>
                    <a:close/>
                    <a:moveTo>
                      <a:pt x="306" y="17"/>
                    </a:moveTo>
                    <a:cubicBezTo>
                      <a:pt x="307" y="11"/>
                      <a:pt x="307" y="11"/>
                      <a:pt x="307" y="11"/>
                    </a:cubicBezTo>
                    <a:cubicBezTo>
                      <a:pt x="309" y="12"/>
                      <a:pt x="309" y="12"/>
                      <a:pt x="309" y="12"/>
                    </a:cubicBezTo>
                    <a:cubicBezTo>
                      <a:pt x="310" y="12"/>
                      <a:pt x="311" y="12"/>
                      <a:pt x="311" y="12"/>
                    </a:cubicBezTo>
                    <a:cubicBezTo>
                      <a:pt x="312" y="11"/>
                      <a:pt x="312" y="11"/>
                      <a:pt x="312" y="10"/>
                    </a:cubicBezTo>
                    <a:cubicBezTo>
                      <a:pt x="312" y="10"/>
                      <a:pt x="312" y="9"/>
                      <a:pt x="312" y="9"/>
                    </a:cubicBezTo>
                    <a:cubicBezTo>
                      <a:pt x="311" y="8"/>
                      <a:pt x="311" y="8"/>
                      <a:pt x="310" y="8"/>
                    </a:cubicBezTo>
                    <a:cubicBezTo>
                      <a:pt x="310" y="8"/>
                      <a:pt x="309" y="8"/>
                      <a:pt x="309" y="8"/>
                    </a:cubicBezTo>
                    <a:cubicBezTo>
                      <a:pt x="308" y="9"/>
                      <a:pt x="307" y="9"/>
                      <a:pt x="307" y="10"/>
                    </a:cubicBezTo>
                    <a:cubicBezTo>
                      <a:pt x="306" y="10"/>
                      <a:pt x="306" y="10"/>
                      <a:pt x="305" y="11"/>
                    </a:cubicBezTo>
                    <a:cubicBezTo>
                      <a:pt x="304" y="12"/>
                      <a:pt x="302" y="13"/>
                      <a:pt x="301" y="14"/>
                    </a:cubicBezTo>
                    <a:cubicBezTo>
                      <a:pt x="300" y="15"/>
                      <a:pt x="300" y="15"/>
                      <a:pt x="299" y="15"/>
                    </a:cubicBezTo>
                    <a:cubicBezTo>
                      <a:pt x="298" y="15"/>
                      <a:pt x="297" y="15"/>
                      <a:pt x="295" y="15"/>
                    </a:cubicBezTo>
                    <a:cubicBezTo>
                      <a:pt x="293" y="15"/>
                      <a:pt x="292" y="14"/>
                      <a:pt x="291" y="12"/>
                    </a:cubicBezTo>
                    <a:cubicBezTo>
                      <a:pt x="290" y="11"/>
                      <a:pt x="289" y="9"/>
                      <a:pt x="290" y="6"/>
                    </a:cubicBezTo>
                    <a:cubicBezTo>
                      <a:pt x="290" y="4"/>
                      <a:pt x="291" y="2"/>
                      <a:pt x="292" y="1"/>
                    </a:cubicBezTo>
                    <a:cubicBezTo>
                      <a:pt x="294" y="0"/>
                      <a:pt x="296" y="0"/>
                      <a:pt x="298" y="0"/>
                    </a:cubicBezTo>
                    <a:cubicBezTo>
                      <a:pt x="300" y="0"/>
                      <a:pt x="300" y="0"/>
                      <a:pt x="300" y="0"/>
                    </a:cubicBezTo>
                    <a:cubicBezTo>
                      <a:pt x="299" y="6"/>
                      <a:pt x="299" y="6"/>
                      <a:pt x="299" y="6"/>
                    </a:cubicBezTo>
                    <a:cubicBezTo>
                      <a:pt x="297" y="6"/>
                      <a:pt x="297" y="6"/>
                      <a:pt x="297" y="6"/>
                    </a:cubicBezTo>
                    <a:cubicBezTo>
                      <a:pt x="296" y="6"/>
                      <a:pt x="296" y="6"/>
                      <a:pt x="295" y="6"/>
                    </a:cubicBezTo>
                    <a:cubicBezTo>
                      <a:pt x="295" y="6"/>
                      <a:pt x="294" y="7"/>
                      <a:pt x="294" y="7"/>
                    </a:cubicBezTo>
                    <a:cubicBezTo>
                      <a:pt x="294" y="8"/>
                      <a:pt x="294" y="8"/>
                      <a:pt x="295" y="9"/>
                    </a:cubicBezTo>
                    <a:cubicBezTo>
                      <a:pt x="295" y="9"/>
                      <a:pt x="295" y="9"/>
                      <a:pt x="296" y="9"/>
                    </a:cubicBezTo>
                    <a:cubicBezTo>
                      <a:pt x="297" y="9"/>
                      <a:pt x="299" y="8"/>
                      <a:pt x="301" y="6"/>
                    </a:cubicBezTo>
                    <a:cubicBezTo>
                      <a:pt x="302" y="6"/>
                      <a:pt x="302" y="6"/>
                      <a:pt x="302" y="6"/>
                    </a:cubicBezTo>
                    <a:cubicBezTo>
                      <a:pt x="302" y="6"/>
                      <a:pt x="302" y="6"/>
                      <a:pt x="302" y="6"/>
                    </a:cubicBezTo>
                    <a:cubicBezTo>
                      <a:pt x="304" y="4"/>
                      <a:pt x="306" y="3"/>
                      <a:pt x="307" y="2"/>
                    </a:cubicBezTo>
                    <a:cubicBezTo>
                      <a:pt x="307" y="2"/>
                      <a:pt x="308" y="2"/>
                      <a:pt x="309" y="2"/>
                    </a:cubicBezTo>
                    <a:cubicBezTo>
                      <a:pt x="309" y="2"/>
                      <a:pt x="310" y="2"/>
                      <a:pt x="311" y="2"/>
                    </a:cubicBezTo>
                    <a:cubicBezTo>
                      <a:pt x="313" y="2"/>
                      <a:pt x="315" y="3"/>
                      <a:pt x="316" y="5"/>
                    </a:cubicBezTo>
                    <a:cubicBezTo>
                      <a:pt x="317" y="7"/>
                      <a:pt x="317" y="9"/>
                      <a:pt x="317" y="11"/>
                    </a:cubicBezTo>
                    <a:cubicBezTo>
                      <a:pt x="316" y="14"/>
                      <a:pt x="315" y="16"/>
                      <a:pt x="314" y="17"/>
                    </a:cubicBezTo>
                    <a:cubicBezTo>
                      <a:pt x="312" y="18"/>
                      <a:pt x="310" y="18"/>
                      <a:pt x="308" y="18"/>
                    </a:cubicBezTo>
                    <a:cubicBezTo>
                      <a:pt x="306" y="17"/>
                      <a:pt x="306" y="17"/>
                      <a:pt x="306" y="17"/>
                    </a:cubicBezTo>
                    <a:close/>
                    <a:moveTo>
                      <a:pt x="311" y="33"/>
                    </a:moveTo>
                    <a:cubicBezTo>
                      <a:pt x="286" y="25"/>
                      <a:pt x="286" y="25"/>
                      <a:pt x="286" y="25"/>
                    </a:cubicBezTo>
                    <a:cubicBezTo>
                      <a:pt x="287" y="19"/>
                      <a:pt x="287" y="19"/>
                      <a:pt x="287" y="19"/>
                    </a:cubicBezTo>
                    <a:cubicBezTo>
                      <a:pt x="313" y="28"/>
                      <a:pt x="313" y="28"/>
                      <a:pt x="313" y="28"/>
                    </a:cubicBezTo>
                    <a:cubicBezTo>
                      <a:pt x="311" y="33"/>
                      <a:pt x="311" y="33"/>
                      <a:pt x="311" y="33"/>
                    </a:cubicBezTo>
                    <a:close/>
                    <a:moveTo>
                      <a:pt x="293" y="52"/>
                    </a:moveTo>
                    <a:cubicBezTo>
                      <a:pt x="296" y="46"/>
                      <a:pt x="296" y="46"/>
                      <a:pt x="296" y="46"/>
                    </a:cubicBezTo>
                    <a:cubicBezTo>
                      <a:pt x="298" y="47"/>
                      <a:pt x="298" y="47"/>
                      <a:pt x="298" y="47"/>
                    </a:cubicBezTo>
                    <a:cubicBezTo>
                      <a:pt x="298" y="48"/>
                      <a:pt x="299" y="48"/>
                      <a:pt x="300" y="48"/>
                    </a:cubicBezTo>
                    <a:cubicBezTo>
                      <a:pt x="300" y="47"/>
                      <a:pt x="301" y="47"/>
                      <a:pt x="301" y="46"/>
                    </a:cubicBezTo>
                    <a:cubicBezTo>
                      <a:pt x="301" y="46"/>
                      <a:pt x="301" y="45"/>
                      <a:pt x="301" y="45"/>
                    </a:cubicBezTo>
                    <a:cubicBezTo>
                      <a:pt x="301" y="44"/>
                      <a:pt x="300" y="44"/>
                      <a:pt x="300" y="44"/>
                    </a:cubicBezTo>
                    <a:cubicBezTo>
                      <a:pt x="299" y="44"/>
                      <a:pt x="299" y="43"/>
                      <a:pt x="298" y="44"/>
                    </a:cubicBezTo>
                    <a:cubicBezTo>
                      <a:pt x="297" y="44"/>
                      <a:pt x="297" y="44"/>
                      <a:pt x="296" y="44"/>
                    </a:cubicBezTo>
                    <a:cubicBezTo>
                      <a:pt x="295" y="44"/>
                      <a:pt x="295" y="45"/>
                      <a:pt x="294" y="45"/>
                    </a:cubicBezTo>
                    <a:cubicBezTo>
                      <a:pt x="292" y="46"/>
                      <a:pt x="291" y="47"/>
                      <a:pt x="289" y="47"/>
                    </a:cubicBezTo>
                    <a:cubicBezTo>
                      <a:pt x="289" y="48"/>
                      <a:pt x="288" y="48"/>
                      <a:pt x="287" y="48"/>
                    </a:cubicBezTo>
                    <a:cubicBezTo>
                      <a:pt x="286" y="48"/>
                      <a:pt x="285" y="48"/>
                      <a:pt x="284" y="47"/>
                    </a:cubicBezTo>
                    <a:cubicBezTo>
                      <a:pt x="282" y="46"/>
                      <a:pt x="280" y="45"/>
                      <a:pt x="280" y="43"/>
                    </a:cubicBezTo>
                    <a:cubicBezTo>
                      <a:pt x="279" y="41"/>
                      <a:pt x="279" y="39"/>
                      <a:pt x="280" y="37"/>
                    </a:cubicBezTo>
                    <a:cubicBezTo>
                      <a:pt x="281" y="35"/>
                      <a:pt x="283" y="33"/>
                      <a:pt x="284" y="33"/>
                    </a:cubicBezTo>
                    <a:cubicBezTo>
                      <a:pt x="286" y="32"/>
                      <a:pt x="287" y="32"/>
                      <a:pt x="290" y="33"/>
                    </a:cubicBezTo>
                    <a:cubicBezTo>
                      <a:pt x="292" y="34"/>
                      <a:pt x="292" y="34"/>
                      <a:pt x="292" y="34"/>
                    </a:cubicBezTo>
                    <a:cubicBezTo>
                      <a:pt x="289" y="39"/>
                      <a:pt x="289" y="39"/>
                      <a:pt x="289" y="39"/>
                    </a:cubicBezTo>
                    <a:cubicBezTo>
                      <a:pt x="288" y="38"/>
                      <a:pt x="288" y="38"/>
                      <a:pt x="288" y="38"/>
                    </a:cubicBezTo>
                    <a:cubicBezTo>
                      <a:pt x="287" y="38"/>
                      <a:pt x="286" y="38"/>
                      <a:pt x="286" y="38"/>
                    </a:cubicBezTo>
                    <a:cubicBezTo>
                      <a:pt x="285" y="38"/>
                      <a:pt x="285" y="38"/>
                      <a:pt x="284" y="39"/>
                    </a:cubicBezTo>
                    <a:cubicBezTo>
                      <a:pt x="284" y="40"/>
                      <a:pt x="284" y="40"/>
                      <a:pt x="284" y="40"/>
                    </a:cubicBezTo>
                    <a:cubicBezTo>
                      <a:pt x="285" y="41"/>
                      <a:pt x="285" y="41"/>
                      <a:pt x="286" y="41"/>
                    </a:cubicBezTo>
                    <a:cubicBezTo>
                      <a:pt x="286" y="42"/>
                      <a:pt x="288" y="41"/>
                      <a:pt x="291" y="40"/>
                    </a:cubicBezTo>
                    <a:cubicBezTo>
                      <a:pt x="292" y="40"/>
                      <a:pt x="292" y="40"/>
                      <a:pt x="292" y="40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95" y="38"/>
                      <a:pt x="297" y="37"/>
                      <a:pt x="298" y="37"/>
                    </a:cubicBezTo>
                    <a:cubicBezTo>
                      <a:pt x="298" y="37"/>
                      <a:pt x="299" y="37"/>
                      <a:pt x="300" y="37"/>
                    </a:cubicBezTo>
                    <a:cubicBezTo>
                      <a:pt x="300" y="38"/>
                      <a:pt x="301" y="38"/>
                      <a:pt x="302" y="38"/>
                    </a:cubicBezTo>
                    <a:cubicBezTo>
                      <a:pt x="304" y="39"/>
                      <a:pt x="305" y="40"/>
                      <a:pt x="306" y="42"/>
                    </a:cubicBezTo>
                    <a:cubicBezTo>
                      <a:pt x="306" y="44"/>
                      <a:pt x="306" y="46"/>
                      <a:pt x="305" y="49"/>
                    </a:cubicBezTo>
                    <a:cubicBezTo>
                      <a:pt x="304" y="51"/>
                      <a:pt x="303" y="52"/>
                      <a:pt x="301" y="53"/>
                    </a:cubicBezTo>
                    <a:cubicBezTo>
                      <a:pt x="299" y="54"/>
                      <a:pt x="297" y="54"/>
                      <a:pt x="295" y="53"/>
                    </a:cubicBezTo>
                    <a:cubicBezTo>
                      <a:pt x="293" y="52"/>
                      <a:pt x="293" y="52"/>
                      <a:pt x="293" y="52"/>
                    </a:cubicBezTo>
                    <a:close/>
                    <a:moveTo>
                      <a:pt x="272" y="95"/>
                    </a:moveTo>
                    <a:cubicBezTo>
                      <a:pt x="253" y="76"/>
                      <a:pt x="253" y="76"/>
                      <a:pt x="253" y="76"/>
                    </a:cubicBezTo>
                    <a:cubicBezTo>
                      <a:pt x="263" y="66"/>
                      <a:pt x="263" y="66"/>
                      <a:pt x="263" y="66"/>
                    </a:cubicBezTo>
                    <a:cubicBezTo>
                      <a:pt x="266" y="70"/>
                      <a:pt x="266" y="70"/>
                      <a:pt x="266" y="70"/>
                    </a:cubicBezTo>
                    <a:cubicBezTo>
                      <a:pt x="261" y="75"/>
                      <a:pt x="261" y="75"/>
                      <a:pt x="261" y="75"/>
                    </a:cubicBezTo>
                    <a:cubicBezTo>
                      <a:pt x="265" y="79"/>
                      <a:pt x="265" y="79"/>
                      <a:pt x="265" y="79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73" y="78"/>
                      <a:pt x="273" y="78"/>
                      <a:pt x="273" y="78"/>
                    </a:cubicBezTo>
                    <a:cubicBezTo>
                      <a:pt x="269" y="83"/>
                      <a:pt x="269" y="83"/>
                      <a:pt x="269" y="83"/>
                    </a:cubicBezTo>
                    <a:cubicBezTo>
                      <a:pt x="273" y="87"/>
                      <a:pt x="273" y="87"/>
                      <a:pt x="273" y="87"/>
                    </a:cubicBezTo>
                    <a:cubicBezTo>
                      <a:pt x="278" y="81"/>
                      <a:pt x="278" y="81"/>
                      <a:pt x="278" y="81"/>
                    </a:cubicBezTo>
                    <a:cubicBezTo>
                      <a:pt x="282" y="85"/>
                      <a:pt x="282" y="85"/>
                      <a:pt x="282" y="85"/>
                    </a:cubicBezTo>
                    <a:cubicBezTo>
                      <a:pt x="272" y="95"/>
                      <a:pt x="272" y="95"/>
                      <a:pt x="272" y="95"/>
                    </a:cubicBezTo>
                    <a:close/>
                    <a:moveTo>
                      <a:pt x="261" y="105"/>
                    </a:moveTo>
                    <a:cubicBezTo>
                      <a:pt x="243" y="85"/>
                      <a:pt x="243" y="85"/>
                      <a:pt x="243" y="85"/>
                    </a:cubicBezTo>
                    <a:cubicBezTo>
                      <a:pt x="248" y="81"/>
                      <a:pt x="248" y="81"/>
                      <a:pt x="248" y="81"/>
                    </a:cubicBezTo>
                    <a:cubicBezTo>
                      <a:pt x="266" y="101"/>
                      <a:pt x="266" y="101"/>
                      <a:pt x="266" y="101"/>
                    </a:cubicBezTo>
                    <a:cubicBezTo>
                      <a:pt x="261" y="105"/>
                      <a:pt x="261" y="105"/>
                      <a:pt x="261" y="105"/>
                    </a:cubicBezTo>
                    <a:close/>
                    <a:moveTo>
                      <a:pt x="234" y="100"/>
                    </a:moveTo>
                    <a:cubicBezTo>
                      <a:pt x="241" y="111"/>
                      <a:pt x="241" y="111"/>
                      <a:pt x="241" y="111"/>
                    </a:cubicBezTo>
                    <a:cubicBezTo>
                      <a:pt x="242" y="112"/>
                      <a:pt x="242" y="112"/>
                      <a:pt x="243" y="112"/>
                    </a:cubicBezTo>
                    <a:cubicBezTo>
                      <a:pt x="243" y="112"/>
                      <a:pt x="244" y="112"/>
                      <a:pt x="244" y="112"/>
                    </a:cubicBezTo>
                    <a:cubicBezTo>
                      <a:pt x="245" y="112"/>
                      <a:pt x="245" y="111"/>
                      <a:pt x="245" y="111"/>
                    </a:cubicBezTo>
                    <a:cubicBezTo>
                      <a:pt x="245" y="110"/>
                      <a:pt x="245" y="110"/>
                      <a:pt x="244" y="109"/>
                    </a:cubicBezTo>
                    <a:cubicBezTo>
                      <a:pt x="237" y="98"/>
                      <a:pt x="237" y="98"/>
                      <a:pt x="237" y="98"/>
                    </a:cubicBezTo>
                    <a:cubicBezTo>
                      <a:pt x="237" y="97"/>
                      <a:pt x="236" y="97"/>
                      <a:pt x="236" y="97"/>
                    </a:cubicBezTo>
                    <a:cubicBezTo>
                      <a:pt x="235" y="97"/>
                      <a:pt x="235" y="97"/>
                      <a:pt x="234" y="97"/>
                    </a:cubicBezTo>
                    <a:cubicBezTo>
                      <a:pt x="234" y="97"/>
                      <a:pt x="233" y="98"/>
                      <a:pt x="233" y="98"/>
                    </a:cubicBezTo>
                    <a:cubicBezTo>
                      <a:pt x="233" y="99"/>
                      <a:pt x="233" y="99"/>
                      <a:pt x="234" y="100"/>
                    </a:cubicBezTo>
                    <a:close/>
                    <a:moveTo>
                      <a:pt x="229" y="104"/>
                    </a:moveTo>
                    <a:cubicBezTo>
                      <a:pt x="228" y="102"/>
                      <a:pt x="227" y="100"/>
                      <a:pt x="228" y="98"/>
                    </a:cubicBezTo>
                    <a:cubicBezTo>
                      <a:pt x="228" y="96"/>
                      <a:pt x="229" y="95"/>
                      <a:pt x="231" y="93"/>
                    </a:cubicBezTo>
                    <a:cubicBezTo>
                      <a:pt x="234" y="92"/>
                      <a:pt x="236" y="91"/>
                      <a:pt x="238" y="92"/>
                    </a:cubicBezTo>
                    <a:cubicBezTo>
                      <a:pt x="239" y="92"/>
                      <a:pt x="241" y="93"/>
                      <a:pt x="243" y="96"/>
                    </a:cubicBezTo>
                    <a:cubicBezTo>
                      <a:pt x="249" y="105"/>
                      <a:pt x="249" y="105"/>
                      <a:pt x="249" y="105"/>
                    </a:cubicBezTo>
                    <a:cubicBezTo>
                      <a:pt x="250" y="107"/>
                      <a:pt x="251" y="109"/>
                      <a:pt x="251" y="111"/>
                    </a:cubicBezTo>
                    <a:cubicBezTo>
                      <a:pt x="250" y="113"/>
                      <a:pt x="249" y="114"/>
                      <a:pt x="247" y="116"/>
                    </a:cubicBezTo>
                    <a:cubicBezTo>
                      <a:pt x="245" y="117"/>
                      <a:pt x="243" y="118"/>
                      <a:pt x="241" y="118"/>
                    </a:cubicBezTo>
                    <a:cubicBezTo>
                      <a:pt x="239" y="117"/>
                      <a:pt x="237" y="116"/>
                      <a:pt x="236" y="114"/>
                    </a:cubicBezTo>
                    <a:cubicBezTo>
                      <a:pt x="229" y="104"/>
                      <a:pt x="229" y="104"/>
                      <a:pt x="229" y="104"/>
                    </a:cubicBezTo>
                    <a:close/>
                    <a:moveTo>
                      <a:pt x="210" y="134"/>
                    </a:moveTo>
                    <a:cubicBezTo>
                      <a:pt x="200" y="109"/>
                      <a:pt x="200" y="109"/>
                      <a:pt x="200" y="109"/>
                    </a:cubicBezTo>
                    <a:cubicBezTo>
                      <a:pt x="209" y="105"/>
                      <a:pt x="209" y="105"/>
                      <a:pt x="209" y="105"/>
                    </a:cubicBezTo>
                    <a:cubicBezTo>
                      <a:pt x="213" y="113"/>
                      <a:pt x="213" y="113"/>
                      <a:pt x="213" y="113"/>
                    </a:cubicBezTo>
                    <a:cubicBezTo>
                      <a:pt x="214" y="114"/>
                      <a:pt x="214" y="115"/>
                      <a:pt x="215" y="116"/>
                    </a:cubicBezTo>
                    <a:cubicBezTo>
                      <a:pt x="215" y="117"/>
                      <a:pt x="216" y="118"/>
                      <a:pt x="216" y="119"/>
                    </a:cubicBezTo>
                    <a:cubicBezTo>
                      <a:pt x="216" y="118"/>
                      <a:pt x="215" y="116"/>
                      <a:pt x="215" y="115"/>
                    </a:cubicBezTo>
                    <a:cubicBezTo>
                      <a:pt x="215" y="114"/>
                      <a:pt x="214" y="113"/>
                      <a:pt x="214" y="113"/>
                    </a:cubicBezTo>
                    <a:cubicBezTo>
                      <a:pt x="212" y="104"/>
                      <a:pt x="212" y="104"/>
                      <a:pt x="212" y="104"/>
                    </a:cubicBezTo>
                    <a:cubicBezTo>
                      <a:pt x="221" y="100"/>
                      <a:pt x="221" y="100"/>
                      <a:pt x="221" y="100"/>
                    </a:cubicBezTo>
                    <a:cubicBezTo>
                      <a:pt x="231" y="125"/>
                      <a:pt x="231" y="125"/>
                      <a:pt x="231" y="125"/>
                    </a:cubicBezTo>
                    <a:cubicBezTo>
                      <a:pt x="226" y="127"/>
                      <a:pt x="226" y="127"/>
                      <a:pt x="226" y="127"/>
                    </a:cubicBezTo>
                    <a:cubicBezTo>
                      <a:pt x="222" y="118"/>
                      <a:pt x="222" y="118"/>
                      <a:pt x="222" y="118"/>
                    </a:cubicBezTo>
                    <a:cubicBezTo>
                      <a:pt x="221" y="116"/>
                      <a:pt x="220" y="114"/>
                      <a:pt x="219" y="112"/>
                    </a:cubicBezTo>
                    <a:cubicBezTo>
                      <a:pt x="219" y="110"/>
                      <a:pt x="218" y="108"/>
                      <a:pt x="217" y="106"/>
                    </a:cubicBezTo>
                    <a:cubicBezTo>
                      <a:pt x="218" y="109"/>
                      <a:pt x="218" y="110"/>
                      <a:pt x="218" y="112"/>
                    </a:cubicBezTo>
                    <a:cubicBezTo>
                      <a:pt x="219" y="113"/>
                      <a:pt x="219" y="114"/>
                      <a:pt x="219" y="115"/>
                    </a:cubicBezTo>
                    <a:cubicBezTo>
                      <a:pt x="222" y="129"/>
                      <a:pt x="222" y="129"/>
                      <a:pt x="222" y="129"/>
                    </a:cubicBezTo>
                    <a:cubicBezTo>
                      <a:pt x="219" y="130"/>
                      <a:pt x="219" y="130"/>
                      <a:pt x="219" y="130"/>
                    </a:cubicBezTo>
                    <a:cubicBezTo>
                      <a:pt x="212" y="119"/>
                      <a:pt x="212" y="119"/>
                      <a:pt x="212" y="119"/>
                    </a:cubicBezTo>
                    <a:cubicBezTo>
                      <a:pt x="211" y="117"/>
                      <a:pt x="210" y="116"/>
                      <a:pt x="209" y="114"/>
                    </a:cubicBezTo>
                    <a:cubicBezTo>
                      <a:pt x="208" y="113"/>
                      <a:pt x="207" y="112"/>
                      <a:pt x="207" y="110"/>
                    </a:cubicBezTo>
                    <a:cubicBezTo>
                      <a:pt x="208" y="112"/>
                      <a:pt x="208" y="114"/>
                      <a:pt x="209" y="116"/>
                    </a:cubicBezTo>
                    <a:cubicBezTo>
                      <a:pt x="210" y="118"/>
                      <a:pt x="211" y="120"/>
                      <a:pt x="212" y="122"/>
                    </a:cubicBezTo>
                    <a:cubicBezTo>
                      <a:pt x="216" y="131"/>
                      <a:pt x="216" y="131"/>
                      <a:pt x="216" y="131"/>
                    </a:cubicBezTo>
                    <a:cubicBezTo>
                      <a:pt x="210" y="134"/>
                      <a:pt x="210" y="134"/>
                      <a:pt x="210" y="134"/>
                    </a:cubicBezTo>
                    <a:close/>
                    <a:moveTo>
                      <a:pt x="184" y="139"/>
                    </a:moveTo>
                    <a:cubicBezTo>
                      <a:pt x="185" y="112"/>
                      <a:pt x="185" y="112"/>
                      <a:pt x="185" y="112"/>
                    </a:cubicBezTo>
                    <a:cubicBezTo>
                      <a:pt x="193" y="111"/>
                      <a:pt x="193" y="111"/>
                      <a:pt x="193" y="111"/>
                    </a:cubicBezTo>
                    <a:cubicBezTo>
                      <a:pt x="202" y="137"/>
                      <a:pt x="202" y="137"/>
                      <a:pt x="202" y="137"/>
                    </a:cubicBezTo>
                    <a:cubicBezTo>
                      <a:pt x="195" y="138"/>
                      <a:pt x="195" y="138"/>
                      <a:pt x="195" y="138"/>
                    </a:cubicBezTo>
                    <a:cubicBezTo>
                      <a:pt x="194" y="133"/>
                      <a:pt x="194" y="133"/>
                      <a:pt x="194" y="133"/>
                    </a:cubicBezTo>
                    <a:cubicBezTo>
                      <a:pt x="190" y="134"/>
                      <a:pt x="190" y="134"/>
                      <a:pt x="190" y="134"/>
                    </a:cubicBezTo>
                    <a:cubicBezTo>
                      <a:pt x="190" y="138"/>
                      <a:pt x="190" y="138"/>
                      <a:pt x="190" y="138"/>
                    </a:cubicBezTo>
                    <a:cubicBezTo>
                      <a:pt x="184" y="139"/>
                      <a:pt x="184" y="139"/>
                      <a:pt x="184" y="139"/>
                    </a:cubicBezTo>
                    <a:close/>
                    <a:moveTo>
                      <a:pt x="190" y="129"/>
                    </a:moveTo>
                    <a:cubicBezTo>
                      <a:pt x="193" y="128"/>
                      <a:pt x="193" y="128"/>
                      <a:pt x="193" y="128"/>
                    </a:cubicBezTo>
                    <a:cubicBezTo>
                      <a:pt x="191" y="120"/>
                      <a:pt x="191" y="120"/>
                      <a:pt x="191" y="120"/>
                    </a:cubicBezTo>
                    <a:cubicBezTo>
                      <a:pt x="190" y="120"/>
                      <a:pt x="190" y="119"/>
                      <a:pt x="190" y="119"/>
                    </a:cubicBezTo>
                    <a:cubicBezTo>
                      <a:pt x="190" y="118"/>
                      <a:pt x="190" y="117"/>
                      <a:pt x="189" y="116"/>
                    </a:cubicBezTo>
                    <a:cubicBezTo>
                      <a:pt x="189" y="117"/>
                      <a:pt x="190" y="117"/>
                      <a:pt x="190" y="118"/>
                    </a:cubicBezTo>
                    <a:cubicBezTo>
                      <a:pt x="190" y="119"/>
                      <a:pt x="190" y="120"/>
                      <a:pt x="190" y="120"/>
                    </a:cubicBezTo>
                    <a:cubicBezTo>
                      <a:pt x="190" y="129"/>
                      <a:pt x="190" y="129"/>
                      <a:pt x="190" y="129"/>
                    </a:cubicBezTo>
                    <a:close/>
                    <a:moveTo>
                      <a:pt x="153" y="132"/>
                    </a:moveTo>
                    <a:cubicBezTo>
                      <a:pt x="159" y="133"/>
                      <a:pt x="159" y="133"/>
                      <a:pt x="159" y="133"/>
                    </a:cubicBezTo>
                    <a:cubicBezTo>
                      <a:pt x="159" y="135"/>
                      <a:pt x="159" y="135"/>
                      <a:pt x="159" y="135"/>
                    </a:cubicBezTo>
                    <a:cubicBezTo>
                      <a:pt x="159" y="136"/>
                      <a:pt x="159" y="136"/>
                      <a:pt x="159" y="137"/>
                    </a:cubicBezTo>
                    <a:cubicBezTo>
                      <a:pt x="160" y="137"/>
                      <a:pt x="160" y="137"/>
                      <a:pt x="161" y="137"/>
                    </a:cubicBezTo>
                    <a:cubicBezTo>
                      <a:pt x="162" y="138"/>
                      <a:pt x="162" y="137"/>
                      <a:pt x="162" y="137"/>
                    </a:cubicBezTo>
                    <a:cubicBezTo>
                      <a:pt x="163" y="137"/>
                      <a:pt x="163" y="136"/>
                      <a:pt x="163" y="135"/>
                    </a:cubicBezTo>
                    <a:cubicBezTo>
                      <a:pt x="163" y="135"/>
                      <a:pt x="163" y="134"/>
                      <a:pt x="163" y="134"/>
                    </a:cubicBezTo>
                    <a:cubicBezTo>
                      <a:pt x="162" y="133"/>
                      <a:pt x="162" y="133"/>
                      <a:pt x="161" y="132"/>
                    </a:cubicBezTo>
                    <a:cubicBezTo>
                      <a:pt x="161" y="132"/>
                      <a:pt x="160" y="131"/>
                      <a:pt x="160" y="131"/>
                    </a:cubicBezTo>
                    <a:cubicBezTo>
                      <a:pt x="158" y="129"/>
                      <a:pt x="157" y="128"/>
                      <a:pt x="156" y="127"/>
                    </a:cubicBezTo>
                    <a:cubicBezTo>
                      <a:pt x="155" y="126"/>
                      <a:pt x="155" y="126"/>
                      <a:pt x="155" y="125"/>
                    </a:cubicBezTo>
                    <a:cubicBezTo>
                      <a:pt x="154" y="124"/>
                      <a:pt x="154" y="123"/>
                      <a:pt x="154" y="122"/>
                    </a:cubicBezTo>
                    <a:cubicBezTo>
                      <a:pt x="154" y="119"/>
                      <a:pt x="155" y="118"/>
                      <a:pt x="156" y="116"/>
                    </a:cubicBezTo>
                    <a:cubicBezTo>
                      <a:pt x="158" y="115"/>
                      <a:pt x="160" y="115"/>
                      <a:pt x="162" y="115"/>
                    </a:cubicBezTo>
                    <a:cubicBezTo>
                      <a:pt x="165" y="115"/>
                      <a:pt x="167" y="116"/>
                      <a:pt x="168" y="117"/>
                    </a:cubicBezTo>
                    <a:cubicBezTo>
                      <a:pt x="169" y="118"/>
                      <a:pt x="170" y="120"/>
                      <a:pt x="169" y="122"/>
                    </a:cubicBezTo>
                    <a:cubicBezTo>
                      <a:pt x="169" y="124"/>
                      <a:pt x="169" y="124"/>
                      <a:pt x="169" y="124"/>
                    </a:cubicBezTo>
                    <a:cubicBezTo>
                      <a:pt x="164" y="124"/>
                      <a:pt x="164" y="124"/>
                      <a:pt x="164" y="124"/>
                    </a:cubicBezTo>
                    <a:cubicBezTo>
                      <a:pt x="164" y="122"/>
                      <a:pt x="164" y="122"/>
                      <a:pt x="164" y="122"/>
                    </a:cubicBezTo>
                    <a:cubicBezTo>
                      <a:pt x="164" y="121"/>
                      <a:pt x="164" y="121"/>
                      <a:pt x="163" y="120"/>
                    </a:cubicBezTo>
                    <a:cubicBezTo>
                      <a:pt x="163" y="120"/>
                      <a:pt x="163" y="120"/>
                      <a:pt x="162" y="120"/>
                    </a:cubicBezTo>
                    <a:cubicBezTo>
                      <a:pt x="161" y="119"/>
                      <a:pt x="161" y="120"/>
                      <a:pt x="161" y="120"/>
                    </a:cubicBezTo>
                    <a:cubicBezTo>
                      <a:pt x="160" y="120"/>
                      <a:pt x="160" y="121"/>
                      <a:pt x="160" y="121"/>
                    </a:cubicBezTo>
                    <a:cubicBezTo>
                      <a:pt x="160" y="122"/>
                      <a:pt x="161" y="124"/>
                      <a:pt x="164" y="126"/>
                    </a:cubicBezTo>
                    <a:cubicBezTo>
                      <a:pt x="164" y="127"/>
                      <a:pt x="164" y="127"/>
                      <a:pt x="164" y="127"/>
                    </a:cubicBezTo>
                    <a:cubicBezTo>
                      <a:pt x="164" y="127"/>
                      <a:pt x="164" y="127"/>
                      <a:pt x="164" y="127"/>
                    </a:cubicBezTo>
                    <a:cubicBezTo>
                      <a:pt x="167" y="129"/>
                      <a:pt x="168" y="130"/>
                      <a:pt x="168" y="131"/>
                    </a:cubicBezTo>
                    <a:cubicBezTo>
                      <a:pt x="169" y="132"/>
                      <a:pt x="169" y="133"/>
                      <a:pt x="169" y="133"/>
                    </a:cubicBezTo>
                    <a:cubicBezTo>
                      <a:pt x="169" y="134"/>
                      <a:pt x="169" y="135"/>
                      <a:pt x="169" y="135"/>
                    </a:cubicBezTo>
                    <a:cubicBezTo>
                      <a:pt x="169" y="138"/>
                      <a:pt x="168" y="139"/>
                      <a:pt x="167" y="141"/>
                    </a:cubicBezTo>
                    <a:cubicBezTo>
                      <a:pt x="165" y="142"/>
                      <a:pt x="163" y="142"/>
                      <a:pt x="161" y="142"/>
                    </a:cubicBezTo>
                    <a:cubicBezTo>
                      <a:pt x="158" y="142"/>
                      <a:pt x="156" y="141"/>
                      <a:pt x="155" y="140"/>
                    </a:cubicBezTo>
                    <a:cubicBezTo>
                      <a:pt x="154" y="139"/>
                      <a:pt x="153" y="137"/>
                      <a:pt x="153" y="134"/>
                    </a:cubicBezTo>
                    <a:cubicBezTo>
                      <a:pt x="153" y="132"/>
                      <a:pt x="153" y="132"/>
                      <a:pt x="153" y="132"/>
                    </a:cubicBezTo>
                    <a:close/>
                    <a:moveTo>
                      <a:pt x="129" y="140"/>
                    </a:moveTo>
                    <a:cubicBezTo>
                      <a:pt x="136" y="113"/>
                      <a:pt x="136" y="113"/>
                      <a:pt x="136" y="113"/>
                    </a:cubicBezTo>
                    <a:cubicBezTo>
                      <a:pt x="144" y="114"/>
                      <a:pt x="144" y="114"/>
                      <a:pt x="144" y="114"/>
                    </a:cubicBezTo>
                    <a:cubicBezTo>
                      <a:pt x="147" y="141"/>
                      <a:pt x="147" y="141"/>
                      <a:pt x="147" y="141"/>
                    </a:cubicBezTo>
                    <a:cubicBezTo>
                      <a:pt x="140" y="140"/>
                      <a:pt x="140" y="140"/>
                      <a:pt x="140" y="140"/>
                    </a:cubicBezTo>
                    <a:cubicBezTo>
                      <a:pt x="140" y="136"/>
                      <a:pt x="140" y="136"/>
                      <a:pt x="140" y="136"/>
                    </a:cubicBezTo>
                    <a:cubicBezTo>
                      <a:pt x="136" y="135"/>
                      <a:pt x="136" y="135"/>
                      <a:pt x="136" y="135"/>
                    </a:cubicBezTo>
                    <a:cubicBezTo>
                      <a:pt x="135" y="140"/>
                      <a:pt x="135" y="140"/>
                      <a:pt x="135" y="140"/>
                    </a:cubicBezTo>
                    <a:cubicBezTo>
                      <a:pt x="129" y="140"/>
                      <a:pt x="129" y="140"/>
                      <a:pt x="129" y="140"/>
                    </a:cubicBezTo>
                    <a:close/>
                    <a:moveTo>
                      <a:pt x="137" y="131"/>
                    </a:moveTo>
                    <a:cubicBezTo>
                      <a:pt x="140" y="131"/>
                      <a:pt x="140" y="131"/>
                      <a:pt x="140" y="131"/>
                    </a:cubicBezTo>
                    <a:cubicBezTo>
                      <a:pt x="140" y="123"/>
                      <a:pt x="140" y="123"/>
                      <a:pt x="140" y="123"/>
                    </a:cubicBezTo>
                    <a:cubicBezTo>
                      <a:pt x="140" y="122"/>
                      <a:pt x="140" y="121"/>
                      <a:pt x="140" y="121"/>
                    </a:cubicBezTo>
                    <a:cubicBezTo>
                      <a:pt x="140" y="120"/>
                      <a:pt x="140" y="119"/>
                      <a:pt x="140" y="118"/>
                    </a:cubicBezTo>
                    <a:cubicBezTo>
                      <a:pt x="140" y="119"/>
                      <a:pt x="140" y="119"/>
                      <a:pt x="139" y="120"/>
                    </a:cubicBezTo>
                    <a:cubicBezTo>
                      <a:pt x="139" y="121"/>
                      <a:pt x="139" y="122"/>
                      <a:pt x="139" y="123"/>
                    </a:cubicBezTo>
                    <a:cubicBezTo>
                      <a:pt x="137" y="131"/>
                      <a:pt x="137" y="131"/>
                      <a:pt x="137" y="131"/>
                    </a:cubicBezTo>
                    <a:close/>
                    <a:moveTo>
                      <a:pt x="113" y="136"/>
                    </a:moveTo>
                    <a:cubicBezTo>
                      <a:pt x="118" y="115"/>
                      <a:pt x="118" y="115"/>
                      <a:pt x="118" y="115"/>
                    </a:cubicBezTo>
                    <a:cubicBezTo>
                      <a:pt x="114" y="114"/>
                      <a:pt x="114" y="114"/>
                      <a:pt x="114" y="114"/>
                    </a:cubicBezTo>
                    <a:cubicBezTo>
                      <a:pt x="115" y="109"/>
                      <a:pt x="115" y="109"/>
                      <a:pt x="115" y="109"/>
                    </a:cubicBezTo>
                    <a:cubicBezTo>
                      <a:pt x="129" y="112"/>
                      <a:pt x="129" y="112"/>
                      <a:pt x="129" y="112"/>
                    </a:cubicBezTo>
                    <a:cubicBezTo>
                      <a:pt x="128" y="117"/>
                      <a:pt x="128" y="117"/>
                      <a:pt x="128" y="117"/>
                    </a:cubicBezTo>
                    <a:cubicBezTo>
                      <a:pt x="124" y="116"/>
                      <a:pt x="124" y="116"/>
                      <a:pt x="124" y="116"/>
                    </a:cubicBezTo>
                    <a:cubicBezTo>
                      <a:pt x="119" y="137"/>
                      <a:pt x="119" y="137"/>
                      <a:pt x="119" y="137"/>
                    </a:cubicBezTo>
                    <a:cubicBezTo>
                      <a:pt x="113" y="136"/>
                      <a:pt x="113" y="136"/>
                      <a:pt x="113" y="136"/>
                    </a:cubicBezTo>
                    <a:close/>
                    <a:moveTo>
                      <a:pt x="95" y="129"/>
                    </a:moveTo>
                    <a:cubicBezTo>
                      <a:pt x="105" y="104"/>
                      <a:pt x="105" y="104"/>
                      <a:pt x="105" y="104"/>
                    </a:cubicBezTo>
                    <a:cubicBezTo>
                      <a:pt x="111" y="107"/>
                      <a:pt x="111" y="107"/>
                      <a:pt x="111" y="107"/>
                    </a:cubicBezTo>
                    <a:cubicBezTo>
                      <a:pt x="101" y="131"/>
                      <a:pt x="101" y="131"/>
                      <a:pt x="101" y="131"/>
                    </a:cubicBezTo>
                    <a:cubicBezTo>
                      <a:pt x="95" y="129"/>
                      <a:pt x="95" y="129"/>
                      <a:pt x="95" y="129"/>
                    </a:cubicBezTo>
                    <a:close/>
                    <a:moveTo>
                      <a:pt x="78" y="110"/>
                    </a:moveTo>
                    <a:cubicBezTo>
                      <a:pt x="83" y="113"/>
                      <a:pt x="83" y="113"/>
                      <a:pt x="83" y="113"/>
                    </a:cubicBezTo>
                    <a:cubicBezTo>
                      <a:pt x="82" y="115"/>
                      <a:pt x="82" y="115"/>
                      <a:pt x="82" y="115"/>
                    </a:cubicBezTo>
                    <a:cubicBezTo>
                      <a:pt x="82" y="115"/>
                      <a:pt x="81" y="116"/>
                      <a:pt x="82" y="117"/>
                    </a:cubicBezTo>
                    <a:cubicBezTo>
                      <a:pt x="82" y="117"/>
                      <a:pt x="82" y="118"/>
                      <a:pt x="82" y="118"/>
                    </a:cubicBezTo>
                    <a:cubicBezTo>
                      <a:pt x="83" y="118"/>
                      <a:pt x="83" y="118"/>
                      <a:pt x="84" y="118"/>
                    </a:cubicBezTo>
                    <a:cubicBezTo>
                      <a:pt x="84" y="118"/>
                      <a:pt x="85" y="118"/>
                      <a:pt x="85" y="117"/>
                    </a:cubicBezTo>
                    <a:cubicBezTo>
                      <a:pt x="86" y="117"/>
                      <a:pt x="86" y="116"/>
                      <a:pt x="86" y="115"/>
                    </a:cubicBezTo>
                    <a:cubicBezTo>
                      <a:pt x="86" y="115"/>
                      <a:pt x="86" y="114"/>
                      <a:pt x="85" y="113"/>
                    </a:cubicBezTo>
                    <a:cubicBezTo>
                      <a:pt x="85" y="113"/>
                      <a:pt x="85" y="112"/>
                      <a:pt x="85" y="112"/>
                    </a:cubicBezTo>
                    <a:cubicBezTo>
                      <a:pt x="84" y="109"/>
                      <a:pt x="83" y="108"/>
                      <a:pt x="83" y="106"/>
                    </a:cubicBezTo>
                    <a:cubicBezTo>
                      <a:pt x="83" y="106"/>
                      <a:pt x="83" y="105"/>
                      <a:pt x="83" y="104"/>
                    </a:cubicBezTo>
                    <a:cubicBezTo>
                      <a:pt x="83" y="103"/>
                      <a:pt x="84" y="102"/>
                      <a:pt x="84" y="101"/>
                    </a:cubicBezTo>
                    <a:cubicBezTo>
                      <a:pt x="85" y="99"/>
                      <a:pt x="87" y="98"/>
                      <a:pt x="89" y="97"/>
                    </a:cubicBezTo>
                    <a:cubicBezTo>
                      <a:pt x="91" y="97"/>
                      <a:pt x="93" y="97"/>
                      <a:pt x="95" y="99"/>
                    </a:cubicBezTo>
                    <a:cubicBezTo>
                      <a:pt x="97" y="100"/>
                      <a:pt x="98" y="102"/>
                      <a:pt x="98" y="103"/>
                    </a:cubicBezTo>
                    <a:cubicBezTo>
                      <a:pt x="99" y="105"/>
                      <a:pt x="99" y="107"/>
                      <a:pt x="97" y="108"/>
                    </a:cubicBezTo>
                    <a:cubicBezTo>
                      <a:pt x="96" y="110"/>
                      <a:pt x="96" y="110"/>
                      <a:pt x="96" y="110"/>
                    </a:cubicBezTo>
                    <a:cubicBezTo>
                      <a:pt x="91" y="107"/>
                      <a:pt x="91" y="107"/>
                      <a:pt x="91" y="107"/>
                    </a:cubicBezTo>
                    <a:cubicBezTo>
                      <a:pt x="92" y="106"/>
                      <a:pt x="92" y="106"/>
                      <a:pt x="92" y="106"/>
                    </a:cubicBezTo>
                    <a:cubicBezTo>
                      <a:pt x="93" y="105"/>
                      <a:pt x="93" y="104"/>
                      <a:pt x="93" y="104"/>
                    </a:cubicBezTo>
                    <a:cubicBezTo>
                      <a:pt x="93" y="103"/>
                      <a:pt x="93" y="103"/>
                      <a:pt x="92" y="103"/>
                    </a:cubicBezTo>
                    <a:cubicBezTo>
                      <a:pt x="92" y="102"/>
                      <a:pt x="91" y="102"/>
                      <a:pt x="91" y="102"/>
                    </a:cubicBezTo>
                    <a:cubicBezTo>
                      <a:pt x="90" y="103"/>
                      <a:pt x="90" y="103"/>
                      <a:pt x="89" y="103"/>
                    </a:cubicBezTo>
                    <a:cubicBezTo>
                      <a:pt x="89" y="104"/>
                      <a:pt x="89" y="106"/>
                      <a:pt x="90" y="110"/>
                    </a:cubicBezTo>
                    <a:cubicBezTo>
                      <a:pt x="90" y="110"/>
                      <a:pt x="90" y="110"/>
                      <a:pt x="90" y="110"/>
                    </a:cubicBezTo>
                    <a:cubicBezTo>
                      <a:pt x="91" y="110"/>
                      <a:pt x="91" y="110"/>
                      <a:pt x="91" y="110"/>
                    </a:cubicBezTo>
                    <a:cubicBezTo>
                      <a:pt x="92" y="113"/>
                      <a:pt x="92" y="115"/>
                      <a:pt x="92" y="116"/>
                    </a:cubicBezTo>
                    <a:cubicBezTo>
                      <a:pt x="92" y="117"/>
                      <a:pt x="92" y="117"/>
                      <a:pt x="91" y="118"/>
                    </a:cubicBezTo>
                    <a:cubicBezTo>
                      <a:pt x="91" y="119"/>
                      <a:pt x="91" y="119"/>
                      <a:pt x="91" y="120"/>
                    </a:cubicBezTo>
                    <a:cubicBezTo>
                      <a:pt x="89" y="122"/>
                      <a:pt x="88" y="123"/>
                      <a:pt x="86" y="123"/>
                    </a:cubicBezTo>
                    <a:cubicBezTo>
                      <a:pt x="84" y="124"/>
                      <a:pt x="82" y="123"/>
                      <a:pt x="80" y="122"/>
                    </a:cubicBezTo>
                    <a:cubicBezTo>
                      <a:pt x="78" y="120"/>
                      <a:pt x="76" y="119"/>
                      <a:pt x="76" y="117"/>
                    </a:cubicBezTo>
                    <a:cubicBezTo>
                      <a:pt x="75" y="115"/>
                      <a:pt x="76" y="113"/>
                      <a:pt x="77" y="111"/>
                    </a:cubicBezTo>
                    <a:cubicBezTo>
                      <a:pt x="78" y="110"/>
                      <a:pt x="78" y="110"/>
                      <a:pt x="78" y="110"/>
                    </a:cubicBezTo>
                    <a:close/>
                    <a:moveTo>
                      <a:pt x="68" y="95"/>
                    </a:moveTo>
                    <a:cubicBezTo>
                      <a:pt x="69" y="95"/>
                      <a:pt x="70" y="96"/>
                      <a:pt x="71" y="96"/>
                    </a:cubicBezTo>
                    <a:cubicBezTo>
                      <a:pt x="71" y="96"/>
                      <a:pt x="72" y="96"/>
                      <a:pt x="72" y="95"/>
                    </a:cubicBezTo>
                    <a:cubicBezTo>
                      <a:pt x="73" y="94"/>
                      <a:pt x="73" y="94"/>
                      <a:pt x="73" y="94"/>
                    </a:cubicBezTo>
                    <a:cubicBezTo>
                      <a:pt x="74" y="93"/>
                      <a:pt x="74" y="92"/>
                      <a:pt x="74" y="92"/>
                    </a:cubicBezTo>
                    <a:cubicBezTo>
                      <a:pt x="74" y="91"/>
                      <a:pt x="73" y="91"/>
                      <a:pt x="72" y="90"/>
                    </a:cubicBezTo>
                    <a:cubicBezTo>
                      <a:pt x="72" y="90"/>
                      <a:pt x="72" y="90"/>
                      <a:pt x="72" y="90"/>
                    </a:cubicBezTo>
                    <a:cubicBezTo>
                      <a:pt x="68" y="95"/>
                      <a:pt x="68" y="95"/>
                      <a:pt x="68" y="95"/>
                    </a:cubicBezTo>
                    <a:close/>
                    <a:moveTo>
                      <a:pt x="54" y="103"/>
                    </a:moveTo>
                    <a:cubicBezTo>
                      <a:pt x="70" y="82"/>
                      <a:pt x="70" y="82"/>
                      <a:pt x="70" y="82"/>
                    </a:cubicBezTo>
                    <a:cubicBezTo>
                      <a:pt x="77" y="88"/>
                      <a:pt x="77" y="88"/>
                      <a:pt x="77" y="88"/>
                    </a:cubicBezTo>
                    <a:cubicBezTo>
                      <a:pt x="79" y="89"/>
                      <a:pt x="80" y="91"/>
                      <a:pt x="80" y="92"/>
                    </a:cubicBezTo>
                    <a:cubicBezTo>
                      <a:pt x="80" y="94"/>
                      <a:pt x="80" y="95"/>
                      <a:pt x="79" y="97"/>
                    </a:cubicBezTo>
                    <a:cubicBezTo>
                      <a:pt x="78" y="97"/>
                      <a:pt x="78" y="97"/>
                      <a:pt x="78" y="97"/>
                    </a:cubicBezTo>
                    <a:cubicBezTo>
                      <a:pt x="78" y="98"/>
                      <a:pt x="78" y="98"/>
                      <a:pt x="78" y="98"/>
                    </a:cubicBezTo>
                    <a:cubicBezTo>
                      <a:pt x="77" y="99"/>
                      <a:pt x="76" y="100"/>
                      <a:pt x="75" y="100"/>
                    </a:cubicBezTo>
                    <a:cubicBezTo>
                      <a:pt x="74" y="100"/>
                      <a:pt x="73" y="100"/>
                      <a:pt x="72" y="100"/>
                    </a:cubicBezTo>
                    <a:cubicBezTo>
                      <a:pt x="72" y="101"/>
                      <a:pt x="73" y="102"/>
                      <a:pt x="73" y="103"/>
                    </a:cubicBezTo>
                    <a:cubicBezTo>
                      <a:pt x="73" y="104"/>
                      <a:pt x="72" y="105"/>
                      <a:pt x="71" y="106"/>
                    </a:cubicBezTo>
                    <a:cubicBezTo>
                      <a:pt x="67" y="111"/>
                      <a:pt x="67" y="111"/>
                      <a:pt x="67" y="111"/>
                    </a:cubicBezTo>
                    <a:cubicBezTo>
                      <a:pt x="67" y="111"/>
                      <a:pt x="66" y="112"/>
                      <a:pt x="66" y="112"/>
                    </a:cubicBezTo>
                    <a:cubicBezTo>
                      <a:pt x="66" y="112"/>
                      <a:pt x="66" y="113"/>
                      <a:pt x="66" y="113"/>
                    </a:cubicBezTo>
                    <a:cubicBezTo>
                      <a:pt x="61" y="109"/>
                      <a:pt x="61" y="109"/>
                      <a:pt x="61" y="109"/>
                    </a:cubicBezTo>
                    <a:cubicBezTo>
                      <a:pt x="61" y="109"/>
                      <a:pt x="61" y="109"/>
                      <a:pt x="62" y="108"/>
                    </a:cubicBezTo>
                    <a:cubicBezTo>
                      <a:pt x="62" y="108"/>
                      <a:pt x="62" y="107"/>
                      <a:pt x="63" y="107"/>
                    </a:cubicBezTo>
                    <a:cubicBezTo>
                      <a:pt x="66" y="103"/>
                      <a:pt x="66" y="103"/>
                      <a:pt x="66" y="103"/>
                    </a:cubicBezTo>
                    <a:cubicBezTo>
                      <a:pt x="67" y="102"/>
                      <a:pt x="67" y="101"/>
                      <a:pt x="67" y="100"/>
                    </a:cubicBezTo>
                    <a:cubicBezTo>
                      <a:pt x="67" y="99"/>
                      <a:pt x="67" y="99"/>
                      <a:pt x="66" y="98"/>
                    </a:cubicBezTo>
                    <a:cubicBezTo>
                      <a:pt x="58" y="107"/>
                      <a:pt x="58" y="107"/>
                      <a:pt x="58" y="107"/>
                    </a:cubicBezTo>
                    <a:cubicBezTo>
                      <a:pt x="54" y="103"/>
                      <a:pt x="54" y="103"/>
                      <a:pt x="54" y="103"/>
                    </a:cubicBezTo>
                    <a:close/>
                    <a:moveTo>
                      <a:pt x="37" y="87"/>
                    </a:moveTo>
                    <a:cubicBezTo>
                      <a:pt x="57" y="69"/>
                      <a:pt x="57" y="69"/>
                      <a:pt x="57" y="69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2" y="82"/>
                      <a:pt x="62" y="82"/>
                      <a:pt x="62" y="82"/>
                    </a:cubicBezTo>
                    <a:cubicBezTo>
                      <a:pt x="57" y="77"/>
                      <a:pt x="57" y="77"/>
                      <a:pt x="57" y="77"/>
                    </a:cubicBezTo>
                    <a:cubicBezTo>
                      <a:pt x="53" y="80"/>
                      <a:pt x="53" y="80"/>
                      <a:pt x="53" y="80"/>
                    </a:cubicBezTo>
                    <a:cubicBezTo>
                      <a:pt x="58" y="85"/>
                      <a:pt x="58" y="85"/>
                      <a:pt x="58" y="85"/>
                    </a:cubicBezTo>
                    <a:cubicBezTo>
                      <a:pt x="54" y="89"/>
                      <a:pt x="54" y="89"/>
                      <a:pt x="54" y="89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45" y="88"/>
                      <a:pt x="45" y="88"/>
                      <a:pt x="45" y="88"/>
                    </a:cubicBezTo>
                    <a:cubicBezTo>
                      <a:pt x="51" y="93"/>
                      <a:pt x="51" y="93"/>
                      <a:pt x="51" y="93"/>
                    </a:cubicBezTo>
                    <a:cubicBezTo>
                      <a:pt x="47" y="97"/>
                      <a:pt x="47" y="97"/>
                      <a:pt x="47" y="97"/>
                    </a:cubicBezTo>
                    <a:cubicBezTo>
                      <a:pt x="37" y="87"/>
                      <a:pt x="37" y="87"/>
                      <a:pt x="37" y="87"/>
                    </a:cubicBezTo>
                    <a:close/>
                    <a:moveTo>
                      <a:pt x="25" y="70"/>
                    </a:moveTo>
                    <a:cubicBezTo>
                      <a:pt x="45" y="51"/>
                      <a:pt x="45" y="51"/>
                      <a:pt x="45" y="51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39" y="64"/>
                      <a:pt x="38" y="65"/>
                      <a:pt x="37" y="66"/>
                    </a:cubicBezTo>
                    <a:cubicBezTo>
                      <a:pt x="36" y="67"/>
                      <a:pt x="34" y="68"/>
                      <a:pt x="32" y="69"/>
                    </a:cubicBezTo>
                    <a:cubicBezTo>
                      <a:pt x="34" y="68"/>
                      <a:pt x="37" y="67"/>
                      <a:pt x="39" y="65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50" y="60"/>
                      <a:pt x="50" y="60"/>
                      <a:pt x="50" y="60"/>
                    </a:cubicBezTo>
                    <a:cubicBezTo>
                      <a:pt x="54" y="65"/>
                      <a:pt x="54" y="65"/>
                      <a:pt x="54" y="65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5" y="70"/>
                      <a:pt x="25" y="70"/>
                      <a:pt x="25" y="70"/>
                    </a:cubicBezTo>
                    <a:close/>
                    <a:moveTo>
                      <a:pt x="15" y="53"/>
                    </a:moveTo>
                    <a:cubicBezTo>
                      <a:pt x="39" y="41"/>
                      <a:pt x="39" y="41"/>
                      <a:pt x="39" y="41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18" y="58"/>
                      <a:pt x="18" y="58"/>
                      <a:pt x="18" y="58"/>
                    </a:cubicBezTo>
                    <a:cubicBezTo>
                      <a:pt x="15" y="53"/>
                      <a:pt x="15" y="53"/>
                      <a:pt x="15" y="53"/>
                    </a:cubicBezTo>
                    <a:close/>
                    <a:moveTo>
                      <a:pt x="5" y="29"/>
                    </a:moveTo>
                    <a:cubicBezTo>
                      <a:pt x="31" y="20"/>
                      <a:pt x="31" y="20"/>
                      <a:pt x="31" y="20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3" y="33"/>
                      <a:pt x="22" y="34"/>
                      <a:pt x="20" y="35"/>
                    </a:cubicBezTo>
                    <a:cubicBezTo>
                      <a:pt x="19" y="36"/>
                      <a:pt x="18" y="36"/>
                      <a:pt x="17" y="37"/>
                    </a:cubicBezTo>
                    <a:cubicBezTo>
                      <a:pt x="18" y="37"/>
                      <a:pt x="19" y="36"/>
                      <a:pt x="21" y="35"/>
                    </a:cubicBezTo>
                    <a:cubicBezTo>
                      <a:pt x="22" y="35"/>
                      <a:pt x="23" y="34"/>
                      <a:pt x="25" y="34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20" y="31"/>
                      <a:pt x="21" y="30"/>
                      <a:pt x="22" y="29"/>
                    </a:cubicBezTo>
                    <a:cubicBezTo>
                      <a:pt x="23" y="29"/>
                      <a:pt x="24" y="28"/>
                      <a:pt x="25" y="27"/>
                    </a:cubicBezTo>
                    <a:cubicBezTo>
                      <a:pt x="23" y="28"/>
                      <a:pt x="22" y="29"/>
                      <a:pt x="20" y="30"/>
                    </a:cubicBezTo>
                    <a:cubicBezTo>
                      <a:pt x="18" y="30"/>
                      <a:pt x="17" y="31"/>
                      <a:pt x="15" y="31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5" y="29"/>
                      <a:pt x="5" y="29"/>
                      <a:pt x="5" y="29"/>
                    </a:cubicBezTo>
                    <a:close/>
                    <a:moveTo>
                      <a:pt x="27" y="6"/>
                    </a:moveTo>
                    <a:cubicBezTo>
                      <a:pt x="8" y="8"/>
                      <a:pt x="8" y="8"/>
                      <a:pt x="8" y="8"/>
                    </a:cubicBezTo>
                    <a:cubicBezTo>
                      <a:pt x="7" y="8"/>
                      <a:pt x="6" y="8"/>
                      <a:pt x="6" y="9"/>
                    </a:cubicBezTo>
                    <a:cubicBezTo>
                      <a:pt x="5" y="9"/>
                      <a:pt x="5" y="10"/>
                      <a:pt x="5" y="10"/>
                    </a:cubicBezTo>
                    <a:cubicBezTo>
                      <a:pt x="5" y="11"/>
                      <a:pt x="6" y="11"/>
                      <a:pt x="6" y="12"/>
                    </a:cubicBezTo>
                    <a:cubicBezTo>
                      <a:pt x="7" y="12"/>
                      <a:pt x="7" y="12"/>
                      <a:pt x="8" y="12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7" y="18"/>
                      <a:pt x="5" y="18"/>
                      <a:pt x="3" y="16"/>
                    </a:cubicBezTo>
                    <a:cubicBezTo>
                      <a:pt x="2" y="15"/>
                      <a:pt x="1" y="13"/>
                      <a:pt x="1" y="11"/>
                    </a:cubicBezTo>
                    <a:cubicBezTo>
                      <a:pt x="0" y="8"/>
                      <a:pt x="1" y="6"/>
                      <a:pt x="2" y="5"/>
                    </a:cubicBezTo>
                    <a:cubicBezTo>
                      <a:pt x="3" y="3"/>
                      <a:pt x="5" y="2"/>
                      <a:pt x="8" y="2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6"/>
                      <a:pt x="27" y="6"/>
                      <a:pt x="2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8" name="Freeform 178">
                <a:extLst>
                  <a:ext uri="{FF2B5EF4-FFF2-40B4-BE49-F238E27FC236}">
                    <a16:creationId xmlns:a16="http://schemas.microsoft.com/office/drawing/2014/main" xmlns="" id="{8A585813-69CD-4D3A-BBA2-F113B93479D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991122" y="2810139"/>
                <a:ext cx="1435100" cy="1435100"/>
              </a:xfrm>
              <a:custGeom>
                <a:avLst/>
                <a:gdLst>
                  <a:gd name="T0" fmla="*/ 191 w 381"/>
                  <a:gd name="T1" fmla="*/ 0 h 381"/>
                  <a:gd name="T2" fmla="*/ 381 w 381"/>
                  <a:gd name="T3" fmla="*/ 191 h 381"/>
                  <a:gd name="T4" fmla="*/ 191 w 381"/>
                  <a:gd name="T5" fmla="*/ 381 h 381"/>
                  <a:gd name="T6" fmla="*/ 0 w 381"/>
                  <a:gd name="T7" fmla="*/ 191 h 381"/>
                  <a:gd name="T8" fmla="*/ 191 w 381"/>
                  <a:gd name="T9" fmla="*/ 0 h 381"/>
                  <a:gd name="T10" fmla="*/ 191 w 381"/>
                  <a:gd name="T11" fmla="*/ 17 h 381"/>
                  <a:gd name="T12" fmla="*/ 365 w 381"/>
                  <a:gd name="T13" fmla="*/ 191 h 381"/>
                  <a:gd name="T14" fmla="*/ 191 w 381"/>
                  <a:gd name="T15" fmla="*/ 365 h 381"/>
                  <a:gd name="T16" fmla="*/ 16 w 381"/>
                  <a:gd name="T17" fmla="*/ 191 h 381"/>
                  <a:gd name="T18" fmla="*/ 191 w 381"/>
                  <a:gd name="T19" fmla="*/ 17 h 381"/>
                  <a:gd name="T20" fmla="*/ 191 w 381"/>
                  <a:gd name="T21" fmla="*/ 21 h 381"/>
                  <a:gd name="T22" fmla="*/ 361 w 381"/>
                  <a:gd name="T23" fmla="*/ 191 h 381"/>
                  <a:gd name="T24" fmla="*/ 191 w 381"/>
                  <a:gd name="T25" fmla="*/ 361 h 381"/>
                  <a:gd name="T26" fmla="*/ 20 w 381"/>
                  <a:gd name="T27" fmla="*/ 191 h 381"/>
                  <a:gd name="T28" fmla="*/ 191 w 381"/>
                  <a:gd name="T29" fmla="*/ 21 h 381"/>
                  <a:gd name="T30" fmla="*/ 191 w 381"/>
                  <a:gd name="T31" fmla="*/ 73 h 381"/>
                  <a:gd name="T32" fmla="*/ 309 w 381"/>
                  <a:gd name="T33" fmla="*/ 191 h 381"/>
                  <a:gd name="T34" fmla="*/ 191 w 381"/>
                  <a:gd name="T35" fmla="*/ 309 h 381"/>
                  <a:gd name="T36" fmla="*/ 72 w 381"/>
                  <a:gd name="T37" fmla="*/ 191 h 381"/>
                  <a:gd name="T38" fmla="*/ 191 w 381"/>
                  <a:gd name="T39" fmla="*/ 73 h 381"/>
                  <a:gd name="T40" fmla="*/ 191 w 381"/>
                  <a:gd name="T41" fmla="*/ 76 h 381"/>
                  <a:gd name="T42" fmla="*/ 305 w 381"/>
                  <a:gd name="T43" fmla="*/ 191 h 381"/>
                  <a:gd name="T44" fmla="*/ 191 w 381"/>
                  <a:gd name="T45" fmla="*/ 306 h 381"/>
                  <a:gd name="T46" fmla="*/ 76 w 381"/>
                  <a:gd name="T47" fmla="*/ 191 h 381"/>
                  <a:gd name="T48" fmla="*/ 191 w 381"/>
                  <a:gd name="T49" fmla="*/ 76 h 381"/>
                  <a:gd name="T50" fmla="*/ 191 w 381"/>
                  <a:gd name="T51" fmla="*/ 9 h 381"/>
                  <a:gd name="T52" fmla="*/ 372 w 381"/>
                  <a:gd name="T53" fmla="*/ 191 h 381"/>
                  <a:gd name="T54" fmla="*/ 191 w 381"/>
                  <a:gd name="T55" fmla="*/ 373 h 381"/>
                  <a:gd name="T56" fmla="*/ 9 w 381"/>
                  <a:gd name="T57" fmla="*/ 191 h 381"/>
                  <a:gd name="T58" fmla="*/ 191 w 381"/>
                  <a:gd name="T59" fmla="*/ 9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81" h="381">
                    <a:moveTo>
                      <a:pt x="191" y="0"/>
                    </a:moveTo>
                    <a:cubicBezTo>
                      <a:pt x="296" y="0"/>
                      <a:pt x="381" y="86"/>
                      <a:pt x="381" y="191"/>
                    </a:cubicBezTo>
                    <a:cubicBezTo>
                      <a:pt x="381" y="296"/>
                      <a:pt x="296" y="381"/>
                      <a:pt x="191" y="381"/>
                    </a:cubicBezTo>
                    <a:cubicBezTo>
                      <a:pt x="86" y="381"/>
                      <a:pt x="0" y="296"/>
                      <a:pt x="0" y="191"/>
                    </a:cubicBezTo>
                    <a:cubicBezTo>
                      <a:pt x="0" y="86"/>
                      <a:pt x="86" y="0"/>
                      <a:pt x="191" y="0"/>
                    </a:cubicBezTo>
                    <a:close/>
                    <a:moveTo>
                      <a:pt x="191" y="17"/>
                    </a:moveTo>
                    <a:cubicBezTo>
                      <a:pt x="286" y="17"/>
                      <a:pt x="365" y="95"/>
                      <a:pt x="365" y="191"/>
                    </a:cubicBezTo>
                    <a:cubicBezTo>
                      <a:pt x="365" y="287"/>
                      <a:pt x="286" y="365"/>
                      <a:pt x="191" y="365"/>
                    </a:cubicBezTo>
                    <a:cubicBezTo>
                      <a:pt x="95" y="365"/>
                      <a:pt x="16" y="287"/>
                      <a:pt x="16" y="191"/>
                    </a:cubicBezTo>
                    <a:cubicBezTo>
                      <a:pt x="16" y="95"/>
                      <a:pt x="95" y="17"/>
                      <a:pt x="191" y="17"/>
                    </a:cubicBezTo>
                    <a:close/>
                    <a:moveTo>
                      <a:pt x="191" y="21"/>
                    </a:moveTo>
                    <a:cubicBezTo>
                      <a:pt x="284" y="21"/>
                      <a:pt x="361" y="97"/>
                      <a:pt x="361" y="191"/>
                    </a:cubicBezTo>
                    <a:cubicBezTo>
                      <a:pt x="361" y="285"/>
                      <a:pt x="284" y="361"/>
                      <a:pt x="191" y="361"/>
                    </a:cubicBezTo>
                    <a:cubicBezTo>
                      <a:pt x="97" y="361"/>
                      <a:pt x="20" y="285"/>
                      <a:pt x="20" y="191"/>
                    </a:cubicBezTo>
                    <a:cubicBezTo>
                      <a:pt x="20" y="97"/>
                      <a:pt x="97" y="21"/>
                      <a:pt x="191" y="21"/>
                    </a:cubicBezTo>
                    <a:close/>
                    <a:moveTo>
                      <a:pt x="191" y="73"/>
                    </a:moveTo>
                    <a:cubicBezTo>
                      <a:pt x="256" y="73"/>
                      <a:pt x="309" y="126"/>
                      <a:pt x="309" y="191"/>
                    </a:cubicBezTo>
                    <a:cubicBezTo>
                      <a:pt x="309" y="256"/>
                      <a:pt x="256" y="309"/>
                      <a:pt x="191" y="309"/>
                    </a:cubicBezTo>
                    <a:cubicBezTo>
                      <a:pt x="126" y="309"/>
                      <a:pt x="72" y="256"/>
                      <a:pt x="72" y="191"/>
                    </a:cubicBezTo>
                    <a:cubicBezTo>
                      <a:pt x="72" y="126"/>
                      <a:pt x="126" y="73"/>
                      <a:pt x="191" y="73"/>
                    </a:cubicBezTo>
                    <a:close/>
                    <a:moveTo>
                      <a:pt x="191" y="76"/>
                    </a:moveTo>
                    <a:cubicBezTo>
                      <a:pt x="254" y="76"/>
                      <a:pt x="305" y="128"/>
                      <a:pt x="305" y="191"/>
                    </a:cubicBezTo>
                    <a:cubicBezTo>
                      <a:pt x="305" y="254"/>
                      <a:pt x="254" y="306"/>
                      <a:pt x="191" y="306"/>
                    </a:cubicBezTo>
                    <a:cubicBezTo>
                      <a:pt x="127" y="306"/>
                      <a:pt x="76" y="254"/>
                      <a:pt x="76" y="191"/>
                    </a:cubicBezTo>
                    <a:cubicBezTo>
                      <a:pt x="76" y="128"/>
                      <a:pt x="127" y="76"/>
                      <a:pt x="191" y="76"/>
                    </a:cubicBezTo>
                    <a:close/>
                    <a:moveTo>
                      <a:pt x="191" y="9"/>
                    </a:moveTo>
                    <a:cubicBezTo>
                      <a:pt x="291" y="9"/>
                      <a:pt x="372" y="91"/>
                      <a:pt x="372" y="191"/>
                    </a:cubicBezTo>
                    <a:cubicBezTo>
                      <a:pt x="372" y="291"/>
                      <a:pt x="291" y="373"/>
                      <a:pt x="191" y="373"/>
                    </a:cubicBezTo>
                    <a:cubicBezTo>
                      <a:pt x="90" y="373"/>
                      <a:pt x="9" y="291"/>
                      <a:pt x="9" y="191"/>
                    </a:cubicBezTo>
                    <a:cubicBezTo>
                      <a:pt x="9" y="91"/>
                      <a:pt x="90" y="9"/>
                      <a:pt x="19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9" name="Freeform 179">
                <a:extLst>
                  <a:ext uri="{FF2B5EF4-FFF2-40B4-BE49-F238E27FC236}">
                    <a16:creationId xmlns:a16="http://schemas.microsoft.com/office/drawing/2014/main" xmlns="" id="{AFD4D055-B3EB-4959-9A7C-7CF06943704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56272" y="3295914"/>
                <a:ext cx="304800" cy="225425"/>
              </a:xfrm>
              <a:custGeom>
                <a:avLst/>
                <a:gdLst>
                  <a:gd name="T0" fmla="*/ 70 w 81"/>
                  <a:gd name="T1" fmla="*/ 19 h 60"/>
                  <a:gd name="T2" fmla="*/ 79 w 81"/>
                  <a:gd name="T3" fmla="*/ 14 h 60"/>
                  <a:gd name="T4" fmla="*/ 61 w 81"/>
                  <a:gd name="T5" fmla="*/ 19 h 60"/>
                  <a:gd name="T6" fmla="*/ 46 w 81"/>
                  <a:gd name="T7" fmla="*/ 34 h 60"/>
                  <a:gd name="T8" fmla="*/ 49 w 81"/>
                  <a:gd name="T9" fmla="*/ 37 h 60"/>
                  <a:gd name="T10" fmla="*/ 51 w 81"/>
                  <a:gd name="T11" fmla="*/ 43 h 60"/>
                  <a:gd name="T12" fmla="*/ 30 w 81"/>
                  <a:gd name="T13" fmla="*/ 43 h 60"/>
                  <a:gd name="T14" fmla="*/ 25 w 81"/>
                  <a:gd name="T15" fmla="*/ 41 h 60"/>
                  <a:gd name="T16" fmla="*/ 33 w 81"/>
                  <a:gd name="T17" fmla="*/ 36 h 60"/>
                  <a:gd name="T18" fmla="*/ 35 w 81"/>
                  <a:gd name="T19" fmla="*/ 30 h 60"/>
                  <a:gd name="T20" fmla="*/ 55 w 81"/>
                  <a:gd name="T21" fmla="*/ 35 h 60"/>
                  <a:gd name="T22" fmla="*/ 21 w 81"/>
                  <a:gd name="T23" fmla="*/ 39 h 60"/>
                  <a:gd name="T24" fmla="*/ 27 w 81"/>
                  <a:gd name="T25" fmla="*/ 34 h 60"/>
                  <a:gd name="T26" fmla="*/ 55 w 81"/>
                  <a:gd name="T27" fmla="*/ 50 h 60"/>
                  <a:gd name="T28" fmla="*/ 52 w 81"/>
                  <a:gd name="T29" fmla="*/ 59 h 60"/>
                  <a:gd name="T30" fmla="*/ 29 w 81"/>
                  <a:gd name="T31" fmla="*/ 43 h 60"/>
                  <a:gd name="T32" fmla="*/ 25 w 81"/>
                  <a:gd name="T33" fmla="*/ 53 h 60"/>
                  <a:gd name="T34" fmla="*/ 20 w 81"/>
                  <a:gd name="T35" fmla="*/ 46 h 60"/>
                  <a:gd name="T36" fmla="*/ 18 w 81"/>
                  <a:gd name="T37" fmla="*/ 52 h 60"/>
                  <a:gd name="T38" fmla="*/ 13 w 81"/>
                  <a:gd name="T39" fmla="*/ 59 h 60"/>
                  <a:gd name="T40" fmla="*/ 13 w 81"/>
                  <a:gd name="T41" fmla="*/ 41 h 60"/>
                  <a:gd name="T42" fmla="*/ 25 w 81"/>
                  <a:gd name="T43" fmla="*/ 29 h 60"/>
                  <a:gd name="T44" fmla="*/ 6 w 81"/>
                  <a:gd name="T45" fmla="*/ 35 h 60"/>
                  <a:gd name="T46" fmla="*/ 79 w 81"/>
                  <a:gd name="T47" fmla="*/ 29 h 60"/>
                  <a:gd name="T48" fmla="*/ 64 w 81"/>
                  <a:gd name="T49" fmla="*/ 35 h 60"/>
                  <a:gd name="T50" fmla="*/ 12 w 81"/>
                  <a:gd name="T51" fmla="*/ 24 h 60"/>
                  <a:gd name="T52" fmla="*/ 30 w 81"/>
                  <a:gd name="T53" fmla="*/ 28 h 60"/>
                  <a:gd name="T54" fmla="*/ 41 w 81"/>
                  <a:gd name="T55" fmla="*/ 28 h 60"/>
                  <a:gd name="T56" fmla="*/ 51 w 81"/>
                  <a:gd name="T57" fmla="*/ 28 h 60"/>
                  <a:gd name="T58" fmla="*/ 69 w 81"/>
                  <a:gd name="T59" fmla="*/ 24 h 60"/>
                  <a:gd name="T60" fmla="*/ 69 w 81"/>
                  <a:gd name="T61" fmla="*/ 59 h 60"/>
                  <a:gd name="T62" fmla="*/ 52 w 81"/>
                  <a:gd name="T63" fmla="*/ 60 h 60"/>
                  <a:gd name="T64" fmla="*/ 25 w 81"/>
                  <a:gd name="T65" fmla="*/ 60 h 60"/>
                  <a:gd name="T66" fmla="*/ 0 w 81"/>
                  <a:gd name="T67" fmla="*/ 35 h 60"/>
                  <a:gd name="T68" fmla="*/ 6 w 81"/>
                  <a:gd name="T69" fmla="*/ 18 h 60"/>
                  <a:gd name="T70" fmla="*/ 15 w 81"/>
                  <a:gd name="T71" fmla="*/ 12 h 60"/>
                  <a:gd name="T72" fmla="*/ 23 w 81"/>
                  <a:gd name="T73" fmla="*/ 0 h 60"/>
                  <a:gd name="T74" fmla="*/ 32 w 81"/>
                  <a:gd name="T75" fmla="*/ 6 h 60"/>
                  <a:gd name="T76" fmla="*/ 39 w 81"/>
                  <a:gd name="T77" fmla="*/ 6 h 60"/>
                  <a:gd name="T78" fmla="*/ 48 w 81"/>
                  <a:gd name="T79" fmla="*/ 1 h 60"/>
                  <a:gd name="T80" fmla="*/ 58 w 81"/>
                  <a:gd name="T81" fmla="*/ 0 h 60"/>
                  <a:gd name="T82" fmla="*/ 66 w 81"/>
                  <a:gd name="T83" fmla="*/ 18 h 60"/>
                  <a:gd name="T84" fmla="*/ 72 w 81"/>
                  <a:gd name="T85" fmla="*/ 18 h 60"/>
                  <a:gd name="T86" fmla="*/ 81 w 81"/>
                  <a:gd name="T87" fmla="*/ 14 h 60"/>
                  <a:gd name="T88" fmla="*/ 23 w 81"/>
                  <a:gd name="T89" fmla="*/ 14 h 60"/>
                  <a:gd name="T90" fmla="*/ 14 w 81"/>
                  <a:gd name="T91" fmla="*/ 18 h 60"/>
                  <a:gd name="T92" fmla="*/ 5 w 81"/>
                  <a:gd name="T93" fmla="*/ 19 h 60"/>
                  <a:gd name="T94" fmla="*/ 23 w 81"/>
                  <a:gd name="T95" fmla="*/ 18 h 60"/>
                  <a:gd name="T96" fmla="*/ 36 w 81"/>
                  <a:gd name="T97" fmla="*/ 22 h 60"/>
                  <a:gd name="T98" fmla="*/ 49 w 81"/>
                  <a:gd name="T99" fmla="*/ 18 h 60"/>
                  <a:gd name="T100" fmla="*/ 57 w 81"/>
                  <a:gd name="T101" fmla="*/ 59 h 60"/>
                  <a:gd name="T102" fmla="*/ 24 w 81"/>
                  <a:gd name="T103" fmla="*/ 1 h 60"/>
                  <a:gd name="T104" fmla="*/ 37 w 81"/>
                  <a:gd name="T105" fmla="*/ 1 h 60"/>
                  <a:gd name="T106" fmla="*/ 47 w 81"/>
                  <a:gd name="T107" fmla="*/ 6 h 60"/>
                  <a:gd name="T108" fmla="*/ 24 w 81"/>
                  <a:gd name="T109" fmla="*/ 10 h 60"/>
                  <a:gd name="T110" fmla="*/ 41 w 81"/>
                  <a:gd name="T111" fmla="*/ 16 h 60"/>
                  <a:gd name="T112" fmla="*/ 51 w 81"/>
                  <a:gd name="T113" fmla="*/ 16 h 60"/>
                  <a:gd name="T114" fmla="*/ 65 w 81"/>
                  <a:gd name="T115" fmla="*/ 45 h 60"/>
                  <a:gd name="T116" fmla="*/ 57 w 81"/>
                  <a:gd name="T117" fmla="*/ 4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1" h="60">
                    <a:moveTo>
                      <a:pt x="63" y="19"/>
                    </a:moveTo>
                    <a:cubicBezTo>
                      <a:pt x="66" y="19"/>
                      <a:pt x="66" y="19"/>
                      <a:pt x="66" y="19"/>
                    </a:cubicBezTo>
                    <a:cubicBezTo>
                      <a:pt x="66" y="19"/>
                      <a:pt x="66" y="19"/>
                      <a:pt x="66" y="19"/>
                    </a:cubicBezTo>
                    <a:cubicBezTo>
                      <a:pt x="67" y="19"/>
                      <a:pt x="67" y="19"/>
                      <a:pt x="67" y="19"/>
                    </a:cubicBezTo>
                    <a:cubicBezTo>
                      <a:pt x="67" y="19"/>
                      <a:pt x="67" y="19"/>
                      <a:pt x="67" y="19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7" y="14"/>
                      <a:pt x="67" y="14"/>
                      <a:pt x="67" y="14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5" y="19"/>
                      <a:pt x="75" y="19"/>
                      <a:pt x="75" y="19"/>
                    </a:cubicBezTo>
                    <a:cubicBezTo>
                      <a:pt x="75" y="19"/>
                      <a:pt x="75" y="19"/>
                      <a:pt x="75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9" y="14"/>
                      <a:pt x="79" y="14"/>
                      <a:pt x="79" y="14"/>
                    </a:cubicBezTo>
                    <a:cubicBezTo>
                      <a:pt x="79" y="22"/>
                      <a:pt x="79" y="22"/>
                      <a:pt x="79" y="22"/>
                    </a:cubicBezTo>
                    <a:cubicBezTo>
                      <a:pt x="56" y="22"/>
                      <a:pt x="56" y="22"/>
                      <a:pt x="56" y="22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58" y="18"/>
                      <a:pt x="58" y="18"/>
                      <a:pt x="58" y="18"/>
                    </a:cubicBezTo>
                    <a:cubicBezTo>
                      <a:pt x="58" y="14"/>
                      <a:pt x="58" y="14"/>
                      <a:pt x="58" y="14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3" y="19"/>
                      <a:pt x="63" y="19"/>
                      <a:pt x="63" y="19"/>
                    </a:cubicBezTo>
                    <a:cubicBezTo>
                      <a:pt x="63" y="19"/>
                      <a:pt x="63" y="19"/>
                      <a:pt x="63" y="19"/>
                    </a:cubicBezTo>
                    <a:close/>
                    <a:moveTo>
                      <a:pt x="41" y="33"/>
                    </a:moveTo>
                    <a:cubicBezTo>
                      <a:pt x="42" y="33"/>
                      <a:pt x="43" y="33"/>
                      <a:pt x="44" y="33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4" y="30"/>
                      <a:pt x="43" y="29"/>
                      <a:pt x="41" y="29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1" y="33"/>
                      <a:pt x="41" y="33"/>
                      <a:pt x="41" y="33"/>
                    </a:cubicBezTo>
                    <a:close/>
                    <a:moveTo>
                      <a:pt x="46" y="34"/>
                    </a:moveTo>
                    <a:cubicBezTo>
                      <a:pt x="46" y="34"/>
                      <a:pt x="47" y="35"/>
                      <a:pt x="48" y="36"/>
                    </a:cubicBezTo>
                    <a:cubicBezTo>
                      <a:pt x="51" y="33"/>
                      <a:pt x="51" y="33"/>
                      <a:pt x="51" y="33"/>
                    </a:cubicBezTo>
                    <a:cubicBezTo>
                      <a:pt x="49" y="32"/>
                      <a:pt x="48" y="31"/>
                      <a:pt x="47" y="31"/>
                    </a:cubicBezTo>
                    <a:cubicBezTo>
                      <a:pt x="46" y="34"/>
                      <a:pt x="46" y="34"/>
                      <a:pt x="46" y="34"/>
                    </a:cubicBezTo>
                    <a:close/>
                    <a:moveTo>
                      <a:pt x="49" y="37"/>
                    </a:moveTo>
                    <a:cubicBezTo>
                      <a:pt x="50" y="37"/>
                      <a:pt x="50" y="38"/>
                      <a:pt x="50" y="38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3" y="36"/>
                      <a:pt x="53" y="35"/>
                      <a:pt x="52" y="34"/>
                    </a:cubicBezTo>
                    <a:cubicBezTo>
                      <a:pt x="49" y="37"/>
                      <a:pt x="49" y="37"/>
                      <a:pt x="49" y="37"/>
                    </a:cubicBezTo>
                    <a:close/>
                    <a:moveTo>
                      <a:pt x="51" y="40"/>
                    </a:moveTo>
                    <a:cubicBezTo>
                      <a:pt x="51" y="40"/>
                      <a:pt x="52" y="41"/>
                      <a:pt x="52" y="42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55" y="40"/>
                      <a:pt x="55" y="40"/>
                      <a:pt x="55" y="40"/>
                    </a:cubicBezTo>
                    <a:cubicBezTo>
                      <a:pt x="55" y="40"/>
                      <a:pt x="55" y="40"/>
                      <a:pt x="55" y="40"/>
                    </a:cubicBezTo>
                    <a:cubicBezTo>
                      <a:pt x="55" y="40"/>
                      <a:pt x="55" y="39"/>
                      <a:pt x="55" y="39"/>
                    </a:cubicBezTo>
                    <a:cubicBezTo>
                      <a:pt x="51" y="40"/>
                      <a:pt x="51" y="40"/>
                      <a:pt x="51" y="40"/>
                    </a:cubicBezTo>
                    <a:close/>
                    <a:moveTo>
                      <a:pt x="51" y="43"/>
                    </a:moveTo>
                    <a:cubicBezTo>
                      <a:pt x="51" y="43"/>
                      <a:pt x="51" y="43"/>
                      <a:pt x="51" y="43"/>
                    </a:cubicBezTo>
                    <a:cubicBezTo>
                      <a:pt x="50" y="42"/>
                      <a:pt x="50" y="41"/>
                      <a:pt x="50" y="40"/>
                    </a:cubicBezTo>
                    <a:cubicBezTo>
                      <a:pt x="50" y="40"/>
                      <a:pt x="50" y="40"/>
                      <a:pt x="50" y="40"/>
                    </a:cubicBezTo>
                    <a:cubicBezTo>
                      <a:pt x="50" y="40"/>
                      <a:pt x="50" y="40"/>
                      <a:pt x="50" y="40"/>
                    </a:cubicBezTo>
                    <a:cubicBezTo>
                      <a:pt x="49" y="39"/>
                      <a:pt x="48" y="38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5" y="35"/>
                      <a:pt x="43" y="34"/>
                      <a:pt x="40" y="34"/>
                    </a:cubicBezTo>
                    <a:cubicBezTo>
                      <a:pt x="35" y="34"/>
                      <a:pt x="31" y="38"/>
                      <a:pt x="30" y="43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30" y="59"/>
                      <a:pt x="30" y="59"/>
                      <a:pt x="30" y="59"/>
                    </a:cubicBezTo>
                    <a:cubicBezTo>
                      <a:pt x="51" y="59"/>
                      <a:pt x="51" y="59"/>
                      <a:pt x="51" y="59"/>
                    </a:cubicBezTo>
                    <a:cubicBezTo>
                      <a:pt x="51" y="43"/>
                      <a:pt x="51" y="43"/>
                      <a:pt x="51" y="43"/>
                    </a:cubicBezTo>
                    <a:close/>
                    <a:moveTo>
                      <a:pt x="29" y="42"/>
                    </a:moveTo>
                    <a:cubicBezTo>
                      <a:pt x="29" y="41"/>
                      <a:pt x="29" y="40"/>
                      <a:pt x="30" y="40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6" y="39"/>
                      <a:pt x="26" y="40"/>
                      <a:pt x="25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9" y="42"/>
                      <a:pt x="29" y="42"/>
                      <a:pt x="29" y="42"/>
                    </a:cubicBezTo>
                    <a:close/>
                    <a:moveTo>
                      <a:pt x="30" y="38"/>
                    </a:moveTo>
                    <a:cubicBezTo>
                      <a:pt x="31" y="38"/>
                      <a:pt x="31" y="37"/>
                      <a:pt x="32" y="37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8" y="35"/>
                      <a:pt x="27" y="36"/>
                      <a:pt x="27" y="37"/>
                    </a:cubicBezTo>
                    <a:cubicBezTo>
                      <a:pt x="30" y="38"/>
                      <a:pt x="30" y="38"/>
                      <a:pt x="30" y="38"/>
                    </a:cubicBezTo>
                    <a:close/>
                    <a:moveTo>
                      <a:pt x="33" y="36"/>
                    </a:moveTo>
                    <a:cubicBezTo>
                      <a:pt x="33" y="35"/>
                      <a:pt x="34" y="34"/>
                      <a:pt x="35" y="34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2" y="31"/>
                      <a:pt x="31" y="32"/>
                      <a:pt x="30" y="33"/>
                    </a:cubicBezTo>
                    <a:cubicBezTo>
                      <a:pt x="33" y="36"/>
                      <a:pt x="33" y="36"/>
                      <a:pt x="33" y="36"/>
                    </a:cubicBezTo>
                    <a:close/>
                    <a:moveTo>
                      <a:pt x="36" y="33"/>
                    </a:moveTo>
                    <a:cubicBezTo>
                      <a:pt x="37" y="33"/>
                      <a:pt x="39" y="33"/>
                      <a:pt x="40" y="33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39" y="29"/>
                      <a:pt x="39" y="29"/>
                      <a:pt x="39" y="29"/>
                    </a:cubicBezTo>
                    <a:cubicBezTo>
                      <a:pt x="38" y="29"/>
                      <a:pt x="36" y="30"/>
                      <a:pt x="35" y="30"/>
                    </a:cubicBezTo>
                    <a:cubicBezTo>
                      <a:pt x="36" y="33"/>
                      <a:pt x="36" y="33"/>
                      <a:pt x="36" y="33"/>
                    </a:cubicBezTo>
                    <a:close/>
                    <a:moveTo>
                      <a:pt x="47" y="29"/>
                    </a:moveTo>
                    <a:cubicBezTo>
                      <a:pt x="50" y="30"/>
                      <a:pt x="52" y="32"/>
                      <a:pt x="54" y="34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47" y="29"/>
                      <a:pt x="47" y="29"/>
                      <a:pt x="47" y="29"/>
                    </a:cubicBezTo>
                    <a:close/>
                    <a:moveTo>
                      <a:pt x="55" y="35"/>
                    </a:moveTo>
                    <a:cubicBezTo>
                      <a:pt x="55" y="36"/>
                      <a:pt x="55" y="36"/>
                      <a:pt x="55" y="36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lose/>
                    <a:moveTo>
                      <a:pt x="55" y="36"/>
                    </a:moveTo>
                    <a:cubicBezTo>
                      <a:pt x="56" y="37"/>
                      <a:pt x="56" y="38"/>
                      <a:pt x="57" y="39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55" y="36"/>
                      <a:pt x="55" y="36"/>
                      <a:pt x="55" y="36"/>
                    </a:cubicBezTo>
                    <a:close/>
                    <a:moveTo>
                      <a:pt x="24" y="39"/>
                    </a:moveTo>
                    <a:cubicBezTo>
                      <a:pt x="24" y="38"/>
                      <a:pt x="25" y="37"/>
                      <a:pt x="26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24" y="39"/>
                      <a:pt x="24" y="39"/>
                      <a:pt x="24" y="39"/>
                    </a:cubicBezTo>
                    <a:close/>
                    <a:moveTo>
                      <a:pt x="26" y="35"/>
                    </a:move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lose/>
                    <a:moveTo>
                      <a:pt x="27" y="34"/>
                    </a:moveTo>
                    <a:cubicBezTo>
                      <a:pt x="29" y="32"/>
                      <a:pt x="31" y="30"/>
                      <a:pt x="33" y="29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34"/>
                      <a:pt x="27" y="34"/>
                      <a:pt x="27" y="34"/>
                    </a:cubicBezTo>
                    <a:close/>
                    <a:moveTo>
                      <a:pt x="55" y="43"/>
                    </a:moveTo>
                    <a:cubicBezTo>
                      <a:pt x="52" y="43"/>
                      <a:pt x="52" y="43"/>
                      <a:pt x="52" y="43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5" y="46"/>
                      <a:pt x="55" y="46"/>
                      <a:pt x="55" y="46"/>
                    </a:cubicBezTo>
                    <a:cubicBezTo>
                      <a:pt x="55" y="43"/>
                      <a:pt x="55" y="43"/>
                      <a:pt x="55" y="43"/>
                    </a:cubicBezTo>
                    <a:close/>
                    <a:moveTo>
                      <a:pt x="55" y="48"/>
                    </a:moveTo>
                    <a:cubicBezTo>
                      <a:pt x="52" y="48"/>
                      <a:pt x="52" y="48"/>
                      <a:pt x="52" y="48"/>
                    </a:cubicBezTo>
                    <a:cubicBezTo>
                      <a:pt x="52" y="50"/>
                      <a:pt x="52" y="50"/>
                      <a:pt x="52" y="50"/>
                    </a:cubicBezTo>
                    <a:cubicBezTo>
                      <a:pt x="55" y="50"/>
                      <a:pt x="55" y="50"/>
                      <a:pt x="55" y="50"/>
                    </a:cubicBezTo>
                    <a:cubicBezTo>
                      <a:pt x="55" y="48"/>
                      <a:pt x="55" y="48"/>
                      <a:pt x="55" y="48"/>
                    </a:cubicBezTo>
                    <a:close/>
                    <a:moveTo>
                      <a:pt x="55" y="52"/>
                    </a:moveTo>
                    <a:cubicBezTo>
                      <a:pt x="52" y="52"/>
                      <a:pt x="52" y="52"/>
                      <a:pt x="52" y="52"/>
                    </a:cubicBezTo>
                    <a:cubicBezTo>
                      <a:pt x="52" y="55"/>
                      <a:pt x="52" y="55"/>
                      <a:pt x="52" y="55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55" y="52"/>
                      <a:pt x="55" y="52"/>
                      <a:pt x="55" y="52"/>
                    </a:cubicBezTo>
                    <a:close/>
                    <a:moveTo>
                      <a:pt x="55" y="56"/>
                    </a:moveTo>
                    <a:cubicBezTo>
                      <a:pt x="52" y="56"/>
                      <a:pt x="52" y="56"/>
                      <a:pt x="52" y="56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5" y="56"/>
                      <a:pt x="55" y="56"/>
                      <a:pt x="55" y="56"/>
                    </a:cubicBezTo>
                    <a:close/>
                    <a:moveTo>
                      <a:pt x="29" y="43"/>
                    </a:move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9" y="46"/>
                      <a:pt x="29" y="46"/>
                      <a:pt x="29" y="46"/>
                    </a:cubicBezTo>
                    <a:cubicBezTo>
                      <a:pt x="29" y="43"/>
                      <a:pt x="29" y="43"/>
                      <a:pt x="29" y="43"/>
                    </a:cubicBezTo>
                    <a:close/>
                    <a:moveTo>
                      <a:pt x="29" y="48"/>
                    </a:moveTo>
                    <a:cubicBezTo>
                      <a:pt x="25" y="48"/>
                      <a:pt x="25" y="48"/>
                      <a:pt x="25" y="48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9" y="48"/>
                      <a:pt x="29" y="48"/>
                      <a:pt x="29" y="48"/>
                    </a:cubicBezTo>
                    <a:close/>
                    <a:moveTo>
                      <a:pt x="29" y="52"/>
                    </a:moveTo>
                    <a:cubicBezTo>
                      <a:pt x="25" y="52"/>
                      <a:pt x="25" y="52"/>
                      <a:pt x="25" y="52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9" y="55"/>
                      <a:pt x="29" y="55"/>
                      <a:pt x="29" y="55"/>
                    </a:cubicBezTo>
                    <a:cubicBezTo>
                      <a:pt x="29" y="52"/>
                      <a:pt x="29" y="52"/>
                      <a:pt x="29" y="52"/>
                    </a:cubicBezTo>
                    <a:close/>
                    <a:moveTo>
                      <a:pt x="29" y="56"/>
                    </a:moveTo>
                    <a:cubicBezTo>
                      <a:pt x="25" y="56"/>
                      <a:pt x="25" y="56"/>
                      <a:pt x="25" y="56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29" y="56"/>
                      <a:pt x="29" y="56"/>
                      <a:pt x="29" y="56"/>
                    </a:cubicBezTo>
                    <a:close/>
                    <a:moveTo>
                      <a:pt x="20" y="46"/>
                    </a:moveTo>
                    <a:cubicBezTo>
                      <a:pt x="20" y="52"/>
                      <a:pt x="20" y="52"/>
                      <a:pt x="20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0" y="46"/>
                      <a:pt x="20" y="46"/>
                      <a:pt x="20" y="46"/>
                    </a:cubicBezTo>
                    <a:close/>
                    <a:moveTo>
                      <a:pt x="18" y="52"/>
                    </a:moveTo>
                    <a:cubicBezTo>
                      <a:pt x="18" y="46"/>
                      <a:pt x="18" y="46"/>
                      <a:pt x="18" y="46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8" y="52"/>
                      <a:pt x="18" y="52"/>
                      <a:pt x="18" y="52"/>
                    </a:cubicBezTo>
                    <a:close/>
                    <a:moveTo>
                      <a:pt x="17" y="53"/>
                    </a:moveTo>
                    <a:cubicBezTo>
                      <a:pt x="17" y="59"/>
                      <a:pt x="17" y="59"/>
                      <a:pt x="17" y="59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24" y="53"/>
                      <a:pt x="24" y="53"/>
                      <a:pt x="24" y="53"/>
                    </a:cubicBezTo>
                    <a:cubicBezTo>
                      <a:pt x="17" y="53"/>
                      <a:pt x="17" y="53"/>
                      <a:pt x="17" y="53"/>
                    </a:cubicBezTo>
                    <a:close/>
                    <a:moveTo>
                      <a:pt x="16" y="59"/>
                    </a:moveTo>
                    <a:cubicBezTo>
                      <a:pt x="16" y="53"/>
                      <a:pt x="16" y="53"/>
                      <a:pt x="16" y="53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3" y="59"/>
                      <a:pt x="13" y="59"/>
                      <a:pt x="13" y="59"/>
                    </a:cubicBezTo>
                    <a:cubicBezTo>
                      <a:pt x="16" y="59"/>
                      <a:pt x="16" y="59"/>
                      <a:pt x="16" y="59"/>
                    </a:cubicBezTo>
                    <a:close/>
                    <a:moveTo>
                      <a:pt x="17" y="41"/>
                    </a:moveTo>
                    <a:cubicBezTo>
                      <a:pt x="17" y="45"/>
                      <a:pt x="17" y="45"/>
                      <a:pt x="17" y="45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17" y="41"/>
                      <a:pt x="17" y="41"/>
                      <a:pt x="17" y="41"/>
                    </a:cubicBezTo>
                    <a:close/>
                    <a:moveTo>
                      <a:pt x="16" y="45"/>
                    </a:moveTo>
                    <a:cubicBezTo>
                      <a:pt x="16" y="41"/>
                      <a:pt x="16" y="41"/>
                      <a:pt x="16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16" y="45"/>
                      <a:pt x="16" y="45"/>
                      <a:pt x="16" y="45"/>
                    </a:cubicBezTo>
                    <a:close/>
                    <a:moveTo>
                      <a:pt x="19" y="39"/>
                    </a:moveTo>
                    <a:cubicBezTo>
                      <a:pt x="19" y="36"/>
                      <a:pt x="19" y="36"/>
                      <a:pt x="19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9" y="39"/>
                      <a:pt x="19" y="39"/>
                      <a:pt x="19" y="39"/>
                    </a:cubicBezTo>
                    <a:close/>
                    <a:moveTo>
                      <a:pt x="25" y="35"/>
                    </a:moveTo>
                    <a:cubicBezTo>
                      <a:pt x="25" y="29"/>
                      <a:pt x="25" y="29"/>
                      <a:pt x="25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25" y="35"/>
                      <a:pt x="25" y="35"/>
                      <a:pt x="25" y="35"/>
                    </a:cubicBezTo>
                    <a:close/>
                    <a:moveTo>
                      <a:pt x="16" y="35"/>
                    </a:moveTo>
                    <a:cubicBezTo>
                      <a:pt x="16" y="29"/>
                      <a:pt x="16" y="29"/>
                      <a:pt x="16" y="29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16" y="35"/>
                      <a:pt x="16" y="35"/>
                      <a:pt x="16" y="35"/>
                    </a:cubicBezTo>
                    <a:close/>
                    <a:moveTo>
                      <a:pt x="6" y="35"/>
                    </a:moveTo>
                    <a:cubicBezTo>
                      <a:pt x="6" y="29"/>
                      <a:pt x="6" y="29"/>
                      <a:pt x="6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6" y="35"/>
                      <a:pt x="6" y="35"/>
                      <a:pt x="6" y="35"/>
                    </a:cubicBezTo>
                    <a:close/>
                    <a:moveTo>
                      <a:pt x="79" y="29"/>
                    </a:moveTo>
                    <a:cubicBezTo>
                      <a:pt x="74" y="29"/>
                      <a:pt x="74" y="29"/>
                      <a:pt x="74" y="29"/>
                    </a:cubicBezTo>
                    <a:cubicBezTo>
                      <a:pt x="74" y="35"/>
                      <a:pt x="74" y="35"/>
                      <a:pt x="74" y="35"/>
                    </a:cubicBezTo>
                    <a:cubicBezTo>
                      <a:pt x="79" y="35"/>
                      <a:pt x="79" y="35"/>
                      <a:pt x="79" y="35"/>
                    </a:cubicBezTo>
                    <a:cubicBezTo>
                      <a:pt x="79" y="29"/>
                      <a:pt x="79" y="29"/>
                      <a:pt x="79" y="29"/>
                    </a:cubicBezTo>
                    <a:close/>
                    <a:moveTo>
                      <a:pt x="73" y="29"/>
                    </a:moveTo>
                    <a:cubicBezTo>
                      <a:pt x="65" y="29"/>
                      <a:pt x="65" y="29"/>
                      <a:pt x="65" y="29"/>
                    </a:cubicBezTo>
                    <a:cubicBezTo>
                      <a:pt x="65" y="35"/>
                      <a:pt x="65" y="35"/>
                      <a:pt x="65" y="35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29"/>
                      <a:pt x="73" y="29"/>
                      <a:pt x="73" y="29"/>
                    </a:cubicBezTo>
                    <a:close/>
                    <a:moveTo>
                      <a:pt x="64" y="29"/>
                    </a:moveTo>
                    <a:cubicBezTo>
                      <a:pt x="55" y="29"/>
                      <a:pt x="55" y="29"/>
                      <a:pt x="55" y="29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64" y="35"/>
                      <a:pt x="64" y="35"/>
                      <a:pt x="64" y="35"/>
                    </a:cubicBezTo>
                    <a:cubicBezTo>
                      <a:pt x="64" y="29"/>
                      <a:pt x="64" y="29"/>
                      <a:pt x="64" y="29"/>
                    </a:cubicBezTo>
                    <a:close/>
                    <a:moveTo>
                      <a:pt x="2" y="28"/>
                    </a:moveTo>
                    <a:cubicBezTo>
                      <a:pt x="5" y="28"/>
                      <a:pt x="5" y="28"/>
                      <a:pt x="5" y="28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8"/>
                      <a:pt x="2" y="28"/>
                      <a:pt x="2" y="28"/>
                    </a:cubicBezTo>
                    <a:close/>
                    <a:moveTo>
                      <a:pt x="6" y="28"/>
                    </a:moveTo>
                    <a:cubicBezTo>
                      <a:pt x="12" y="28"/>
                      <a:pt x="12" y="28"/>
                      <a:pt x="12" y="28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8"/>
                      <a:pt x="6" y="28"/>
                      <a:pt x="6" y="28"/>
                    </a:cubicBezTo>
                    <a:close/>
                    <a:moveTo>
                      <a:pt x="13" y="28"/>
                    </a:move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8"/>
                      <a:pt x="13" y="28"/>
                      <a:pt x="13" y="28"/>
                    </a:cubicBezTo>
                    <a:close/>
                    <a:moveTo>
                      <a:pt x="20" y="28"/>
                    </a:moveTo>
                    <a:cubicBezTo>
                      <a:pt x="30" y="28"/>
                      <a:pt x="30" y="28"/>
                      <a:pt x="30" y="28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0" y="28"/>
                      <a:pt x="20" y="28"/>
                      <a:pt x="20" y="28"/>
                    </a:cubicBezTo>
                    <a:close/>
                    <a:moveTo>
                      <a:pt x="31" y="28"/>
                    </a:move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8"/>
                      <a:pt x="31" y="28"/>
                      <a:pt x="31" y="28"/>
                    </a:cubicBezTo>
                    <a:close/>
                    <a:moveTo>
                      <a:pt x="41" y="28"/>
                    </a:moveTo>
                    <a:cubicBezTo>
                      <a:pt x="50" y="28"/>
                      <a:pt x="50" y="28"/>
                      <a:pt x="50" y="28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41" y="24"/>
                      <a:pt x="41" y="24"/>
                      <a:pt x="41" y="24"/>
                    </a:cubicBezTo>
                    <a:cubicBezTo>
                      <a:pt x="41" y="28"/>
                      <a:pt x="41" y="28"/>
                      <a:pt x="41" y="28"/>
                    </a:cubicBezTo>
                    <a:close/>
                    <a:moveTo>
                      <a:pt x="51" y="28"/>
                    </a:moveTo>
                    <a:cubicBezTo>
                      <a:pt x="61" y="28"/>
                      <a:pt x="61" y="28"/>
                      <a:pt x="61" y="28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1" y="28"/>
                      <a:pt x="51" y="28"/>
                      <a:pt x="51" y="28"/>
                    </a:cubicBezTo>
                    <a:close/>
                    <a:moveTo>
                      <a:pt x="63" y="28"/>
                    </a:moveTo>
                    <a:cubicBezTo>
                      <a:pt x="67" y="28"/>
                      <a:pt x="67" y="28"/>
                      <a:pt x="67" y="28"/>
                    </a:cubicBezTo>
                    <a:cubicBezTo>
                      <a:pt x="67" y="24"/>
                      <a:pt x="67" y="24"/>
                      <a:pt x="67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3" y="28"/>
                      <a:pt x="63" y="28"/>
                      <a:pt x="63" y="28"/>
                    </a:cubicBezTo>
                    <a:close/>
                    <a:moveTo>
                      <a:pt x="69" y="28"/>
                    </a:moveTo>
                    <a:cubicBezTo>
                      <a:pt x="74" y="28"/>
                      <a:pt x="74" y="28"/>
                      <a:pt x="74" y="28"/>
                    </a:cubicBezTo>
                    <a:cubicBezTo>
                      <a:pt x="74" y="24"/>
                      <a:pt x="74" y="24"/>
                      <a:pt x="74" y="24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69" y="28"/>
                      <a:pt x="69" y="28"/>
                      <a:pt x="69" y="28"/>
                    </a:cubicBezTo>
                    <a:close/>
                    <a:moveTo>
                      <a:pt x="76" y="28"/>
                    </a:moveTo>
                    <a:cubicBezTo>
                      <a:pt x="79" y="28"/>
                      <a:pt x="79" y="28"/>
                      <a:pt x="79" y="28"/>
                    </a:cubicBezTo>
                    <a:cubicBezTo>
                      <a:pt x="79" y="24"/>
                      <a:pt x="79" y="24"/>
                      <a:pt x="79" y="24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6" y="28"/>
                      <a:pt x="76" y="28"/>
                      <a:pt x="76" y="28"/>
                    </a:cubicBezTo>
                    <a:close/>
                    <a:moveTo>
                      <a:pt x="79" y="36"/>
                    </a:moveTo>
                    <a:cubicBezTo>
                      <a:pt x="69" y="36"/>
                      <a:pt x="69" y="36"/>
                      <a:pt x="69" y="36"/>
                    </a:cubicBezTo>
                    <a:cubicBezTo>
                      <a:pt x="69" y="59"/>
                      <a:pt x="69" y="59"/>
                      <a:pt x="69" y="59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57" y="60"/>
                      <a:pt x="57" y="60"/>
                      <a:pt x="57" y="60"/>
                    </a:cubicBezTo>
                    <a:cubicBezTo>
                      <a:pt x="57" y="60"/>
                      <a:pt x="57" y="60"/>
                      <a:pt x="57" y="60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2" y="60"/>
                      <a:pt x="52" y="60"/>
                      <a:pt x="52" y="60"/>
                    </a:cubicBezTo>
                    <a:cubicBezTo>
                      <a:pt x="52" y="60"/>
                      <a:pt x="52" y="60"/>
                      <a:pt x="52" y="60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1" y="60"/>
                      <a:pt x="11" y="60"/>
                      <a:pt x="11" y="60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12"/>
                      <a:pt x="58" y="12"/>
                      <a:pt x="58" y="1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7" y="12"/>
                      <a:pt x="67" y="12"/>
                      <a:pt x="67" y="12"/>
                    </a:cubicBezTo>
                    <a:cubicBezTo>
                      <a:pt x="67" y="12"/>
                      <a:pt x="67" y="12"/>
                      <a:pt x="67" y="12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72" y="12"/>
                      <a:pt x="72" y="12"/>
                      <a:pt x="72" y="12"/>
                    </a:cubicBezTo>
                    <a:cubicBezTo>
                      <a:pt x="72" y="12"/>
                      <a:pt x="72" y="12"/>
                      <a:pt x="72" y="12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5" y="12"/>
                      <a:pt x="75" y="12"/>
                      <a:pt x="75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9" y="12"/>
                      <a:pt x="79" y="12"/>
                      <a:pt x="79" y="12"/>
                    </a:cubicBezTo>
                    <a:cubicBezTo>
                      <a:pt x="79" y="12"/>
                      <a:pt x="79" y="12"/>
                      <a:pt x="79" y="12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1" y="14"/>
                      <a:pt x="81" y="14"/>
                      <a:pt x="81" y="14"/>
                    </a:cubicBezTo>
                    <a:cubicBezTo>
                      <a:pt x="81" y="35"/>
                      <a:pt x="81" y="35"/>
                      <a:pt x="81" y="35"/>
                    </a:cubicBezTo>
                    <a:cubicBezTo>
                      <a:pt x="81" y="36"/>
                      <a:pt x="81" y="36"/>
                      <a:pt x="81" y="36"/>
                    </a:cubicBezTo>
                    <a:cubicBezTo>
                      <a:pt x="79" y="36"/>
                      <a:pt x="79" y="36"/>
                      <a:pt x="79" y="36"/>
                    </a:cubicBezTo>
                    <a:close/>
                    <a:moveTo>
                      <a:pt x="68" y="36"/>
                    </a:moveTo>
                    <a:cubicBezTo>
                      <a:pt x="61" y="36"/>
                      <a:pt x="61" y="36"/>
                      <a:pt x="61" y="36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68" y="39"/>
                      <a:pt x="68" y="39"/>
                      <a:pt x="68" y="39"/>
                    </a:cubicBezTo>
                    <a:cubicBezTo>
                      <a:pt x="68" y="36"/>
                      <a:pt x="68" y="36"/>
                      <a:pt x="68" y="36"/>
                    </a:cubicBezTo>
                    <a:close/>
                    <a:moveTo>
                      <a:pt x="23" y="14"/>
                    </a:move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4"/>
                      <a:pt x="23" y="14"/>
                      <a:pt x="23" y="14"/>
                    </a:cubicBezTo>
                    <a:close/>
                    <a:moveTo>
                      <a:pt x="26" y="22"/>
                    </a:moveTo>
                    <a:cubicBezTo>
                      <a:pt x="26" y="18"/>
                      <a:pt x="26" y="18"/>
                      <a:pt x="26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26" y="22"/>
                      <a:pt x="26" y="22"/>
                      <a:pt x="26" y="22"/>
                    </a:cubicBezTo>
                    <a:close/>
                    <a:moveTo>
                      <a:pt x="36" y="22"/>
                    </a:moveTo>
                    <a:cubicBezTo>
                      <a:pt x="36" y="18"/>
                      <a:pt x="36" y="18"/>
                      <a:pt x="36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5" y="22"/>
                      <a:pt x="45" y="22"/>
                      <a:pt x="45" y="22"/>
                    </a:cubicBezTo>
                    <a:cubicBezTo>
                      <a:pt x="36" y="22"/>
                      <a:pt x="36" y="22"/>
                      <a:pt x="36" y="22"/>
                    </a:cubicBezTo>
                    <a:close/>
                    <a:moveTo>
                      <a:pt x="46" y="22"/>
                    </a:moveTo>
                    <a:cubicBezTo>
                      <a:pt x="46" y="18"/>
                      <a:pt x="46" y="18"/>
                      <a:pt x="46" y="18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46" y="22"/>
                      <a:pt x="46" y="22"/>
                      <a:pt x="46" y="22"/>
                    </a:cubicBezTo>
                    <a:close/>
                    <a:moveTo>
                      <a:pt x="57" y="59"/>
                    </a:moveTo>
                    <a:cubicBezTo>
                      <a:pt x="64" y="59"/>
                      <a:pt x="64" y="59"/>
                      <a:pt x="64" y="59"/>
                    </a:cubicBezTo>
                    <a:cubicBezTo>
                      <a:pt x="64" y="53"/>
                      <a:pt x="64" y="53"/>
                      <a:pt x="64" y="53"/>
                    </a:cubicBezTo>
                    <a:cubicBezTo>
                      <a:pt x="57" y="53"/>
                      <a:pt x="57" y="53"/>
                      <a:pt x="57" y="53"/>
                    </a:cubicBezTo>
                    <a:cubicBezTo>
                      <a:pt x="57" y="59"/>
                      <a:pt x="57" y="59"/>
                      <a:pt x="57" y="59"/>
                    </a:cubicBezTo>
                    <a:close/>
                    <a:moveTo>
                      <a:pt x="65" y="59"/>
                    </a:moveTo>
                    <a:cubicBezTo>
                      <a:pt x="68" y="59"/>
                      <a:pt x="68" y="59"/>
                      <a:pt x="68" y="59"/>
                    </a:cubicBezTo>
                    <a:cubicBezTo>
                      <a:pt x="68" y="53"/>
                      <a:pt x="68" y="53"/>
                      <a:pt x="68" y="53"/>
                    </a:cubicBezTo>
                    <a:cubicBezTo>
                      <a:pt x="65" y="53"/>
                      <a:pt x="65" y="53"/>
                      <a:pt x="65" y="53"/>
                    </a:cubicBezTo>
                    <a:cubicBezTo>
                      <a:pt x="65" y="59"/>
                      <a:pt x="65" y="59"/>
                      <a:pt x="65" y="59"/>
                    </a:cubicBezTo>
                    <a:close/>
                    <a:moveTo>
                      <a:pt x="57" y="1"/>
                    </a:moveTo>
                    <a:cubicBezTo>
                      <a:pt x="57" y="9"/>
                      <a:pt x="57" y="9"/>
                      <a:pt x="57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7" y="6"/>
                      <a:pt x="47" y="6"/>
                      <a:pt x="47" y="6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7" y="1"/>
                      <a:pt x="57" y="1"/>
                      <a:pt x="57" y="1"/>
                    </a:cubicBezTo>
                    <a:close/>
                    <a:moveTo>
                      <a:pt x="24" y="16"/>
                    </a:moveTo>
                    <a:cubicBezTo>
                      <a:pt x="24" y="10"/>
                      <a:pt x="24" y="10"/>
                      <a:pt x="24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24" y="16"/>
                      <a:pt x="24" y="16"/>
                      <a:pt x="24" y="16"/>
                    </a:cubicBezTo>
                    <a:close/>
                    <a:moveTo>
                      <a:pt x="32" y="16"/>
                    </a:moveTo>
                    <a:cubicBezTo>
                      <a:pt x="32" y="10"/>
                      <a:pt x="32" y="10"/>
                      <a:pt x="32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32" y="16"/>
                      <a:pt x="32" y="16"/>
                      <a:pt x="32" y="16"/>
                    </a:cubicBezTo>
                    <a:close/>
                    <a:moveTo>
                      <a:pt x="41" y="16"/>
                    </a:moveTo>
                    <a:cubicBezTo>
                      <a:pt x="41" y="10"/>
                      <a:pt x="41" y="10"/>
                      <a:pt x="41" y="10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41" y="16"/>
                      <a:pt x="41" y="16"/>
                      <a:pt x="41" y="16"/>
                    </a:cubicBezTo>
                    <a:close/>
                    <a:moveTo>
                      <a:pt x="51" y="16"/>
                    </a:moveTo>
                    <a:cubicBezTo>
                      <a:pt x="51" y="10"/>
                      <a:pt x="51" y="10"/>
                      <a:pt x="51" y="10"/>
                    </a:cubicBezTo>
                    <a:cubicBezTo>
                      <a:pt x="57" y="10"/>
                      <a:pt x="57" y="10"/>
                      <a:pt x="57" y="10"/>
                    </a:cubicBezTo>
                    <a:cubicBezTo>
                      <a:pt x="57" y="16"/>
                      <a:pt x="57" y="16"/>
                      <a:pt x="57" y="16"/>
                    </a:cubicBezTo>
                    <a:cubicBezTo>
                      <a:pt x="51" y="16"/>
                      <a:pt x="51" y="16"/>
                      <a:pt x="51" y="16"/>
                    </a:cubicBezTo>
                    <a:close/>
                    <a:moveTo>
                      <a:pt x="68" y="52"/>
                    </a:moveTo>
                    <a:cubicBezTo>
                      <a:pt x="68" y="46"/>
                      <a:pt x="68" y="46"/>
                      <a:pt x="68" y="46"/>
                    </a:cubicBezTo>
                    <a:cubicBezTo>
                      <a:pt x="62" y="46"/>
                      <a:pt x="62" y="46"/>
                      <a:pt x="62" y="46"/>
                    </a:cubicBezTo>
                    <a:cubicBezTo>
                      <a:pt x="62" y="52"/>
                      <a:pt x="62" y="52"/>
                      <a:pt x="62" y="52"/>
                    </a:cubicBezTo>
                    <a:cubicBezTo>
                      <a:pt x="68" y="52"/>
                      <a:pt x="68" y="52"/>
                      <a:pt x="68" y="52"/>
                    </a:cubicBezTo>
                    <a:close/>
                    <a:moveTo>
                      <a:pt x="68" y="45"/>
                    </a:moveTo>
                    <a:cubicBezTo>
                      <a:pt x="68" y="41"/>
                      <a:pt x="68" y="41"/>
                      <a:pt x="68" y="41"/>
                    </a:cubicBezTo>
                    <a:cubicBezTo>
                      <a:pt x="65" y="41"/>
                      <a:pt x="65" y="41"/>
                      <a:pt x="65" y="41"/>
                    </a:cubicBezTo>
                    <a:cubicBezTo>
                      <a:pt x="65" y="45"/>
                      <a:pt x="65" y="45"/>
                      <a:pt x="65" y="45"/>
                    </a:cubicBezTo>
                    <a:cubicBezTo>
                      <a:pt x="68" y="45"/>
                      <a:pt x="68" y="45"/>
                      <a:pt x="68" y="45"/>
                    </a:cubicBezTo>
                    <a:close/>
                    <a:moveTo>
                      <a:pt x="61" y="46"/>
                    </a:moveTo>
                    <a:cubicBezTo>
                      <a:pt x="61" y="52"/>
                      <a:pt x="61" y="52"/>
                      <a:pt x="61" y="52"/>
                    </a:cubicBezTo>
                    <a:cubicBezTo>
                      <a:pt x="57" y="52"/>
                      <a:pt x="57" y="52"/>
                      <a:pt x="57" y="52"/>
                    </a:cubicBezTo>
                    <a:cubicBezTo>
                      <a:pt x="57" y="46"/>
                      <a:pt x="57" y="46"/>
                      <a:pt x="57" y="46"/>
                    </a:cubicBezTo>
                    <a:cubicBezTo>
                      <a:pt x="61" y="46"/>
                      <a:pt x="61" y="46"/>
                      <a:pt x="61" y="46"/>
                    </a:cubicBezTo>
                    <a:close/>
                    <a:moveTo>
                      <a:pt x="64" y="41"/>
                    </a:moveTo>
                    <a:cubicBezTo>
                      <a:pt x="64" y="45"/>
                      <a:pt x="64" y="45"/>
                      <a:pt x="64" y="45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64" y="41"/>
                      <a:pt x="64" y="41"/>
                      <a:pt x="64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0" name="Freeform 180">
                <a:extLst>
                  <a:ext uri="{FF2B5EF4-FFF2-40B4-BE49-F238E27FC236}">
                    <a16:creationId xmlns:a16="http://schemas.microsoft.com/office/drawing/2014/main" xmlns="" id="{62919D48-1A29-4DE9-BEEF-6B8938844AA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88009" y="3310202"/>
                <a:ext cx="441325" cy="260350"/>
              </a:xfrm>
              <a:custGeom>
                <a:avLst/>
                <a:gdLst>
                  <a:gd name="T0" fmla="*/ 97 w 278"/>
                  <a:gd name="T1" fmla="*/ 0 h 164"/>
                  <a:gd name="T2" fmla="*/ 0 w 278"/>
                  <a:gd name="T3" fmla="*/ 7 h 164"/>
                  <a:gd name="T4" fmla="*/ 0 w 278"/>
                  <a:gd name="T5" fmla="*/ 0 h 164"/>
                  <a:gd name="T6" fmla="*/ 278 w 278"/>
                  <a:gd name="T7" fmla="*/ 0 h 164"/>
                  <a:gd name="T8" fmla="*/ 180 w 278"/>
                  <a:gd name="T9" fmla="*/ 7 h 164"/>
                  <a:gd name="T10" fmla="*/ 180 w 278"/>
                  <a:gd name="T11" fmla="*/ 0 h 164"/>
                  <a:gd name="T12" fmla="*/ 45 w 278"/>
                  <a:gd name="T13" fmla="*/ 60 h 164"/>
                  <a:gd name="T14" fmla="*/ 2 w 278"/>
                  <a:gd name="T15" fmla="*/ 64 h 164"/>
                  <a:gd name="T16" fmla="*/ 2 w 278"/>
                  <a:gd name="T17" fmla="*/ 60 h 164"/>
                  <a:gd name="T18" fmla="*/ 275 w 278"/>
                  <a:gd name="T19" fmla="*/ 60 h 164"/>
                  <a:gd name="T20" fmla="*/ 232 w 278"/>
                  <a:gd name="T21" fmla="*/ 64 h 164"/>
                  <a:gd name="T22" fmla="*/ 232 w 278"/>
                  <a:gd name="T23" fmla="*/ 60 h 164"/>
                  <a:gd name="T24" fmla="*/ 69 w 278"/>
                  <a:gd name="T25" fmla="*/ 102 h 164"/>
                  <a:gd name="T26" fmla="*/ 7 w 278"/>
                  <a:gd name="T27" fmla="*/ 109 h 164"/>
                  <a:gd name="T28" fmla="*/ 7 w 278"/>
                  <a:gd name="T29" fmla="*/ 102 h 164"/>
                  <a:gd name="T30" fmla="*/ 164 w 278"/>
                  <a:gd name="T31" fmla="*/ 102 h 164"/>
                  <a:gd name="T32" fmla="*/ 114 w 278"/>
                  <a:gd name="T33" fmla="*/ 109 h 164"/>
                  <a:gd name="T34" fmla="*/ 114 w 278"/>
                  <a:gd name="T35" fmla="*/ 102 h 164"/>
                  <a:gd name="T36" fmla="*/ 270 w 278"/>
                  <a:gd name="T37" fmla="*/ 102 h 164"/>
                  <a:gd name="T38" fmla="*/ 206 w 278"/>
                  <a:gd name="T39" fmla="*/ 109 h 164"/>
                  <a:gd name="T40" fmla="*/ 206 w 278"/>
                  <a:gd name="T41" fmla="*/ 102 h 164"/>
                  <a:gd name="T42" fmla="*/ 81 w 278"/>
                  <a:gd name="T43" fmla="*/ 159 h 164"/>
                  <a:gd name="T44" fmla="*/ 111 w 278"/>
                  <a:gd name="T45" fmla="*/ 133 h 164"/>
                  <a:gd name="T46" fmla="*/ 114 w 278"/>
                  <a:gd name="T47" fmla="*/ 133 h 164"/>
                  <a:gd name="T48" fmla="*/ 185 w 278"/>
                  <a:gd name="T49" fmla="*/ 159 h 164"/>
                  <a:gd name="T50" fmla="*/ 164 w 278"/>
                  <a:gd name="T51" fmla="*/ 131 h 164"/>
                  <a:gd name="T52" fmla="*/ 164 w 278"/>
                  <a:gd name="T53" fmla="*/ 133 h 164"/>
                  <a:gd name="T54" fmla="*/ 166 w 278"/>
                  <a:gd name="T55" fmla="*/ 133 h 164"/>
                  <a:gd name="T56" fmla="*/ 194 w 278"/>
                  <a:gd name="T57" fmla="*/ 159 h 164"/>
                  <a:gd name="T58" fmla="*/ 261 w 278"/>
                  <a:gd name="T59" fmla="*/ 164 h 164"/>
                  <a:gd name="T60" fmla="*/ 16 w 278"/>
                  <a:gd name="T61" fmla="*/ 159 h 164"/>
                  <a:gd name="T62" fmla="*/ 114 w 278"/>
                  <a:gd name="T63" fmla="*/ 131 h 164"/>
                  <a:gd name="T64" fmla="*/ 114 w 278"/>
                  <a:gd name="T65" fmla="*/ 133 h 164"/>
                  <a:gd name="T66" fmla="*/ 114 w 278"/>
                  <a:gd name="T67" fmla="*/ 131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78" h="164">
                    <a:moveTo>
                      <a:pt x="0" y="0"/>
                    </a:moveTo>
                    <a:lnTo>
                      <a:pt x="97" y="0"/>
                    </a:lnTo>
                    <a:lnTo>
                      <a:pt x="97" y="7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180" y="0"/>
                    </a:moveTo>
                    <a:lnTo>
                      <a:pt x="278" y="0"/>
                    </a:lnTo>
                    <a:lnTo>
                      <a:pt x="278" y="7"/>
                    </a:lnTo>
                    <a:lnTo>
                      <a:pt x="180" y="7"/>
                    </a:lnTo>
                    <a:lnTo>
                      <a:pt x="180" y="0"/>
                    </a:lnTo>
                    <a:lnTo>
                      <a:pt x="180" y="0"/>
                    </a:lnTo>
                    <a:close/>
                    <a:moveTo>
                      <a:pt x="2" y="60"/>
                    </a:moveTo>
                    <a:lnTo>
                      <a:pt x="45" y="60"/>
                    </a:lnTo>
                    <a:lnTo>
                      <a:pt x="45" y="64"/>
                    </a:lnTo>
                    <a:lnTo>
                      <a:pt x="2" y="64"/>
                    </a:lnTo>
                    <a:lnTo>
                      <a:pt x="2" y="60"/>
                    </a:lnTo>
                    <a:lnTo>
                      <a:pt x="2" y="60"/>
                    </a:lnTo>
                    <a:close/>
                    <a:moveTo>
                      <a:pt x="232" y="60"/>
                    </a:moveTo>
                    <a:lnTo>
                      <a:pt x="275" y="60"/>
                    </a:lnTo>
                    <a:lnTo>
                      <a:pt x="275" y="64"/>
                    </a:lnTo>
                    <a:lnTo>
                      <a:pt x="232" y="64"/>
                    </a:lnTo>
                    <a:lnTo>
                      <a:pt x="232" y="60"/>
                    </a:lnTo>
                    <a:lnTo>
                      <a:pt x="232" y="60"/>
                    </a:lnTo>
                    <a:close/>
                    <a:moveTo>
                      <a:pt x="7" y="102"/>
                    </a:moveTo>
                    <a:lnTo>
                      <a:pt x="69" y="102"/>
                    </a:lnTo>
                    <a:lnTo>
                      <a:pt x="69" y="109"/>
                    </a:lnTo>
                    <a:lnTo>
                      <a:pt x="7" y="109"/>
                    </a:lnTo>
                    <a:lnTo>
                      <a:pt x="7" y="102"/>
                    </a:lnTo>
                    <a:lnTo>
                      <a:pt x="7" y="102"/>
                    </a:lnTo>
                    <a:close/>
                    <a:moveTo>
                      <a:pt x="114" y="102"/>
                    </a:moveTo>
                    <a:lnTo>
                      <a:pt x="164" y="102"/>
                    </a:lnTo>
                    <a:lnTo>
                      <a:pt x="164" y="109"/>
                    </a:lnTo>
                    <a:lnTo>
                      <a:pt x="114" y="109"/>
                    </a:lnTo>
                    <a:lnTo>
                      <a:pt x="114" y="102"/>
                    </a:lnTo>
                    <a:lnTo>
                      <a:pt x="114" y="102"/>
                    </a:lnTo>
                    <a:close/>
                    <a:moveTo>
                      <a:pt x="206" y="102"/>
                    </a:moveTo>
                    <a:lnTo>
                      <a:pt x="270" y="102"/>
                    </a:lnTo>
                    <a:lnTo>
                      <a:pt x="270" y="109"/>
                    </a:lnTo>
                    <a:lnTo>
                      <a:pt x="206" y="109"/>
                    </a:lnTo>
                    <a:lnTo>
                      <a:pt x="206" y="102"/>
                    </a:lnTo>
                    <a:lnTo>
                      <a:pt x="206" y="102"/>
                    </a:lnTo>
                    <a:close/>
                    <a:moveTo>
                      <a:pt x="16" y="159"/>
                    </a:moveTo>
                    <a:lnTo>
                      <a:pt x="81" y="159"/>
                    </a:lnTo>
                    <a:lnTo>
                      <a:pt x="107" y="133"/>
                    </a:lnTo>
                    <a:lnTo>
                      <a:pt x="111" y="133"/>
                    </a:lnTo>
                    <a:lnTo>
                      <a:pt x="111" y="133"/>
                    </a:lnTo>
                    <a:lnTo>
                      <a:pt x="114" y="133"/>
                    </a:lnTo>
                    <a:lnTo>
                      <a:pt x="88" y="159"/>
                    </a:lnTo>
                    <a:lnTo>
                      <a:pt x="185" y="159"/>
                    </a:lnTo>
                    <a:lnTo>
                      <a:pt x="159" y="131"/>
                    </a:lnTo>
                    <a:lnTo>
                      <a:pt x="164" y="131"/>
                    </a:lnTo>
                    <a:lnTo>
                      <a:pt x="164" y="133"/>
                    </a:lnTo>
                    <a:lnTo>
                      <a:pt x="164" y="133"/>
                    </a:lnTo>
                    <a:lnTo>
                      <a:pt x="166" y="133"/>
                    </a:lnTo>
                    <a:lnTo>
                      <a:pt x="166" y="133"/>
                    </a:lnTo>
                    <a:lnTo>
                      <a:pt x="168" y="133"/>
                    </a:lnTo>
                    <a:lnTo>
                      <a:pt x="194" y="159"/>
                    </a:lnTo>
                    <a:lnTo>
                      <a:pt x="261" y="159"/>
                    </a:lnTo>
                    <a:lnTo>
                      <a:pt x="261" y="164"/>
                    </a:lnTo>
                    <a:lnTo>
                      <a:pt x="16" y="164"/>
                    </a:lnTo>
                    <a:lnTo>
                      <a:pt x="16" y="159"/>
                    </a:lnTo>
                    <a:lnTo>
                      <a:pt x="16" y="159"/>
                    </a:lnTo>
                    <a:close/>
                    <a:moveTo>
                      <a:pt x="114" y="131"/>
                    </a:moveTo>
                    <a:lnTo>
                      <a:pt x="116" y="131"/>
                    </a:lnTo>
                    <a:lnTo>
                      <a:pt x="114" y="133"/>
                    </a:lnTo>
                    <a:lnTo>
                      <a:pt x="114" y="131"/>
                    </a:lnTo>
                    <a:lnTo>
                      <a:pt x="114" y="1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1" name="Freeform 181">
                <a:extLst>
                  <a:ext uri="{FF2B5EF4-FFF2-40B4-BE49-F238E27FC236}">
                    <a16:creationId xmlns:a16="http://schemas.microsoft.com/office/drawing/2014/main" xmlns="" id="{3416AC8F-D041-476D-ACEB-6A15BAEDCD2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35622" y="3178439"/>
                <a:ext cx="546100" cy="509588"/>
              </a:xfrm>
              <a:custGeom>
                <a:avLst/>
                <a:gdLst>
                  <a:gd name="T0" fmla="*/ 31 w 145"/>
                  <a:gd name="T1" fmla="*/ 0 h 135"/>
                  <a:gd name="T2" fmla="*/ 0 w 145"/>
                  <a:gd name="T3" fmla="*/ 27 h 135"/>
                  <a:gd name="T4" fmla="*/ 14 w 145"/>
                  <a:gd name="T5" fmla="*/ 45 h 135"/>
                  <a:gd name="T6" fmla="*/ 14 w 145"/>
                  <a:gd name="T7" fmla="*/ 63 h 135"/>
                  <a:gd name="T8" fmla="*/ 33 w 145"/>
                  <a:gd name="T9" fmla="*/ 116 h 135"/>
                  <a:gd name="T10" fmla="*/ 61 w 145"/>
                  <a:gd name="T11" fmla="*/ 125 h 135"/>
                  <a:gd name="T12" fmla="*/ 73 w 145"/>
                  <a:gd name="T13" fmla="*/ 135 h 135"/>
                  <a:gd name="T14" fmla="*/ 83 w 145"/>
                  <a:gd name="T15" fmla="*/ 126 h 135"/>
                  <a:gd name="T16" fmla="*/ 112 w 145"/>
                  <a:gd name="T17" fmla="*/ 116 h 135"/>
                  <a:gd name="T18" fmla="*/ 131 w 145"/>
                  <a:gd name="T19" fmla="*/ 63 h 135"/>
                  <a:gd name="T20" fmla="*/ 131 w 145"/>
                  <a:gd name="T21" fmla="*/ 46 h 135"/>
                  <a:gd name="T22" fmla="*/ 145 w 145"/>
                  <a:gd name="T23" fmla="*/ 27 h 135"/>
                  <a:gd name="T24" fmla="*/ 115 w 145"/>
                  <a:gd name="T25" fmla="*/ 0 h 135"/>
                  <a:gd name="T26" fmla="*/ 73 w 145"/>
                  <a:gd name="T27" fmla="*/ 14 h 135"/>
                  <a:gd name="T28" fmla="*/ 31 w 145"/>
                  <a:gd name="T29" fmla="*/ 0 h 135"/>
                  <a:gd name="T30" fmla="*/ 31 w 145"/>
                  <a:gd name="T31" fmla="*/ 4 h 135"/>
                  <a:gd name="T32" fmla="*/ 6 w 145"/>
                  <a:gd name="T33" fmla="*/ 26 h 135"/>
                  <a:gd name="T34" fmla="*/ 16 w 145"/>
                  <a:gd name="T35" fmla="*/ 38 h 135"/>
                  <a:gd name="T36" fmla="*/ 17 w 145"/>
                  <a:gd name="T37" fmla="*/ 51 h 135"/>
                  <a:gd name="T38" fmla="*/ 17 w 145"/>
                  <a:gd name="T39" fmla="*/ 64 h 135"/>
                  <a:gd name="T40" fmla="*/ 34 w 145"/>
                  <a:gd name="T41" fmla="*/ 113 h 135"/>
                  <a:gd name="T42" fmla="*/ 60 w 145"/>
                  <a:gd name="T43" fmla="*/ 122 h 135"/>
                  <a:gd name="T44" fmla="*/ 73 w 145"/>
                  <a:gd name="T45" fmla="*/ 130 h 135"/>
                  <a:gd name="T46" fmla="*/ 83 w 145"/>
                  <a:gd name="T47" fmla="*/ 123 h 135"/>
                  <a:gd name="T48" fmla="*/ 111 w 145"/>
                  <a:gd name="T49" fmla="*/ 113 h 135"/>
                  <a:gd name="T50" fmla="*/ 128 w 145"/>
                  <a:gd name="T51" fmla="*/ 63 h 135"/>
                  <a:gd name="T52" fmla="*/ 128 w 145"/>
                  <a:gd name="T53" fmla="*/ 52 h 135"/>
                  <a:gd name="T54" fmla="*/ 129 w 145"/>
                  <a:gd name="T55" fmla="*/ 38 h 135"/>
                  <a:gd name="T56" fmla="*/ 139 w 145"/>
                  <a:gd name="T57" fmla="*/ 26 h 135"/>
                  <a:gd name="T58" fmla="*/ 114 w 145"/>
                  <a:gd name="T59" fmla="*/ 4 h 135"/>
                  <a:gd name="T60" fmla="*/ 73 w 145"/>
                  <a:gd name="T61" fmla="*/ 16 h 135"/>
                  <a:gd name="T62" fmla="*/ 31 w 145"/>
                  <a:gd name="T63" fmla="*/ 4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5" h="135">
                    <a:moveTo>
                      <a:pt x="31" y="0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9" y="28"/>
                      <a:pt x="14" y="37"/>
                      <a:pt x="14" y="45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4" y="80"/>
                      <a:pt x="15" y="109"/>
                      <a:pt x="33" y="116"/>
                    </a:cubicBezTo>
                    <a:cubicBezTo>
                      <a:pt x="36" y="117"/>
                      <a:pt x="53" y="121"/>
                      <a:pt x="61" y="125"/>
                    </a:cubicBezTo>
                    <a:cubicBezTo>
                      <a:pt x="70" y="130"/>
                      <a:pt x="71" y="135"/>
                      <a:pt x="73" y="135"/>
                    </a:cubicBezTo>
                    <a:cubicBezTo>
                      <a:pt x="74" y="134"/>
                      <a:pt x="76" y="130"/>
                      <a:pt x="83" y="126"/>
                    </a:cubicBezTo>
                    <a:cubicBezTo>
                      <a:pt x="92" y="122"/>
                      <a:pt x="107" y="118"/>
                      <a:pt x="112" y="116"/>
                    </a:cubicBezTo>
                    <a:cubicBezTo>
                      <a:pt x="130" y="109"/>
                      <a:pt x="131" y="80"/>
                      <a:pt x="131" y="63"/>
                    </a:cubicBezTo>
                    <a:cubicBezTo>
                      <a:pt x="131" y="46"/>
                      <a:pt x="131" y="46"/>
                      <a:pt x="131" y="46"/>
                    </a:cubicBezTo>
                    <a:cubicBezTo>
                      <a:pt x="131" y="38"/>
                      <a:pt x="136" y="28"/>
                      <a:pt x="145" y="27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00" y="9"/>
                      <a:pt x="90" y="13"/>
                      <a:pt x="73" y="14"/>
                    </a:cubicBezTo>
                    <a:cubicBezTo>
                      <a:pt x="55" y="14"/>
                      <a:pt x="45" y="10"/>
                      <a:pt x="31" y="0"/>
                    </a:cubicBezTo>
                    <a:close/>
                    <a:moveTo>
                      <a:pt x="31" y="4"/>
                    </a:moveTo>
                    <a:cubicBezTo>
                      <a:pt x="6" y="26"/>
                      <a:pt x="6" y="26"/>
                      <a:pt x="6" y="26"/>
                    </a:cubicBezTo>
                    <a:cubicBezTo>
                      <a:pt x="7" y="26"/>
                      <a:pt x="13" y="29"/>
                      <a:pt x="16" y="38"/>
                    </a:cubicBezTo>
                    <a:cubicBezTo>
                      <a:pt x="17" y="42"/>
                      <a:pt x="17" y="47"/>
                      <a:pt x="17" y="51"/>
                    </a:cubicBezTo>
                    <a:cubicBezTo>
                      <a:pt x="17" y="56"/>
                      <a:pt x="17" y="60"/>
                      <a:pt x="17" y="64"/>
                    </a:cubicBezTo>
                    <a:cubicBezTo>
                      <a:pt x="17" y="79"/>
                      <a:pt x="18" y="106"/>
                      <a:pt x="34" y="113"/>
                    </a:cubicBezTo>
                    <a:cubicBezTo>
                      <a:pt x="37" y="115"/>
                      <a:pt x="53" y="118"/>
                      <a:pt x="60" y="122"/>
                    </a:cubicBezTo>
                    <a:cubicBezTo>
                      <a:pt x="70" y="126"/>
                      <a:pt x="72" y="130"/>
                      <a:pt x="73" y="130"/>
                    </a:cubicBezTo>
                    <a:cubicBezTo>
                      <a:pt x="74" y="129"/>
                      <a:pt x="76" y="126"/>
                      <a:pt x="83" y="123"/>
                    </a:cubicBezTo>
                    <a:cubicBezTo>
                      <a:pt x="91" y="119"/>
                      <a:pt x="106" y="115"/>
                      <a:pt x="111" y="113"/>
                    </a:cubicBezTo>
                    <a:cubicBezTo>
                      <a:pt x="127" y="107"/>
                      <a:pt x="127" y="79"/>
                      <a:pt x="128" y="63"/>
                    </a:cubicBezTo>
                    <a:cubicBezTo>
                      <a:pt x="128" y="52"/>
                      <a:pt x="128" y="52"/>
                      <a:pt x="128" y="52"/>
                    </a:cubicBezTo>
                    <a:cubicBezTo>
                      <a:pt x="128" y="47"/>
                      <a:pt x="127" y="43"/>
                      <a:pt x="129" y="38"/>
                    </a:cubicBezTo>
                    <a:cubicBezTo>
                      <a:pt x="131" y="33"/>
                      <a:pt x="134" y="28"/>
                      <a:pt x="139" y="26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100" y="13"/>
                      <a:pt x="90" y="16"/>
                      <a:pt x="73" y="16"/>
                    </a:cubicBezTo>
                    <a:cubicBezTo>
                      <a:pt x="56" y="16"/>
                      <a:pt x="45" y="13"/>
                      <a:pt x="3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2" name="Freeform 182">
                <a:extLst>
                  <a:ext uri="{FF2B5EF4-FFF2-40B4-BE49-F238E27FC236}">
                    <a16:creationId xmlns:a16="http://schemas.microsoft.com/office/drawing/2014/main" xmlns="" id="{EC67AEFA-2C3A-467E-983D-A58D2B856B1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13409" y="3219714"/>
                <a:ext cx="388938" cy="430213"/>
              </a:xfrm>
              <a:custGeom>
                <a:avLst/>
                <a:gdLst>
                  <a:gd name="T0" fmla="*/ 226 w 245"/>
                  <a:gd name="T1" fmla="*/ 17 h 271"/>
                  <a:gd name="T2" fmla="*/ 233 w 245"/>
                  <a:gd name="T3" fmla="*/ 31 h 271"/>
                  <a:gd name="T4" fmla="*/ 219 w 245"/>
                  <a:gd name="T5" fmla="*/ 41 h 271"/>
                  <a:gd name="T6" fmla="*/ 207 w 245"/>
                  <a:gd name="T7" fmla="*/ 31 h 271"/>
                  <a:gd name="T8" fmla="*/ 212 w 245"/>
                  <a:gd name="T9" fmla="*/ 17 h 271"/>
                  <a:gd name="T10" fmla="*/ 219 w 245"/>
                  <a:gd name="T11" fmla="*/ 0 h 271"/>
                  <a:gd name="T12" fmla="*/ 131 w 245"/>
                  <a:gd name="T13" fmla="*/ 240 h 271"/>
                  <a:gd name="T14" fmla="*/ 136 w 245"/>
                  <a:gd name="T15" fmla="*/ 254 h 271"/>
                  <a:gd name="T16" fmla="*/ 121 w 245"/>
                  <a:gd name="T17" fmla="*/ 264 h 271"/>
                  <a:gd name="T18" fmla="*/ 110 w 245"/>
                  <a:gd name="T19" fmla="*/ 254 h 271"/>
                  <a:gd name="T20" fmla="*/ 114 w 245"/>
                  <a:gd name="T21" fmla="*/ 240 h 271"/>
                  <a:gd name="T22" fmla="*/ 121 w 245"/>
                  <a:gd name="T23" fmla="*/ 223 h 271"/>
                  <a:gd name="T24" fmla="*/ 126 w 245"/>
                  <a:gd name="T25" fmla="*/ 242 h 271"/>
                  <a:gd name="T26" fmla="*/ 129 w 245"/>
                  <a:gd name="T27" fmla="*/ 252 h 271"/>
                  <a:gd name="T28" fmla="*/ 121 w 245"/>
                  <a:gd name="T29" fmla="*/ 257 h 271"/>
                  <a:gd name="T30" fmla="*/ 114 w 245"/>
                  <a:gd name="T31" fmla="*/ 252 h 271"/>
                  <a:gd name="T32" fmla="*/ 117 w 245"/>
                  <a:gd name="T33" fmla="*/ 242 h 271"/>
                  <a:gd name="T34" fmla="*/ 121 w 245"/>
                  <a:gd name="T35" fmla="*/ 235 h 271"/>
                  <a:gd name="T36" fmla="*/ 34 w 245"/>
                  <a:gd name="T37" fmla="*/ 17 h 271"/>
                  <a:gd name="T38" fmla="*/ 38 w 245"/>
                  <a:gd name="T39" fmla="*/ 31 h 271"/>
                  <a:gd name="T40" fmla="*/ 27 w 245"/>
                  <a:gd name="T41" fmla="*/ 41 h 271"/>
                  <a:gd name="T42" fmla="*/ 15 w 245"/>
                  <a:gd name="T43" fmla="*/ 31 h 271"/>
                  <a:gd name="T44" fmla="*/ 19 w 245"/>
                  <a:gd name="T45" fmla="*/ 17 h 271"/>
                  <a:gd name="T46" fmla="*/ 27 w 245"/>
                  <a:gd name="T47" fmla="*/ 0 h 271"/>
                  <a:gd name="T48" fmla="*/ 31 w 245"/>
                  <a:gd name="T49" fmla="*/ 22 h 271"/>
                  <a:gd name="T50" fmla="*/ 34 w 245"/>
                  <a:gd name="T51" fmla="*/ 29 h 271"/>
                  <a:gd name="T52" fmla="*/ 27 w 245"/>
                  <a:gd name="T53" fmla="*/ 34 h 271"/>
                  <a:gd name="T54" fmla="*/ 19 w 245"/>
                  <a:gd name="T55" fmla="*/ 29 h 271"/>
                  <a:gd name="T56" fmla="*/ 22 w 245"/>
                  <a:gd name="T57" fmla="*/ 22 h 271"/>
                  <a:gd name="T58" fmla="*/ 27 w 245"/>
                  <a:gd name="T59" fmla="*/ 12 h 271"/>
                  <a:gd name="T60" fmla="*/ 224 w 245"/>
                  <a:gd name="T61" fmla="*/ 22 h 271"/>
                  <a:gd name="T62" fmla="*/ 226 w 245"/>
                  <a:gd name="T63" fmla="*/ 29 h 271"/>
                  <a:gd name="T64" fmla="*/ 219 w 245"/>
                  <a:gd name="T65" fmla="*/ 34 h 271"/>
                  <a:gd name="T66" fmla="*/ 212 w 245"/>
                  <a:gd name="T67" fmla="*/ 29 h 271"/>
                  <a:gd name="T68" fmla="*/ 214 w 245"/>
                  <a:gd name="T69" fmla="*/ 22 h 271"/>
                  <a:gd name="T70" fmla="*/ 219 w 245"/>
                  <a:gd name="T71" fmla="*/ 12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45" h="271">
                    <a:moveTo>
                      <a:pt x="219" y="0"/>
                    </a:moveTo>
                    <a:lnTo>
                      <a:pt x="226" y="17"/>
                    </a:lnTo>
                    <a:lnTo>
                      <a:pt x="245" y="19"/>
                    </a:lnTo>
                    <a:lnTo>
                      <a:pt x="233" y="31"/>
                    </a:lnTo>
                    <a:lnTo>
                      <a:pt x="235" y="48"/>
                    </a:lnTo>
                    <a:lnTo>
                      <a:pt x="219" y="41"/>
                    </a:lnTo>
                    <a:lnTo>
                      <a:pt x="205" y="48"/>
                    </a:lnTo>
                    <a:lnTo>
                      <a:pt x="207" y="31"/>
                    </a:lnTo>
                    <a:lnTo>
                      <a:pt x="193" y="19"/>
                    </a:lnTo>
                    <a:lnTo>
                      <a:pt x="212" y="17"/>
                    </a:lnTo>
                    <a:lnTo>
                      <a:pt x="219" y="0"/>
                    </a:lnTo>
                    <a:lnTo>
                      <a:pt x="219" y="0"/>
                    </a:lnTo>
                    <a:close/>
                    <a:moveTo>
                      <a:pt x="121" y="223"/>
                    </a:moveTo>
                    <a:lnTo>
                      <a:pt x="131" y="240"/>
                    </a:lnTo>
                    <a:lnTo>
                      <a:pt x="148" y="242"/>
                    </a:lnTo>
                    <a:lnTo>
                      <a:pt x="136" y="254"/>
                    </a:lnTo>
                    <a:lnTo>
                      <a:pt x="138" y="271"/>
                    </a:lnTo>
                    <a:lnTo>
                      <a:pt x="121" y="264"/>
                    </a:lnTo>
                    <a:lnTo>
                      <a:pt x="107" y="271"/>
                    </a:lnTo>
                    <a:lnTo>
                      <a:pt x="110" y="254"/>
                    </a:lnTo>
                    <a:lnTo>
                      <a:pt x="98" y="242"/>
                    </a:lnTo>
                    <a:lnTo>
                      <a:pt x="114" y="240"/>
                    </a:lnTo>
                    <a:lnTo>
                      <a:pt x="121" y="223"/>
                    </a:lnTo>
                    <a:lnTo>
                      <a:pt x="121" y="223"/>
                    </a:lnTo>
                    <a:close/>
                    <a:moveTo>
                      <a:pt x="121" y="235"/>
                    </a:moveTo>
                    <a:lnTo>
                      <a:pt x="126" y="242"/>
                    </a:lnTo>
                    <a:lnTo>
                      <a:pt x="136" y="245"/>
                    </a:lnTo>
                    <a:lnTo>
                      <a:pt x="129" y="252"/>
                    </a:lnTo>
                    <a:lnTo>
                      <a:pt x="131" y="261"/>
                    </a:lnTo>
                    <a:lnTo>
                      <a:pt x="121" y="257"/>
                    </a:lnTo>
                    <a:lnTo>
                      <a:pt x="112" y="261"/>
                    </a:lnTo>
                    <a:lnTo>
                      <a:pt x="114" y="252"/>
                    </a:lnTo>
                    <a:lnTo>
                      <a:pt x="107" y="245"/>
                    </a:lnTo>
                    <a:lnTo>
                      <a:pt x="117" y="242"/>
                    </a:lnTo>
                    <a:lnTo>
                      <a:pt x="121" y="235"/>
                    </a:lnTo>
                    <a:lnTo>
                      <a:pt x="121" y="235"/>
                    </a:lnTo>
                    <a:close/>
                    <a:moveTo>
                      <a:pt x="27" y="0"/>
                    </a:moveTo>
                    <a:lnTo>
                      <a:pt x="34" y="17"/>
                    </a:lnTo>
                    <a:lnTo>
                      <a:pt x="53" y="19"/>
                    </a:lnTo>
                    <a:lnTo>
                      <a:pt x="38" y="31"/>
                    </a:lnTo>
                    <a:lnTo>
                      <a:pt x="41" y="48"/>
                    </a:lnTo>
                    <a:lnTo>
                      <a:pt x="27" y="41"/>
                    </a:lnTo>
                    <a:lnTo>
                      <a:pt x="10" y="48"/>
                    </a:lnTo>
                    <a:lnTo>
                      <a:pt x="15" y="31"/>
                    </a:lnTo>
                    <a:lnTo>
                      <a:pt x="0" y="19"/>
                    </a:lnTo>
                    <a:lnTo>
                      <a:pt x="19" y="17"/>
                    </a:lnTo>
                    <a:lnTo>
                      <a:pt x="27" y="0"/>
                    </a:lnTo>
                    <a:lnTo>
                      <a:pt x="27" y="0"/>
                    </a:lnTo>
                    <a:close/>
                    <a:moveTo>
                      <a:pt x="27" y="12"/>
                    </a:moveTo>
                    <a:lnTo>
                      <a:pt x="31" y="22"/>
                    </a:lnTo>
                    <a:lnTo>
                      <a:pt x="41" y="22"/>
                    </a:lnTo>
                    <a:lnTo>
                      <a:pt x="34" y="29"/>
                    </a:lnTo>
                    <a:lnTo>
                      <a:pt x="36" y="38"/>
                    </a:lnTo>
                    <a:lnTo>
                      <a:pt x="27" y="34"/>
                    </a:lnTo>
                    <a:lnTo>
                      <a:pt x="17" y="38"/>
                    </a:lnTo>
                    <a:lnTo>
                      <a:pt x="19" y="29"/>
                    </a:lnTo>
                    <a:lnTo>
                      <a:pt x="12" y="22"/>
                    </a:lnTo>
                    <a:lnTo>
                      <a:pt x="22" y="22"/>
                    </a:lnTo>
                    <a:lnTo>
                      <a:pt x="27" y="12"/>
                    </a:lnTo>
                    <a:lnTo>
                      <a:pt x="27" y="12"/>
                    </a:lnTo>
                    <a:close/>
                    <a:moveTo>
                      <a:pt x="219" y="12"/>
                    </a:moveTo>
                    <a:lnTo>
                      <a:pt x="224" y="22"/>
                    </a:lnTo>
                    <a:lnTo>
                      <a:pt x="233" y="22"/>
                    </a:lnTo>
                    <a:lnTo>
                      <a:pt x="226" y="29"/>
                    </a:lnTo>
                    <a:lnTo>
                      <a:pt x="228" y="38"/>
                    </a:lnTo>
                    <a:lnTo>
                      <a:pt x="219" y="34"/>
                    </a:lnTo>
                    <a:lnTo>
                      <a:pt x="209" y="38"/>
                    </a:lnTo>
                    <a:lnTo>
                      <a:pt x="212" y="29"/>
                    </a:lnTo>
                    <a:lnTo>
                      <a:pt x="205" y="22"/>
                    </a:lnTo>
                    <a:lnTo>
                      <a:pt x="214" y="22"/>
                    </a:lnTo>
                    <a:lnTo>
                      <a:pt x="219" y="12"/>
                    </a:lnTo>
                    <a:lnTo>
                      <a:pt x="219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3" name="Freeform 183">
                <a:extLst>
                  <a:ext uri="{FF2B5EF4-FFF2-40B4-BE49-F238E27FC236}">
                    <a16:creationId xmlns:a16="http://schemas.microsoft.com/office/drawing/2014/main" xmlns="" id="{2003B0B8-0718-40C7-B980-436E1DA90AA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32459" y="3740414"/>
                <a:ext cx="350838" cy="79375"/>
              </a:xfrm>
              <a:custGeom>
                <a:avLst/>
                <a:gdLst>
                  <a:gd name="T0" fmla="*/ 11 w 93"/>
                  <a:gd name="T1" fmla="*/ 4 h 21"/>
                  <a:gd name="T2" fmla="*/ 11 w 93"/>
                  <a:gd name="T3" fmla="*/ 4 h 21"/>
                  <a:gd name="T4" fmla="*/ 11 w 93"/>
                  <a:gd name="T5" fmla="*/ 2 h 21"/>
                  <a:gd name="T6" fmla="*/ 29 w 93"/>
                  <a:gd name="T7" fmla="*/ 3 h 21"/>
                  <a:gd name="T8" fmla="*/ 28 w 93"/>
                  <a:gd name="T9" fmla="*/ 8 h 21"/>
                  <a:gd name="T10" fmla="*/ 38 w 93"/>
                  <a:gd name="T11" fmla="*/ 7 h 21"/>
                  <a:gd name="T12" fmla="*/ 37 w 93"/>
                  <a:gd name="T13" fmla="*/ 5 h 21"/>
                  <a:gd name="T14" fmla="*/ 33 w 93"/>
                  <a:gd name="T15" fmla="*/ 4 h 21"/>
                  <a:gd name="T16" fmla="*/ 39 w 93"/>
                  <a:gd name="T17" fmla="*/ 1 h 21"/>
                  <a:gd name="T18" fmla="*/ 63 w 93"/>
                  <a:gd name="T19" fmla="*/ 3 h 21"/>
                  <a:gd name="T20" fmla="*/ 65 w 93"/>
                  <a:gd name="T21" fmla="*/ 8 h 21"/>
                  <a:gd name="T22" fmla="*/ 71 w 93"/>
                  <a:gd name="T23" fmla="*/ 10 h 21"/>
                  <a:gd name="T24" fmla="*/ 65 w 93"/>
                  <a:gd name="T25" fmla="*/ 2 h 21"/>
                  <a:gd name="T26" fmla="*/ 88 w 93"/>
                  <a:gd name="T27" fmla="*/ 12 h 21"/>
                  <a:gd name="T28" fmla="*/ 87 w 93"/>
                  <a:gd name="T29" fmla="*/ 11 h 21"/>
                  <a:gd name="T30" fmla="*/ 87 w 93"/>
                  <a:gd name="T31" fmla="*/ 5 h 21"/>
                  <a:gd name="T32" fmla="*/ 83 w 93"/>
                  <a:gd name="T33" fmla="*/ 18 h 21"/>
                  <a:gd name="T34" fmla="*/ 80 w 93"/>
                  <a:gd name="T35" fmla="*/ 11 h 21"/>
                  <a:gd name="T36" fmla="*/ 78 w 93"/>
                  <a:gd name="T37" fmla="*/ 11 h 21"/>
                  <a:gd name="T38" fmla="*/ 75 w 93"/>
                  <a:gd name="T39" fmla="*/ 19 h 21"/>
                  <a:gd name="T40" fmla="*/ 93 w 93"/>
                  <a:gd name="T41" fmla="*/ 20 h 21"/>
                  <a:gd name="T42" fmla="*/ 85 w 93"/>
                  <a:gd name="T43" fmla="*/ 12 h 21"/>
                  <a:gd name="T44" fmla="*/ 55 w 93"/>
                  <a:gd name="T45" fmla="*/ 2 h 21"/>
                  <a:gd name="T46" fmla="*/ 50 w 93"/>
                  <a:gd name="T47" fmla="*/ 7 h 21"/>
                  <a:gd name="T48" fmla="*/ 50 w 93"/>
                  <a:gd name="T49" fmla="*/ 15 h 21"/>
                  <a:gd name="T50" fmla="*/ 57 w 93"/>
                  <a:gd name="T51" fmla="*/ 10 h 21"/>
                  <a:gd name="T52" fmla="*/ 53 w 93"/>
                  <a:gd name="T53" fmla="*/ 14 h 21"/>
                  <a:gd name="T54" fmla="*/ 57 w 93"/>
                  <a:gd name="T55" fmla="*/ 14 h 21"/>
                  <a:gd name="T56" fmla="*/ 57 w 93"/>
                  <a:gd name="T57" fmla="*/ 9 h 21"/>
                  <a:gd name="T58" fmla="*/ 55 w 93"/>
                  <a:gd name="T59" fmla="*/ 7 h 21"/>
                  <a:gd name="T60" fmla="*/ 62 w 93"/>
                  <a:gd name="T61" fmla="*/ 11 h 21"/>
                  <a:gd name="T62" fmla="*/ 62 w 93"/>
                  <a:gd name="T63" fmla="*/ 11 h 21"/>
                  <a:gd name="T64" fmla="*/ 62 w 93"/>
                  <a:gd name="T65" fmla="*/ 14 h 21"/>
                  <a:gd name="T66" fmla="*/ 39 w 93"/>
                  <a:gd name="T67" fmla="*/ 11 h 21"/>
                  <a:gd name="T68" fmla="*/ 36 w 93"/>
                  <a:gd name="T69" fmla="*/ 10 h 21"/>
                  <a:gd name="T70" fmla="*/ 34 w 93"/>
                  <a:gd name="T71" fmla="*/ 12 h 21"/>
                  <a:gd name="T72" fmla="*/ 34 w 93"/>
                  <a:gd name="T73" fmla="*/ 13 h 21"/>
                  <a:gd name="T74" fmla="*/ 26 w 93"/>
                  <a:gd name="T75" fmla="*/ 17 h 21"/>
                  <a:gd name="T76" fmla="*/ 44 w 93"/>
                  <a:gd name="T77" fmla="*/ 15 h 21"/>
                  <a:gd name="T78" fmla="*/ 35 w 93"/>
                  <a:gd name="T79" fmla="*/ 12 h 21"/>
                  <a:gd name="T80" fmla="*/ 7 w 93"/>
                  <a:gd name="T81" fmla="*/ 6 h 21"/>
                  <a:gd name="T82" fmla="*/ 12 w 93"/>
                  <a:gd name="T83" fmla="*/ 8 h 21"/>
                  <a:gd name="T84" fmla="*/ 10 w 93"/>
                  <a:gd name="T85" fmla="*/ 8 h 21"/>
                  <a:gd name="T86" fmla="*/ 13 w 93"/>
                  <a:gd name="T87" fmla="*/ 5 h 21"/>
                  <a:gd name="T88" fmla="*/ 5 w 93"/>
                  <a:gd name="T89" fmla="*/ 7 h 21"/>
                  <a:gd name="T90" fmla="*/ 6 w 93"/>
                  <a:gd name="T91" fmla="*/ 9 h 21"/>
                  <a:gd name="T92" fmla="*/ 4 w 93"/>
                  <a:gd name="T93" fmla="*/ 11 h 21"/>
                  <a:gd name="T94" fmla="*/ 8 w 93"/>
                  <a:gd name="T95" fmla="*/ 11 h 21"/>
                  <a:gd name="T96" fmla="*/ 0 w 93"/>
                  <a:gd name="T97" fmla="*/ 16 h 21"/>
                  <a:gd name="T98" fmla="*/ 18 w 93"/>
                  <a:gd name="T99" fmla="*/ 14 h 21"/>
                  <a:gd name="T100" fmla="*/ 14 w 93"/>
                  <a:gd name="T101" fmla="*/ 13 h 21"/>
                  <a:gd name="T102" fmla="*/ 12 w 93"/>
                  <a:gd name="T103" fmla="*/ 11 h 21"/>
                  <a:gd name="T104" fmla="*/ 10 w 93"/>
                  <a:gd name="T105" fmla="*/ 14 h 21"/>
                  <a:gd name="T106" fmla="*/ 14 w 93"/>
                  <a:gd name="T107" fmla="*/ 10 h 21"/>
                  <a:gd name="T108" fmla="*/ 10 w 93"/>
                  <a:gd name="T109" fmla="*/ 9 h 21"/>
                  <a:gd name="T110" fmla="*/ 6 w 93"/>
                  <a:gd name="T111" fmla="*/ 14 h 21"/>
                  <a:gd name="T112" fmla="*/ 7 w 93"/>
                  <a:gd name="T113" fmla="*/ 17 h 21"/>
                  <a:gd name="T114" fmla="*/ 7 w 93"/>
                  <a:gd name="T115" fmla="*/ 21 h 21"/>
                  <a:gd name="T116" fmla="*/ 14 w 93"/>
                  <a:gd name="T117" fmla="*/ 20 h 21"/>
                  <a:gd name="T118" fmla="*/ 15 w 93"/>
                  <a:gd name="T119" fmla="*/ 16 h 21"/>
                  <a:gd name="T120" fmla="*/ 12 w 93"/>
                  <a:gd name="T121" fmla="*/ 17 h 21"/>
                  <a:gd name="T122" fmla="*/ 7 w 93"/>
                  <a:gd name="T123" fmla="*/ 1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3" h="21">
                    <a:moveTo>
                      <a:pt x="11" y="2"/>
                    </a:moveTo>
                    <a:cubicBezTo>
                      <a:pt x="11" y="2"/>
                      <a:pt x="11" y="2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4"/>
                      <a:pt x="11" y="4"/>
                    </a:cubicBezTo>
                    <a:cubicBezTo>
                      <a:pt x="10" y="4"/>
                      <a:pt x="10" y="5"/>
                      <a:pt x="10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10" y="5"/>
                      <a:pt x="10" y="5"/>
                    </a:cubicBezTo>
                    <a:cubicBezTo>
                      <a:pt x="10" y="5"/>
                      <a:pt x="11" y="5"/>
                      <a:pt x="11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3" y="4"/>
                      <a:pt x="13" y="3"/>
                    </a:cubicBezTo>
                    <a:cubicBezTo>
                      <a:pt x="13" y="3"/>
                      <a:pt x="14" y="3"/>
                      <a:pt x="13" y="3"/>
                    </a:cubicBezTo>
                    <a:cubicBezTo>
                      <a:pt x="13" y="2"/>
                      <a:pt x="12" y="2"/>
                      <a:pt x="11" y="2"/>
                    </a:cubicBezTo>
                    <a:close/>
                    <a:moveTo>
                      <a:pt x="38" y="1"/>
                    </a:moveTo>
                    <a:cubicBezTo>
                      <a:pt x="38" y="1"/>
                      <a:pt x="38" y="1"/>
                      <a:pt x="37" y="1"/>
                    </a:cubicBezTo>
                    <a:cubicBezTo>
                      <a:pt x="36" y="1"/>
                      <a:pt x="33" y="2"/>
                      <a:pt x="29" y="2"/>
                    </a:cubicBezTo>
                    <a:cubicBezTo>
                      <a:pt x="28" y="2"/>
                      <a:pt x="28" y="3"/>
                      <a:pt x="29" y="3"/>
                    </a:cubicBezTo>
                    <a:cubicBezTo>
                      <a:pt x="30" y="3"/>
                      <a:pt x="31" y="3"/>
                      <a:pt x="32" y="3"/>
                    </a:cubicBezTo>
                    <a:cubicBezTo>
                      <a:pt x="32" y="3"/>
                      <a:pt x="32" y="4"/>
                      <a:pt x="32" y="5"/>
                    </a:cubicBezTo>
                    <a:cubicBezTo>
                      <a:pt x="31" y="6"/>
                      <a:pt x="30" y="7"/>
                      <a:pt x="29" y="8"/>
                    </a:cubicBezTo>
                    <a:cubicBezTo>
                      <a:pt x="29" y="8"/>
                      <a:pt x="29" y="8"/>
                      <a:pt x="28" y="8"/>
                    </a:cubicBezTo>
                    <a:cubicBezTo>
                      <a:pt x="28" y="8"/>
                      <a:pt x="28" y="9"/>
                      <a:pt x="28" y="9"/>
                    </a:cubicBezTo>
                    <a:cubicBezTo>
                      <a:pt x="28" y="9"/>
                      <a:pt x="29" y="10"/>
                      <a:pt x="29" y="10"/>
                    </a:cubicBezTo>
                    <a:cubicBezTo>
                      <a:pt x="29" y="10"/>
                      <a:pt x="29" y="10"/>
                      <a:pt x="30" y="9"/>
                    </a:cubicBezTo>
                    <a:cubicBezTo>
                      <a:pt x="30" y="9"/>
                      <a:pt x="33" y="8"/>
                      <a:pt x="38" y="7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8" y="8"/>
                      <a:pt x="39" y="8"/>
                      <a:pt x="39" y="8"/>
                    </a:cubicBezTo>
                    <a:cubicBezTo>
                      <a:pt x="40" y="8"/>
                      <a:pt x="40" y="7"/>
                      <a:pt x="39" y="6"/>
                    </a:cubicBezTo>
                    <a:cubicBezTo>
                      <a:pt x="39" y="5"/>
                      <a:pt x="38" y="5"/>
                      <a:pt x="37" y="5"/>
                    </a:cubicBezTo>
                    <a:cubicBezTo>
                      <a:pt x="35" y="4"/>
                      <a:pt x="35" y="4"/>
                      <a:pt x="36" y="5"/>
                    </a:cubicBezTo>
                    <a:cubicBezTo>
                      <a:pt x="36" y="5"/>
                      <a:pt x="36" y="6"/>
                      <a:pt x="37" y="7"/>
                    </a:cubicBezTo>
                    <a:cubicBezTo>
                      <a:pt x="34" y="7"/>
                      <a:pt x="32" y="8"/>
                      <a:pt x="30" y="8"/>
                    </a:cubicBezTo>
                    <a:cubicBezTo>
                      <a:pt x="31" y="7"/>
                      <a:pt x="32" y="6"/>
                      <a:pt x="33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5" y="4"/>
                      <a:pt x="35" y="3"/>
                      <a:pt x="33" y="3"/>
                    </a:cubicBezTo>
                    <a:cubicBezTo>
                      <a:pt x="36" y="2"/>
                      <a:pt x="38" y="2"/>
                      <a:pt x="39" y="2"/>
                    </a:cubicBezTo>
                    <a:cubicBezTo>
                      <a:pt x="39" y="2"/>
                      <a:pt x="39" y="1"/>
                      <a:pt x="39" y="1"/>
                    </a:cubicBezTo>
                    <a:cubicBezTo>
                      <a:pt x="39" y="1"/>
                      <a:pt x="38" y="1"/>
                      <a:pt x="38" y="1"/>
                    </a:cubicBezTo>
                    <a:close/>
                    <a:moveTo>
                      <a:pt x="63" y="0"/>
                    </a:moveTo>
                    <a:cubicBezTo>
                      <a:pt x="63" y="0"/>
                      <a:pt x="63" y="1"/>
                      <a:pt x="63" y="1"/>
                    </a:cubicBezTo>
                    <a:cubicBezTo>
                      <a:pt x="63" y="1"/>
                      <a:pt x="63" y="2"/>
                      <a:pt x="63" y="3"/>
                    </a:cubicBezTo>
                    <a:cubicBezTo>
                      <a:pt x="62" y="7"/>
                      <a:pt x="61" y="9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61" y="10"/>
                      <a:pt x="62" y="8"/>
                      <a:pt x="63" y="5"/>
                    </a:cubicBezTo>
                    <a:cubicBezTo>
                      <a:pt x="64" y="5"/>
                      <a:pt x="64" y="6"/>
                      <a:pt x="65" y="8"/>
                    </a:cubicBezTo>
                    <a:cubicBezTo>
                      <a:pt x="66" y="9"/>
                      <a:pt x="66" y="9"/>
                      <a:pt x="66" y="10"/>
                    </a:cubicBezTo>
                    <a:cubicBezTo>
                      <a:pt x="66" y="10"/>
                      <a:pt x="67" y="11"/>
                      <a:pt x="69" y="11"/>
                    </a:cubicBezTo>
                    <a:cubicBezTo>
                      <a:pt x="69" y="11"/>
                      <a:pt x="69" y="11"/>
                      <a:pt x="70" y="11"/>
                    </a:cubicBezTo>
                    <a:cubicBezTo>
                      <a:pt x="70" y="11"/>
                      <a:pt x="71" y="11"/>
                      <a:pt x="71" y="10"/>
                    </a:cubicBezTo>
                    <a:cubicBezTo>
                      <a:pt x="71" y="10"/>
                      <a:pt x="71" y="10"/>
                      <a:pt x="71" y="10"/>
                    </a:cubicBezTo>
                    <a:cubicBezTo>
                      <a:pt x="68" y="8"/>
                      <a:pt x="66" y="7"/>
                      <a:pt x="65" y="5"/>
                    </a:cubicBezTo>
                    <a:cubicBezTo>
                      <a:pt x="64" y="5"/>
                      <a:pt x="64" y="4"/>
                      <a:pt x="64" y="4"/>
                    </a:cubicBezTo>
                    <a:cubicBezTo>
                      <a:pt x="64" y="3"/>
                      <a:pt x="64" y="2"/>
                      <a:pt x="65" y="2"/>
                    </a:cubicBezTo>
                    <a:cubicBezTo>
                      <a:pt x="65" y="2"/>
                      <a:pt x="65" y="2"/>
                      <a:pt x="65" y="1"/>
                    </a:cubicBezTo>
                    <a:cubicBezTo>
                      <a:pt x="64" y="1"/>
                      <a:pt x="64" y="1"/>
                      <a:pt x="63" y="0"/>
                    </a:cubicBezTo>
                    <a:close/>
                    <a:moveTo>
                      <a:pt x="85" y="12"/>
                    </a:moveTo>
                    <a:cubicBezTo>
                      <a:pt x="86" y="12"/>
                      <a:pt x="87" y="12"/>
                      <a:pt x="88" y="12"/>
                    </a:cubicBezTo>
                    <a:cubicBezTo>
                      <a:pt x="89" y="12"/>
                      <a:pt x="89" y="12"/>
                      <a:pt x="89" y="12"/>
                    </a:cubicBezTo>
                    <a:cubicBezTo>
                      <a:pt x="90" y="12"/>
                      <a:pt x="90" y="12"/>
                      <a:pt x="91" y="11"/>
                    </a:cubicBezTo>
                    <a:cubicBezTo>
                      <a:pt x="91" y="11"/>
                      <a:pt x="90" y="11"/>
                      <a:pt x="90" y="11"/>
                    </a:cubicBezTo>
                    <a:cubicBezTo>
                      <a:pt x="89" y="10"/>
                      <a:pt x="88" y="11"/>
                      <a:pt x="87" y="11"/>
                    </a:cubicBezTo>
                    <a:cubicBezTo>
                      <a:pt x="86" y="11"/>
                      <a:pt x="86" y="11"/>
                      <a:pt x="85" y="11"/>
                    </a:cubicBezTo>
                    <a:cubicBezTo>
                      <a:pt x="86" y="9"/>
                      <a:pt x="86" y="7"/>
                      <a:pt x="86" y="7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6" y="5"/>
                      <a:pt x="87" y="5"/>
                      <a:pt x="87" y="5"/>
                    </a:cubicBezTo>
                    <a:cubicBezTo>
                      <a:pt x="86" y="5"/>
                      <a:pt x="85" y="4"/>
                      <a:pt x="84" y="4"/>
                    </a:cubicBezTo>
                    <a:cubicBezTo>
                      <a:pt x="84" y="4"/>
                      <a:pt x="84" y="4"/>
                      <a:pt x="84" y="5"/>
                    </a:cubicBezTo>
                    <a:cubicBezTo>
                      <a:pt x="84" y="5"/>
                      <a:pt x="84" y="6"/>
                      <a:pt x="84" y="6"/>
                    </a:cubicBezTo>
                    <a:cubicBezTo>
                      <a:pt x="84" y="8"/>
                      <a:pt x="84" y="12"/>
                      <a:pt x="83" y="18"/>
                    </a:cubicBezTo>
                    <a:cubicBezTo>
                      <a:pt x="80" y="18"/>
                      <a:pt x="80" y="18"/>
                      <a:pt x="80" y="18"/>
                    </a:cubicBezTo>
                    <a:cubicBezTo>
                      <a:pt x="80" y="18"/>
                      <a:pt x="80" y="17"/>
                      <a:pt x="80" y="16"/>
                    </a:cubicBezTo>
                    <a:cubicBezTo>
                      <a:pt x="80" y="14"/>
                      <a:pt x="80" y="12"/>
                      <a:pt x="80" y="12"/>
                    </a:cubicBezTo>
                    <a:cubicBezTo>
                      <a:pt x="80" y="12"/>
                      <a:pt x="80" y="11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0"/>
                      <a:pt x="79" y="10"/>
                      <a:pt x="78" y="9"/>
                    </a:cubicBezTo>
                    <a:cubicBezTo>
                      <a:pt x="78" y="9"/>
                      <a:pt x="78" y="10"/>
                      <a:pt x="78" y="10"/>
                    </a:cubicBezTo>
                    <a:cubicBezTo>
                      <a:pt x="78" y="11"/>
                      <a:pt x="78" y="11"/>
                      <a:pt x="78" y="11"/>
                    </a:cubicBezTo>
                    <a:cubicBezTo>
                      <a:pt x="79" y="12"/>
                      <a:pt x="79" y="15"/>
                      <a:pt x="78" y="18"/>
                    </a:cubicBezTo>
                    <a:cubicBezTo>
                      <a:pt x="77" y="18"/>
                      <a:pt x="76" y="18"/>
                      <a:pt x="74" y="18"/>
                    </a:cubicBezTo>
                    <a:cubicBezTo>
                      <a:pt x="74" y="18"/>
                      <a:pt x="73" y="18"/>
                      <a:pt x="74" y="18"/>
                    </a:cubicBezTo>
                    <a:cubicBezTo>
                      <a:pt x="74" y="19"/>
                      <a:pt x="74" y="19"/>
                      <a:pt x="75" y="19"/>
                    </a:cubicBezTo>
                    <a:cubicBezTo>
                      <a:pt x="78" y="19"/>
                      <a:pt x="81" y="19"/>
                      <a:pt x="84" y="19"/>
                    </a:cubicBezTo>
                    <a:cubicBezTo>
                      <a:pt x="85" y="19"/>
                      <a:pt x="87" y="19"/>
                      <a:pt x="88" y="20"/>
                    </a:cubicBezTo>
                    <a:cubicBezTo>
                      <a:pt x="89" y="20"/>
                      <a:pt x="91" y="20"/>
                      <a:pt x="92" y="20"/>
                    </a:cubicBezTo>
                    <a:cubicBezTo>
                      <a:pt x="93" y="20"/>
                      <a:pt x="93" y="20"/>
                      <a:pt x="93" y="20"/>
                    </a:cubicBezTo>
                    <a:cubicBezTo>
                      <a:pt x="93" y="19"/>
                      <a:pt x="92" y="18"/>
                      <a:pt x="91" y="18"/>
                    </a:cubicBezTo>
                    <a:cubicBezTo>
                      <a:pt x="91" y="18"/>
                      <a:pt x="90" y="18"/>
                      <a:pt x="89" y="18"/>
                    </a:cubicBezTo>
                    <a:cubicBezTo>
                      <a:pt x="87" y="18"/>
                      <a:pt x="85" y="18"/>
                      <a:pt x="84" y="18"/>
                    </a:cubicBezTo>
                    <a:cubicBezTo>
                      <a:pt x="85" y="12"/>
                      <a:pt x="85" y="12"/>
                      <a:pt x="85" y="12"/>
                    </a:cubicBezTo>
                    <a:close/>
                    <a:moveTo>
                      <a:pt x="55" y="2"/>
                    </a:moveTo>
                    <a:cubicBezTo>
                      <a:pt x="56" y="3"/>
                      <a:pt x="57" y="4"/>
                      <a:pt x="58" y="4"/>
                    </a:cubicBezTo>
                    <a:cubicBezTo>
                      <a:pt x="59" y="3"/>
                      <a:pt x="59" y="3"/>
                      <a:pt x="58" y="2"/>
                    </a:cubicBezTo>
                    <a:cubicBezTo>
                      <a:pt x="56" y="1"/>
                      <a:pt x="55" y="1"/>
                      <a:pt x="55" y="2"/>
                    </a:cubicBezTo>
                    <a:close/>
                    <a:moveTo>
                      <a:pt x="59" y="5"/>
                    </a:moveTo>
                    <a:cubicBezTo>
                      <a:pt x="59" y="5"/>
                      <a:pt x="58" y="5"/>
                      <a:pt x="57" y="5"/>
                    </a:cubicBezTo>
                    <a:cubicBezTo>
                      <a:pt x="55" y="6"/>
                      <a:pt x="52" y="6"/>
                      <a:pt x="50" y="6"/>
                    </a:cubicBezTo>
                    <a:cubicBezTo>
                      <a:pt x="50" y="6"/>
                      <a:pt x="50" y="6"/>
                      <a:pt x="50" y="7"/>
                    </a:cubicBezTo>
                    <a:cubicBezTo>
                      <a:pt x="51" y="7"/>
                      <a:pt x="51" y="7"/>
                      <a:pt x="52" y="8"/>
                    </a:cubicBezTo>
                    <a:cubicBezTo>
                      <a:pt x="52" y="8"/>
                      <a:pt x="53" y="7"/>
                      <a:pt x="55" y="7"/>
                    </a:cubicBezTo>
                    <a:cubicBezTo>
                      <a:pt x="55" y="9"/>
                      <a:pt x="53" y="12"/>
                      <a:pt x="50" y="15"/>
                    </a:cubicBezTo>
                    <a:cubicBezTo>
                      <a:pt x="49" y="15"/>
                      <a:pt x="49" y="15"/>
                      <a:pt x="50" y="15"/>
                    </a:cubicBezTo>
                    <a:cubicBezTo>
                      <a:pt x="50" y="15"/>
                      <a:pt x="51" y="15"/>
                      <a:pt x="51" y="15"/>
                    </a:cubicBezTo>
                    <a:cubicBezTo>
                      <a:pt x="53" y="13"/>
                      <a:pt x="55" y="12"/>
                      <a:pt x="55" y="10"/>
                    </a:cubicBezTo>
                    <a:cubicBezTo>
                      <a:pt x="55" y="10"/>
                      <a:pt x="55" y="10"/>
                      <a:pt x="56" y="10"/>
                    </a:cubicBezTo>
                    <a:cubicBezTo>
                      <a:pt x="56" y="10"/>
                      <a:pt x="57" y="10"/>
                      <a:pt x="57" y="10"/>
                    </a:cubicBezTo>
                    <a:cubicBezTo>
                      <a:pt x="57" y="11"/>
                      <a:pt x="57" y="12"/>
                      <a:pt x="56" y="13"/>
                    </a:cubicBezTo>
                    <a:cubicBezTo>
                      <a:pt x="56" y="14"/>
                      <a:pt x="55" y="15"/>
                      <a:pt x="55" y="15"/>
                    </a:cubicBezTo>
                    <a:cubicBezTo>
                      <a:pt x="55" y="15"/>
                      <a:pt x="55" y="15"/>
                      <a:pt x="54" y="15"/>
                    </a:cubicBezTo>
                    <a:cubicBezTo>
                      <a:pt x="54" y="14"/>
                      <a:pt x="53" y="14"/>
                      <a:pt x="53" y="14"/>
                    </a:cubicBezTo>
                    <a:cubicBezTo>
                      <a:pt x="54" y="15"/>
                      <a:pt x="54" y="16"/>
                      <a:pt x="54" y="16"/>
                    </a:cubicBezTo>
                    <a:cubicBezTo>
                      <a:pt x="54" y="16"/>
                      <a:pt x="54" y="17"/>
                      <a:pt x="54" y="17"/>
                    </a:cubicBezTo>
                    <a:cubicBezTo>
                      <a:pt x="55" y="17"/>
                      <a:pt x="55" y="17"/>
                      <a:pt x="56" y="16"/>
                    </a:cubicBezTo>
                    <a:cubicBezTo>
                      <a:pt x="57" y="15"/>
                      <a:pt x="57" y="15"/>
                      <a:pt x="57" y="14"/>
                    </a:cubicBezTo>
                    <a:cubicBezTo>
                      <a:pt x="58" y="12"/>
                      <a:pt x="58" y="11"/>
                      <a:pt x="58" y="11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8" y="10"/>
                      <a:pt x="58" y="9"/>
                      <a:pt x="58" y="9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57" y="9"/>
                      <a:pt x="56" y="9"/>
                      <a:pt x="56" y="9"/>
                    </a:cubicBezTo>
                    <a:cubicBezTo>
                      <a:pt x="56" y="9"/>
                      <a:pt x="56" y="8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6" y="7"/>
                      <a:pt x="55" y="7"/>
                    </a:cubicBezTo>
                    <a:cubicBezTo>
                      <a:pt x="57" y="6"/>
                      <a:pt x="58" y="6"/>
                      <a:pt x="59" y="6"/>
                    </a:cubicBezTo>
                    <a:cubicBezTo>
                      <a:pt x="60" y="6"/>
                      <a:pt x="60" y="6"/>
                      <a:pt x="60" y="6"/>
                    </a:cubicBezTo>
                    <a:cubicBezTo>
                      <a:pt x="60" y="5"/>
                      <a:pt x="59" y="5"/>
                      <a:pt x="59" y="5"/>
                    </a:cubicBezTo>
                    <a:close/>
                    <a:moveTo>
                      <a:pt x="62" y="11"/>
                    </a:moveTo>
                    <a:cubicBezTo>
                      <a:pt x="62" y="11"/>
                      <a:pt x="62" y="11"/>
                      <a:pt x="62" y="11"/>
                    </a:cubicBezTo>
                    <a:cubicBezTo>
                      <a:pt x="63" y="12"/>
                      <a:pt x="64" y="13"/>
                      <a:pt x="64" y="13"/>
                    </a:cubicBezTo>
                    <a:cubicBezTo>
                      <a:pt x="65" y="13"/>
                      <a:pt x="65" y="12"/>
                      <a:pt x="64" y="11"/>
                    </a:cubicBezTo>
                    <a:cubicBezTo>
                      <a:pt x="63" y="11"/>
                      <a:pt x="62" y="10"/>
                      <a:pt x="62" y="11"/>
                    </a:cubicBezTo>
                    <a:close/>
                    <a:moveTo>
                      <a:pt x="61" y="15"/>
                    </a:moveTo>
                    <a:cubicBezTo>
                      <a:pt x="62" y="16"/>
                      <a:pt x="63" y="17"/>
                      <a:pt x="64" y="18"/>
                    </a:cubicBezTo>
                    <a:cubicBezTo>
                      <a:pt x="65" y="17"/>
                      <a:pt x="65" y="17"/>
                      <a:pt x="65" y="16"/>
                    </a:cubicBezTo>
                    <a:cubicBezTo>
                      <a:pt x="64" y="15"/>
                      <a:pt x="63" y="15"/>
                      <a:pt x="62" y="14"/>
                    </a:cubicBezTo>
                    <a:cubicBezTo>
                      <a:pt x="61" y="14"/>
                      <a:pt x="61" y="14"/>
                      <a:pt x="61" y="15"/>
                    </a:cubicBezTo>
                    <a:close/>
                    <a:moveTo>
                      <a:pt x="35" y="12"/>
                    </a:moveTo>
                    <a:cubicBezTo>
                      <a:pt x="36" y="12"/>
                      <a:pt x="37" y="12"/>
                      <a:pt x="38" y="12"/>
                    </a:cubicBezTo>
                    <a:cubicBezTo>
                      <a:pt x="39" y="12"/>
                      <a:pt x="39" y="12"/>
                      <a:pt x="39" y="11"/>
                    </a:cubicBezTo>
                    <a:cubicBezTo>
                      <a:pt x="39" y="11"/>
                      <a:pt x="39" y="11"/>
                      <a:pt x="38" y="11"/>
                    </a:cubicBezTo>
                    <a:cubicBezTo>
                      <a:pt x="38" y="11"/>
                      <a:pt x="38" y="11"/>
                      <a:pt x="37" y="11"/>
                    </a:cubicBezTo>
                    <a:cubicBezTo>
                      <a:pt x="37" y="11"/>
                      <a:pt x="36" y="11"/>
                      <a:pt x="35" y="11"/>
                    </a:cubicBezTo>
                    <a:cubicBezTo>
                      <a:pt x="35" y="11"/>
                      <a:pt x="35" y="10"/>
                      <a:pt x="36" y="10"/>
                    </a:cubicBezTo>
                    <a:cubicBezTo>
                      <a:pt x="36" y="10"/>
                      <a:pt x="36" y="10"/>
                      <a:pt x="35" y="10"/>
                    </a:cubicBezTo>
                    <a:cubicBezTo>
                      <a:pt x="34" y="9"/>
                      <a:pt x="34" y="9"/>
                      <a:pt x="33" y="9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4" y="10"/>
                      <a:pt x="34" y="11"/>
                      <a:pt x="34" y="12"/>
                    </a:cubicBezTo>
                    <a:cubicBezTo>
                      <a:pt x="33" y="12"/>
                      <a:pt x="33" y="12"/>
                      <a:pt x="32" y="12"/>
                    </a:cubicBezTo>
                    <a:cubicBezTo>
                      <a:pt x="31" y="12"/>
                      <a:pt x="30" y="12"/>
                      <a:pt x="30" y="12"/>
                    </a:cubicBezTo>
                    <a:cubicBezTo>
                      <a:pt x="29" y="13"/>
                      <a:pt x="30" y="13"/>
                      <a:pt x="31" y="13"/>
                    </a:cubicBezTo>
                    <a:cubicBezTo>
                      <a:pt x="32" y="13"/>
                      <a:pt x="33" y="13"/>
                      <a:pt x="34" y="13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2" y="16"/>
                      <a:pt x="30" y="16"/>
                      <a:pt x="27" y="16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7"/>
                      <a:pt x="27" y="17"/>
                      <a:pt x="28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33" y="16"/>
                      <a:pt x="38" y="16"/>
                      <a:pt x="43" y="16"/>
                    </a:cubicBezTo>
                    <a:cubicBezTo>
                      <a:pt x="44" y="16"/>
                      <a:pt x="44" y="16"/>
                      <a:pt x="44" y="15"/>
                    </a:cubicBezTo>
                    <a:cubicBezTo>
                      <a:pt x="44" y="15"/>
                      <a:pt x="43" y="14"/>
                      <a:pt x="42" y="14"/>
                    </a:cubicBezTo>
                    <a:cubicBezTo>
                      <a:pt x="42" y="14"/>
                      <a:pt x="41" y="14"/>
                      <a:pt x="41" y="14"/>
                    </a:cubicBezTo>
                    <a:cubicBezTo>
                      <a:pt x="39" y="15"/>
                      <a:pt x="38" y="15"/>
                      <a:pt x="35" y="15"/>
                    </a:cubicBezTo>
                    <a:cubicBezTo>
                      <a:pt x="35" y="12"/>
                      <a:pt x="35" y="12"/>
                      <a:pt x="35" y="12"/>
                    </a:cubicBezTo>
                    <a:close/>
                    <a:moveTo>
                      <a:pt x="5" y="4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5"/>
                      <a:pt x="6" y="5"/>
                    </a:cubicBezTo>
                    <a:cubicBezTo>
                      <a:pt x="6" y="6"/>
                      <a:pt x="6" y="6"/>
                      <a:pt x="7" y="6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4"/>
                      <a:pt x="6" y="4"/>
                      <a:pt x="5" y="4"/>
                    </a:cubicBezTo>
                    <a:close/>
                    <a:moveTo>
                      <a:pt x="10" y="9"/>
                    </a:moveTo>
                    <a:cubicBezTo>
                      <a:pt x="11" y="9"/>
                      <a:pt x="12" y="9"/>
                      <a:pt x="12" y="8"/>
                    </a:cubicBezTo>
                    <a:cubicBezTo>
                      <a:pt x="13" y="8"/>
                      <a:pt x="13" y="8"/>
                      <a:pt x="12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7"/>
                      <a:pt x="10" y="7"/>
                    </a:cubicBezTo>
                    <a:cubicBezTo>
                      <a:pt x="10" y="7"/>
                      <a:pt x="10" y="7"/>
                      <a:pt x="9" y="7"/>
                    </a:cubicBezTo>
                    <a:cubicBezTo>
                      <a:pt x="11" y="6"/>
                      <a:pt x="13" y="6"/>
                      <a:pt x="13" y="6"/>
                    </a:cubicBezTo>
                    <a:cubicBezTo>
                      <a:pt x="14" y="6"/>
                      <a:pt x="14" y="6"/>
                      <a:pt x="13" y="5"/>
                    </a:cubicBezTo>
                    <a:cubicBezTo>
                      <a:pt x="13" y="5"/>
                      <a:pt x="13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0" y="6"/>
                      <a:pt x="7" y="6"/>
                      <a:pt x="5" y="7"/>
                    </a:cubicBezTo>
                    <a:cubicBezTo>
                      <a:pt x="4" y="7"/>
                      <a:pt x="4" y="7"/>
                      <a:pt x="5" y="7"/>
                    </a:cubicBezTo>
                    <a:cubicBezTo>
                      <a:pt x="5" y="7"/>
                      <a:pt x="5" y="7"/>
                      <a:pt x="6" y="7"/>
                    </a:cubicBezTo>
                    <a:cubicBezTo>
                      <a:pt x="6" y="7"/>
                      <a:pt x="7" y="7"/>
                      <a:pt x="7" y="7"/>
                    </a:cubicBezTo>
                    <a:cubicBezTo>
                      <a:pt x="8" y="7"/>
                      <a:pt x="8" y="8"/>
                      <a:pt x="8" y="9"/>
                    </a:cubicBezTo>
                    <a:cubicBezTo>
                      <a:pt x="7" y="9"/>
                      <a:pt x="7" y="9"/>
                      <a:pt x="6" y="9"/>
                    </a:cubicBezTo>
                    <a:cubicBezTo>
                      <a:pt x="5" y="9"/>
                      <a:pt x="6" y="9"/>
                      <a:pt x="6" y="9"/>
                    </a:cubicBezTo>
                    <a:cubicBezTo>
                      <a:pt x="7" y="9"/>
                      <a:pt x="7" y="9"/>
                      <a:pt x="8" y="9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7" y="11"/>
                      <a:pt x="5" y="11"/>
                      <a:pt x="4" y="11"/>
                    </a:cubicBezTo>
                    <a:cubicBezTo>
                      <a:pt x="4" y="11"/>
                      <a:pt x="4" y="12"/>
                      <a:pt x="4" y="12"/>
                    </a:cubicBezTo>
                    <a:cubicBezTo>
                      <a:pt x="5" y="12"/>
                      <a:pt x="5" y="12"/>
                      <a:pt x="6" y="12"/>
                    </a:cubicBezTo>
                    <a:cubicBezTo>
                      <a:pt x="7" y="12"/>
                      <a:pt x="7" y="12"/>
                      <a:pt x="8" y="12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8" y="14"/>
                      <a:pt x="8" y="15"/>
                      <a:pt x="8" y="15"/>
                    </a:cubicBezTo>
                    <a:cubicBezTo>
                      <a:pt x="4" y="15"/>
                      <a:pt x="1" y="15"/>
                      <a:pt x="0" y="15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" y="16"/>
                      <a:pt x="1" y="16"/>
                      <a:pt x="2" y="17"/>
                    </a:cubicBezTo>
                    <a:cubicBezTo>
                      <a:pt x="2" y="17"/>
                      <a:pt x="2" y="16"/>
                      <a:pt x="2" y="16"/>
                    </a:cubicBezTo>
                    <a:cubicBezTo>
                      <a:pt x="4" y="16"/>
                      <a:pt x="7" y="15"/>
                      <a:pt x="13" y="14"/>
                    </a:cubicBezTo>
                    <a:cubicBezTo>
                      <a:pt x="14" y="14"/>
                      <a:pt x="16" y="14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9" y="14"/>
                      <a:pt x="19" y="14"/>
                      <a:pt x="19" y="13"/>
                    </a:cubicBezTo>
                    <a:cubicBezTo>
                      <a:pt x="18" y="13"/>
                      <a:pt x="17" y="13"/>
                      <a:pt x="17" y="13"/>
                    </a:cubicBezTo>
                    <a:cubicBezTo>
                      <a:pt x="16" y="13"/>
                      <a:pt x="16" y="13"/>
                      <a:pt x="14" y="13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3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1"/>
                    </a:cubicBezTo>
                    <a:cubicBezTo>
                      <a:pt x="13" y="11"/>
                      <a:pt x="13" y="11"/>
                      <a:pt x="12" y="11"/>
                    </a:cubicBezTo>
                    <a:cubicBezTo>
                      <a:pt x="12" y="11"/>
                      <a:pt x="12" y="11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3"/>
                      <a:pt x="12" y="14"/>
                      <a:pt x="12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1" y="11"/>
                      <a:pt x="12" y="11"/>
                    </a:cubicBezTo>
                    <a:cubicBezTo>
                      <a:pt x="13" y="11"/>
                      <a:pt x="14" y="11"/>
                      <a:pt x="14" y="10"/>
                    </a:cubicBezTo>
                    <a:cubicBezTo>
                      <a:pt x="15" y="10"/>
                      <a:pt x="15" y="10"/>
                      <a:pt x="14" y="10"/>
                    </a:cubicBezTo>
                    <a:cubicBezTo>
                      <a:pt x="14" y="10"/>
                      <a:pt x="14" y="10"/>
                      <a:pt x="13" y="10"/>
                    </a:cubicBezTo>
                    <a:cubicBezTo>
                      <a:pt x="13" y="10"/>
                      <a:pt x="13" y="10"/>
                      <a:pt x="12" y="10"/>
                    </a:cubicBezTo>
                    <a:cubicBezTo>
                      <a:pt x="11" y="10"/>
                      <a:pt x="10" y="10"/>
                      <a:pt x="10" y="10"/>
                    </a:cubicBezTo>
                    <a:cubicBezTo>
                      <a:pt x="10" y="9"/>
                      <a:pt x="10" y="9"/>
                      <a:pt x="10" y="9"/>
                    </a:cubicBezTo>
                    <a:close/>
                    <a:moveTo>
                      <a:pt x="7" y="13"/>
                    </a:moveTo>
                    <a:cubicBezTo>
                      <a:pt x="7" y="13"/>
                      <a:pt x="6" y="12"/>
                      <a:pt x="5" y="12"/>
                    </a:cubicBezTo>
                    <a:cubicBezTo>
                      <a:pt x="5" y="12"/>
                      <a:pt x="5" y="13"/>
                      <a:pt x="5" y="13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7" y="14"/>
                      <a:pt x="7" y="14"/>
                      <a:pt x="7" y="13"/>
                    </a:cubicBezTo>
                    <a:close/>
                    <a:moveTo>
                      <a:pt x="13" y="16"/>
                    </a:moveTo>
                    <a:cubicBezTo>
                      <a:pt x="13" y="16"/>
                      <a:pt x="12" y="16"/>
                      <a:pt x="11" y="16"/>
                    </a:cubicBezTo>
                    <a:cubicBezTo>
                      <a:pt x="9" y="17"/>
                      <a:pt x="8" y="17"/>
                      <a:pt x="7" y="17"/>
                    </a:cubicBezTo>
                    <a:cubicBezTo>
                      <a:pt x="6" y="17"/>
                      <a:pt x="6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6" y="18"/>
                      <a:pt x="6" y="18"/>
                      <a:pt x="6" y="19"/>
                    </a:cubicBezTo>
                    <a:cubicBezTo>
                      <a:pt x="6" y="20"/>
                      <a:pt x="6" y="20"/>
                      <a:pt x="7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7" y="21"/>
                      <a:pt x="8" y="21"/>
                      <a:pt x="7" y="21"/>
                    </a:cubicBezTo>
                    <a:cubicBezTo>
                      <a:pt x="8" y="21"/>
                      <a:pt x="8" y="21"/>
                      <a:pt x="9" y="20"/>
                    </a:cubicBezTo>
                    <a:cubicBezTo>
                      <a:pt x="12" y="20"/>
                      <a:pt x="14" y="20"/>
                      <a:pt x="14" y="20"/>
                    </a:cubicBezTo>
                    <a:cubicBezTo>
                      <a:pt x="14" y="20"/>
                      <a:pt x="15" y="20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8"/>
                      <a:pt x="14" y="17"/>
                      <a:pt x="15" y="17"/>
                    </a:cubicBezTo>
                    <a:cubicBezTo>
                      <a:pt x="15" y="17"/>
                      <a:pt x="15" y="17"/>
                      <a:pt x="15" y="16"/>
                    </a:cubicBezTo>
                    <a:cubicBezTo>
                      <a:pt x="14" y="16"/>
                      <a:pt x="13" y="16"/>
                      <a:pt x="13" y="16"/>
                    </a:cubicBezTo>
                    <a:close/>
                    <a:moveTo>
                      <a:pt x="7" y="18"/>
                    </a:moveTo>
                    <a:cubicBezTo>
                      <a:pt x="7" y="18"/>
                      <a:pt x="7" y="18"/>
                      <a:pt x="8" y="18"/>
                    </a:cubicBezTo>
                    <a:cubicBezTo>
                      <a:pt x="9" y="17"/>
                      <a:pt x="11" y="17"/>
                      <a:pt x="12" y="17"/>
                    </a:cubicBezTo>
                    <a:cubicBezTo>
                      <a:pt x="12" y="17"/>
                      <a:pt x="13" y="17"/>
                      <a:pt x="13" y="18"/>
                    </a:cubicBezTo>
                    <a:cubicBezTo>
                      <a:pt x="13" y="18"/>
                      <a:pt x="12" y="19"/>
                      <a:pt x="12" y="19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18"/>
                      <a:pt x="7" y="18"/>
                      <a:pt x="7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4" name="Freeform 184">
                <a:extLst>
                  <a:ext uri="{FF2B5EF4-FFF2-40B4-BE49-F238E27FC236}">
                    <a16:creationId xmlns:a16="http://schemas.microsoft.com/office/drawing/2014/main" xmlns="" id="{AE13EA7A-7056-4D01-B6AA-AF7E971435B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40372" y="3465777"/>
                <a:ext cx="735013" cy="387350"/>
              </a:xfrm>
              <a:custGeom>
                <a:avLst/>
                <a:gdLst>
                  <a:gd name="T0" fmla="*/ 152 w 195"/>
                  <a:gd name="T1" fmla="*/ 59 h 103"/>
                  <a:gd name="T2" fmla="*/ 160 w 195"/>
                  <a:gd name="T3" fmla="*/ 39 h 103"/>
                  <a:gd name="T4" fmla="*/ 168 w 195"/>
                  <a:gd name="T5" fmla="*/ 23 h 103"/>
                  <a:gd name="T6" fmla="*/ 167 w 195"/>
                  <a:gd name="T7" fmla="*/ 0 h 103"/>
                  <a:gd name="T8" fmla="*/ 193 w 195"/>
                  <a:gd name="T9" fmla="*/ 9 h 103"/>
                  <a:gd name="T10" fmla="*/ 189 w 195"/>
                  <a:gd name="T11" fmla="*/ 30 h 103"/>
                  <a:gd name="T12" fmla="*/ 178 w 195"/>
                  <a:gd name="T13" fmla="*/ 69 h 103"/>
                  <a:gd name="T14" fmla="*/ 174 w 195"/>
                  <a:gd name="T15" fmla="*/ 83 h 103"/>
                  <a:gd name="T16" fmla="*/ 158 w 195"/>
                  <a:gd name="T17" fmla="*/ 94 h 103"/>
                  <a:gd name="T18" fmla="*/ 147 w 195"/>
                  <a:gd name="T19" fmla="*/ 103 h 103"/>
                  <a:gd name="T20" fmla="*/ 42 w 195"/>
                  <a:gd name="T21" fmla="*/ 101 h 103"/>
                  <a:gd name="T22" fmla="*/ 31 w 195"/>
                  <a:gd name="T23" fmla="*/ 79 h 103"/>
                  <a:gd name="T24" fmla="*/ 17 w 195"/>
                  <a:gd name="T25" fmla="*/ 78 h 103"/>
                  <a:gd name="T26" fmla="*/ 3 w 195"/>
                  <a:gd name="T27" fmla="*/ 34 h 103"/>
                  <a:gd name="T28" fmla="*/ 6 w 195"/>
                  <a:gd name="T29" fmla="*/ 15 h 103"/>
                  <a:gd name="T30" fmla="*/ 24 w 195"/>
                  <a:gd name="T31" fmla="*/ 7 h 103"/>
                  <a:gd name="T32" fmla="*/ 28 w 195"/>
                  <a:gd name="T33" fmla="*/ 15 h 103"/>
                  <a:gd name="T34" fmla="*/ 24 w 195"/>
                  <a:gd name="T35" fmla="*/ 39 h 103"/>
                  <a:gd name="T36" fmla="*/ 47 w 195"/>
                  <a:gd name="T37" fmla="*/ 54 h 103"/>
                  <a:gd name="T38" fmla="*/ 44 w 195"/>
                  <a:gd name="T39" fmla="*/ 72 h 103"/>
                  <a:gd name="T40" fmla="*/ 149 w 195"/>
                  <a:gd name="T41" fmla="*/ 99 h 103"/>
                  <a:gd name="T42" fmla="*/ 45 w 195"/>
                  <a:gd name="T43" fmla="*/ 74 h 103"/>
                  <a:gd name="T44" fmla="*/ 49 w 195"/>
                  <a:gd name="T45" fmla="*/ 100 h 103"/>
                  <a:gd name="T46" fmla="*/ 43 w 195"/>
                  <a:gd name="T47" fmla="*/ 89 h 103"/>
                  <a:gd name="T48" fmla="*/ 40 w 195"/>
                  <a:gd name="T49" fmla="*/ 60 h 103"/>
                  <a:gd name="T50" fmla="*/ 23 w 195"/>
                  <a:gd name="T51" fmla="*/ 41 h 103"/>
                  <a:gd name="T52" fmla="*/ 28 w 195"/>
                  <a:gd name="T53" fmla="*/ 77 h 103"/>
                  <a:gd name="T54" fmla="*/ 37 w 195"/>
                  <a:gd name="T55" fmla="*/ 89 h 103"/>
                  <a:gd name="T56" fmla="*/ 21 w 195"/>
                  <a:gd name="T57" fmla="*/ 41 h 103"/>
                  <a:gd name="T58" fmla="*/ 26 w 195"/>
                  <a:gd name="T59" fmla="*/ 16 h 103"/>
                  <a:gd name="T60" fmla="*/ 5 w 195"/>
                  <a:gd name="T61" fmla="*/ 34 h 103"/>
                  <a:gd name="T62" fmla="*/ 6 w 195"/>
                  <a:gd name="T63" fmla="*/ 49 h 103"/>
                  <a:gd name="T64" fmla="*/ 20 w 195"/>
                  <a:gd name="T65" fmla="*/ 69 h 103"/>
                  <a:gd name="T66" fmla="*/ 26 w 195"/>
                  <a:gd name="T67" fmla="*/ 78 h 103"/>
                  <a:gd name="T68" fmla="*/ 20 w 195"/>
                  <a:gd name="T69" fmla="*/ 46 h 103"/>
                  <a:gd name="T70" fmla="*/ 15 w 195"/>
                  <a:gd name="T71" fmla="*/ 19 h 103"/>
                  <a:gd name="T72" fmla="*/ 8 w 195"/>
                  <a:gd name="T73" fmla="*/ 27 h 103"/>
                  <a:gd name="T74" fmla="*/ 13 w 195"/>
                  <a:gd name="T75" fmla="*/ 4 h 103"/>
                  <a:gd name="T76" fmla="*/ 8 w 195"/>
                  <a:gd name="T77" fmla="*/ 13 h 103"/>
                  <a:gd name="T78" fmla="*/ 151 w 195"/>
                  <a:gd name="T79" fmla="*/ 100 h 103"/>
                  <a:gd name="T80" fmla="*/ 154 w 195"/>
                  <a:gd name="T81" fmla="*/ 73 h 103"/>
                  <a:gd name="T82" fmla="*/ 158 w 195"/>
                  <a:gd name="T83" fmla="*/ 41 h 103"/>
                  <a:gd name="T84" fmla="*/ 167 w 195"/>
                  <a:gd name="T85" fmla="*/ 67 h 103"/>
                  <a:gd name="T86" fmla="*/ 160 w 195"/>
                  <a:gd name="T87" fmla="*/ 80 h 103"/>
                  <a:gd name="T88" fmla="*/ 151 w 195"/>
                  <a:gd name="T89" fmla="*/ 100 h 103"/>
                  <a:gd name="T90" fmla="*/ 171 w 195"/>
                  <a:gd name="T91" fmla="*/ 23 h 103"/>
                  <a:gd name="T92" fmla="*/ 179 w 195"/>
                  <a:gd name="T93" fmla="*/ 22 h 103"/>
                  <a:gd name="T94" fmla="*/ 189 w 195"/>
                  <a:gd name="T95" fmla="*/ 49 h 103"/>
                  <a:gd name="T96" fmla="*/ 187 w 195"/>
                  <a:gd name="T97" fmla="*/ 51 h 103"/>
                  <a:gd name="T98" fmla="*/ 173 w 195"/>
                  <a:gd name="T99" fmla="*/ 80 h 103"/>
                  <a:gd name="T100" fmla="*/ 173 w 195"/>
                  <a:gd name="T101" fmla="*/ 56 h 103"/>
                  <a:gd name="T102" fmla="*/ 187 w 195"/>
                  <a:gd name="T103" fmla="*/ 27 h 103"/>
                  <a:gd name="T104" fmla="*/ 187 w 195"/>
                  <a:gd name="T105" fmla="*/ 15 h 103"/>
                  <a:gd name="T106" fmla="*/ 172 w 195"/>
                  <a:gd name="T107" fmla="*/ 9 h 103"/>
                  <a:gd name="T108" fmla="*/ 189 w 195"/>
                  <a:gd name="T109" fmla="*/ 13 h 103"/>
                  <a:gd name="T110" fmla="*/ 175 w 195"/>
                  <a:gd name="T111" fmla="*/ 1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5" h="103">
                    <a:moveTo>
                      <a:pt x="151" y="72"/>
                    </a:moveTo>
                    <a:cubicBezTo>
                      <a:pt x="154" y="69"/>
                      <a:pt x="154" y="67"/>
                      <a:pt x="154" y="65"/>
                    </a:cubicBezTo>
                    <a:cubicBezTo>
                      <a:pt x="154" y="62"/>
                      <a:pt x="153" y="61"/>
                      <a:pt x="152" y="59"/>
                    </a:cubicBezTo>
                    <a:cubicBezTo>
                      <a:pt x="150" y="57"/>
                      <a:pt x="149" y="56"/>
                      <a:pt x="148" y="54"/>
                    </a:cubicBezTo>
                    <a:cubicBezTo>
                      <a:pt x="148" y="52"/>
                      <a:pt x="148" y="50"/>
                      <a:pt x="149" y="47"/>
                    </a:cubicBezTo>
                    <a:cubicBezTo>
                      <a:pt x="150" y="42"/>
                      <a:pt x="155" y="39"/>
                      <a:pt x="160" y="39"/>
                    </a:cubicBezTo>
                    <a:cubicBezTo>
                      <a:pt x="171" y="39"/>
                      <a:pt x="171" y="39"/>
                      <a:pt x="171" y="39"/>
                    </a:cubicBezTo>
                    <a:cubicBezTo>
                      <a:pt x="172" y="33"/>
                      <a:pt x="172" y="33"/>
                      <a:pt x="172" y="33"/>
                    </a:cubicBezTo>
                    <a:cubicBezTo>
                      <a:pt x="172" y="29"/>
                      <a:pt x="170" y="26"/>
                      <a:pt x="168" y="23"/>
                    </a:cubicBezTo>
                    <a:cubicBezTo>
                      <a:pt x="167" y="20"/>
                      <a:pt x="167" y="18"/>
                      <a:pt x="167" y="15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8" y="3"/>
                      <a:pt x="170" y="5"/>
                      <a:pt x="171" y="7"/>
                    </a:cubicBezTo>
                    <a:cubicBezTo>
                      <a:pt x="173" y="4"/>
                      <a:pt x="177" y="2"/>
                      <a:pt x="182" y="2"/>
                    </a:cubicBezTo>
                    <a:cubicBezTo>
                      <a:pt x="188" y="2"/>
                      <a:pt x="193" y="5"/>
                      <a:pt x="193" y="9"/>
                    </a:cubicBezTo>
                    <a:cubicBezTo>
                      <a:pt x="193" y="11"/>
                      <a:pt x="192" y="13"/>
                      <a:pt x="189" y="15"/>
                    </a:cubicBezTo>
                    <a:cubicBezTo>
                      <a:pt x="189" y="30"/>
                      <a:pt x="189" y="30"/>
                      <a:pt x="189" y="30"/>
                    </a:cubicBezTo>
                    <a:cubicBezTo>
                      <a:pt x="189" y="30"/>
                      <a:pt x="189" y="30"/>
                      <a:pt x="189" y="30"/>
                    </a:cubicBezTo>
                    <a:cubicBezTo>
                      <a:pt x="190" y="31"/>
                      <a:pt x="191" y="32"/>
                      <a:pt x="192" y="34"/>
                    </a:cubicBezTo>
                    <a:cubicBezTo>
                      <a:pt x="194" y="37"/>
                      <a:pt x="195" y="40"/>
                      <a:pt x="194" y="43"/>
                    </a:cubicBezTo>
                    <a:cubicBezTo>
                      <a:pt x="192" y="52"/>
                      <a:pt x="178" y="60"/>
                      <a:pt x="178" y="69"/>
                    </a:cubicBezTo>
                    <a:cubicBezTo>
                      <a:pt x="178" y="71"/>
                      <a:pt x="178" y="75"/>
                      <a:pt x="178" y="78"/>
                    </a:cubicBezTo>
                    <a:cubicBezTo>
                      <a:pt x="178" y="80"/>
                      <a:pt x="178" y="81"/>
                      <a:pt x="177" y="82"/>
                    </a:cubicBezTo>
                    <a:cubicBezTo>
                      <a:pt x="177" y="83"/>
                      <a:pt x="175" y="83"/>
                      <a:pt x="174" y="83"/>
                    </a:cubicBezTo>
                    <a:cubicBezTo>
                      <a:pt x="171" y="82"/>
                      <a:pt x="167" y="78"/>
                      <a:pt x="165" y="79"/>
                    </a:cubicBezTo>
                    <a:cubicBezTo>
                      <a:pt x="162" y="80"/>
                      <a:pt x="162" y="82"/>
                      <a:pt x="161" y="84"/>
                    </a:cubicBezTo>
                    <a:cubicBezTo>
                      <a:pt x="161" y="88"/>
                      <a:pt x="160" y="91"/>
                      <a:pt x="158" y="94"/>
                    </a:cubicBezTo>
                    <a:cubicBezTo>
                      <a:pt x="157" y="97"/>
                      <a:pt x="155" y="99"/>
                      <a:pt x="154" y="101"/>
                    </a:cubicBezTo>
                    <a:cubicBezTo>
                      <a:pt x="153" y="102"/>
                      <a:pt x="152" y="103"/>
                      <a:pt x="151" y="103"/>
                    </a:cubicBezTo>
                    <a:cubicBezTo>
                      <a:pt x="150" y="103"/>
                      <a:pt x="148" y="103"/>
                      <a:pt x="147" y="103"/>
                    </a:cubicBezTo>
                    <a:cubicBezTo>
                      <a:pt x="116" y="94"/>
                      <a:pt x="79" y="94"/>
                      <a:pt x="48" y="103"/>
                    </a:cubicBezTo>
                    <a:cubicBezTo>
                      <a:pt x="47" y="103"/>
                      <a:pt x="46" y="103"/>
                      <a:pt x="45" y="103"/>
                    </a:cubicBezTo>
                    <a:cubicBezTo>
                      <a:pt x="44" y="103"/>
                      <a:pt x="43" y="102"/>
                      <a:pt x="42" y="101"/>
                    </a:cubicBezTo>
                    <a:cubicBezTo>
                      <a:pt x="40" y="99"/>
                      <a:pt x="39" y="97"/>
                      <a:pt x="37" y="94"/>
                    </a:cubicBezTo>
                    <a:cubicBezTo>
                      <a:pt x="36" y="91"/>
                      <a:pt x="35" y="88"/>
                      <a:pt x="34" y="84"/>
                    </a:cubicBezTo>
                    <a:cubicBezTo>
                      <a:pt x="34" y="82"/>
                      <a:pt x="33" y="80"/>
                      <a:pt x="31" y="79"/>
                    </a:cubicBezTo>
                    <a:cubicBezTo>
                      <a:pt x="28" y="78"/>
                      <a:pt x="24" y="82"/>
                      <a:pt x="21" y="83"/>
                    </a:cubicBezTo>
                    <a:cubicBezTo>
                      <a:pt x="20" y="83"/>
                      <a:pt x="19" y="83"/>
                      <a:pt x="18" y="82"/>
                    </a:cubicBezTo>
                    <a:cubicBezTo>
                      <a:pt x="18" y="81"/>
                      <a:pt x="18" y="80"/>
                      <a:pt x="17" y="78"/>
                    </a:cubicBezTo>
                    <a:cubicBezTo>
                      <a:pt x="17" y="75"/>
                      <a:pt x="17" y="71"/>
                      <a:pt x="17" y="69"/>
                    </a:cubicBezTo>
                    <a:cubicBezTo>
                      <a:pt x="17" y="60"/>
                      <a:pt x="3" y="52"/>
                      <a:pt x="1" y="43"/>
                    </a:cubicBezTo>
                    <a:cubicBezTo>
                      <a:pt x="0" y="40"/>
                      <a:pt x="1" y="37"/>
                      <a:pt x="3" y="34"/>
                    </a:cubicBezTo>
                    <a:cubicBezTo>
                      <a:pt x="4" y="32"/>
                      <a:pt x="5" y="31"/>
                      <a:pt x="6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3" y="13"/>
                      <a:pt x="2" y="11"/>
                      <a:pt x="2" y="9"/>
                    </a:cubicBezTo>
                    <a:cubicBezTo>
                      <a:pt x="2" y="5"/>
                      <a:pt x="7" y="2"/>
                      <a:pt x="13" y="2"/>
                    </a:cubicBezTo>
                    <a:cubicBezTo>
                      <a:pt x="18" y="2"/>
                      <a:pt x="22" y="4"/>
                      <a:pt x="24" y="7"/>
                    </a:cubicBezTo>
                    <a:cubicBezTo>
                      <a:pt x="25" y="5"/>
                      <a:pt x="27" y="3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8"/>
                      <a:pt x="28" y="20"/>
                      <a:pt x="27" y="23"/>
                    </a:cubicBezTo>
                    <a:cubicBezTo>
                      <a:pt x="25" y="26"/>
                      <a:pt x="24" y="29"/>
                      <a:pt x="24" y="33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40" y="39"/>
                      <a:pt x="45" y="42"/>
                      <a:pt x="46" y="47"/>
                    </a:cubicBezTo>
                    <a:cubicBezTo>
                      <a:pt x="47" y="50"/>
                      <a:pt x="47" y="52"/>
                      <a:pt x="47" y="54"/>
                    </a:cubicBezTo>
                    <a:cubicBezTo>
                      <a:pt x="46" y="56"/>
                      <a:pt x="45" y="57"/>
                      <a:pt x="43" y="59"/>
                    </a:cubicBezTo>
                    <a:cubicBezTo>
                      <a:pt x="42" y="61"/>
                      <a:pt x="41" y="62"/>
                      <a:pt x="41" y="65"/>
                    </a:cubicBezTo>
                    <a:cubicBezTo>
                      <a:pt x="41" y="67"/>
                      <a:pt x="41" y="69"/>
                      <a:pt x="44" y="72"/>
                    </a:cubicBezTo>
                    <a:cubicBezTo>
                      <a:pt x="82" y="64"/>
                      <a:pt x="112" y="64"/>
                      <a:pt x="151" y="72"/>
                    </a:cubicBezTo>
                    <a:close/>
                    <a:moveTo>
                      <a:pt x="146" y="100"/>
                    </a:moveTo>
                    <a:cubicBezTo>
                      <a:pt x="148" y="101"/>
                      <a:pt x="149" y="101"/>
                      <a:pt x="149" y="99"/>
                    </a:cubicBezTo>
                    <a:cubicBezTo>
                      <a:pt x="151" y="93"/>
                      <a:pt x="149" y="85"/>
                      <a:pt x="149" y="79"/>
                    </a:cubicBezTo>
                    <a:cubicBezTo>
                      <a:pt x="149" y="77"/>
                      <a:pt x="149" y="76"/>
                      <a:pt x="150" y="74"/>
                    </a:cubicBezTo>
                    <a:cubicBezTo>
                      <a:pt x="114" y="66"/>
                      <a:pt x="81" y="66"/>
                      <a:pt x="45" y="74"/>
                    </a:cubicBezTo>
                    <a:cubicBezTo>
                      <a:pt x="46" y="76"/>
                      <a:pt x="46" y="77"/>
                      <a:pt x="46" y="79"/>
                    </a:cubicBezTo>
                    <a:cubicBezTo>
                      <a:pt x="46" y="85"/>
                      <a:pt x="44" y="93"/>
                      <a:pt x="46" y="99"/>
                    </a:cubicBezTo>
                    <a:cubicBezTo>
                      <a:pt x="46" y="101"/>
                      <a:pt x="48" y="101"/>
                      <a:pt x="49" y="100"/>
                    </a:cubicBezTo>
                    <a:cubicBezTo>
                      <a:pt x="80" y="92"/>
                      <a:pt x="115" y="92"/>
                      <a:pt x="146" y="100"/>
                    </a:cubicBezTo>
                    <a:close/>
                    <a:moveTo>
                      <a:pt x="44" y="100"/>
                    </a:moveTo>
                    <a:cubicBezTo>
                      <a:pt x="43" y="97"/>
                      <a:pt x="43" y="93"/>
                      <a:pt x="43" y="89"/>
                    </a:cubicBezTo>
                    <a:cubicBezTo>
                      <a:pt x="43" y="84"/>
                      <a:pt x="44" y="80"/>
                      <a:pt x="44" y="77"/>
                    </a:cubicBezTo>
                    <a:cubicBezTo>
                      <a:pt x="43" y="75"/>
                      <a:pt x="42" y="74"/>
                      <a:pt x="41" y="73"/>
                    </a:cubicBezTo>
                    <a:cubicBezTo>
                      <a:pt x="38" y="69"/>
                      <a:pt x="37" y="64"/>
                      <a:pt x="40" y="60"/>
                    </a:cubicBezTo>
                    <a:cubicBezTo>
                      <a:pt x="42" y="57"/>
                      <a:pt x="45" y="55"/>
                      <a:pt x="45" y="52"/>
                    </a:cubicBezTo>
                    <a:cubicBezTo>
                      <a:pt x="45" y="49"/>
                      <a:pt x="44" y="43"/>
                      <a:pt x="37" y="41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2" y="44"/>
                      <a:pt x="22" y="50"/>
                      <a:pt x="23" y="53"/>
                    </a:cubicBezTo>
                    <a:cubicBezTo>
                      <a:pt x="25" y="57"/>
                      <a:pt x="28" y="61"/>
                      <a:pt x="28" y="67"/>
                    </a:cubicBezTo>
                    <a:cubicBezTo>
                      <a:pt x="28" y="77"/>
                      <a:pt x="28" y="77"/>
                      <a:pt x="28" y="77"/>
                    </a:cubicBezTo>
                    <a:cubicBezTo>
                      <a:pt x="29" y="77"/>
                      <a:pt x="29" y="77"/>
                      <a:pt x="29" y="77"/>
                    </a:cubicBezTo>
                    <a:cubicBezTo>
                      <a:pt x="29" y="77"/>
                      <a:pt x="33" y="75"/>
                      <a:pt x="35" y="80"/>
                    </a:cubicBezTo>
                    <a:cubicBezTo>
                      <a:pt x="36" y="82"/>
                      <a:pt x="36" y="86"/>
                      <a:pt x="37" y="89"/>
                    </a:cubicBezTo>
                    <a:cubicBezTo>
                      <a:pt x="38" y="92"/>
                      <a:pt x="40" y="95"/>
                      <a:pt x="41" y="97"/>
                    </a:cubicBezTo>
                    <a:cubicBezTo>
                      <a:pt x="42" y="98"/>
                      <a:pt x="43" y="100"/>
                      <a:pt x="44" y="100"/>
                    </a:cubicBezTo>
                    <a:close/>
                    <a:moveTo>
                      <a:pt x="21" y="41"/>
                    </a:moveTo>
                    <a:cubicBezTo>
                      <a:pt x="21" y="40"/>
                      <a:pt x="21" y="34"/>
                      <a:pt x="21" y="31"/>
                    </a:cubicBezTo>
                    <a:cubicBezTo>
                      <a:pt x="22" y="28"/>
                      <a:pt x="23" y="25"/>
                      <a:pt x="25" y="23"/>
                    </a:cubicBezTo>
                    <a:cubicBezTo>
                      <a:pt x="26" y="20"/>
                      <a:pt x="26" y="18"/>
                      <a:pt x="26" y="16"/>
                    </a:cubicBezTo>
                    <a:cubicBezTo>
                      <a:pt x="26" y="13"/>
                      <a:pt x="26" y="10"/>
                      <a:pt x="26" y="7"/>
                    </a:cubicBezTo>
                    <a:cubicBezTo>
                      <a:pt x="26" y="7"/>
                      <a:pt x="22" y="14"/>
                      <a:pt x="16" y="22"/>
                    </a:cubicBezTo>
                    <a:cubicBezTo>
                      <a:pt x="13" y="26"/>
                      <a:pt x="8" y="30"/>
                      <a:pt x="5" y="34"/>
                    </a:cubicBezTo>
                    <a:cubicBezTo>
                      <a:pt x="4" y="37"/>
                      <a:pt x="2" y="41"/>
                      <a:pt x="4" y="45"/>
                    </a:cubicBezTo>
                    <a:cubicBezTo>
                      <a:pt x="5" y="46"/>
                      <a:pt x="5" y="48"/>
                      <a:pt x="6" y="49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49"/>
                      <a:pt x="15" y="49"/>
                      <a:pt x="21" y="41"/>
                    </a:cubicBezTo>
                    <a:close/>
                    <a:moveTo>
                      <a:pt x="8" y="51"/>
                    </a:moveTo>
                    <a:cubicBezTo>
                      <a:pt x="13" y="56"/>
                      <a:pt x="19" y="62"/>
                      <a:pt x="20" y="69"/>
                    </a:cubicBezTo>
                    <a:cubicBezTo>
                      <a:pt x="20" y="71"/>
                      <a:pt x="19" y="80"/>
                      <a:pt x="20" y="80"/>
                    </a:cubicBezTo>
                    <a:cubicBezTo>
                      <a:pt x="20" y="81"/>
                      <a:pt x="21" y="81"/>
                      <a:pt x="22" y="80"/>
                    </a:cubicBezTo>
                    <a:cubicBezTo>
                      <a:pt x="22" y="80"/>
                      <a:pt x="24" y="79"/>
                      <a:pt x="26" y="78"/>
                    </a:cubicBezTo>
                    <a:cubicBezTo>
                      <a:pt x="26" y="76"/>
                      <a:pt x="26" y="72"/>
                      <a:pt x="26" y="67"/>
                    </a:cubicBezTo>
                    <a:cubicBezTo>
                      <a:pt x="26" y="64"/>
                      <a:pt x="24" y="59"/>
                      <a:pt x="22" y="56"/>
                    </a:cubicBezTo>
                    <a:cubicBezTo>
                      <a:pt x="20" y="53"/>
                      <a:pt x="20" y="49"/>
                      <a:pt x="20" y="46"/>
                    </a:cubicBezTo>
                    <a:cubicBezTo>
                      <a:pt x="20" y="46"/>
                      <a:pt x="14" y="50"/>
                      <a:pt x="8" y="51"/>
                    </a:cubicBezTo>
                    <a:close/>
                    <a:moveTo>
                      <a:pt x="8" y="27"/>
                    </a:moveTo>
                    <a:cubicBezTo>
                      <a:pt x="11" y="24"/>
                      <a:pt x="13" y="22"/>
                      <a:pt x="15" y="19"/>
                    </a:cubicBezTo>
                    <a:cubicBezTo>
                      <a:pt x="16" y="18"/>
                      <a:pt x="17" y="17"/>
                      <a:pt x="1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27"/>
                      <a:pt x="8" y="27"/>
                      <a:pt x="8" y="27"/>
                    </a:cubicBezTo>
                    <a:close/>
                    <a:moveTo>
                      <a:pt x="20" y="13"/>
                    </a:moveTo>
                    <a:cubicBezTo>
                      <a:pt x="21" y="12"/>
                      <a:pt x="22" y="10"/>
                      <a:pt x="23" y="9"/>
                    </a:cubicBezTo>
                    <a:cubicBezTo>
                      <a:pt x="22" y="6"/>
                      <a:pt x="18" y="4"/>
                      <a:pt x="13" y="4"/>
                    </a:cubicBezTo>
                    <a:cubicBezTo>
                      <a:pt x="8" y="4"/>
                      <a:pt x="4" y="6"/>
                      <a:pt x="4" y="9"/>
                    </a:cubicBezTo>
                    <a:cubicBezTo>
                      <a:pt x="4" y="11"/>
                      <a:pt x="5" y="12"/>
                      <a:pt x="7" y="13"/>
                    </a:cubicBezTo>
                    <a:cubicBezTo>
                      <a:pt x="7" y="13"/>
                      <a:pt x="8" y="13"/>
                      <a:pt x="8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20" y="13"/>
                      <a:pt x="20" y="13"/>
                      <a:pt x="20" y="13"/>
                    </a:cubicBezTo>
                    <a:close/>
                    <a:moveTo>
                      <a:pt x="151" y="100"/>
                    </a:moveTo>
                    <a:cubicBezTo>
                      <a:pt x="153" y="97"/>
                      <a:pt x="152" y="93"/>
                      <a:pt x="152" y="89"/>
                    </a:cubicBezTo>
                    <a:cubicBezTo>
                      <a:pt x="152" y="84"/>
                      <a:pt x="151" y="80"/>
                      <a:pt x="152" y="77"/>
                    </a:cubicBezTo>
                    <a:cubicBezTo>
                      <a:pt x="152" y="75"/>
                      <a:pt x="153" y="74"/>
                      <a:pt x="154" y="73"/>
                    </a:cubicBezTo>
                    <a:cubicBezTo>
                      <a:pt x="157" y="69"/>
                      <a:pt x="158" y="64"/>
                      <a:pt x="155" y="60"/>
                    </a:cubicBezTo>
                    <a:cubicBezTo>
                      <a:pt x="153" y="57"/>
                      <a:pt x="150" y="55"/>
                      <a:pt x="150" y="52"/>
                    </a:cubicBezTo>
                    <a:cubicBezTo>
                      <a:pt x="150" y="49"/>
                      <a:pt x="151" y="43"/>
                      <a:pt x="158" y="41"/>
                    </a:cubicBezTo>
                    <a:cubicBezTo>
                      <a:pt x="172" y="41"/>
                      <a:pt x="172" y="41"/>
                      <a:pt x="172" y="41"/>
                    </a:cubicBezTo>
                    <a:cubicBezTo>
                      <a:pt x="173" y="44"/>
                      <a:pt x="174" y="50"/>
                      <a:pt x="172" y="53"/>
                    </a:cubicBezTo>
                    <a:cubicBezTo>
                      <a:pt x="170" y="57"/>
                      <a:pt x="167" y="61"/>
                      <a:pt x="167" y="67"/>
                    </a:cubicBezTo>
                    <a:cubicBezTo>
                      <a:pt x="167" y="77"/>
                      <a:pt x="167" y="77"/>
                      <a:pt x="167" y="77"/>
                    </a:cubicBezTo>
                    <a:cubicBezTo>
                      <a:pt x="167" y="77"/>
                      <a:pt x="166" y="77"/>
                      <a:pt x="166" y="77"/>
                    </a:cubicBezTo>
                    <a:cubicBezTo>
                      <a:pt x="166" y="77"/>
                      <a:pt x="162" y="75"/>
                      <a:pt x="160" y="80"/>
                    </a:cubicBezTo>
                    <a:cubicBezTo>
                      <a:pt x="159" y="82"/>
                      <a:pt x="159" y="86"/>
                      <a:pt x="158" y="89"/>
                    </a:cubicBezTo>
                    <a:cubicBezTo>
                      <a:pt x="157" y="92"/>
                      <a:pt x="155" y="95"/>
                      <a:pt x="154" y="97"/>
                    </a:cubicBezTo>
                    <a:cubicBezTo>
                      <a:pt x="153" y="98"/>
                      <a:pt x="152" y="100"/>
                      <a:pt x="151" y="100"/>
                    </a:cubicBezTo>
                    <a:close/>
                    <a:moveTo>
                      <a:pt x="174" y="41"/>
                    </a:moveTo>
                    <a:cubicBezTo>
                      <a:pt x="174" y="40"/>
                      <a:pt x="174" y="34"/>
                      <a:pt x="174" y="31"/>
                    </a:cubicBezTo>
                    <a:cubicBezTo>
                      <a:pt x="174" y="28"/>
                      <a:pt x="172" y="25"/>
                      <a:pt x="171" y="23"/>
                    </a:cubicBezTo>
                    <a:cubicBezTo>
                      <a:pt x="170" y="20"/>
                      <a:pt x="169" y="18"/>
                      <a:pt x="169" y="16"/>
                    </a:cubicBezTo>
                    <a:cubicBezTo>
                      <a:pt x="169" y="13"/>
                      <a:pt x="169" y="10"/>
                      <a:pt x="169" y="7"/>
                    </a:cubicBezTo>
                    <a:cubicBezTo>
                      <a:pt x="169" y="7"/>
                      <a:pt x="173" y="14"/>
                      <a:pt x="179" y="22"/>
                    </a:cubicBezTo>
                    <a:cubicBezTo>
                      <a:pt x="183" y="26"/>
                      <a:pt x="187" y="30"/>
                      <a:pt x="190" y="34"/>
                    </a:cubicBezTo>
                    <a:cubicBezTo>
                      <a:pt x="192" y="37"/>
                      <a:pt x="193" y="41"/>
                      <a:pt x="191" y="45"/>
                    </a:cubicBezTo>
                    <a:cubicBezTo>
                      <a:pt x="191" y="46"/>
                      <a:pt x="190" y="48"/>
                      <a:pt x="189" y="49"/>
                    </a:cubicBezTo>
                    <a:cubicBezTo>
                      <a:pt x="189" y="49"/>
                      <a:pt x="189" y="49"/>
                      <a:pt x="189" y="49"/>
                    </a:cubicBezTo>
                    <a:cubicBezTo>
                      <a:pt x="189" y="49"/>
                      <a:pt x="180" y="49"/>
                      <a:pt x="174" y="41"/>
                    </a:cubicBezTo>
                    <a:close/>
                    <a:moveTo>
                      <a:pt x="187" y="51"/>
                    </a:moveTo>
                    <a:cubicBezTo>
                      <a:pt x="182" y="56"/>
                      <a:pt x="176" y="62"/>
                      <a:pt x="176" y="69"/>
                    </a:cubicBezTo>
                    <a:cubicBezTo>
                      <a:pt x="176" y="71"/>
                      <a:pt x="176" y="80"/>
                      <a:pt x="175" y="80"/>
                    </a:cubicBezTo>
                    <a:cubicBezTo>
                      <a:pt x="175" y="81"/>
                      <a:pt x="174" y="81"/>
                      <a:pt x="173" y="80"/>
                    </a:cubicBezTo>
                    <a:cubicBezTo>
                      <a:pt x="173" y="80"/>
                      <a:pt x="171" y="79"/>
                      <a:pt x="169" y="78"/>
                    </a:cubicBezTo>
                    <a:cubicBezTo>
                      <a:pt x="169" y="76"/>
                      <a:pt x="169" y="72"/>
                      <a:pt x="169" y="67"/>
                    </a:cubicBezTo>
                    <a:cubicBezTo>
                      <a:pt x="169" y="64"/>
                      <a:pt x="171" y="59"/>
                      <a:pt x="173" y="56"/>
                    </a:cubicBezTo>
                    <a:cubicBezTo>
                      <a:pt x="175" y="53"/>
                      <a:pt x="176" y="49"/>
                      <a:pt x="175" y="46"/>
                    </a:cubicBezTo>
                    <a:cubicBezTo>
                      <a:pt x="175" y="46"/>
                      <a:pt x="181" y="50"/>
                      <a:pt x="187" y="51"/>
                    </a:cubicBezTo>
                    <a:close/>
                    <a:moveTo>
                      <a:pt x="187" y="27"/>
                    </a:moveTo>
                    <a:cubicBezTo>
                      <a:pt x="184" y="24"/>
                      <a:pt x="182" y="22"/>
                      <a:pt x="180" y="19"/>
                    </a:cubicBezTo>
                    <a:cubicBezTo>
                      <a:pt x="179" y="18"/>
                      <a:pt x="178" y="17"/>
                      <a:pt x="177" y="15"/>
                    </a:cubicBezTo>
                    <a:cubicBezTo>
                      <a:pt x="187" y="15"/>
                      <a:pt x="187" y="15"/>
                      <a:pt x="187" y="15"/>
                    </a:cubicBezTo>
                    <a:cubicBezTo>
                      <a:pt x="187" y="27"/>
                      <a:pt x="187" y="27"/>
                      <a:pt x="187" y="27"/>
                    </a:cubicBezTo>
                    <a:close/>
                    <a:moveTo>
                      <a:pt x="175" y="13"/>
                    </a:moveTo>
                    <a:cubicBezTo>
                      <a:pt x="174" y="12"/>
                      <a:pt x="173" y="10"/>
                      <a:pt x="172" y="9"/>
                    </a:cubicBezTo>
                    <a:cubicBezTo>
                      <a:pt x="173" y="6"/>
                      <a:pt x="177" y="4"/>
                      <a:pt x="182" y="4"/>
                    </a:cubicBezTo>
                    <a:cubicBezTo>
                      <a:pt x="187" y="4"/>
                      <a:pt x="191" y="6"/>
                      <a:pt x="191" y="9"/>
                    </a:cubicBezTo>
                    <a:cubicBezTo>
                      <a:pt x="191" y="11"/>
                      <a:pt x="190" y="12"/>
                      <a:pt x="189" y="13"/>
                    </a:cubicBezTo>
                    <a:cubicBezTo>
                      <a:pt x="188" y="13"/>
                      <a:pt x="187" y="13"/>
                      <a:pt x="187" y="13"/>
                    </a:cubicBezTo>
                    <a:cubicBezTo>
                      <a:pt x="176" y="13"/>
                      <a:pt x="176" y="13"/>
                      <a:pt x="176" y="13"/>
                    </a:cubicBezTo>
                    <a:cubicBezTo>
                      <a:pt x="176" y="13"/>
                      <a:pt x="175" y="13"/>
                      <a:pt x="17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xmlns="" id="{FFC0C342-F547-405C-9E39-38A1E016897D}"/>
                </a:ext>
              </a:extLst>
            </p:cNvPr>
            <p:cNvGrpSpPr/>
            <p:nvPr/>
          </p:nvGrpSpPr>
          <p:grpSpPr>
            <a:xfrm>
              <a:off x="11006655" y="962389"/>
              <a:ext cx="609740" cy="231412"/>
              <a:chOff x="4824413" y="2946400"/>
              <a:chExt cx="2543175" cy="965200"/>
            </a:xfrm>
            <a:grpFill/>
          </p:grpSpPr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xmlns="" id="{D5AAE57D-CF2D-43FE-82AC-07B3CA81976F}"/>
                  </a:ext>
                </a:extLst>
              </p:cNvPr>
              <p:cNvGrpSpPr/>
              <p:nvPr/>
            </p:nvGrpSpPr>
            <p:grpSpPr>
              <a:xfrm>
                <a:off x="4830763" y="2946400"/>
                <a:ext cx="2528888" cy="765175"/>
                <a:chOff x="7443434" y="4399227"/>
                <a:chExt cx="2528888" cy="765175"/>
              </a:xfrm>
              <a:grpFill/>
            </p:grpSpPr>
            <p:sp>
              <p:nvSpPr>
                <p:cNvPr id="46" name="Freeform 165">
                  <a:extLst>
                    <a:ext uri="{FF2B5EF4-FFF2-40B4-BE49-F238E27FC236}">
                      <a16:creationId xmlns:a16="http://schemas.microsoft.com/office/drawing/2014/main" xmlns="" id="{4B51666B-A781-4698-BCF3-0D606DF9CC9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43434" y="4516702"/>
                  <a:ext cx="573088" cy="647700"/>
                </a:xfrm>
                <a:custGeom>
                  <a:avLst/>
                  <a:gdLst>
                    <a:gd name="T0" fmla="*/ 139 w 152"/>
                    <a:gd name="T1" fmla="*/ 70 h 172"/>
                    <a:gd name="T2" fmla="*/ 120 w 152"/>
                    <a:gd name="T3" fmla="*/ 78 h 172"/>
                    <a:gd name="T4" fmla="*/ 130 w 152"/>
                    <a:gd name="T5" fmla="*/ 91 h 172"/>
                    <a:gd name="T6" fmla="*/ 124 w 152"/>
                    <a:gd name="T7" fmla="*/ 118 h 172"/>
                    <a:gd name="T8" fmla="*/ 136 w 152"/>
                    <a:gd name="T9" fmla="*/ 123 h 172"/>
                    <a:gd name="T10" fmla="*/ 140 w 152"/>
                    <a:gd name="T11" fmla="*/ 137 h 172"/>
                    <a:gd name="T12" fmla="*/ 139 w 152"/>
                    <a:gd name="T13" fmla="*/ 155 h 172"/>
                    <a:gd name="T14" fmla="*/ 119 w 152"/>
                    <a:gd name="T15" fmla="*/ 149 h 172"/>
                    <a:gd name="T16" fmla="*/ 94 w 152"/>
                    <a:gd name="T17" fmla="*/ 136 h 172"/>
                    <a:gd name="T18" fmla="*/ 73 w 152"/>
                    <a:gd name="T19" fmla="*/ 134 h 172"/>
                    <a:gd name="T20" fmla="*/ 69 w 152"/>
                    <a:gd name="T21" fmla="*/ 118 h 172"/>
                    <a:gd name="T22" fmla="*/ 93 w 152"/>
                    <a:gd name="T23" fmla="*/ 110 h 172"/>
                    <a:gd name="T24" fmla="*/ 105 w 152"/>
                    <a:gd name="T25" fmla="*/ 106 h 172"/>
                    <a:gd name="T26" fmla="*/ 110 w 152"/>
                    <a:gd name="T27" fmla="*/ 100 h 172"/>
                    <a:gd name="T28" fmla="*/ 98 w 152"/>
                    <a:gd name="T29" fmla="*/ 100 h 172"/>
                    <a:gd name="T30" fmla="*/ 86 w 152"/>
                    <a:gd name="T31" fmla="*/ 108 h 172"/>
                    <a:gd name="T32" fmla="*/ 81 w 152"/>
                    <a:gd name="T33" fmla="*/ 89 h 172"/>
                    <a:gd name="T34" fmla="*/ 100 w 152"/>
                    <a:gd name="T35" fmla="*/ 72 h 172"/>
                    <a:gd name="T36" fmla="*/ 123 w 152"/>
                    <a:gd name="T37" fmla="*/ 60 h 172"/>
                    <a:gd name="T38" fmla="*/ 110 w 152"/>
                    <a:gd name="T39" fmla="*/ 55 h 172"/>
                    <a:gd name="T40" fmla="*/ 90 w 152"/>
                    <a:gd name="T41" fmla="*/ 70 h 172"/>
                    <a:gd name="T42" fmla="*/ 79 w 152"/>
                    <a:gd name="T43" fmla="*/ 80 h 172"/>
                    <a:gd name="T44" fmla="*/ 67 w 152"/>
                    <a:gd name="T45" fmla="*/ 71 h 172"/>
                    <a:gd name="T46" fmla="*/ 73 w 152"/>
                    <a:gd name="T47" fmla="*/ 58 h 172"/>
                    <a:gd name="T48" fmla="*/ 87 w 152"/>
                    <a:gd name="T49" fmla="*/ 38 h 172"/>
                    <a:gd name="T50" fmla="*/ 91 w 152"/>
                    <a:gd name="T51" fmla="*/ 27 h 172"/>
                    <a:gd name="T52" fmla="*/ 80 w 152"/>
                    <a:gd name="T53" fmla="*/ 31 h 172"/>
                    <a:gd name="T54" fmla="*/ 59 w 152"/>
                    <a:gd name="T55" fmla="*/ 37 h 172"/>
                    <a:gd name="T56" fmla="*/ 53 w 152"/>
                    <a:gd name="T57" fmla="*/ 59 h 172"/>
                    <a:gd name="T58" fmla="*/ 49 w 152"/>
                    <a:gd name="T59" fmla="*/ 76 h 172"/>
                    <a:gd name="T60" fmla="*/ 43 w 152"/>
                    <a:gd name="T61" fmla="*/ 92 h 172"/>
                    <a:gd name="T62" fmla="*/ 40 w 152"/>
                    <a:gd name="T63" fmla="*/ 102 h 172"/>
                    <a:gd name="T64" fmla="*/ 36 w 152"/>
                    <a:gd name="T65" fmla="*/ 117 h 172"/>
                    <a:gd name="T66" fmla="*/ 32 w 152"/>
                    <a:gd name="T67" fmla="*/ 128 h 172"/>
                    <a:gd name="T68" fmla="*/ 21 w 152"/>
                    <a:gd name="T69" fmla="*/ 154 h 172"/>
                    <a:gd name="T70" fmla="*/ 12 w 152"/>
                    <a:gd name="T71" fmla="*/ 167 h 172"/>
                    <a:gd name="T72" fmla="*/ 0 w 152"/>
                    <a:gd name="T73" fmla="*/ 164 h 172"/>
                    <a:gd name="T74" fmla="*/ 11 w 152"/>
                    <a:gd name="T75" fmla="*/ 138 h 172"/>
                    <a:gd name="T76" fmla="*/ 18 w 152"/>
                    <a:gd name="T77" fmla="*/ 119 h 172"/>
                    <a:gd name="T78" fmla="*/ 24 w 152"/>
                    <a:gd name="T79" fmla="*/ 101 h 172"/>
                    <a:gd name="T80" fmla="*/ 27 w 152"/>
                    <a:gd name="T81" fmla="*/ 91 h 172"/>
                    <a:gd name="T82" fmla="*/ 31 w 152"/>
                    <a:gd name="T83" fmla="*/ 75 h 172"/>
                    <a:gd name="T84" fmla="*/ 37 w 152"/>
                    <a:gd name="T85" fmla="*/ 47 h 172"/>
                    <a:gd name="T86" fmla="*/ 42 w 152"/>
                    <a:gd name="T87" fmla="*/ 29 h 172"/>
                    <a:gd name="T88" fmla="*/ 61 w 152"/>
                    <a:gd name="T89" fmla="*/ 19 h 172"/>
                    <a:gd name="T90" fmla="*/ 79 w 152"/>
                    <a:gd name="T91" fmla="*/ 9 h 172"/>
                    <a:gd name="T92" fmla="*/ 93 w 152"/>
                    <a:gd name="T93" fmla="*/ 7 h 172"/>
                    <a:gd name="T94" fmla="*/ 104 w 152"/>
                    <a:gd name="T95" fmla="*/ 2 h 172"/>
                    <a:gd name="T96" fmla="*/ 119 w 152"/>
                    <a:gd name="T97" fmla="*/ 3 h 172"/>
                    <a:gd name="T98" fmla="*/ 132 w 152"/>
                    <a:gd name="T99" fmla="*/ 2 h 172"/>
                    <a:gd name="T100" fmla="*/ 129 w 152"/>
                    <a:gd name="T101" fmla="*/ 14 h 172"/>
                    <a:gd name="T102" fmla="*/ 112 w 152"/>
                    <a:gd name="T103" fmla="*/ 34 h 172"/>
                    <a:gd name="T104" fmla="*/ 123 w 152"/>
                    <a:gd name="T105" fmla="*/ 33 h 172"/>
                    <a:gd name="T106" fmla="*/ 150 w 152"/>
                    <a:gd name="T107" fmla="*/ 42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152" h="172">
                      <a:moveTo>
                        <a:pt x="151" y="50"/>
                      </a:moveTo>
                      <a:cubicBezTo>
                        <a:pt x="151" y="53"/>
                        <a:pt x="150" y="56"/>
                        <a:pt x="149" y="60"/>
                      </a:cubicBezTo>
                      <a:cubicBezTo>
                        <a:pt x="149" y="60"/>
                        <a:pt x="149" y="61"/>
                        <a:pt x="149" y="61"/>
                      </a:cubicBezTo>
                      <a:cubicBezTo>
                        <a:pt x="148" y="62"/>
                        <a:pt x="148" y="62"/>
                        <a:pt x="148" y="63"/>
                      </a:cubicBezTo>
                      <a:cubicBezTo>
                        <a:pt x="147" y="64"/>
                        <a:pt x="147" y="65"/>
                        <a:pt x="146" y="66"/>
                      </a:cubicBezTo>
                      <a:cubicBezTo>
                        <a:pt x="145" y="67"/>
                        <a:pt x="141" y="70"/>
                        <a:pt x="139" y="70"/>
                      </a:cubicBezTo>
                      <a:cubicBezTo>
                        <a:pt x="139" y="70"/>
                        <a:pt x="138" y="71"/>
                        <a:pt x="138" y="71"/>
                      </a:cubicBezTo>
                      <a:cubicBezTo>
                        <a:pt x="136" y="71"/>
                        <a:pt x="134" y="71"/>
                        <a:pt x="132" y="72"/>
                      </a:cubicBezTo>
                      <a:cubicBezTo>
                        <a:pt x="130" y="72"/>
                        <a:pt x="129" y="72"/>
                        <a:pt x="128" y="72"/>
                      </a:cubicBezTo>
                      <a:cubicBezTo>
                        <a:pt x="127" y="73"/>
                        <a:pt x="125" y="73"/>
                        <a:pt x="124" y="74"/>
                      </a:cubicBezTo>
                      <a:cubicBezTo>
                        <a:pt x="123" y="75"/>
                        <a:pt x="122" y="76"/>
                        <a:pt x="121" y="77"/>
                      </a:cubicBezTo>
                      <a:cubicBezTo>
                        <a:pt x="120" y="77"/>
                        <a:pt x="120" y="77"/>
                        <a:pt x="120" y="78"/>
                      </a:cubicBezTo>
                      <a:cubicBezTo>
                        <a:pt x="119" y="79"/>
                        <a:pt x="116" y="80"/>
                        <a:pt x="117" y="83"/>
                      </a:cubicBezTo>
                      <a:cubicBezTo>
                        <a:pt x="118" y="83"/>
                        <a:pt x="118" y="83"/>
                        <a:pt x="118" y="84"/>
                      </a:cubicBezTo>
                      <a:cubicBezTo>
                        <a:pt x="119" y="84"/>
                        <a:pt x="120" y="85"/>
                        <a:pt x="121" y="85"/>
                      </a:cubicBezTo>
                      <a:cubicBezTo>
                        <a:pt x="121" y="85"/>
                        <a:pt x="121" y="85"/>
                        <a:pt x="122" y="86"/>
                      </a:cubicBezTo>
                      <a:cubicBezTo>
                        <a:pt x="123" y="86"/>
                        <a:pt x="125" y="87"/>
                        <a:pt x="128" y="89"/>
                      </a:cubicBezTo>
                      <a:cubicBezTo>
                        <a:pt x="129" y="90"/>
                        <a:pt x="129" y="91"/>
                        <a:pt x="130" y="91"/>
                      </a:cubicBezTo>
                      <a:cubicBezTo>
                        <a:pt x="130" y="92"/>
                        <a:pt x="130" y="93"/>
                        <a:pt x="131" y="95"/>
                      </a:cubicBezTo>
                      <a:cubicBezTo>
                        <a:pt x="131" y="98"/>
                        <a:pt x="131" y="102"/>
                        <a:pt x="131" y="106"/>
                      </a:cubicBezTo>
                      <a:cubicBezTo>
                        <a:pt x="130" y="106"/>
                        <a:pt x="130" y="106"/>
                        <a:pt x="130" y="107"/>
                      </a:cubicBezTo>
                      <a:cubicBezTo>
                        <a:pt x="130" y="107"/>
                        <a:pt x="130" y="108"/>
                        <a:pt x="130" y="109"/>
                      </a:cubicBezTo>
                      <a:cubicBezTo>
                        <a:pt x="129" y="110"/>
                        <a:pt x="128" y="111"/>
                        <a:pt x="127" y="113"/>
                      </a:cubicBezTo>
                      <a:cubicBezTo>
                        <a:pt x="126" y="114"/>
                        <a:pt x="125" y="116"/>
                        <a:pt x="124" y="118"/>
                      </a:cubicBezTo>
                      <a:cubicBezTo>
                        <a:pt x="124" y="118"/>
                        <a:pt x="123" y="118"/>
                        <a:pt x="123" y="119"/>
                      </a:cubicBezTo>
                      <a:cubicBezTo>
                        <a:pt x="124" y="120"/>
                        <a:pt x="126" y="119"/>
                        <a:pt x="128" y="120"/>
                      </a:cubicBezTo>
                      <a:cubicBezTo>
                        <a:pt x="128" y="120"/>
                        <a:pt x="129" y="120"/>
                        <a:pt x="130" y="120"/>
                      </a:cubicBezTo>
                      <a:cubicBezTo>
                        <a:pt x="131" y="121"/>
                        <a:pt x="132" y="121"/>
                        <a:pt x="132" y="121"/>
                      </a:cubicBezTo>
                      <a:cubicBezTo>
                        <a:pt x="134" y="122"/>
                        <a:pt x="133" y="122"/>
                        <a:pt x="134" y="122"/>
                      </a:cubicBezTo>
                      <a:cubicBezTo>
                        <a:pt x="135" y="123"/>
                        <a:pt x="135" y="123"/>
                        <a:pt x="136" y="123"/>
                      </a:cubicBezTo>
                      <a:cubicBezTo>
                        <a:pt x="136" y="124"/>
                        <a:pt x="137" y="124"/>
                        <a:pt x="138" y="124"/>
                      </a:cubicBezTo>
                      <a:cubicBezTo>
                        <a:pt x="138" y="125"/>
                        <a:pt x="139" y="126"/>
                        <a:pt x="139" y="127"/>
                      </a:cubicBezTo>
                      <a:cubicBezTo>
                        <a:pt x="139" y="127"/>
                        <a:pt x="140" y="128"/>
                        <a:pt x="140" y="129"/>
                      </a:cubicBezTo>
                      <a:cubicBezTo>
                        <a:pt x="140" y="130"/>
                        <a:pt x="140" y="130"/>
                        <a:pt x="141" y="131"/>
                      </a:cubicBezTo>
                      <a:cubicBezTo>
                        <a:pt x="140" y="132"/>
                        <a:pt x="140" y="133"/>
                        <a:pt x="140" y="134"/>
                      </a:cubicBezTo>
                      <a:cubicBezTo>
                        <a:pt x="140" y="135"/>
                        <a:pt x="140" y="136"/>
                        <a:pt x="140" y="137"/>
                      </a:cubicBezTo>
                      <a:cubicBezTo>
                        <a:pt x="140" y="138"/>
                        <a:pt x="140" y="139"/>
                        <a:pt x="141" y="139"/>
                      </a:cubicBezTo>
                      <a:cubicBezTo>
                        <a:pt x="141" y="140"/>
                        <a:pt x="141" y="141"/>
                        <a:pt x="141" y="142"/>
                      </a:cubicBezTo>
                      <a:cubicBezTo>
                        <a:pt x="141" y="143"/>
                        <a:pt x="141" y="144"/>
                        <a:pt x="142" y="146"/>
                      </a:cubicBezTo>
                      <a:cubicBezTo>
                        <a:pt x="142" y="146"/>
                        <a:pt x="142" y="149"/>
                        <a:pt x="141" y="150"/>
                      </a:cubicBezTo>
                      <a:cubicBezTo>
                        <a:pt x="141" y="151"/>
                        <a:pt x="141" y="152"/>
                        <a:pt x="140" y="153"/>
                      </a:cubicBezTo>
                      <a:cubicBezTo>
                        <a:pt x="140" y="154"/>
                        <a:pt x="139" y="154"/>
                        <a:pt x="139" y="155"/>
                      </a:cubicBezTo>
                      <a:cubicBezTo>
                        <a:pt x="139" y="155"/>
                        <a:pt x="139" y="156"/>
                        <a:pt x="139" y="156"/>
                      </a:cubicBezTo>
                      <a:cubicBezTo>
                        <a:pt x="138" y="157"/>
                        <a:pt x="138" y="158"/>
                        <a:pt x="138" y="159"/>
                      </a:cubicBezTo>
                      <a:cubicBezTo>
                        <a:pt x="137" y="159"/>
                        <a:pt x="135" y="160"/>
                        <a:pt x="135" y="160"/>
                      </a:cubicBezTo>
                      <a:cubicBezTo>
                        <a:pt x="134" y="160"/>
                        <a:pt x="133" y="159"/>
                        <a:pt x="132" y="159"/>
                      </a:cubicBezTo>
                      <a:cubicBezTo>
                        <a:pt x="129" y="158"/>
                        <a:pt x="128" y="156"/>
                        <a:pt x="127" y="155"/>
                      </a:cubicBezTo>
                      <a:cubicBezTo>
                        <a:pt x="124" y="153"/>
                        <a:pt x="121" y="150"/>
                        <a:pt x="119" y="149"/>
                      </a:cubicBezTo>
                      <a:cubicBezTo>
                        <a:pt x="119" y="149"/>
                        <a:pt x="118" y="149"/>
                        <a:pt x="118" y="148"/>
                      </a:cubicBezTo>
                      <a:cubicBezTo>
                        <a:pt x="117" y="148"/>
                        <a:pt x="115" y="148"/>
                        <a:pt x="114" y="147"/>
                      </a:cubicBezTo>
                      <a:cubicBezTo>
                        <a:pt x="111" y="146"/>
                        <a:pt x="111" y="145"/>
                        <a:pt x="109" y="144"/>
                      </a:cubicBezTo>
                      <a:cubicBezTo>
                        <a:pt x="106" y="142"/>
                        <a:pt x="106" y="141"/>
                        <a:pt x="103" y="139"/>
                      </a:cubicBezTo>
                      <a:cubicBezTo>
                        <a:pt x="103" y="139"/>
                        <a:pt x="102" y="138"/>
                        <a:pt x="101" y="138"/>
                      </a:cubicBezTo>
                      <a:cubicBezTo>
                        <a:pt x="100" y="137"/>
                        <a:pt x="95" y="136"/>
                        <a:pt x="94" y="136"/>
                      </a:cubicBezTo>
                      <a:cubicBezTo>
                        <a:pt x="93" y="137"/>
                        <a:pt x="89" y="136"/>
                        <a:pt x="88" y="137"/>
                      </a:cubicBezTo>
                      <a:cubicBezTo>
                        <a:pt x="86" y="137"/>
                        <a:pt x="85" y="138"/>
                        <a:pt x="84" y="138"/>
                      </a:cubicBezTo>
                      <a:cubicBezTo>
                        <a:pt x="83" y="138"/>
                        <a:pt x="82" y="139"/>
                        <a:pt x="82" y="139"/>
                      </a:cubicBezTo>
                      <a:cubicBezTo>
                        <a:pt x="80" y="140"/>
                        <a:pt x="81" y="140"/>
                        <a:pt x="79" y="140"/>
                      </a:cubicBezTo>
                      <a:cubicBezTo>
                        <a:pt x="78" y="140"/>
                        <a:pt x="77" y="139"/>
                        <a:pt x="77" y="139"/>
                      </a:cubicBezTo>
                      <a:cubicBezTo>
                        <a:pt x="73" y="137"/>
                        <a:pt x="74" y="135"/>
                        <a:pt x="73" y="134"/>
                      </a:cubicBezTo>
                      <a:cubicBezTo>
                        <a:pt x="73" y="130"/>
                        <a:pt x="76" y="129"/>
                        <a:pt x="78" y="127"/>
                      </a:cubicBezTo>
                      <a:cubicBezTo>
                        <a:pt x="77" y="126"/>
                        <a:pt x="76" y="126"/>
                        <a:pt x="76" y="125"/>
                      </a:cubicBezTo>
                      <a:cubicBezTo>
                        <a:pt x="75" y="125"/>
                        <a:pt x="75" y="125"/>
                        <a:pt x="74" y="125"/>
                      </a:cubicBezTo>
                      <a:cubicBezTo>
                        <a:pt x="74" y="124"/>
                        <a:pt x="69" y="123"/>
                        <a:pt x="69" y="123"/>
                      </a:cubicBezTo>
                      <a:cubicBezTo>
                        <a:pt x="69" y="122"/>
                        <a:pt x="69" y="121"/>
                        <a:pt x="69" y="121"/>
                      </a:cubicBezTo>
                      <a:cubicBezTo>
                        <a:pt x="69" y="120"/>
                        <a:pt x="69" y="119"/>
                        <a:pt x="69" y="118"/>
                      </a:cubicBezTo>
                      <a:cubicBezTo>
                        <a:pt x="71" y="115"/>
                        <a:pt x="75" y="114"/>
                        <a:pt x="77" y="112"/>
                      </a:cubicBezTo>
                      <a:cubicBezTo>
                        <a:pt x="78" y="111"/>
                        <a:pt x="83" y="110"/>
                        <a:pt x="83" y="110"/>
                      </a:cubicBezTo>
                      <a:cubicBezTo>
                        <a:pt x="85" y="110"/>
                        <a:pt x="85" y="110"/>
                        <a:pt x="86" y="110"/>
                      </a:cubicBezTo>
                      <a:cubicBezTo>
                        <a:pt x="86" y="110"/>
                        <a:pt x="87" y="110"/>
                        <a:pt x="88" y="110"/>
                      </a:cubicBezTo>
                      <a:cubicBezTo>
                        <a:pt x="89" y="110"/>
                        <a:pt x="91" y="110"/>
                        <a:pt x="92" y="110"/>
                      </a:cubicBezTo>
                      <a:cubicBezTo>
                        <a:pt x="92" y="110"/>
                        <a:pt x="92" y="110"/>
                        <a:pt x="93" y="110"/>
                      </a:cubicBezTo>
                      <a:cubicBezTo>
                        <a:pt x="93" y="110"/>
                        <a:pt x="94" y="110"/>
                        <a:pt x="95" y="110"/>
                      </a:cubicBezTo>
                      <a:cubicBezTo>
                        <a:pt x="95" y="110"/>
                        <a:pt x="96" y="110"/>
                        <a:pt x="96" y="110"/>
                      </a:cubicBezTo>
                      <a:cubicBezTo>
                        <a:pt x="96" y="110"/>
                        <a:pt x="97" y="109"/>
                        <a:pt x="98" y="109"/>
                      </a:cubicBezTo>
                      <a:cubicBezTo>
                        <a:pt x="99" y="108"/>
                        <a:pt x="100" y="107"/>
                        <a:pt x="101" y="107"/>
                      </a:cubicBezTo>
                      <a:cubicBezTo>
                        <a:pt x="102" y="106"/>
                        <a:pt x="102" y="106"/>
                        <a:pt x="103" y="106"/>
                      </a:cubicBezTo>
                      <a:cubicBezTo>
                        <a:pt x="104" y="106"/>
                        <a:pt x="105" y="106"/>
                        <a:pt x="105" y="106"/>
                      </a:cubicBezTo>
                      <a:cubicBezTo>
                        <a:pt x="105" y="106"/>
                        <a:pt x="105" y="106"/>
                        <a:pt x="106" y="106"/>
                      </a:cubicBezTo>
                      <a:cubicBezTo>
                        <a:pt x="106" y="106"/>
                        <a:pt x="107" y="106"/>
                        <a:pt x="107" y="106"/>
                      </a:cubicBezTo>
                      <a:cubicBezTo>
                        <a:pt x="108" y="105"/>
                        <a:pt x="109" y="105"/>
                        <a:pt x="109" y="104"/>
                      </a:cubicBezTo>
                      <a:cubicBezTo>
                        <a:pt x="109" y="104"/>
                        <a:pt x="110" y="103"/>
                        <a:pt x="110" y="102"/>
                      </a:cubicBezTo>
                      <a:cubicBezTo>
                        <a:pt x="110" y="102"/>
                        <a:pt x="110" y="101"/>
                        <a:pt x="110" y="100"/>
                      </a:cubicBezTo>
                      <a:cubicBezTo>
                        <a:pt x="110" y="100"/>
                        <a:pt x="110" y="100"/>
                        <a:pt x="110" y="100"/>
                      </a:cubicBezTo>
                      <a:cubicBezTo>
                        <a:pt x="110" y="99"/>
                        <a:pt x="109" y="99"/>
                        <a:pt x="109" y="98"/>
                      </a:cubicBezTo>
                      <a:cubicBezTo>
                        <a:pt x="108" y="98"/>
                        <a:pt x="107" y="97"/>
                        <a:pt x="107" y="97"/>
                      </a:cubicBezTo>
                      <a:cubicBezTo>
                        <a:pt x="106" y="97"/>
                        <a:pt x="106" y="97"/>
                        <a:pt x="105" y="97"/>
                      </a:cubicBezTo>
                      <a:cubicBezTo>
                        <a:pt x="105" y="97"/>
                        <a:pt x="103" y="97"/>
                        <a:pt x="103" y="97"/>
                      </a:cubicBezTo>
                      <a:cubicBezTo>
                        <a:pt x="102" y="98"/>
                        <a:pt x="102" y="99"/>
                        <a:pt x="101" y="99"/>
                      </a:cubicBezTo>
                      <a:cubicBezTo>
                        <a:pt x="99" y="99"/>
                        <a:pt x="99" y="100"/>
                        <a:pt x="98" y="100"/>
                      </a:cubicBezTo>
                      <a:cubicBezTo>
                        <a:pt x="97" y="100"/>
                        <a:pt x="96" y="100"/>
                        <a:pt x="96" y="100"/>
                      </a:cubicBezTo>
                      <a:cubicBezTo>
                        <a:pt x="95" y="101"/>
                        <a:pt x="94" y="101"/>
                        <a:pt x="94" y="102"/>
                      </a:cubicBezTo>
                      <a:cubicBezTo>
                        <a:pt x="94" y="102"/>
                        <a:pt x="94" y="102"/>
                        <a:pt x="94" y="102"/>
                      </a:cubicBezTo>
                      <a:cubicBezTo>
                        <a:pt x="93" y="103"/>
                        <a:pt x="92" y="104"/>
                        <a:pt x="92" y="105"/>
                      </a:cubicBezTo>
                      <a:cubicBezTo>
                        <a:pt x="91" y="106"/>
                        <a:pt x="90" y="106"/>
                        <a:pt x="89" y="107"/>
                      </a:cubicBezTo>
                      <a:cubicBezTo>
                        <a:pt x="88" y="107"/>
                        <a:pt x="87" y="107"/>
                        <a:pt x="86" y="108"/>
                      </a:cubicBezTo>
                      <a:cubicBezTo>
                        <a:pt x="84" y="108"/>
                        <a:pt x="82" y="108"/>
                        <a:pt x="80" y="108"/>
                      </a:cubicBezTo>
                      <a:cubicBezTo>
                        <a:pt x="79" y="107"/>
                        <a:pt x="79" y="107"/>
                        <a:pt x="78" y="107"/>
                      </a:cubicBezTo>
                      <a:cubicBezTo>
                        <a:pt x="77" y="106"/>
                        <a:pt x="76" y="105"/>
                        <a:pt x="76" y="103"/>
                      </a:cubicBezTo>
                      <a:cubicBezTo>
                        <a:pt x="75" y="102"/>
                        <a:pt x="75" y="101"/>
                        <a:pt x="75" y="100"/>
                      </a:cubicBezTo>
                      <a:cubicBezTo>
                        <a:pt x="75" y="100"/>
                        <a:pt x="76" y="96"/>
                        <a:pt x="76" y="95"/>
                      </a:cubicBezTo>
                      <a:cubicBezTo>
                        <a:pt x="78" y="92"/>
                        <a:pt x="79" y="91"/>
                        <a:pt x="81" y="89"/>
                      </a:cubicBezTo>
                      <a:cubicBezTo>
                        <a:pt x="84" y="85"/>
                        <a:pt x="87" y="80"/>
                        <a:pt x="90" y="77"/>
                      </a:cubicBezTo>
                      <a:cubicBezTo>
                        <a:pt x="90" y="77"/>
                        <a:pt x="91" y="77"/>
                        <a:pt x="91" y="77"/>
                      </a:cubicBezTo>
                      <a:cubicBezTo>
                        <a:pt x="92" y="76"/>
                        <a:pt x="92" y="76"/>
                        <a:pt x="93" y="75"/>
                      </a:cubicBezTo>
                      <a:cubicBezTo>
                        <a:pt x="94" y="75"/>
                        <a:pt x="95" y="75"/>
                        <a:pt x="96" y="74"/>
                      </a:cubicBezTo>
                      <a:cubicBezTo>
                        <a:pt x="97" y="73"/>
                        <a:pt x="99" y="73"/>
                        <a:pt x="100" y="72"/>
                      </a:cubicBezTo>
                      <a:cubicBezTo>
                        <a:pt x="100" y="72"/>
                        <a:pt x="100" y="72"/>
                        <a:pt x="100" y="72"/>
                      </a:cubicBezTo>
                      <a:cubicBezTo>
                        <a:pt x="103" y="69"/>
                        <a:pt x="105" y="66"/>
                        <a:pt x="108" y="62"/>
                      </a:cubicBezTo>
                      <a:cubicBezTo>
                        <a:pt x="108" y="62"/>
                        <a:pt x="109" y="62"/>
                        <a:pt x="109" y="62"/>
                      </a:cubicBezTo>
                      <a:cubicBezTo>
                        <a:pt x="110" y="61"/>
                        <a:pt x="111" y="61"/>
                        <a:pt x="112" y="61"/>
                      </a:cubicBezTo>
                      <a:cubicBezTo>
                        <a:pt x="112" y="61"/>
                        <a:pt x="114" y="61"/>
                        <a:pt x="116" y="61"/>
                      </a:cubicBezTo>
                      <a:cubicBezTo>
                        <a:pt x="117" y="61"/>
                        <a:pt x="118" y="61"/>
                        <a:pt x="120" y="61"/>
                      </a:cubicBezTo>
                      <a:cubicBezTo>
                        <a:pt x="120" y="61"/>
                        <a:pt x="122" y="61"/>
                        <a:pt x="123" y="60"/>
                      </a:cubicBezTo>
                      <a:cubicBezTo>
                        <a:pt x="123" y="60"/>
                        <a:pt x="124" y="59"/>
                        <a:pt x="124" y="59"/>
                      </a:cubicBezTo>
                      <a:cubicBezTo>
                        <a:pt x="124" y="58"/>
                        <a:pt x="123" y="57"/>
                        <a:pt x="124" y="57"/>
                      </a:cubicBezTo>
                      <a:cubicBezTo>
                        <a:pt x="123" y="56"/>
                        <a:pt x="123" y="55"/>
                        <a:pt x="123" y="55"/>
                      </a:cubicBezTo>
                      <a:cubicBezTo>
                        <a:pt x="122" y="55"/>
                        <a:pt x="120" y="55"/>
                        <a:pt x="119" y="55"/>
                      </a:cubicBezTo>
                      <a:cubicBezTo>
                        <a:pt x="119" y="54"/>
                        <a:pt x="119" y="54"/>
                        <a:pt x="119" y="54"/>
                      </a:cubicBezTo>
                      <a:cubicBezTo>
                        <a:pt x="116" y="54"/>
                        <a:pt x="110" y="54"/>
                        <a:pt x="110" y="55"/>
                      </a:cubicBezTo>
                      <a:cubicBezTo>
                        <a:pt x="107" y="55"/>
                        <a:pt x="102" y="57"/>
                        <a:pt x="101" y="58"/>
                      </a:cubicBezTo>
                      <a:cubicBezTo>
                        <a:pt x="99" y="58"/>
                        <a:pt x="97" y="62"/>
                        <a:pt x="96" y="62"/>
                      </a:cubicBezTo>
                      <a:cubicBezTo>
                        <a:pt x="95" y="63"/>
                        <a:pt x="94" y="64"/>
                        <a:pt x="93" y="65"/>
                      </a:cubicBezTo>
                      <a:cubicBezTo>
                        <a:pt x="93" y="66"/>
                        <a:pt x="92" y="66"/>
                        <a:pt x="92" y="67"/>
                      </a:cubicBezTo>
                      <a:cubicBezTo>
                        <a:pt x="92" y="67"/>
                        <a:pt x="92" y="67"/>
                        <a:pt x="92" y="67"/>
                      </a:cubicBezTo>
                      <a:cubicBezTo>
                        <a:pt x="91" y="68"/>
                        <a:pt x="90" y="69"/>
                        <a:pt x="90" y="70"/>
                      </a:cubicBezTo>
                      <a:cubicBezTo>
                        <a:pt x="90" y="70"/>
                        <a:pt x="89" y="70"/>
                        <a:pt x="89" y="70"/>
                      </a:cubicBezTo>
                      <a:cubicBezTo>
                        <a:pt x="89" y="70"/>
                        <a:pt x="89" y="70"/>
                        <a:pt x="89" y="71"/>
                      </a:cubicBezTo>
                      <a:cubicBezTo>
                        <a:pt x="89" y="71"/>
                        <a:pt x="89" y="71"/>
                        <a:pt x="89" y="71"/>
                      </a:cubicBezTo>
                      <a:cubicBezTo>
                        <a:pt x="88" y="71"/>
                        <a:pt x="88" y="71"/>
                        <a:pt x="88" y="72"/>
                      </a:cubicBezTo>
                      <a:cubicBezTo>
                        <a:pt x="86" y="74"/>
                        <a:pt x="84" y="76"/>
                        <a:pt x="82" y="78"/>
                      </a:cubicBezTo>
                      <a:cubicBezTo>
                        <a:pt x="81" y="79"/>
                        <a:pt x="80" y="79"/>
                        <a:pt x="79" y="80"/>
                      </a:cubicBezTo>
                      <a:cubicBezTo>
                        <a:pt x="78" y="80"/>
                        <a:pt x="78" y="80"/>
                        <a:pt x="77" y="81"/>
                      </a:cubicBezTo>
                      <a:cubicBezTo>
                        <a:pt x="74" y="81"/>
                        <a:pt x="72" y="79"/>
                        <a:pt x="71" y="79"/>
                      </a:cubicBezTo>
                      <a:cubicBezTo>
                        <a:pt x="71" y="78"/>
                        <a:pt x="70" y="78"/>
                        <a:pt x="70" y="78"/>
                      </a:cubicBezTo>
                      <a:cubicBezTo>
                        <a:pt x="70" y="77"/>
                        <a:pt x="69" y="77"/>
                        <a:pt x="69" y="76"/>
                      </a:cubicBezTo>
                      <a:cubicBezTo>
                        <a:pt x="69" y="76"/>
                        <a:pt x="69" y="75"/>
                        <a:pt x="68" y="75"/>
                      </a:cubicBezTo>
                      <a:cubicBezTo>
                        <a:pt x="68" y="74"/>
                        <a:pt x="67" y="72"/>
                        <a:pt x="67" y="71"/>
                      </a:cubicBezTo>
                      <a:cubicBezTo>
                        <a:pt x="67" y="70"/>
                        <a:pt x="67" y="66"/>
                        <a:pt x="68" y="65"/>
                      </a:cubicBezTo>
                      <a:cubicBezTo>
                        <a:pt x="68" y="64"/>
                        <a:pt x="69" y="63"/>
                        <a:pt x="69" y="63"/>
                      </a:cubicBezTo>
                      <a:cubicBezTo>
                        <a:pt x="69" y="62"/>
                        <a:pt x="70" y="62"/>
                        <a:pt x="70" y="61"/>
                      </a:cubicBezTo>
                      <a:cubicBezTo>
                        <a:pt x="70" y="61"/>
                        <a:pt x="71" y="61"/>
                        <a:pt x="71" y="60"/>
                      </a:cubicBezTo>
                      <a:cubicBezTo>
                        <a:pt x="71" y="60"/>
                        <a:pt x="72" y="60"/>
                        <a:pt x="72" y="60"/>
                      </a:cubicBezTo>
                      <a:cubicBezTo>
                        <a:pt x="72" y="59"/>
                        <a:pt x="73" y="59"/>
                        <a:pt x="73" y="58"/>
                      </a:cubicBezTo>
                      <a:cubicBezTo>
                        <a:pt x="74" y="57"/>
                        <a:pt x="75" y="57"/>
                        <a:pt x="76" y="55"/>
                      </a:cubicBezTo>
                      <a:cubicBezTo>
                        <a:pt x="76" y="54"/>
                        <a:pt x="78" y="54"/>
                        <a:pt x="79" y="52"/>
                      </a:cubicBezTo>
                      <a:cubicBezTo>
                        <a:pt x="79" y="52"/>
                        <a:pt x="79" y="52"/>
                        <a:pt x="79" y="52"/>
                      </a:cubicBezTo>
                      <a:cubicBezTo>
                        <a:pt x="79" y="52"/>
                        <a:pt x="79" y="52"/>
                        <a:pt x="79" y="52"/>
                      </a:cubicBezTo>
                      <a:cubicBezTo>
                        <a:pt x="81" y="49"/>
                        <a:pt x="82" y="47"/>
                        <a:pt x="84" y="45"/>
                      </a:cubicBezTo>
                      <a:cubicBezTo>
                        <a:pt x="85" y="43"/>
                        <a:pt x="87" y="39"/>
                        <a:pt x="87" y="38"/>
                      </a:cubicBezTo>
                      <a:cubicBezTo>
                        <a:pt x="88" y="37"/>
                        <a:pt x="88" y="37"/>
                        <a:pt x="88" y="36"/>
                      </a:cubicBezTo>
                      <a:cubicBezTo>
                        <a:pt x="88" y="34"/>
                        <a:pt x="91" y="33"/>
                        <a:pt x="92" y="33"/>
                      </a:cubicBezTo>
                      <a:cubicBezTo>
                        <a:pt x="93" y="32"/>
                        <a:pt x="93" y="31"/>
                        <a:pt x="94" y="30"/>
                      </a:cubicBezTo>
                      <a:cubicBezTo>
                        <a:pt x="94" y="30"/>
                        <a:pt x="94" y="30"/>
                        <a:pt x="94" y="30"/>
                      </a:cubicBezTo>
                      <a:cubicBezTo>
                        <a:pt x="97" y="27"/>
                        <a:pt x="95" y="29"/>
                        <a:pt x="94" y="27"/>
                      </a:cubicBezTo>
                      <a:cubicBezTo>
                        <a:pt x="94" y="26"/>
                        <a:pt x="91" y="27"/>
                        <a:pt x="91" y="27"/>
                      </a:cubicBezTo>
                      <a:cubicBezTo>
                        <a:pt x="90" y="28"/>
                        <a:pt x="88" y="27"/>
                        <a:pt x="87" y="28"/>
                      </a:cubicBezTo>
                      <a:cubicBezTo>
                        <a:pt x="86" y="28"/>
                        <a:pt x="87" y="28"/>
                        <a:pt x="86" y="29"/>
                      </a:cubicBezTo>
                      <a:cubicBezTo>
                        <a:pt x="85" y="29"/>
                        <a:pt x="84" y="29"/>
                        <a:pt x="84" y="29"/>
                      </a:cubicBezTo>
                      <a:cubicBezTo>
                        <a:pt x="83" y="29"/>
                        <a:pt x="83" y="30"/>
                        <a:pt x="83" y="30"/>
                      </a:cubicBezTo>
                      <a:cubicBezTo>
                        <a:pt x="82" y="30"/>
                        <a:pt x="82" y="30"/>
                        <a:pt x="81" y="30"/>
                      </a:cubicBezTo>
                      <a:cubicBezTo>
                        <a:pt x="80" y="30"/>
                        <a:pt x="80" y="31"/>
                        <a:pt x="80" y="31"/>
                      </a:cubicBezTo>
                      <a:cubicBezTo>
                        <a:pt x="78" y="31"/>
                        <a:pt x="77" y="32"/>
                        <a:pt x="76" y="32"/>
                      </a:cubicBezTo>
                      <a:cubicBezTo>
                        <a:pt x="75" y="32"/>
                        <a:pt x="75" y="33"/>
                        <a:pt x="75" y="33"/>
                      </a:cubicBezTo>
                      <a:cubicBezTo>
                        <a:pt x="73" y="33"/>
                        <a:pt x="72" y="34"/>
                        <a:pt x="72" y="35"/>
                      </a:cubicBezTo>
                      <a:cubicBezTo>
                        <a:pt x="69" y="35"/>
                        <a:pt x="69" y="36"/>
                        <a:pt x="66" y="37"/>
                      </a:cubicBezTo>
                      <a:cubicBezTo>
                        <a:pt x="65" y="38"/>
                        <a:pt x="65" y="38"/>
                        <a:pt x="64" y="38"/>
                      </a:cubicBezTo>
                      <a:cubicBezTo>
                        <a:pt x="63" y="38"/>
                        <a:pt x="60" y="38"/>
                        <a:pt x="59" y="37"/>
                      </a:cubicBezTo>
                      <a:cubicBezTo>
                        <a:pt x="59" y="38"/>
                        <a:pt x="58" y="40"/>
                        <a:pt x="58" y="41"/>
                      </a:cubicBezTo>
                      <a:cubicBezTo>
                        <a:pt x="58" y="43"/>
                        <a:pt x="57" y="45"/>
                        <a:pt x="57" y="47"/>
                      </a:cubicBezTo>
                      <a:cubicBezTo>
                        <a:pt x="57" y="48"/>
                        <a:pt x="56" y="49"/>
                        <a:pt x="56" y="50"/>
                      </a:cubicBezTo>
                      <a:cubicBezTo>
                        <a:pt x="55" y="51"/>
                        <a:pt x="55" y="53"/>
                        <a:pt x="55" y="54"/>
                      </a:cubicBezTo>
                      <a:cubicBezTo>
                        <a:pt x="54" y="55"/>
                        <a:pt x="54" y="56"/>
                        <a:pt x="54" y="58"/>
                      </a:cubicBezTo>
                      <a:cubicBezTo>
                        <a:pt x="54" y="58"/>
                        <a:pt x="53" y="59"/>
                        <a:pt x="53" y="59"/>
                      </a:cubicBezTo>
                      <a:cubicBezTo>
                        <a:pt x="53" y="59"/>
                        <a:pt x="53" y="60"/>
                        <a:pt x="53" y="61"/>
                      </a:cubicBezTo>
                      <a:cubicBezTo>
                        <a:pt x="52" y="62"/>
                        <a:pt x="51" y="64"/>
                        <a:pt x="51" y="66"/>
                      </a:cubicBezTo>
                      <a:cubicBezTo>
                        <a:pt x="51" y="67"/>
                        <a:pt x="50" y="68"/>
                        <a:pt x="50" y="69"/>
                      </a:cubicBezTo>
                      <a:cubicBezTo>
                        <a:pt x="50" y="70"/>
                        <a:pt x="50" y="70"/>
                        <a:pt x="50" y="70"/>
                      </a:cubicBezTo>
                      <a:cubicBezTo>
                        <a:pt x="49" y="71"/>
                        <a:pt x="49" y="72"/>
                        <a:pt x="49" y="73"/>
                      </a:cubicBezTo>
                      <a:cubicBezTo>
                        <a:pt x="49" y="74"/>
                        <a:pt x="49" y="75"/>
                        <a:pt x="49" y="76"/>
                      </a:cubicBezTo>
                      <a:cubicBezTo>
                        <a:pt x="48" y="76"/>
                        <a:pt x="48" y="77"/>
                        <a:pt x="48" y="78"/>
                      </a:cubicBezTo>
                      <a:cubicBezTo>
                        <a:pt x="47" y="80"/>
                        <a:pt x="46" y="81"/>
                        <a:pt x="46" y="83"/>
                      </a:cubicBezTo>
                      <a:cubicBezTo>
                        <a:pt x="46" y="83"/>
                        <a:pt x="46" y="84"/>
                        <a:pt x="46" y="84"/>
                      </a:cubicBezTo>
                      <a:cubicBezTo>
                        <a:pt x="45" y="84"/>
                        <a:pt x="45" y="85"/>
                        <a:pt x="45" y="85"/>
                      </a:cubicBezTo>
                      <a:cubicBezTo>
                        <a:pt x="44" y="87"/>
                        <a:pt x="44" y="89"/>
                        <a:pt x="43" y="91"/>
                      </a:cubicBezTo>
                      <a:cubicBezTo>
                        <a:pt x="43" y="91"/>
                        <a:pt x="43" y="92"/>
                        <a:pt x="43" y="92"/>
                      </a:cubicBezTo>
                      <a:cubicBezTo>
                        <a:pt x="43" y="93"/>
                        <a:pt x="43" y="94"/>
                        <a:pt x="42" y="95"/>
                      </a:cubicBezTo>
                      <a:cubicBezTo>
                        <a:pt x="42" y="95"/>
                        <a:pt x="42" y="95"/>
                        <a:pt x="42" y="96"/>
                      </a:cubicBezTo>
                      <a:cubicBezTo>
                        <a:pt x="42" y="96"/>
                        <a:pt x="42" y="97"/>
                        <a:pt x="42" y="98"/>
                      </a:cubicBezTo>
                      <a:cubicBezTo>
                        <a:pt x="41" y="98"/>
                        <a:pt x="41" y="98"/>
                        <a:pt x="41" y="98"/>
                      </a:cubicBezTo>
                      <a:cubicBezTo>
                        <a:pt x="41" y="99"/>
                        <a:pt x="41" y="100"/>
                        <a:pt x="41" y="101"/>
                      </a:cubicBezTo>
                      <a:cubicBezTo>
                        <a:pt x="40" y="102"/>
                        <a:pt x="40" y="102"/>
                        <a:pt x="40" y="102"/>
                      </a:cubicBezTo>
                      <a:cubicBezTo>
                        <a:pt x="40" y="103"/>
                        <a:pt x="40" y="103"/>
                        <a:pt x="40" y="104"/>
                      </a:cubicBezTo>
                      <a:cubicBezTo>
                        <a:pt x="40" y="104"/>
                        <a:pt x="39" y="104"/>
                        <a:pt x="39" y="104"/>
                      </a:cubicBezTo>
                      <a:cubicBezTo>
                        <a:pt x="39" y="105"/>
                        <a:pt x="39" y="106"/>
                        <a:pt x="38" y="108"/>
                      </a:cubicBezTo>
                      <a:cubicBezTo>
                        <a:pt x="38" y="108"/>
                        <a:pt x="38" y="110"/>
                        <a:pt x="38" y="111"/>
                      </a:cubicBezTo>
                      <a:cubicBezTo>
                        <a:pt x="37" y="111"/>
                        <a:pt x="37" y="113"/>
                        <a:pt x="37" y="114"/>
                      </a:cubicBezTo>
                      <a:cubicBezTo>
                        <a:pt x="36" y="115"/>
                        <a:pt x="36" y="115"/>
                        <a:pt x="36" y="117"/>
                      </a:cubicBezTo>
                      <a:cubicBezTo>
                        <a:pt x="35" y="117"/>
                        <a:pt x="35" y="118"/>
                        <a:pt x="35" y="119"/>
                      </a:cubicBezTo>
                      <a:cubicBezTo>
                        <a:pt x="35" y="120"/>
                        <a:pt x="34" y="121"/>
                        <a:pt x="34" y="121"/>
                      </a:cubicBezTo>
                      <a:cubicBezTo>
                        <a:pt x="34" y="122"/>
                        <a:pt x="34" y="122"/>
                        <a:pt x="34" y="122"/>
                      </a:cubicBezTo>
                      <a:cubicBezTo>
                        <a:pt x="34" y="122"/>
                        <a:pt x="34" y="123"/>
                        <a:pt x="34" y="123"/>
                      </a:cubicBezTo>
                      <a:cubicBezTo>
                        <a:pt x="33" y="123"/>
                        <a:pt x="33" y="124"/>
                        <a:pt x="33" y="124"/>
                      </a:cubicBezTo>
                      <a:cubicBezTo>
                        <a:pt x="33" y="125"/>
                        <a:pt x="32" y="127"/>
                        <a:pt x="32" y="128"/>
                      </a:cubicBezTo>
                      <a:cubicBezTo>
                        <a:pt x="31" y="129"/>
                        <a:pt x="31" y="130"/>
                        <a:pt x="31" y="130"/>
                      </a:cubicBezTo>
                      <a:cubicBezTo>
                        <a:pt x="30" y="131"/>
                        <a:pt x="30" y="131"/>
                        <a:pt x="30" y="131"/>
                      </a:cubicBezTo>
                      <a:cubicBezTo>
                        <a:pt x="29" y="133"/>
                        <a:pt x="28" y="136"/>
                        <a:pt x="28" y="138"/>
                      </a:cubicBezTo>
                      <a:cubicBezTo>
                        <a:pt x="25" y="143"/>
                        <a:pt x="26" y="145"/>
                        <a:pt x="23" y="149"/>
                      </a:cubicBezTo>
                      <a:cubicBezTo>
                        <a:pt x="23" y="150"/>
                        <a:pt x="21" y="153"/>
                        <a:pt x="21" y="154"/>
                      </a:cubicBezTo>
                      <a:cubicBezTo>
                        <a:pt x="21" y="154"/>
                        <a:pt x="21" y="154"/>
                        <a:pt x="21" y="154"/>
                      </a:cubicBezTo>
                      <a:cubicBezTo>
                        <a:pt x="20" y="156"/>
                        <a:pt x="19" y="157"/>
                        <a:pt x="18" y="158"/>
                      </a:cubicBezTo>
                      <a:cubicBezTo>
                        <a:pt x="17" y="158"/>
                        <a:pt x="17" y="159"/>
                        <a:pt x="16" y="160"/>
                      </a:cubicBezTo>
                      <a:cubicBezTo>
                        <a:pt x="16" y="160"/>
                        <a:pt x="16" y="161"/>
                        <a:pt x="16" y="161"/>
                      </a:cubicBezTo>
                      <a:cubicBezTo>
                        <a:pt x="15" y="161"/>
                        <a:pt x="15" y="161"/>
                        <a:pt x="15" y="162"/>
                      </a:cubicBezTo>
                      <a:cubicBezTo>
                        <a:pt x="15" y="162"/>
                        <a:pt x="15" y="162"/>
                        <a:pt x="15" y="162"/>
                      </a:cubicBezTo>
                      <a:cubicBezTo>
                        <a:pt x="14" y="164"/>
                        <a:pt x="13" y="165"/>
                        <a:pt x="12" y="167"/>
                      </a:cubicBezTo>
                      <a:cubicBezTo>
                        <a:pt x="11" y="167"/>
                        <a:pt x="11" y="168"/>
                        <a:pt x="10" y="168"/>
                      </a:cubicBezTo>
                      <a:cubicBezTo>
                        <a:pt x="9" y="169"/>
                        <a:pt x="9" y="169"/>
                        <a:pt x="9" y="170"/>
                      </a:cubicBezTo>
                      <a:cubicBezTo>
                        <a:pt x="8" y="170"/>
                        <a:pt x="7" y="171"/>
                        <a:pt x="6" y="172"/>
                      </a:cubicBezTo>
                      <a:cubicBezTo>
                        <a:pt x="5" y="171"/>
                        <a:pt x="5" y="172"/>
                        <a:pt x="4" y="171"/>
                      </a:cubicBezTo>
                      <a:cubicBezTo>
                        <a:pt x="2" y="170"/>
                        <a:pt x="1" y="167"/>
                        <a:pt x="1" y="165"/>
                      </a:cubicBezTo>
                      <a:cubicBezTo>
                        <a:pt x="1" y="165"/>
                        <a:pt x="0" y="164"/>
                        <a:pt x="0" y="164"/>
                      </a:cubicBezTo>
                      <a:cubicBezTo>
                        <a:pt x="0" y="162"/>
                        <a:pt x="0" y="161"/>
                        <a:pt x="0" y="160"/>
                      </a:cubicBezTo>
                      <a:cubicBezTo>
                        <a:pt x="0" y="159"/>
                        <a:pt x="1" y="159"/>
                        <a:pt x="1" y="157"/>
                      </a:cubicBezTo>
                      <a:cubicBezTo>
                        <a:pt x="2" y="157"/>
                        <a:pt x="2" y="155"/>
                        <a:pt x="3" y="155"/>
                      </a:cubicBezTo>
                      <a:cubicBezTo>
                        <a:pt x="4" y="153"/>
                        <a:pt x="5" y="150"/>
                        <a:pt x="7" y="149"/>
                      </a:cubicBezTo>
                      <a:cubicBezTo>
                        <a:pt x="8" y="146"/>
                        <a:pt x="10" y="142"/>
                        <a:pt x="11" y="139"/>
                      </a:cubicBezTo>
                      <a:cubicBezTo>
                        <a:pt x="11" y="139"/>
                        <a:pt x="11" y="138"/>
                        <a:pt x="11" y="138"/>
                      </a:cubicBezTo>
                      <a:cubicBezTo>
                        <a:pt x="12" y="136"/>
                        <a:pt x="12" y="135"/>
                        <a:pt x="12" y="134"/>
                      </a:cubicBezTo>
                      <a:cubicBezTo>
                        <a:pt x="13" y="132"/>
                        <a:pt x="13" y="131"/>
                        <a:pt x="14" y="129"/>
                      </a:cubicBezTo>
                      <a:cubicBezTo>
                        <a:pt x="14" y="127"/>
                        <a:pt x="15" y="125"/>
                        <a:pt x="15" y="125"/>
                      </a:cubicBezTo>
                      <a:cubicBezTo>
                        <a:pt x="15" y="124"/>
                        <a:pt x="16" y="123"/>
                        <a:pt x="16" y="123"/>
                      </a:cubicBezTo>
                      <a:cubicBezTo>
                        <a:pt x="16" y="122"/>
                        <a:pt x="16" y="122"/>
                        <a:pt x="16" y="122"/>
                      </a:cubicBezTo>
                      <a:cubicBezTo>
                        <a:pt x="17" y="121"/>
                        <a:pt x="17" y="120"/>
                        <a:pt x="18" y="119"/>
                      </a:cubicBezTo>
                      <a:cubicBezTo>
                        <a:pt x="18" y="118"/>
                        <a:pt x="18" y="116"/>
                        <a:pt x="19" y="115"/>
                      </a:cubicBezTo>
                      <a:cubicBezTo>
                        <a:pt x="19" y="114"/>
                        <a:pt x="19" y="114"/>
                        <a:pt x="19" y="113"/>
                      </a:cubicBezTo>
                      <a:cubicBezTo>
                        <a:pt x="20" y="113"/>
                        <a:pt x="20" y="113"/>
                        <a:pt x="20" y="112"/>
                      </a:cubicBezTo>
                      <a:cubicBezTo>
                        <a:pt x="20" y="111"/>
                        <a:pt x="21" y="110"/>
                        <a:pt x="21" y="110"/>
                      </a:cubicBezTo>
                      <a:cubicBezTo>
                        <a:pt x="21" y="108"/>
                        <a:pt x="22" y="106"/>
                        <a:pt x="23" y="105"/>
                      </a:cubicBezTo>
                      <a:cubicBezTo>
                        <a:pt x="23" y="104"/>
                        <a:pt x="24" y="102"/>
                        <a:pt x="24" y="101"/>
                      </a:cubicBezTo>
                      <a:cubicBezTo>
                        <a:pt x="24" y="101"/>
                        <a:pt x="24" y="100"/>
                        <a:pt x="25" y="99"/>
                      </a:cubicBezTo>
                      <a:cubicBezTo>
                        <a:pt x="25" y="99"/>
                        <a:pt x="25" y="98"/>
                        <a:pt x="25" y="98"/>
                      </a:cubicBezTo>
                      <a:cubicBezTo>
                        <a:pt x="25" y="97"/>
                        <a:pt x="26" y="96"/>
                        <a:pt x="26" y="95"/>
                      </a:cubicBezTo>
                      <a:cubicBezTo>
                        <a:pt x="26" y="95"/>
                        <a:pt x="26" y="95"/>
                        <a:pt x="26" y="95"/>
                      </a:cubicBezTo>
                      <a:cubicBezTo>
                        <a:pt x="26" y="94"/>
                        <a:pt x="26" y="93"/>
                        <a:pt x="26" y="93"/>
                      </a:cubicBezTo>
                      <a:cubicBezTo>
                        <a:pt x="27" y="92"/>
                        <a:pt x="27" y="92"/>
                        <a:pt x="27" y="91"/>
                      </a:cubicBezTo>
                      <a:cubicBezTo>
                        <a:pt x="27" y="88"/>
                        <a:pt x="28" y="86"/>
                        <a:pt x="28" y="84"/>
                      </a:cubicBezTo>
                      <a:cubicBezTo>
                        <a:pt x="28" y="83"/>
                        <a:pt x="29" y="83"/>
                        <a:pt x="29" y="83"/>
                      </a:cubicBezTo>
                      <a:cubicBezTo>
                        <a:pt x="29" y="82"/>
                        <a:pt x="29" y="81"/>
                        <a:pt x="29" y="80"/>
                      </a:cubicBezTo>
                      <a:cubicBezTo>
                        <a:pt x="30" y="79"/>
                        <a:pt x="30" y="79"/>
                        <a:pt x="30" y="78"/>
                      </a:cubicBezTo>
                      <a:cubicBezTo>
                        <a:pt x="30" y="77"/>
                        <a:pt x="30" y="77"/>
                        <a:pt x="30" y="76"/>
                      </a:cubicBezTo>
                      <a:cubicBezTo>
                        <a:pt x="31" y="76"/>
                        <a:pt x="31" y="76"/>
                        <a:pt x="31" y="75"/>
                      </a:cubicBezTo>
                      <a:cubicBezTo>
                        <a:pt x="32" y="73"/>
                        <a:pt x="32" y="72"/>
                        <a:pt x="33" y="70"/>
                      </a:cubicBezTo>
                      <a:cubicBezTo>
                        <a:pt x="33" y="70"/>
                        <a:pt x="33" y="70"/>
                        <a:pt x="33" y="69"/>
                      </a:cubicBezTo>
                      <a:cubicBezTo>
                        <a:pt x="33" y="68"/>
                        <a:pt x="34" y="66"/>
                        <a:pt x="35" y="65"/>
                      </a:cubicBezTo>
                      <a:cubicBezTo>
                        <a:pt x="35" y="63"/>
                        <a:pt x="35" y="62"/>
                        <a:pt x="35" y="61"/>
                      </a:cubicBezTo>
                      <a:cubicBezTo>
                        <a:pt x="35" y="58"/>
                        <a:pt x="36" y="56"/>
                        <a:pt x="36" y="53"/>
                      </a:cubicBezTo>
                      <a:cubicBezTo>
                        <a:pt x="36" y="50"/>
                        <a:pt x="36" y="48"/>
                        <a:pt x="37" y="47"/>
                      </a:cubicBezTo>
                      <a:cubicBezTo>
                        <a:pt x="37" y="44"/>
                        <a:pt x="37" y="41"/>
                        <a:pt x="38" y="39"/>
                      </a:cubicBezTo>
                      <a:cubicBezTo>
                        <a:pt x="38" y="38"/>
                        <a:pt x="38" y="38"/>
                        <a:pt x="39" y="37"/>
                      </a:cubicBezTo>
                      <a:cubicBezTo>
                        <a:pt x="39" y="36"/>
                        <a:pt x="39" y="36"/>
                        <a:pt x="39" y="36"/>
                      </a:cubicBezTo>
                      <a:cubicBezTo>
                        <a:pt x="39" y="35"/>
                        <a:pt x="39" y="34"/>
                        <a:pt x="40" y="34"/>
                      </a:cubicBezTo>
                      <a:cubicBezTo>
                        <a:pt x="40" y="33"/>
                        <a:pt x="40" y="33"/>
                        <a:pt x="41" y="33"/>
                      </a:cubicBezTo>
                      <a:cubicBezTo>
                        <a:pt x="41" y="31"/>
                        <a:pt x="42" y="30"/>
                        <a:pt x="42" y="29"/>
                      </a:cubicBezTo>
                      <a:cubicBezTo>
                        <a:pt x="42" y="29"/>
                        <a:pt x="42" y="29"/>
                        <a:pt x="43" y="28"/>
                      </a:cubicBezTo>
                      <a:cubicBezTo>
                        <a:pt x="44" y="27"/>
                        <a:pt x="44" y="26"/>
                        <a:pt x="46" y="25"/>
                      </a:cubicBezTo>
                      <a:cubicBezTo>
                        <a:pt x="46" y="24"/>
                        <a:pt x="49" y="24"/>
                        <a:pt x="49" y="23"/>
                      </a:cubicBezTo>
                      <a:cubicBezTo>
                        <a:pt x="51" y="23"/>
                        <a:pt x="55" y="24"/>
                        <a:pt x="55" y="24"/>
                      </a:cubicBezTo>
                      <a:cubicBezTo>
                        <a:pt x="55" y="23"/>
                        <a:pt x="57" y="22"/>
                        <a:pt x="57" y="21"/>
                      </a:cubicBezTo>
                      <a:cubicBezTo>
                        <a:pt x="59" y="19"/>
                        <a:pt x="59" y="20"/>
                        <a:pt x="61" y="19"/>
                      </a:cubicBezTo>
                      <a:cubicBezTo>
                        <a:pt x="61" y="19"/>
                        <a:pt x="62" y="19"/>
                        <a:pt x="62" y="19"/>
                      </a:cubicBezTo>
                      <a:cubicBezTo>
                        <a:pt x="62" y="18"/>
                        <a:pt x="62" y="18"/>
                        <a:pt x="62" y="18"/>
                      </a:cubicBezTo>
                      <a:cubicBezTo>
                        <a:pt x="63" y="17"/>
                        <a:pt x="66" y="16"/>
                        <a:pt x="67" y="16"/>
                      </a:cubicBezTo>
                      <a:cubicBezTo>
                        <a:pt x="68" y="15"/>
                        <a:pt x="69" y="14"/>
                        <a:pt x="70" y="14"/>
                      </a:cubicBezTo>
                      <a:cubicBezTo>
                        <a:pt x="71" y="13"/>
                        <a:pt x="73" y="11"/>
                        <a:pt x="74" y="11"/>
                      </a:cubicBezTo>
                      <a:cubicBezTo>
                        <a:pt x="75" y="10"/>
                        <a:pt x="78" y="9"/>
                        <a:pt x="79" y="9"/>
                      </a:cubicBezTo>
                      <a:cubicBezTo>
                        <a:pt x="79" y="9"/>
                        <a:pt x="83" y="8"/>
                        <a:pt x="82" y="8"/>
                      </a:cubicBezTo>
                      <a:cubicBezTo>
                        <a:pt x="83" y="8"/>
                        <a:pt x="83" y="8"/>
                        <a:pt x="84" y="8"/>
                      </a:cubicBezTo>
                      <a:cubicBezTo>
                        <a:pt x="85" y="8"/>
                        <a:pt x="86" y="8"/>
                        <a:pt x="87" y="8"/>
                      </a:cubicBezTo>
                      <a:cubicBezTo>
                        <a:pt x="87" y="8"/>
                        <a:pt x="88" y="8"/>
                        <a:pt x="89" y="8"/>
                      </a:cubicBezTo>
                      <a:cubicBezTo>
                        <a:pt x="90" y="8"/>
                        <a:pt x="90" y="8"/>
                        <a:pt x="91" y="7"/>
                      </a:cubicBezTo>
                      <a:cubicBezTo>
                        <a:pt x="92" y="7"/>
                        <a:pt x="93" y="7"/>
                        <a:pt x="93" y="7"/>
                      </a:cubicBezTo>
                      <a:cubicBezTo>
                        <a:pt x="94" y="6"/>
                        <a:pt x="94" y="6"/>
                        <a:pt x="95" y="6"/>
                      </a:cubicBezTo>
                      <a:cubicBezTo>
                        <a:pt x="95" y="5"/>
                        <a:pt x="96" y="5"/>
                        <a:pt x="96" y="5"/>
                      </a:cubicBezTo>
                      <a:cubicBezTo>
                        <a:pt x="97" y="5"/>
                        <a:pt x="97" y="4"/>
                        <a:pt x="97" y="4"/>
                      </a:cubicBezTo>
                      <a:cubicBezTo>
                        <a:pt x="98" y="4"/>
                        <a:pt x="98" y="4"/>
                        <a:pt x="98" y="4"/>
                      </a:cubicBezTo>
                      <a:cubicBezTo>
                        <a:pt x="99" y="3"/>
                        <a:pt x="100" y="3"/>
                        <a:pt x="101" y="2"/>
                      </a:cubicBezTo>
                      <a:cubicBezTo>
                        <a:pt x="102" y="2"/>
                        <a:pt x="103" y="2"/>
                        <a:pt x="104" y="2"/>
                      </a:cubicBezTo>
                      <a:cubicBezTo>
                        <a:pt x="105" y="2"/>
                        <a:pt x="107" y="3"/>
                        <a:pt x="109" y="3"/>
                      </a:cubicBezTo>
                      <a:cubicBezTo>
                        <a:pt x="110" y="3"/>
                        <a:pt x="111" y="4"/>
                        <a:pt x="111" y="4"/>
                      </a:cubicBezTo>
                      <a:cubicBezTo>
                        <a:pt x="112" y="4"/>
                        <a:pt x="113" y="4"/>
                        <a:pt x="114" y="4"/>
                      </a:cubicBezTo>
                      <a:cubicBezTo>
                        <a:pt x="114" y="4"/>
                        <a:pt x="115" y="3"/>
                        <a:pt x="116" y="3"/>
                      </a:cubicBezTo>
                      <a:cubicBezTo>
                        <a:pt x="116" y="3"/>
                        <a:pt x="117" y="4"/>
                        <a:pt x="117" y="4"/>
                      </a:cubicBezTo>
                      <a:cubicBezTo>
                        <a:pt x="117" y="3"/>
                        <a:pt x="118" y="3"/>
                        <a:pt x="119" y="3"/>
                      </a:cubicBezTo>
                      <a:cubicBezTo>
                        <a:pt x="120" y="3"/>
                        <a:pt x="121" y="3"/>
                        <a:pt x="121" y="3"/>
                      </a:cubicBezTo>
                      <a:cubicBezTo>
                        <a:pt x="122" y="3"/>
                        <a:pt x="122" y="3"/>
                        <a:pt x="122" y="3"/>
                      </a:cubicBezTo>
                      <a:cubicBezTo>
                        <a:pt x="122" y="2"/>
                        <a:pt x="122" y="2"/>
                        <a:pt x="123" y="2"/>
                      </a:cubicBezTo>
                      <a:cubicBezTo>
                        <a:pt x="123" y="2"/>
                        <a:pt x="124" y="2"/>
                        <a:pt x="124" y="2"/>
                      </a:cubicBezTo>
                      <a:cubicBezTo>
                        <a:pt x="127" y="1"/>
                        <a:pt x="129" y="0"/>
                        <a:pt x="130" y="0"/>
                      </a:cubicBezTo>
                      <a:cubicBezTo>
                        <a:pt x="131" y="1"/>
                        <a:pt x="132" y="1"/>
                        <a:pt x="132" y="2"/>
                      </a:cubicBezTo>
                      <a:cubicBezTo>
                        <a:pt x="132" y="2"/>
                        <a:pt x="132" y="3"/>
                        <a:pt x="131" y="3"/>
                      </a:cubicBezTo>
                      <a:cubicBezTo>
                        <a:pt x="131" y="4"/>
                        <a:pt x="131" y="4"/>
                        <a:pt x="131" y="5"/>
                      </a:cubicBezTo>
                      <a:cubicBezTo>
                        <a:pt x="131" y="5"/>
                        <a:pt x="131" y="5"/>
                        <a:pt x="132" y="6"/>
                      </a:cubicBezTo>
                      <a:cubicBezTo>
                        <a:pt x="132" y="7"/>
                        <a:pt x="132" y="8"/>
                        <a:pt x="131" y="9"/>
                      </a:cubicBezTo>
                      <a:cubicBezTo>
                        <a:pt x="131" y="10"/>
                        <a:pt x="131" y="11"/>
                        <a:pt x="130" y="11"/>
                      </a:cubicBezTo>
                      <a:cubicBezTo>
                        <a:pt x="130" y="12"/>
                        <a:pt x="130" y="13"/>
                        <a:pt x="129" y="14"/>
                      </a:cubicBezTo>
                      <a:cubicBezTo>
                        <a:pt x="128" y="15"/>
                        <a:pt x="128" y="16"/>
                        <a:pt x="127" y="17"/>
                      </a:cubicBezTo>
                      <a:cubicBezTo>
                        <a:pt x="127" y="17"/>
                        <a:pt x="126" y="18"/>
                        <a:pt x="126" y="18"/>
                      </a:cubicBezTo>
                      <a:cubicBezTo>
                        <a:pt x="125" y="18"/>
                        <a:pt x="125" y="19"/>
                        <a:pt x="124" y="19"/>
                      </a:cubicBezTo>
                      <a:cubicBezTo>
                        <a:pt x="124" y="20"/>
                        <a:pt x="123" y="20"/>
                        <a:pt x="123" y="21"/>
                      </a:cubicBezTo>
                      <a:cubicBezTo>
                        <a:pt x="121" y="23"/>
                        <a:pt x="118" y="26"/>
                        <a:pt x="116" y="28"/>
                      </a:cubicBezTo>
                      <a:cubicBezTo>
                        <a:pt x="115" y="29"/>
                        <a:pt x="113" y="33"/>
                        <a:pt x="112" y="34"/>
                      </a:cubicBezTo>
                      <a:cubicBezTo>
                        <a:pt x="111" y="34"/>
                        <a:pt x="112" y="34"/>
                        <a:pt x="112" y="36"/>
                      </a:cubicBezTo>
                      <a:cubicBezTo>
                        <a:pt x="112" y="36"/>
                        <a:pt x="112" y="36"/>
                        <a:pt x="113" y="36"/>
                      </a:cubicBezTo>
                      <a:cubicBezTo>
                        <a:pt x="113" y="36"/>
                        <a:pt x="114" y="36"/>
                        <a:pt x="115" y="36"/>
                      </a:cubicBezTo>
                      <a:cubicBezTo>
                        <a:pt x="116" y="36"/>
                        <a:pt x="117" y="36"/>
                        <a:pt x="118" y="35"/>
                      </a:cubicBezTo>
                      <a:cubicBezTo>
                        <a:pt x="119" y="35"/>
                        <a:pt x="119" y="34"/>
                        <a:pt x="120" y="34"/>
                      </a:cubicBezTo>
                      <a:cubicBezTo>
                        <a:pt x="121" y="34"/>
                        <a:pt x="122" y="33"/>
                        <a:pt x="123" y="33"/>
                      </a:cubicBezTo>
                      <a:cubicBezTo>
                        <a:pt x="126" y="32"/>
                        <a:pt x="128" y="32"/>
                        <a:pt x="132" y="32"/>
                      </a:cubicBezTo>
                      <a:cubicBezTo>
                        <a:pt x="133" y="32"/>
                        <a:pt x="135" y="34"/>
                        <a:pt x="137" y="34"/>
                      </a:cubicBezTo>
                      <a:cubicBezTo>
                        <a:pt x="138" y="36"/>
                        <a:pt x="139" y="35"/>
                        <a:pt x="141" y="36"/>
                      </a:cubicBezTo>
                      <a:cubicBezTo>
                        <a:pt x="142" y="36"/>
                        <a:pt x="144" y="38"/>
                        <a:pt x="145" y="39"/>
                      </a:cubicBezTo>
                      <a:cubicBezTo>
                        <a:pt x="146" y="39"/>
                        <a:pt x="148" y="41"/>
                        <a:pt x="149" y="41"/>
                      </a:cubicBezTo>
                      <a:cubicBezTo>
                        <a:pt x="149" y="42"/>
                        <a:pt x="150" y="42"/>
                        <a:pt x="150" y="42"/>
                      </a:cubicBezTo>
                      <a:cubicBezTo>
                        <a:pt x="152" y="46"/>
                        <a:pt x="151" y="47"/>
                        <a:pt x="151" y="5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7" name="Freeform 166">
                  <a:extLst>
                    <a:ext uri="{FF2B5EF4-FFF2-40B4-BE49-F238E27FC236}">
                      <a16:creationId xmlns:a16="http://schemas.microsoft.com/office/drawing/2014/main" xmlns="" id="{BEF956B3-E394-433A-8FDD-AA6BF40E9CD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8609" y="4651639"/>
                  <a:ext cx="161925" cy="384175"/>
                </a:xfrm>
                <a:custGeom>
                  <a:avLst/>
                  <a:gdLst>
                    <a:gd name="T0" fmla="*/ 4 w 43"/>
                    <a:gd name="T1" fmla="*/ 101 h 102"/>
                    <a:gd name="T2" fmla="*/ 2 w 43"/>
                    <a:gd name="T3" fmla="*/ 100 h 102"/>
                    <a:gd name="T4" fmla="*/ 1 w 43"/>
                    <a:gd name="T5" fmla="*/ 97 h 102"/>
                    <a:gd name="T6" fmla="*/ 1 w 43"/>
                    <a:gd name="T7" fmla="*/ 89 h 102"/>
                    <a:gd name="T8" fmla="*/ 4 w 43"/>
                    <a:gd name="T9" fmla="*/ 75 h 102"/>
                    <a:gd name="T10" fmla="*/ 9 w 43"/>
                    <a:gd name="T11" fmla="*/ 65 h 102"/>
                    <a:gd name="T12" fmla="*/ 15 w 43"/>
                    <a:gd name="T13" fmla="*/ 52 h 102"/>
                    <a:gd name="T14" fmla="*/ 17 w 43"/>
                    <a:gd name="T15" fmla="*/ 45 h 102"/>
                    <a:gd name="T16" fmla="*/ 16 w 43"/>
                    <a:gd name="T17" fmla="*/ 42 h 102"/>
                    <a:gd name="T18" fmla="*/ 15 w 43"/>
                    <a:gd name="T19" fmla="*/ 40 h 102"/>
                    <a:gd name="T20" fmla="*/ 13 w 43"/>
                    <a:gd name="T21" fmla="*/ 37 h 102"/>
                    <a:gd name="T22" fmla="*/ 13 w 43"/>
                    <a:gd name="T23" fmla="*/ 27 h 102"/>
                    <a:gd name="T24" fmla="*/ 13 w 43"/>
                    <a:gd name="T25" fmla="*/ 23 h 102"/>
                    <a:gd name="T26" fmla="*/ 15 w 43"/>
                    <a:gd name="T27" fmla="*/ 16 h 102"/>
                    <a:gd name="T28" fmla="*/ 16 w 43"/>
                    <a:gd name="T29" fmla="*/ 13 h 102"/>
                    <a:gd name="T30" fmla="*/ 17 w 43"/>
                    <a:gd name="T31" fmla="*/ 10 h 102"/>
                    <a:gd name="T32" fmla="*/ 19 w 43"/>
                    <a:gd name="T33" fmla="*/ 8 h 102"/>
                    <a:gd name="T34" fmla="*/ 20 w 43"/>
                    <a:gd name="T35" fmla="*/ 6 h 102"/>
                    <a:gd name="T36" fmla="*/ 24 w 43"/>
                    <a:gd name="T37" fmla="*/ 3 h 102"/>
                    <a:gd name="T38" fmla="*/ 29 w 43"/>
                    <a:gd name="T39" fmla="*/ 0 h 102"/>
                    <a:gd name="T40" fmla="*/ 34 w 43"/>
                    <a:gd name="T41" fmla="*/ 1 h 102"/>
                    <a:gd name="T42" fmla="*/ 39 w 43"/>
                    <a:gd name="T43" fmla="*/ 8 h 102"/>
                    <a:gd name="T44" fmla="*/ 42 w 43"/>
                    <a:gd name="T45" fmla="*/ 16 h 102"/>
                    <a:gd name="T46" fmla="*/ 42 w 43"/>
                    <a:gd name="T47" fmla="*/ 22 h 102"/>
                    <a:gd name="T48" fmla="*/ 39 w 43"/>
                    <a:gd name="T49" fmla="*/ 26 h 102"/>
                    <a:gd name="T50" fmla="*/ 35 w 43"/>
                    <a:gd name="T51" fmla="*/ 31 h 102"/>
                    <a:gd name="T52" fmla="*/ 34 w 43"/>
                    <a:gd name="T53" fmla="*/ 42 h 102"/>
                    <a:gd name="T54" fmla="*/ 32 w 43"/>
                    <a:gd name="T55" fmla="*/ 52 h 102"/>
                    <a:gd name="T56" fmla="*/ 31 w 43"/>
                    <a:gd name="T57" fmla="*/ 57 h 102"/>
                    <a:gd name="T58" fmla="*/ 30 w 43"/>
                    <a:gd name="T59" fmla="*/ 63 h 102"/>
                    <a:gd name="T60" fmla="*/ 26 w 43"/>
                    <a:gd name="T61" fmla="*/ 75 h 102"/>
                    <a:gd name="T62" fmla="*/ 25 w 43"/>
                    <a:gd name="T63" fmla="*/ 77 h 102"/>
                    <a:gd name="T64" fmla="*/ 21 w 43"/>
                    <a:gd name="T65" fmla="*/ 86 h 102"/>
                    <a:gd name="T66" fmla="*/ 6 w 43"/>
                    <a:gd name="T67" fmla="*/ 102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3" h="102">
                      <a:moveTo>
                        <a:pt x="6" y="102"/>
                      </a:moveTo>
                      <a:cubicBezTo>
                        <a:pt x="5" y="102"/>
                        <a:pt x="5" y="102"/>
                        <a:pt x="4" y="101"/>
                      </a:cubicBezTo>
                      <a:cubicBezTo>
                        <a:pt x="4" y="101"/>
                        <a:pt x="3" y="101"/>
                        <a:pt x="3" y="101"/>
                      </a:cubicBezTo>
                      <a:cubicBezTo>
                        <a:pt x="2" y="101"/>
                        <a:pt x="2" y="100"/>
                        <a:pt x="2" y="100"/>
                      </a:cubicBezTo>
                      <a:cubicBezTo>
                        <a:pt x="2" y="100"/>
                        <a:pt x="1" y="99"/>
                        <a:pt x="1" y="98"/>
                      </a:cubicBezTo>
                      <a:cubicBezTo>
                        <a:pt x="1" y="98"/>
                        <a:pt x="1" y="97"/>
                        <a:pt x="1" y="97"/>
                      </a:cubicBezTo>
                      <a:cubicBezTo>
                        <a:pt x="1" y="96"/>
                        <a:pt x="1" y="95"/>
                        <a:pt x="1" y="95"/>
                      </a:cubicBezTo>
                      <a:cubicBezTo>
                        <a:pt x="1" y="94"/>
                        <a:pt x="0" y="92"/>
                        <a:pt x="1" y="89"/>
                      </a:cubicBezTo>
                      <a:cubicBezTo>
                        <a:pt x="1" y="87"/>
                        <a:pt x="2" y="86"/>
                        <a:pt x="2" y="84"/>
                      </a:cubicBezTo>
                      <a:cubicBezTo>
                        <a:pt x="3" y="81"/>
                        <a:pt x="3" y="77"/>
                        <a:pt x="4" y="75"/>
                      </a:cubicBezTo>
                      <a:cubicBezTo>
                        <a:pt x="5" y="72"/>
                        <a:pt x="7" y="68"/>
                        <a:pt x="8" y="65"/>
                      </a:cubicBezTo>
                      <a:cubicBezTo>
                        <a:pt x="8" y="65"/>
                        <a:pt x="9" y="65"/>
                        <a:pt x="9" y="65"/>
                      </a:cubicBezTo>
                      <a:cubicBezTo>
                        <a:pt x="9" y="64"/>
                        <a:pt x="10" y="63"/>
                        <a:pt x="10" y="62"/>
                      </a:cubicBezTo>
                      <a:cubicBezTo>
                        <a:pt x="12" y="59"/>
                        <a:pt x="14" y="56"/>
                        <a:pt x="15" y="52"/>
                      </a:cubicBezTo>
                      <a:cubicBezTo>
                        <a:pt x="15" y="51"/>
                        <a:pt x="17" y="50"/>
                        <a:pt x="17" y="48"/>
                      </a:cubicBezTo>
                      <a:cubicBezTo>
                        <a:pt x="17" y="47"/>
                        <a:pt x="17" y="46"/>
                        <a:pt x="17" y="45"/>
                      </a:cubicBezTo>
                      <a:cubicBezTo>
                        <a:pt x="17" y="45"/>
                        <a:pt x="17" y="44"/>
                        <a:pt x="17" y="44"/>
                      </a:cubicBezTo>
                      <a:cubicBezTo>
                        <a:pt x="17" y="43"/>
                        <a:pt x="17" y="42"/>
                        <a:pt x="16" y="42"/>
                      </a:cubicBezTo>
                      <a:cubicBezTo>
                        <a:pt x="16" y="41"/>
                        <a:pt x="16" y="41"/>
                        <a:pt x="16" y="41"/>
                      </a:cubicBezTo>
                      <a:cubicBezTo>
                        <a:pt x="16" y="41"/>
                        <a:pt x="15" y="40"/>
                        <a:pt x="15" y="40"/>
                      </a:cubicBezTo>
                      <a:cubicBezTo>
                        <a:pt x="15" y="39"/>
                        <a:pt x="14" y="39"/>
                        <a:pt x="14" y="39"/>
                      </a:cubicBezTo>
                      <a:cubicBezTo>
                        <a:pt x="14" y="38"/>
                        <a:pt x="14" y="38"/>
                        <a:pt x="13" y="37"/>
                      </a:cubicBezTo>
                      <a:cubicBezTo>
                        <a:pt x="13" y="37"/>
                        <a:pt x="13" y="36"/>
                        <a:pt x="13" y="34"/>
                      </a:cubicBezTo>
                      <a:cubicBezTo>
                        <a:pt x="13" y="32"/>
                        <a:pt x="13" y="29"/>
                        <a:pt x="13" y="27"/>
                      </a:cubicBezTo>
                      <a:cubicBezTo>
                        <a:pt x="13" y="26"/>
                        <a:pt x="13" y="25"/>
                        <a:pt x="13" y="25"/>
                      </a:cubicBezTo>
                      <a:cubicBezTo>
                        <a:pt x="13" y="24"/>
                        <a:pt x="13" y="24"/>
                        <a:pt x="13" y="23"/>
                      </a:cubicBezTo>
                      <a:cubicBezTo>
                        <a:pt x="13" y="23"/>
                        <a:pt x="14" y="23"/>
                        <a:pt x="14" y="22"/>
                      </a:cubicBezTo>
                      <a:cubicBezTo>
                        <a:pt x="14" y="21"/>
                        <a:pt x="15" y="17"/>
                        <a:pt x="15" y="16"/>
                      </a:cubicBezTo>
                      <a:cubicBezTo>
                        <a:pt x="15" y="16"/>
                        <a:pt x="15" y="15"/>
                        <a:pt x="16" y="15"/>
                      </a:cubicBezTo>
                      <a:cubicBezTo>
                        <a:pt x="16" y="14"/>
                        <a:pt x="16" y="14"/>
                        <a:pt x="16" y="13"/>
                      </a:cubicBezTo>
                      <a:cubicBezTo>
                        <a:pt x="16" y="12"/>
                        <a:pt x="17" y="12"/>
                        <a:pt x="17" y="11"/>
                      </a:cubicBezTo>
                      <a:cubicBezTo>
                        <a:pt x="17" y="11"/>
                        <a:pt x="17" y="10"/>
                        <a:pt x="17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9"/>
                        <a:pt x="18" y="9"/>
                        <a:pt x="19" y="8"/>
                      </a:cubicBezTo>
                      <a:cubicBezTo>
                        <a:pt x="19" y="8"/>
                        <a:pt x="19" y="7"/>
                        <a:pt x="19" y="7"/>
                      </a:cubicBezTo>
                      <a:cubicBezTo>
                        <a:pt x="19" y="7"/>
                        <a:pt x="19" y="7"/>
                        <a:pt x="20" y="6"/>
                      </a:cubicBezTo>
                      <a:cubicBezTo>
                        <a:pt x="21" y="5"/>
                        <a:pt x="21" y="5"/>
                        <a:pt x="22" y="4"/>
                      </a:cubicBezTo>
                      <a:cubicBezTo>
                        <a:pt x="22" y="4"/>
                        <a:pt x="23" y="3"/>
                        <a:pt x="24" y="3"/>
                      </a:cubicBezTo>
                      <a:cubicBezTo>
                        <a:pt x="24" y="2"/>
                        <a:pt x="25" y="1"/>
                        <a:pt x="26" y="1"/>
                      </a:cubicBezTo>
                      <a:cubicBezTo>
                        <a:pt x="27" y="1"/>
                        <a:pt x="29" y="0"/>
                        <a:pt x="29" y="0"/>
                      </a:cubicBezTo>
                      <a:cubicBezTo>
                        <a:pt x="30" y="0"/>
                        <a:pt x="31" y="0"/>
                        <a:pt x="31" y="0"/>
                      </a:cubicBezTo>
                      <a:cubicBezTo>
                        <a:pt x="33" y="1"/>
                        <a:pt x="33" y="1"/>
                        <a:pt x="34" y="1"/>
                      </a:cubicBezTo>
                      <a:cubicBezTo>
                        <a:pt x="35" y="2"/>
                        <a:pt x="38" y="4"/>
                        <a:pt x="38" y="6"/>
                      </a:cubicBezTo>
                      <a:cubicBezTo>
                        <a:pt x="38" y="8"/>
                        <a:pt x="39" y="8"/>
                        <a:pt x="39" y="8"/>
                      </a:cubicBezTo>
                      <a:cubicBezTo>
                        <a:pt x="39" y="9"/>
                        <a:pt x="39" y="9"/>
                        <a:pt x="40" y="11"/>
                      </a:cubicBezTo>
                      <a:cubicBezTo>
                        <a:pt x="40" y="12"/>
                        <a:pt x="41" y="15"/>
                        <a:pt x="42" y="16"/>
                      </a:cubicBezTo>
                      <a:cubicBezTo>
                        <a:pt x="43" y="17"/>
                        <a:pt x="42" y="18"/>
                        <a:pt x="43" y="19"/>
                      </a:cubicBezTo>
                      <a:cubicBezTo>
                        <a:pt x="43" y="22"/>
                        <a:pt x="43" y="18"/>
                        <a:pt x="42" y="22"/>
                      </a:cubicBezTo>
                      <a:cubicBezTo>
                        <a:pt x="42" y="22"/>
                        <a:pt x="42" y="23"/>
                        <a:pt x="42" y="24"/>
                      </a:cubicBezTo>
                      <a:cubicBezTo>
                        <a:pt x="41" y="25"/>
                        <a:pt x="40" y="25"/>
                        <a:pt x="39" y="26"/>
                      </a:cubicBezTo>
                      <a:cubicBezTo>
                        <a:pt x="38" y="27"/>
                        <a:pt x="37" y="28"/>
                        <a:pt x="36" y="29"/>
                      </a:cubicBezTo>
                      <a:cubicBezTo>
                        <a:pt x="35" y="30"/>
                        <a:pt x="35" y="30"/>
                        <a:pt x="35" y="31"/>
                      </a:cubicBezTo>
                      <a:cubicBezTo>
                        <a:pt x="35" y="32"/>
                        <a:pt x="34" y="33"/>
                        <a:pt x="34" y="34"/>
                      </a:cubicBezTo>
                      <a:cubicBezTo>
                        <a:pt x="34" y="37"/>
                        <a:pt x="34" y="41"/>
                        <a:pt x="34" y="42"/>
                      </a:cubicBezTo>
                      <a:cubicBezTo>
                        <a:pt x="33" y="44"/>
                        <a:pt x="33" y="46"/>
                        <a:pt x="33" y="49"/>
                      </a:cubicBezTo>
                      <a:cubicBezTo>
                        <a:pt x="33" y="50"/>
                        <a:pt x="32" y="51"/>
                        <a:pt x="32" y="52"/>
                      </a:cubicBezTo>
                      <a:cubicBezTo>
                        <a:pt x="32" y="54"/>
                        <a:pt x="32" y="55"/>
                        <a:pt x="31" y="57"/>
                      </a:cubicBezTo>
                      <a:cubicBezTo>
                        <a:pt x="31" y="57"/>
                        <a:pt x="31" y="57"/>
                        <a:pt x="31" y="57"/>
                      </a:cubicBezTo>
                      <a:cubicBezTo>
                        <a:pt x="31" y="58"/>
                        <a:pt x="31" y="58"/>
                        <a:pt x="31" y="59"/>
                      </a:cubicBezTo>
                      <a:cubicBezTo>
                        <a:pt x="30" y="60"/>
                        <a:pt x="30" y="62"/>
                        <a:pt x="30" y="63"/>
                      </a:cubicBezTo>
                      <a:cubicBezTo>
                        <a:pt x="29" y="67"/>
                        <a:pt x="27" y="71"/>
                        <a:pt x="26" y="74"/>
                      </a:cubicBezTo>
                      <a:cubicBezTo>
                        <a:pt x="26" y="74"/>
                        <a:pt x="26" y="74"/>
                        <a:pt x="26" y="75"/>
                      </a:cubicBezTo>
                      <a:cubicBezTo>
                        <a:pt x="26" y="75"/>
                        <a:pt x="26" y="75"/>
                        <a:pt x="26" y="75"/>
                      </a:cubicBezTo>
                      <a:cubicBezTo>
                        <a:pt x="26" y="76"/>
                        <a:pt x="25" y="77"/>
                        <a:pt x="25" y="77"/>
                      </a:cubicBezTo>
                      <a:cubicBezTo>
                        <a:pt x="25" y="79"/>
                        <a:pt x="24" y="80"/>
                        <a:pt x="23" y="82"/>
                      </a:cubicBezTo>
                      <a:cubicBezTo>
                        <a:pt x="22" y="83"/>
                        <a:pt x="21" y="84"/>
                        <a:pt x="21" y="86"/>
                      </a:cubicBezTo>
                      <a:cubicBezTo>
                        <a:pt x="17" y="90"/>
                        <a:pt x="15" y="99"/>
                        <a:pt x="10" y="102"/>
                      </a:cubicBezTo>
                      <a:cubicBezTo>
                        <a:pt x="9" y="102"/>
                        <a:pt x="7" y="102"/>
                        <a:pt x="6" y="10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8" name="Freeform 167">
                  <a:extLst>
                    <a:ext uri="{FF2B5EF4-FFF2-40B4-BE49-F238E27FC236}">
                      <a16:creationId xmlns:a16="http://schemas.microsoft.com/office/drawing/2014/main" xmlns="" id="{60BD958A-EF40-4567-B861-0B4D8658C53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94347" y="4534164"/>
                  <a:ext cx="458788" cy="482600"/>
                </a:xfrm>
                <a:custGeom>
                  <a:avLst/>
                  <a:gdLst>
                    <a:gd name="T0" fmla="*/ 82 w 122"/>
                    <a:gd name="T1" fmla="*/ 4 h 128"/>
                    <a:gd name="T2" fmla="*/ 89 w 122"/>
                    <a:gd name="T3" fmla="*/ 10 h 128"/>
                    <a:gd name="T4" fmla="*/ 94 w 122"/>
                    <a:gd name="T5" fmla="*/ 15 h 128"/>
                    <a:gd name="T6" fmla="*/ 99 w 122"/>
                    <a:gd name="T7" fmla="*/ 19 h 128"/>
                    <a:gd name="T8" fmla="*/ 108 w 122"/>
                    <a:gd name="T9" fmla="*/ 28 h 128"/>
                    <a:gd name="T10" fmla="*/ 116 w 122"/>
                    <a:gd name="T11" fmla="*/ 36 h 128"/>
                    <a:gd name="T12" fmla="*/ 120 w 122"/>
                    <a:gd name="T13" fmla="*/ 42 h 128"/>
                    <a:gd name="T14" fmla="*/ 122 w 122"/>
                    <a:gd name="T15" fmla="*/ 60 h 128"/>
                    <a:gd name="T16" fmla="*/ 122 w 122"/>
                    <a:gd name="T17" fmla="*/ 68 h 128"/>
                    <a:gd name="T18" fmla="*/ 120 w 122"/>
                    <a:gd name="T19" fmla="*/ 79 h 128"/>
                    <a:gd name="T20" fmla="*/ 118 w 122"/>
                    <a:gd name="T21" fmla="*/ 87 h 128"/>
                    <a:gd name="T22" fmla="*/ 116 w 122"/>
                    <a:gd name="T23" fmla="*/ 96 h 128"/>
                    <a:gd name="T24" fmla="*/ 111 w 122"/>
                    <a:gd name="T25" fmla="*/ 108 h 128"/>
                    <a:gd name="T26" fmla="*/ 104 w 122"/>
                    <a:gd name="T27" fmla="*/ 114 h 128"/>
                    <a:gd name="T28" fmla="*/ 88 w 122"/>
                    <a:gd name="T29" fmla="*/ 125 h 128"/>
                    <a:gd name="T30" fmla="*/ 83 w 122"/>
                    <a:gd name="T31" fmla="*/ 128 h 128"/>
                    <a:gd name="T32" fmla="*/ 78 w 122"/>
                    <a:gd name="T33" fmla="*/ 128 h 128"/>
                    <a:gd name="T34" fmla="*/ 71 w 122"/>
                    <a:gd name="T35" fmla="*/ 124 h 128"/>
                    <a:gd name="T36" fmla="*/ 69 w 122"/>
                    <a:gd name="T37" fmla="*/ 118 h 128"/>
                    <a:gd name="T38" fmla="*/ 70 w 122"/>
                    <a:gd name="T39" fmla="*/ 115 h 128"/>
                    <a:gd name="T40" fmla="*/ 78 w 122"/>
                    <a:gd name="T41" fmla="*/ 107 h 128"/>
                    <a:gd name="T42" fmla="*/ 81 w 122"/>
                    <a:gd name="T43" fmla="*/ 105 h 128"/>
                    <a:gd name="T44" fmla="*/ 87 w 122"/>
                    <a:gd name="T45" fmla="*/ 101 h 128"/>
                    <a:gd name="T46" fmla="*/ 92 w 122"/>
                    <a:gd name="T47" fmla="*/ 93 h 128"/>
                    <a:gd name="T48" fmla="*/ 97 w 122"/>
                    <a:gd name="T49" fmla="*/ 78 h 128"/>
                    <a:gd name="T50" fmla="*/ 94 w 122"/>
                    <a:gd name="T51" fmla="*/ 48 h 128"/>
                    <a:gd name="T52" fmla="*/ 88 w 122"/>
                    <a:gd name="T53" fmla="*/ 41 h 128"/>
                    <a:gd name="T54" fmla="*/ 81 w 122"/>
                    <a:gd name="T55" fmla="*/ 34 h 128"/>
                    <a:gd name="T56" fmla="*/ 76 w 122"/>
                    <a:gd name="T57" fmla="*/ 29 h 128"/>
                    <a:gd name="T58" fmla="*/ 63 w 122"/>
                    <a:gd name="T59" fmla="*/ 25 h 128"/>
                    <a:gd name="T60" fmla="*/ 57 w 122"/>
                    <a:gd name="T61" fmla="*/ 27 h 128"/>
                    <a:gd name="T62" fmla="*/ 45 w 122"/>
                    <a:gd name="T63" fmla="*/ 34 h 128"/>
                    <a:gd name="T64" fmla="*/ 42 w 122"/>
                    <a:gd name="T65" fmla="*/ 36 h 128"/>
                    <a:gd name="T66" fmla="*/ 31 w 122"/>
                    <a:gd name="T67" fmla="*/ 45 h 128"/>
                    <a:gd name="T68" fmla="*/ 25 w 122"/>
                    <a:gd name="T69" fmla="*/ 48 h 128"/>
                    <a:gd name="T70" fmla="*/ 16 w 122"/>
                    <a:gd name="T71" fmla="*/ 49 h 128"/>
                    <a:gd name="T72" fmla="*/ 8 w 122"/>
                    <a:gd name="T73" fmla="*/ 46 h 128"/>
                    <a:gd name="T74" fmla="*/ 5 w 122"/>
                    <a:gd name="T75" fmla="*/ 44 h 128"/>
                    <a:gd name="T76" fmla="*/ 0 w 122"/>
                    <a:gd name="T77" fmla="*/ 36 h 128"/>
                    <a:gd name="T78" fmla="*/ 14 w 122"/>
                    <a:gd name="T79" fmla="*/ 23 h 128"/>
                    <a:gd name="T80" fmla="*/ 22 w 122"/>
                    <a:gd name="T81" fmla="*/ 23 h 128"/>
                    <a:gd name="T82" fmla="*/ 36 w 122"/>
                    <a:gd name="T83" fmla="*/ 16 h 128"/>
                    <a:gd name="T84" fmla="*/ 49 w 122"/>
                    <a:gd name="T85" fmla="*/ 9 h 128"/>
                    <a:gd name="T86" fmla="*/ 57 w 122"/>
                    <a:gd name="T87" fmla="*/ 5 h 128"/>
                    <a:gd name="T88" fmla="*/ 62 w 122"/>
                    <a:gd name="T89" fmla="*/ 2 h 128"/>
                    <a:gd name="T90" fmla="*/ 65 w 122"/>
                    <a:gd name="T91" fmla="*/ 1 h 128"/>
                    <a:gd name="T92" fmla="*/ 68 w 122"/>
                    <a:gd name="T93" fmla="*/ 1 h 128"/>
                    <a:gd name="T94" fmla="*/ 77 w 122"/>
                    <a:gd name="T95" fmla="*/ 1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22" h="128">
                      <a:moveTo>
                        <a:pt x="77" y="1"/>
                      </a:moveTo>
                      <a:cubicBezTo>
                        <a:pt x="78" y="1"/>
                        <a:pt x="79" y="3"/>
                        <a:pt x="81" y="3"/>
                      </a:cubicBezTo>
                      <a:cubicBezTo>
                        <a:pt x="82" y="3"/>
                        <a:pt x="81" y="4"/>
                        <a:pt x="82" y="4"/>
                      </a:cubicBezTo>
                      <a:cubicBezTo>
                        <a:pt x="83" y="5"/>
                        <a:pt x="84" y="6"/>
                        <a:pt x="85" y="6"/>
                      </a:cubicBezTo>
                      <a:cubicBezTo>
                        <a:pt x="86" y="7"/>
                        <a:pt x="86" y="7"/>
                        <a:pt x="87" y="8"/>
                      </a:cubicBezTo>
                      <a:cubicBezTo>
                        <a:pt x="88" y="8"/>
                        <a:pt x="88" y="8"/>
                        <a:pt x="89" y="10"/>
                      </a:cubicBezTo>
                      <a:cubicBezTo>
                        <a:pt x="90" y="11"/>
                        <a:pt x="91" y="11"/>
                        <a:pt x="92" y="12"/>
                      </a:cubicBezTo>
                      <a:cubicBezTo>
                        <a:pt x="92" y="12"/>
                        <a:pt x="93" y="13"/>
                        <a:pt x="94" y="14"/>
                      </a:cubicBezTo>
                      <a:cubicBezTo>
                        <a:pt x="94" y="14"/>
                        <a:pt x="94" y="14"/>
                        <a:pt x="94" y="15"/>
                      </a:cubicBezTo>
                      <a:cubicBezTo>
                        <a:pt x="95" y="15"/>
                        <a:pt x="95" y="15"/>
                        <a:pt x="96" y="16"/>
                      </a:cubicBezTo>
                      <a:cubicBezTo>
                        <a:pt x="96" y="16"/>
                        <a:pt x="96" y="16"/>
                        <a:pt x="96" y="17"/>
                      </a:cubicBezTo>
                      <a:cubicBezTo>
                        <a:pt x="97" y="17"/>
                        <a:pt x="98" y="18"/>
                        <a:pt x="99" y="19"/>
                      </a:cubicBezTo>
                      <a:cubicBezTo>
                        <a:pt x="100" y="20"/>
                        <a:pt x="100" y="21"/>
                        <a:pt x="102" y="22"/>
                      </a:cubicBezTo>
                      <a:cubicBezTo>
                        <a:pt x="103" y="23"/>
                        <a:pt x="104" y="24"/>
                        <a:pt x="105" y="25"/>
                      </a:cubicBezTo>
                      <a:cubicBezTo>
                        <a:pt x="106" y="25"/>
                        <a:pt x="107" y="27"/>
                        <a:pt x="108" y="28"/>
                      </a:cubicBezTo>
                      <a:cubicBezTo>
                        <a:pt x="109" y="29"/>
                        <a:pt x="110" y="30"/>
                        <a:pt x="111" y="32"/>
                      </a:cubicBezTo>
                      <a:cubicBezTo>
                        <a:pt x="112" y="32"/>
                        <a:pt x="113" y="33"/>
                        <a:pt x="114" y="34"/>
                      </a:cubicBezTo>
                      <a:cubicBezTo>
                        <a:pt x="114" y="35"/>
                        <a:pt x="115" y="35"/>
                        <a:pt x="116" y="36"/>
                      </a:cubicBezTo>
                      <a:cubicBezTo>
                        <a:pt x="116" y="37"/>
                        <a:pt x="117" y="37"/>
                        <a:pt x="117" y="38"/>
                      </a:cubicBezTo>
                      <a:cubicBezTo>
                        <a:pt x="117" y="38"/>
                        <a:pt x="118" y="39"/>
                        <a:pt x="118" y="39"/>
                      </a:cubicBezTo>
                      <a:cubicBezTo>
                        <a:pt x="119" y="40"/>
                        <a:pt x="119" y="41"/>
                        <a:pt x="120" y="42"/>
                      </a:cubicBezTo>
                      <a:cubicBezTo>
                        <a:pt x="121" y="43"/>
                        <a:pt x="121" y="45"/>
                        <a:pt x="122" y="46"/>
                      </a:cubicBezTo>
                      <a:cubicBezTo>
                        <a:pt x="122" y="48"/>
                        <a:pt x="122" y="49"/>
                        <a:pt x="122" y="50"/>
                      </a:cubicBezTo>
                      <a:cubicBezTo>
                        <a:pt x="122" y="53"/>
                        <a:pt x="122" y="57"/>
                        <a:pt x="122" y="60"/>
                      </a:cubicBezTo>
                      <a:cubicBezTo>
                        <a:pt x="122" y="60"/>
                        <a:pt x="122" y="61"/>
                        <a:pt x="122" y="62"/>
                      </a:cubicBezTo>
                      <a:cubicBezTo>
                        <a:pt x="122" y="63"/>
                        <a:pt x="122" y="64"/>
                        <a:pt x="122" y="66"/>
                      </a:cubicBezTo>
                      <a:cubicBezTo>
                        <a:pt x="122" y="67"/>
                        <a:pt x="122" y="67"/>
                        <a:pt x="122" y="68"/>
                      </a:cubicBezTo>
                      <a:cubicBezTo>
                        <a:pt x="121" y="69"/>
                        <a:pt x="121" y="70"/>
                        <a:pt x="121" y="72"/>
                      </a:cubicBezTo>
                      <a:cubicBezTo>
                        <a:pt x="120" y="74"/>
                        <a:pt x="120" y="75"/>
                        <a:pt x="120" y="77"/>
                      </a:cubicBezTo>
                      <a:cubicBezTo>
                        <a:pt x="120" y="78"/>
                        <a:pt x="120" y="78"/>
                        <a:pt x="120" y="79"/>
                      </a:cubicBezTo>
                      <a:cubicBezTo>
                        <a:pt x="120" y="79"/>
                        <a:pt x="120" y="80"/>
                        <a:pt x="120" y="81"/>
                      </a:cubicBezTo>
                      <a:cubicBezTo>
                        <a:pt x="119" y="81"/>
                        <a:pt x="119" y="82"/>
                        <a:pt x="119" y="82"/>
                      </a:cubicBezTo>
                      <a:cubicBezTo>
                        <a:pt x="119" y="84"/>
                        <a:pt x="119" y="86"/>
                        <a:pt x="118" y="87"/>
                      </a:cubicBezTo>
                      <a:cubicBezTo>
                        <a:pt x="118" y="87"/>
                        <a:pt x="118" y="88"/>
                        <a:pt x="118" y="88"/>
                      </a:cubicBezTo>
                      <a:cubicBezTo>
                        <a:pt x="118" y="90"/>
                        <a:pt x="118" y="91"/>
                        <a:pt x="117" y="93"/>
                      </a:cubicBezTo>
                      <a:cubicBezTo>
                        <a:pt x="117" y="94"/>
                        <a:pt x="117" y="95"/>
                        <a:pt x="116" y="96"/>
                      </a:cubicBezTo>
                      <a:cubicBezTo>
                        <a:pt x="116" y="97"/>
                        <a:pt x="116" y="98"/>
                        <a:pt x="116" y="99"/>
                      </a:cubicBezTo>
                      <a:cubicBezTo>
                        <a:pt x="115" y="100"/>
                        <a:pt x="114" y="102"/>
                        <a:pt x="114" y="103"/>
                      </a:cubicBezTo>
                      <a:cubicBezTo>
                        <a:pt x="113" y="105"/>
                        <a:pt x="112" y="106"/>
                        <a:pt x="111" y="108"/>
                      </a:cubicBezTo>
                      <a:cubicBezTo>
                        <a:pt x="111" y="108"/>
                        <a:pt x="110" y="109"/>
                        <a:pt x="110" y="110"/>
                      </a:cubicBezTo>
                      <a:cubicBezTo>
                        <a:pt x="107" y="112"/>
                        <a:pt x="107" y="112"/>
                        <a:pt x="105" y="114"/>
                      </a:cubicBezTo>
                      <a:cubicBezTo>
                        <a:pt x="104" y="114"/>
                        <a:pt x="104" y="114"/>
                        <a:pt x="104" y="114"/>
                      </a:cubicBezTo>
                      <a:cubicBezTo>
                        <a:pt x="103" y="114"/>
                        <a:pt x="99" y="118"/>
                        <a:pt x="97" y="119"/>
                      </a:cubicBezTo>
                      <a:cubicBezTo>
                        <a:pt x="95" y="121"/>
                        <a:pt x="92" y="121"/>
                        <a:pt x="91" y="123"/>
                      </a:cubicBezTo>
                      <a:cubicBezTo>
                        <a:pt x="89" y="124"/>
                        <a:pt x="89" y="124"/>
                        <a:pt x="88" y="125"/>
                      </a:cubicBezTo>
                      <a:cubicBezTo>
                        <a:pt x="87" y="125"/>
                        <a:pt x="87" y="126"/>
                        <a:pt x="87" y="126"/>
                      </a:cubicBezTo>
                      <a:cubicBezTo>
                        <a:pt x="87" y="126"/>
                        <a:pt x="85" y="127"/>
                        <a:pt x="85" y="128"/>
                      </a:cubicBezTo>
                      <a:cubicBezTo>
                        <a:pt x="84" y="128"/>
                        <a:pt x="83" y="128"/>
                        <a:pt x="83" y="128"/>
                      </a:cubicBezTo>
                      <a:cubicBezTo>
                        <a:pt x="83" y="128"/>
                        <a:pt x="82" y="128"/>
                        <a:pt x="82" y="128"/>
                      </a:cubicBezTo>
                      <a:cubicBezTo>
                        <a:pt x="81" y="128"/>
                        <a:pt x="80" y="128"/>
                        <a:pt x="80" y="128"/>
                      </a:cubicBezTo>
                      <a:cubicBezTo>
                        <a:pt x="79" y="128"/>
                        <a:pt x="78" y="128"/>
                        <a:pt x="78" y="128"/>
                      </a:cubicBezTo>
                      <a:cubicBezTo>
                        <a:pt x="76" y="128"/>
                        <a:pt x="76" y="127"/>
                        <a:pt x="74" y="127"/>
                      </a:cubicBezTo>
                      <a:cubicBezTo>
                        <a:pt x="73" y="127"/>
                        <a:pt x="72" y="126"/>
                        <a:pt x="71" y="125"/>
                      </a:cubicBezTo>
                      <a:cubicBezTo>
                        <a:pt x="71" y="124"/>
                        <a:pt x="71" y="124"/>
                        <a:pt x="71" y="124"/>
                      </a:cubicBezTo>
                      <a:cubicBezTo>
                        <a:pt x="69" y="124"/>
                        <a:pt x="70" y="123"/>
                        <a:pt x="70" y="122"/>
                      </a:cubicBezTo>
                      <a:cubicBezTo>
                        <a:pt x="70" y="122"/>
                        <a:pt x="70" y="121"/>
                        <a:pt x="70" y="121"/>
                      </a:cubicBezTo>
                      <a:cubicBezTo>
                        <a:pt x="70" y="119"/>
                        <a:pt x="69" y="119"/>
                        <a:pt x="69" y="118"/>
                      </a:cubicBezTo>
                      <a:cubicBezTo>
                        <a:pt x="69" y="118"/>
                        <a:pt x="69" y="118"/>
                        <a:pt x="69" y="117"/>
                      </a:cubicBezTo>
                      <a:cubicBezTo>
                        <a:pt x="69" y="117"/>
                        <a:pt x="69" y="117"/>
                        <a:pt x="70" y="116"/>
                      </a:cubicBezTo>
                      <a:cubicBezTo>
                        <a:pt x="70" y="116"/>
                        <a:pt x="70" y="115"/>
                        <a:pt x="70" y="115"/>
                      </a:cubicBezTo>
                      <a:cubicBezTo>
                        <a:pt x="71" y="114"/>
                        <a:pt x="71" y="113"/>
                        <a:pt x="72" y="112"/>
                      </a:cubicBezTo>
                      <a:cubicBezTo>
                        <a:pt x="73" y="110"/>
                        <a:pt x="75" y="110"/>
                        <a:pt x="76" y="108"/>
                      </a:cubicBezTo>
                      <a:cubicBezTo>
                        <a:pt x="77" y="108"/>
                        <a:pt x="77" y="107"/>
                        <a:pt x="78" y="107"/>
                      </a:cubicBezTo>
                      <a:cubicBezTo>
                        <a:pt x="79" y="106"/>
                        <a:pt x="79" y="106"/>
                        <a:pt x="80" y="106"/>
                      </a:cubicBezTo>
                      <a:cubicBezTo>
                        <a:pt x="80" y="106"/>
                        <a:pt x="80" y="105"/>
                        <a:pt x="80" y="105"/>
                      </a:cubicBezTo>
                      <a:cubicBezTo>
                        <a:pt x="81" y="105"/>
                        <a:pt x="81" y="105"/>
                        <a:pt x="81" y="105"/>
                      </a:cubicBezTo>
                      <a:cubicBezTo>
                        <a:pt x="82" y="104"/>
                        <a:pt x="82" y="104"/>
                        <a:pt x="83" y="104"/>
                      </a:cubicBezTo>
                      <a:cubicBezTo>
                        <a:pt x="83" y="104"/>
                        <a:pt x="84" y="103"/>
                        <a:pt x="84" y="103"/>
                      </a:cubicBezTo>
                      <a:cubicBezTo>
                        <a:pt x="85" y="102"/>
                        <a:pt x="86" y="102"/>
                        <a:pt x="87" y="101"/>
                      </a:cubicBezTo>
                      <a:cubicBezTo>
                        <a:pt x="87" y="100"/>
                        <a:pt x="88" y="99"/>
                        <a:pt x="89" y="99"/>
                      </a:cubicBezTo>
                      <a:cubicBezTo>
                        <a:pt x="89" y="98"/>
                        <a:pt x="89" y="98"/>
                        <a:pt x="89" y="98"/>
                      </a:cubicBezTo>
                      <a:cubicBezTo>
                        <a:pt x="90" y="96"/>
                        <a:pt x="92" y="95"/>
                        <a:pt x="92" y="93"/>
                      </a:cubicBezTo>
                      <a:cubicBezTo>
                        <a:pt x="93" y="90"/>
                        <a:pt x="95" y="88"/>
                        <a:pt x="96" y="84"/>
                      </a:cubicBezTo>
                      <a:cubicBezTo>
                        <a:pt x="96" y="84"/>
                        <a:pt x="96" y="83"/>
                        <a:pt x="96" y="83"/>
                      </a:cubicBezTo>
                      <a:cubicBezTo>
                        <a:pt x="96" y="81"/>
                        <a:pt x="97" y="80"/>
                        <a:pt x="97" y="78"/>
                      </a:cubicBezTo>
                      <a:cubicBezTo>
                        <a:pt x="98" y="77"/>
                        <a:pt x="98" y="76"/>
                        <a:pt x="98" y="75"/>
                      </a:cubicBezTo>
                      <a:cubicBezTo>
                        <a:pt x="99" y="68"/>
                        <a:pt x="101" y="63"/>
                        <a:pt x="98" y="55"/>
                      </a:cubicBezTo>
                      <a:cubicBezTo>
                        <a:pt x="97" y="52"/>
                        <a:pt x="96" y="51"/>
                        <a:pt x="94" y="48"/>
                      </a:cubicBezTo>
                      <a:cubicBezTo>
                        <a:pt x="93" y="47"/>
                        <a:pt x="92" y="46"/>
                        <a:pt x="91" y="44"/>
                      </a:cubicBezTo>
                      <a:cubicBezTo>
                        <a:pt x="90" y="43"/>
                        <a:pt x="90" y="42"/>
                        <a:pt x="89" y="42"/>
                      </a:cubicBezTo>
                      <a:cubicBezTo>
                        <a:pt x="89" y="41"/>
                        <a:pt x="89" y="41"/>
                        <a:pt x="88" y="41"/>
                      </a:cubicBezTo>
                      <a:cubicBezTo>
                        <a:pt x="88" y="40"/>
                        <a:pt x="87" y="40"/>
                        <a:pt x="87" y="40"/>
                      </a:cubicBezTo>
                      <a:cubicBezTo>
                        <a:pt x="84" y="38"/>
                        <a:pt x="84" y="36"/>
                        <a:pt x="82" y="35"/>
                      </a:cubicBezTo>
                      <a:cubicBezTo>
                        <a:pt x="82" y="34"/>
                        <a:pt x="81" y="34"/>
                        <a:pt x="81" y="34"/>
                      </a:cubicBezTo>
                      <a:cubicBezTo>
                        <a:pt x="81" y="33"/>
                        <a:pt x="81" y="33"/>
                        <a:pt x="81" y="33"/>
                      </a:cubicBezTo>
                      <a:cubicBezTo>
                        <a:pt x="79" y="32"/>
                        <a:pt x="78" y="30"/>
                        <a:pt x="78" y="29"/>
                      </a:cubicBezTo>
                      <a:cubicBezTo>
                        <a:pt x="77" y="29"/>
                        <a:pt x="76" y="29"/>
                        <a:pt x="76" y="29"/>
                      </a:cubicBezTo>
                      <a:cubicBezTo>
                        <a:pt x="75" y="28"/>
                        <a:pt x="74" y="27"/>
                        <a:pt x="73" y="27"/>
                      </a:cubicBezTo>
                      <a:cubicBezTo>
                        <a:pt x="72" y="26"/>
                        <a:pt x="72" y="25"/>
                        <a:pt x="71" y="25"/>
                      </a:cubicBezTo>
                      <a:cubicBezTo>
                        <a:pt x="69" y="24"/>
                        <a:pt x="65" y="24"/>
                        <a:pt x="63" y="25"/>
                      </a:cubicBezTo>
                      <a:cubicBezTo>
                        <a:pt x="62" y="25"/>
                        <a:pt x="59" y="26"/>
                        <a:pt x="59" y="26"/>
                      </a:cubicBezTo>
                      <a:cubicBezTo>
                        <a:pt x="58" y="26"/>
                        <a:pt x="58" y="26"/>
                        <a:pt x="58" y="27"/>
                      </a:cubicBezTo>
                      <a:cubicBezTo>
                        <a:pt x="58" y="27"/>
                        <a:pt x="57" y="27"/>
                        <a:pt x="57" y="27"/>
                      </a:cubicBezTo>
                      <a:cubicBezTo>
                        <a:pt x="56" y="28"/>
                        <a:pt x="55" y="28"/>
                        <a:pt x="55" y="28"/>
                      </a:cubicBezTo>
                      <a:cubicBezTo>
                        <a:pt x="54" y="29"/>
                        <a:pt x="51" y="30"/>
                        <a:pt x="50" y="31"/>
                      </a:cubicBezTo>
                      <a:cubicBezTo>
                        <a:pt x="48" y="32"/>
                        <a:pt x="47" y="32"/>
                        <a:pt x="45" y="34"/>
                      </a:cubicBezTo>
                      <a:cubicBezTo>
                        <a:pt x="45" y="34"/>
                        <a:pt x="44" y="34"/>
                        <a:pt x="44" y="34"/>
                      </a:cubicBezTo>
                      <a:cubicBezTo>
                        <a:pt x="44" y="34"/>
                        <a:pt x="43" y="35"/>
                        <a:pt x="42" y="35"/>
                      </a:cubicBezTo>
                      <a:cubicBezTo>
                        <a:pt x="42" y="35"/>
                        <a:pt x="42" y="35"/>
                        <a:pt x="42" y="36"/>
                      </a:cubicBezTo>
                      <a:cubicBezTo>
                        <a:pt x="39" y="38"/>
                        <a:pt x="36" y="39"/>
                        <a:pt x="34" y="42"/>
                      </a:cubicBezTo>
                      <a:cubicBezTo>
                        <a:pt x="34" y="42"/>
                        <a:pt x="33" y="43"/>
                        <a:pt x="32" y="43"/>
                      </a:cubicBezTo>
                      <a:cubicBezTo>
                        <a:pt x="32" y="44"/>
                        <a:pt x="31" y="44"/>
                        <a:pt x="31" y="45"/>
                      </a:cubicBezTo>
                      <a:cubicBezTo>
                        <a:pt x="30" y="46"/>
                        <a:pt x="29" y="46"/>
                        <a:pt x="28" y="47"/>
                      </a:cubicBezTo>
                      <a:cubicBezTo>
                        <a:pt x="27" y="47"/>
                        <a:pt x="27" y="47"/>
                        <a:pt x="27" y="48"/>
                      </a:cubicBezTo>
                      <a:cubicBezTo>
                        <a:pt x="26" y="48"/>
                        <a:pt x="25" y="48"/>
                        <a:pt x="25" y="48"/>
                      </a:cubicBezTo>
                      <a:cubicBezTo>
                        <a:pt x="24" y="48"/>
                        <a:pt x="22" y="49"/>
                        <a:pt x="21" y="49"/>
                      </a:cubicBezTo>
                      <a:cubicBezTo>
                        <a:pt x="19" y="49"/>
                        <a:pt x="19" y="49"/>
                        <a:pt x="19" y="49"/>
                      </a:cubicBezTo>
                      <a:cubicBezTo>
                        <a:pt x="18" y="49"/>
                        <a:pt x="16" y="49"/>
                        <a:pt x="16" y="49"/>
                      </a:cubicBezTo>
                      <a:cubicBezTo>
                        <a:pt x="15" y="48"/>
                        <a:pt x="15" y="49"/>
                        <a:pt x="14" y="48"/>
                      </a:cubicBezTo>
                      <a:cubicBezTo>
                        <a:pt x="12" y="47"/>
                        <a:pt x="12" y="47"/>
                        <a:pt x="10" y="47"/>
                      </a:cubicBezTo>
                      <a:cubicBezTo>
                        <a:pt x="10" y="46"/>
                        <a:pt x="9" y="46"/>
                        <a:pt x="8" y="46"/>
                      </a:cubicBezTo>
                      <a:cubicBezTo>
                        <a:pt x="8" y="46"/>
                        <a:pt x="7" y="45"/>
                        <a:pt x="7" y="45"/>
                      </a:cubicBezTo>
                      <a:cubicBezTo>
                        <a:pt x="7" y="45"/>
                        <a:pt x="7" y="45"/>
                        <a:pt x="7" y="45"/>
                      </a:cubicBezTo>
                      <a:cubicBezTo>
                        <a:pt x="7" y="45"/>
                        <a:pt x="5" y="44"/>
                        <a:pt x="5" y="44"/>
                      </a:cubicBezTo>
                      <a:cubicBezTo>
                        <a:pt x="4" y="42"/>
                        <a:pt x="3" y="43"/>
                        <a:pt x="2" y="42"/>
                      </a:cubicBezTo>
                      <a:cubicBezTo>
                        <a:pt x="2" y="40"/>
                        <a:pt x="1" y="41"/>
                        <a:pt x="1" y="40"/>
                      </a:cubicBezTo>
                      <a:cubicBezTo>
                        <a:pt x="1" y="38"/>
                        <a:pt x="0" y="37"/>
                        <a:pt x="0" y="36"/>
                      </a:cubicBezTo>
                      <a:cubicBezTo>
                        <a:pt x="0" y="31"/>
                        <a:pt x="1" y="28"/>
                        <a:pt x="3" y="26"/>
                      </a:cubicBezTo>
                      <a:cubicBezTo>
                        <a:pt x="5" y="24"/>
                        <a:pt x="6" y="23"/>
                        <a:pt x="10" y="23"/>
                      </a:cubicBezTo>
                      <a:cubicBezTo>
                        <a:pt x="11" y="23"/>
                        <a:pt x="13" y="23"/>
                        <a:pt x="14" y="23"/>
                      </a:cubicBezTo>
                      <a:cubicBezTo>
                        <a:pt x="15" y="23"/>
                        <a:pt x="15" y="23"/>
                        <a:pt x="16" y="23"/>
                      </a:cubicBezTo>
                      <a:cubicBezTo>
                        <a:pt x="18" y="24"/>
                        <a:pt x="19" y="24"/>
                        <a:pt x="20" y="24"/>
                      </a:cubicBezTo>
                      <a:cubicBezTo>
                        <a:pt x="20" y="24"/>
                        <a:pt x="21" y="24"/>
                        <a:pt x="22" y="23"/>
                      </a:cubicBezTo>
                      <a:cubicBezTo>
                        <a:pt x="23" y="22"/>
                        <a:pt x="25" y="22"/>
                        <a:pt x="26" y="22"/>
                      </a:cubicBezTo>
                      <a:cubicBezTo>
                        <a:pt x="27" y="21"/>
                        <a:pt x="28" y="20"/>
                        <a:pt x="30" y="20"/>
                      </a:cubicBezTo>
                      <a:cubicBezTo>
                        <a:pt x="31" y="18"/>
                        <a:pt x="34" y="18"/>
                        <a:pt x="36" y="16"/>
                      </a:cubicBezTo>
                      <a:cubicBezTo>
                        <a:pt x="36" y="16"/>
                        <a:pt x="36" y="16"/>
                        <a:pt x="37" y="16"/>
                      </a:cubicBezTo>
                      <a:cubicBezTo>
                        <a:pt x="37" y="16"/>
                        <a:pt x="37" y="16"/>
                        <a:pt x="37" y="15"/>
                      </a:cubicBezTo>
                      <a:cubicBezTo>
                        <a:pt x="41" y="13"/>
                        <a:pt x="45" y="11"/>
                        <a:pt x="49" y="9"/>
                      </a:cubicBezTo>
                      <a:cubicBezTo>
                        <a:pt x="50" y="8"/>
                        <a:pt x="52" y="7"/>
                        <a:pt x="53" y="6"/>
                      </a:cubicBezTo>
                      <a:cubicBezTo>
                        <a:pt x="54" y="6"/>
                        <a:pt x="54" y="6"/>
                        <a:pt x="55" y="6"/>
                      </a:cubicBezTo>
                      <a:cubicBezTo>
                        <a:pt x="56" y="6"/>
                        <a:pt x="56" y="5"/>
                        <a:pt x="57" y="5"/>
                      </a:cubicBezTo>
                      <a:cubicBezTo>
                        <a:pt x="58" y="4"/>
                        <a:pt x="58" y="4"/>
                        <a:pt x="60" y="4"/>
                      </a:cubicBezTo>
                      <a:cubicBezTo>
                        <a:pt x="60" y="3"/>
                        <a:pt x="61" y="3"/>
                        <a:pt x="61" y="3"/>
                      </a:cubicBezTo>
                      <a:cubicBezTo>
                        <a:pt x="62" y="3"/>
                        <a:pt x="62" y="2"/>
                        <a:pt x="62" y="2"/>
                      </a:cubicBezTo>
                      <a:cubicBezTo>
                        <a:pt x="63" y="2"/>
                        <a:pt x="63" y="2"/>
                        <a:pt x="64" y="2"/>
                      </a:cubicBezTo>
                      <a:cubicBezTo>
                        <a:pt x="64" y="2"/>
                        <a:pt x="64" y="1"/>
                        <a:pt x="64" y="1"/>
                      </a:cubicBezTo>
                      <a:cubicBezTo>
                        <a:pt x="65" y="1"/>
                        <a:pt x="65" y="1"/>
                        <a:pt x="65" y="1"/>
                      </a:cubicBezTo>
                      <a:cubicBezTo>
                        <a:pt x="65" y="1"/>
                        <a:pt x="65" y="1"/>
                        <a:pt x="66" y="1"/>
                      </a:cubicBezTo>
                      <a:cubicBezTo>
                        <a:pt x="66" y="1"/>
                        <a:pt x="66" y="1"/>
                        <a:pt x="67" y="1"/>
                      </a:cubicBezTo>
                      <a:cubicBezTo>
                        <a:pt x="67" y="1"/>
                        <a:pt x="67" y="1"/>
                        <a:pt x="68" y="1"/>
                      </a:cubicBezTo>
                      <a:cubicBezTo>
                        <a:pt x="68" y="0"/>
                        <a:pt x="68" y="1"/>
                        <a:pt x="69" y="1"/>
                      </a:cubicBezTo>
                      <a:cubicBezTo>
                        <a:pt x="69" y="1"/>
                        <a:pt x="71" y="0"/>
                        <a:pt x="73" y="0"/>
                      </a:cubicBezTo>
                      <a:cubicBezTo>
                        <a:pt x="74" y="0"/>
                        <a:pt x="76" y="1"/>
                        <a:pt x="7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9" name="Freeform 168">
                  <a:extLst>
                    <a:ext uri="{FF2B5EF4-FFF2-40B4-BE49-F238E27FC236}">
                      <a16:creationId xmlns:a16="http://schemas.microsoft.com/office/drawing/2014/main" xmlns="" id="{8E9A5C3D-F401-4B10-B834-CC61237D708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637359" y="4670689"/>
                  <a:ext cx="241300" cy="433388"/>
                </a:xfrm>
                <a:custGeom>
                  <a:avLst/>
                  <a:gdLst>
                    <a:gd name="T0" fmla="*/ 20 w 64"/>
                    <a:gd name="T1" fmla="*/ 44 h 115"/>
                    <a:gd name="T2" fmla="*/ 20 w 64"/>
                    <a:gd name="T3" fmla="*/ 35 h 115"/>
                    <a:gd name="T4" fmla="*/ 22 w 64"/>
                    <a:gd name="T5" fmla="*/ 32 h 115"/>
                    <a:gd name="T6" fmla="*/ 22 w 64"/>
                    <a:gd name="T7" fmla="*/ 25 h 115"/>
                    <a:gd name="T8" fmla="*/ 15 w 64"/>
                    <a:gd name="T9" fmla="*/ 24 h 115"/>
                    <a:gd name="T10" fmla="*/ 9 w 64"/>
                    <a:gd name="T11" fmla="*/ 23 h 115"/>
                    <a:gd name="T12" fmla="*/ 2 w 64"/>
                    <a:gd name="T13" fmla="*/ 18 h 115"/>
                    <a:gd name="T14" fmla="*/ 0 w 64"/>
                    <a:gd name="T15" fmla="*/ 12 h 115"/>
                    <a:gd name="T16" fmla="*/ 1 w 64"/>
                    <a:gd name="T17" fmla="*/ 10 h 115"/>
                    <a:gd name="T18" fmla="*/ 10 w 64"/>
                    <a:gd name="T19" fmla="*/ 8 h 115"/>
                    <a:gd name="T20" fmla="*/ 14 w 64"/>
                    <a:gd name="T21" fmla="*/ 7 h 115"/>
                    <a:gd name="T22" fmla="*/ 20 w 64"/>
                    <a:gd name="T23" fmla="*/ 3 h 115"/>
                    <a:gd name="T24" fmla="*/ 27 w 64"/>
                    <a:gd name="T25" fmla="*/ 0 h 115"/>
                    <a:gd name="T26" fmla="*/ 35 w 64"/>
                    <a:gd name="T27" fmla="*/ 0 h 115"/>
                    <a:gd name="T28" fmla="*/ 42 w 64"/>
                    <a:gd name="T29" fmla="*/ 6 h 115"/>
                    <a:gd name="T30" fmla="*/ 46 w 64"/>
                    <a:gd name="T31" fmla="*/ 12 h 115"/>
                    <a:gd name="T32" fmla="*/ 46 w 64"/>
                    <a:gd name="T33" fmla="*/ 17 h 115"/>
                    <a:gd name="T34" fmla="*/ 45 w 64"/>
                    <a:gd name="T35" fmla="*/ 25 h 115"/>
                    <a:gd name="T36" fmla="*/ 41 w 64"/>
                    <a:gd name="T37" fmla="*/ 39 h 115"/>
                    <a:gd name="T38" fmla="*/ 40 w 64"/>
                    <a:gd name="T39" fmla="*/ 42 h 115"/>
                    <a:gd name="T40" fmla="*/ 41 w 64"/>
                    <a:gd name="T41" fmla="*/ 49 h 115"/>
                    <a:gd name="T42" fmla="*/ 50 w 64"/>
                    <a:gd name="T43" fmla="*/ 48 h 115"/>
                    <a:gd name="T44" fmla="*/ 55 w 64"/>
                    <a:gd name="T45" fmla="*/ 48 h 115"/>
                    <a:gd name="T46" fmla="*/ 62 w 64"/>
                    <a:gd name="T47" fmla="*/ 55 h 115"/>
                    <a:gd name="T48" fmla="*/ 64 w 64"/>
                    <a:gd name="T49" fmla="*/ 58 h 115"/>
                    <a:gd name="T50" fmla="*/ 63 w 64"/>
                    <a:gd name="T51" fmla="*/ 62 h 115"/>
                    <a:gd name="T52" fmla="*/ 61 w 64"/>
                    <a:gd name="T53" fmla="*/ 70 h 115"/>
                    <a:gd name="T54" fmla="*/ 62 w 64"/>
                    <a:gd name="T55" fmla="*/ 75 h 115"/>
                    <a:gd name="T56" fmla="*/ 60 w 64"/>
                    <a:gd name="T57" fmla="*/ 82 h 115"/>
                    <a:gd name="T58" fmla="*/ 56 w 64"/>
                    <a:gd name="T59" fmla="*/ 84 h 115"/>
                    <a:gd name="T60" fmla="*/ 50 w 64"/>
                    <a:gd name="T61" fmla="*/ 97 h 115"/>
                    <a:gd name="T62" fmla="*/ 49 w 64"/>
                    <a:gd name="T63" fmla="*/ 100 h 115"/>
                    <a:gd name="T64" fmla="*/ 47 w 64"/>
                    <a:gd name="T65" fmla="*/ 104 h 115"/>
                    <a:gd name="T66" fmla="*/ 43 w 64"/>
                    <a:gd name="T67" fmla="*/ 110 h 115"/>
                    <a:gd name="T68" fmla="*/ 38 w 64"/>
                    <a:gd name="T69" fmla="*/ 114 h 115"/>
                    <a:gd name="T70" fmla="*/ 31 w 64"/>
                    <a:gd name="T71" fmla="*/ 115 h 115"/>
                    <a:gd name="T72" fmla="*/ 26 w 64"/>
                    <a:gd name="T73" fmla="*/ 113 h 115"/>
                    <a:gd name="T74" fmla="*/ 20 w 64"/>
                    <a:gd name="T75" fmla="*/ 111 h 115"/>
                    <a:gd name="T76" fmla="*/ 17 w 64"/>
                    <a:gd name="T77" fmla="*/ 110 h 115"/>
                    <a:gd name="T78" fmla="*/ 15 w 64"/>
                    <a:gd name="T79" fmla="*/ 110 h 115"/>
                    <a:gd name="T80" fmla="*/ 7 w 64"/>
                    <a:gd name="T81" fmla="*/ 109 h 115"/>
                    <a:gd name="T82" fmla="*/ 5 w 64"/>
                    <a:gd name="T83" fmla="*/ 102 h 115"/>
                    <a:gd name="T84" fmla="*/ 8 w 64"/>
                    <a:gd name="T85" fmla="*/ 96 h 115"/>
                    <a:gd name="T86" fmla="*/ 15 w 64"/>
                    <a:gd name="T87" fmla="*/ 92 h 115"/>
                    <a:gd name="T88" fmla="*/ 21 w 64"/>
                    <a:gd name="T89" fmla="*/ 88 h 115"/>
                    <a:gd name="T90" fmla="*/ 24 w 64"/>
                    <a:gd name="T91" fmla="*/ 86 h 115"/>
                    <a:gd name="T92" fmla="*/ 24 w 64"/>
                    <a:gd name="T93" fmla="*/ 84 h 115"/>
                    <a:gd name="T94" fmla="*/ 20 w 64"/>
                    <a:gd name="T95" fmla="*/ 82 h 115"/>
                    <a:gd name="T96" fmla="*/ 18 w 64"/>
                    <a:gd name="T97" fmla="*/ 79 h 115"/>
                    <a:gd name="T98" fmla="*/ 13 w 64"/>
                    <a:gd name="T99" fmla="*/ 76 h 115"/>
                    <a:gd name="T100" fmla="*/ 9 w 64"/>
                    <a:gd name="T101" fmla="*/ 76 h 115"/>
                    <a:gd name="T102" fmla="*/ 6 w 64"/>
                    <a:gd name="T103" fmla="*/ 72 h 115"/>
                    <a:gd name="T104" fmla="*/ 6 w 64"/>
                    <a:gd name="T105" fmla="*/ 68 h 115"/>
                    <a:gd name="T106" fmla="*/ 9 w 64"/>
                    <a:gd name="T107" fmla="*/ 62 h 115"/>
                    <a:gd name="T108" fmla="*/ 10 w 64"/>
                    <a:gd name="T109" fmla="*/ 60 h 115"/>
                    <a:gd name="T110" fmla="*/ 14 w 64"/>
                    <a:gd name="T111" fmla="*/ 57 h 115"/>
                    <a:gd name="T112" fmla="*/ 21 w 64"/>
                    <a:gd name="T113" fmla="*/ 56 h 115"/>
                    <a:gd name="T114" fmla="*/ 21 w 64"/>
                    <a:gd name="T115" fmla="*/ 52 h 115"/>
                    <a:gd name="T116" fmla="*/ 20 w 64"/>
                    <a:gd name="T117" fmla="*/ 45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64" h="115">
                      <a:moveTo>
                        <a:pt x="20" y="45"/>
                      </a:moveTo>
                      <a:cubicBezTo>
                        <a:pt x="20" y="45"/>
                        <a:pt x="20" y="44"/>
                        <a:pt x="20" y="44"/>
                      </a:cubicBezTo>
                      <a:cubicBezTo>
                        <a:pt x="20" y="41"/>
                        <a:pt x="20" y="41"/>
                        <a:pt x="20" y="38"/>
                      </a:cubicBezTo>
                      <a:cubicBezTo>
                        <a:pt x="20" y="37"/>
                        <a:pt x="20" y="36"/>
                        <a:pt x="20" y="35"/>
                      </a:cubicBezTo>
                      <a:cubicBezTo>
                        <a:pt x="21" y="35"/>
                        <a:pt x="21" y="34"/>
                        <a:pt x="21" y="33"/>
                      </a:cubicBezTo>
                      <a:cubicBezTo>
                        <a:pt x="21" y="33"/>
                        <a:pt x="21" y="32"/>
                        <a:pt x="22" y="32"/>
                      </a:cubicBezTo>
                      <a:cubicBezTo>
                        <a:pt x="22" y="30"/>
                        <a:pt x="23" y="29"/>
                        <a:pt x="23" y="28"/>
                      </a:cubicBezTo>
                      <a:cubicBezTo>
                        <a:pt x="23" y="27"/>
                        <a:pt x="23" y="25"/>
                        <a:pt x="22" y="25"/>
                      </a:cubicBezTo>
                      <a:cubicBezTo>
                        <a:pt x="21" y="24"/>
                        <a:pt x="20" y="24"/>
                        <a:pt x="19" y="24"/>
                      </a:cubicBezTo>
                      <a:cubicBezTo>
                        <a:pt x="19" y="23"/>
                        <a:pt x="16" y="24"/>
                        <a:pt x="15" y="24"/>
                      </a:cubicBezTo>
                      <a:cubicBezTo>
                        <a:pt x="15" y="24"/>
                        <a:pt x="13" y="24"/>
                        <a:pt x="13" y="24"/>
                      </a:cubicBezTo>
                      <a:cubicBezTo>
                        <a:pt x="11" y="24"/>
                        <a:pt x="10" y="23"/>
                        <a:pt x="9" y="23"/>
                      </a:cubicBezTo>
                      <a:cubicBezTo>
                        <a:pt x="8" y="23"/>
                        <a:pt x="4" y="20"/>
                        <a:pt x="4" y="20"/>
                      </a:cubicBezTo>
                      <a:cubicBezTo>
                        <a:pt x="3" y="19"/>
                        <a:pt x="3" y="18"/>
                        <a:pt x="2" y="18"/>
                      </a:cubicBezTo>
                      <a:cubicBezTo>
                        <a:pt x="2" y="17"/>
                        <a:pt x="1" y="17"/>
                        <a:pt x="1" y="16"/>
                      </a:cubicBezTo>
                      <a:cubicBezTo>
                        <a:pt x="1" y="15"/>
                        <a:pt x="0" y="13"/>
                        <a:pt x="0" y="12"/>
                      </a:cubicBezTo>
                      <a:cubicBezTo>
                        <a:pt x="0" y="12"/>
                        <a:pt x="0" y="11"/>
                        <a:pt x="0" y="11"/>
                      </a:cubicBezTo>
                      <a:cubicBezTo>
                        <a:pt x="0" y="10"/>
                        <a:pt x="0" y="10"/>
                        <a:pt x="1" y="10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5" y="9"/>
                        <a:pt x="7" y="8"/>
                        <a:pt x="10" y="8"/>
                      </a:cubicBezTo>
                      <a:cubicBezTo>
                        <a:pt x="11" y="7"/>
                        <a:pt x="13" y="7"/>
                        <a:pt x="13" y="7"/>
                      </a:cubicBezTo>
                      <a:cubicBezTo>
                        <a:pt x="14" y="7"/>
                        <a:pt x="14" y="7"/>
                        <a:pt x="14" y="7"/>
                      </a:cubicBezTo>
                      <a:cubicBezTo>
                        <a:pt x="15" y="6"/>
                        <a:pt x="15" y="6"/>
                        <a:pt x="16" y="6"/>
                      </a:cubicBezTo>
                      <a:cubicBezTo>
                        <a:pt x="17" y="4"/>
                        <a:pt x="18" y="4"/>
                        <a:pt x="20" y="3"/>
                      </a:cubicBezTo>
                      <a:cubicBezTo>
                        <a:pt x="21" y="3"/>
                        <a:pt x="22" y="2"/>
                        <a:pt x="23" y="2"/>
                      </a:cubicBezTo>
                      <a:cubicBezTo>
                        <a:pt x="24" y="1"/>
                        <a:pt x="26" y="0"/>
                        <a:pt x="27" y="0"/>
                      </a:cubicBezTo>
                      <a:cubicBezTo>
                        <a:pt x="29" y="0"/>
                        <a:pt x="30" y="0"/>
                        <a:pt x="33" y="0"/>
                      </a:cubicBezTo>
                      <a:cubicBezTo>
                        <a:pt x="33" y="0"/>
                        <a:pt x="35" y="0"/>
                        <a:pt x="35" y="0"/>
                      </a:cubicBezTo>
                      <a:cubicBezTo>
                        <a:pt x="36" y="1"/>
                        <a:pt x="38" y="2"/>
                        <a:pt x="39" y="2"/>
                      </a:cubicBezTo>
                      <a:cubicBezTo>
                        <a:pt x="40" y="3"/>
                        <a:pt x="41" y="6"/>
                        <a:pt x="42" y="6"/>
                      </a:cubicBezTo>
                      <a:cubicBezTo>
                        <a:pt x="43" y="7"/>
                        <a:pt x="44" y="9"/>
                        <a:pt x="45" y="9"/>
                      </a:cubicBezTo>
                      <a:cubicBezTo>
                        <a:pt x="45" y="10"/>
                        <a:pt x="45" y="11"/>
                        <a:pt x="46" y="12"/>
                      </a:cubicBezTo>
                      <a:cubicBezTo>
                        <a:pt x="46" y="12"/>
                        <a:pt x="46" y="13"/>
                        <a:pt x="46" y="14"/>
                      </a:cubicBezTo>
                      <a:cubicBezTo>
                        <a:pt x="46" y="15"/>
                        <a:pt x="46" y="16"/>
                        <a:pt x="46" y="17"/>
                      </a:cubicBezTo>
                      <a:cubicBezTo>
                        <a:pt x="46" y="18"/>
                        <a:pt x="46" y="19"/>
                        <a:pt x="46" y="21"/>
                      </a:cubicBezTo>
                      <a:cubicBezTo>
                        <a:pt x="46" y="22"/>
                        <a:pt x="45" y="24"/>
                        <a:pt x="45" y="25"/>
                      </a:cubicBezTo>
                      <a:cubicBezTo>
                        <a:pt x="44" y="28"/>
                        <a:pt x="43" y="32"/>
                        <a:pt x="42" y="34"/>
                      </a:cubicBezTo>
                      <a:cubicBezTo>
                        <a:pt x="41" y="35"/>
                        <a:pt x="41" y="37"/>
                        <a:pt x="41" y="39"/>
                      </a:cubicBezTo>
                      <a:cubicBezTo>
                        <a:pt x="40" y="39"/>
                        <a:pt x="40" y="40"/>
                        <a:pt x="40" y="40"/>
                      </a:cubicBezTo>
                      <a:cubicBezTo>
                        <a:pt x="40" y="42"/>
                        <a:pt x="40" y="40"/>
                        <a:pt x="40" y="42"/>
                      </a:cubicBezTo>
                      <a:cubicBezTo>
                        <a:pt x="40" y="44"/>
                        <a:pt x="40" y="43"/>
                        <a:pt x="40" y="45"/>
                      </a:cubicBezTo>
                      <a:cubicBezTo>
                        <a:pt x="41" y="46"/>
                        <a:pt x="40" y="47"/>
                        <a:pt x="41" y="49"/>
                      </a:cubicBezTo>
                      <a:cubicBezTo>
                        <a:pt x="41" y="49"/>
                        <a:pt x="41" y="51"/>
                        <a:pt x="41" y="50"/>
                      </a:cubicBezTo>
                      <a:cubicBezTo>
                        <a:pt x="43" y="50"/>
                        <a:pt x="48" y="48"/>
                        <a:pt x="50" y="48"/>
                      </a:cubicBezTo>
                      <a:cubicBezTo>
                        <a:pt x="50" y="48"/>
                        <a:pt x="50" y="48"/>
                        <a:pt x="50" y="48"/>
                      </a:cubicBezTo>
                      <a:cubicBezTo>
                        <a:pt x="52" y="48"/>
                        <a:pt x="53" y="48"/>
                        <a:pt x="55" y="48"/>
                      </a:cubicBezTo>
                      <a:cubicBezTo>
                        <a:pt x="57" y="48"/>
                        <a:pt x="57" y="49"/>
                        <a:pt x="60" y="51"/>
                      </a:cubicBezTo>
                      <a:cubicBezTo>
                        <a:pt x="61" y="52"/>
                        <a:pt x="62" y="54"/>
                        <a:pt x="62" y="55"/>
                      </a:cubicBezTo>
                      <a:cubicBezTo>
                        <a:pt x="62" y="55"/>
                        <a:pt x="62" y="55"/>
                        <a:pt x="63" y="55"/>
                      </a:cubicBezTo>
                      <a:cubicBezTo>
                        <a:pt x="63" y="56"/>
                        <a:pt x="63" y="57"/>
                        <a:pt x="64" y="58"/>
                      </a:cubicBezTo>
                      <a:cubicBezTo>
                        <a:pt x="64" y="59"/>
                        <a:pt x="64" y="59"/>
                        <a:pt x="64" y="60"/>
                      </a:cubicBezTo>
                      <a:cubicBezTo>
                        <a:pt x="64" y="61"/>
                        <a:pt x="63" y="61"/>
                        <a:pt x="63" y="62"/>
                      </a:cubicBezTo>
                      <a:cubicBezTo>
                        <a:pt x="62" y="64"/>
                        <a:pt x="63" y="64"/>
                        <a:pt x="62" y="66"/>
                      </a:cubicBezTo>
                      <a:cubicBezTo>
                        <a:pt x="61" y="66"/>
                        <a:pt x="61" y="70"/>
                        <a:pt x="61" y="70"/>
                      </a:cubicBezTo>
                      <a:cubicBezTo>
                        <a:pt x="61" y="70"/>
                        <a:pt x="61" y="70"/>
                        <a:pt x="61" y="71"/>
                      </a:cubicBezTo>
                      <a:cubicBezTo>
                        <a:pt x="61" y="72"/>
                        <a:pt x="62" y="73"/>
                        <a:pt x="62" y="75"/>
                      </a:cubicBezTo>
                      <a:cubicBezTo>
                        <a:pt x="63" y="77"/>
                        <a:pt x="62" y="79"/>
                        <a:pt x="61" y="80"/>
                      </a:cubicBezTo>
                      <a:cubicBezTo>
                        <a:pt x="60" y="81"/>
                        <a:pt x="60" y="81"/>
                        <a:pt x="60" y="82"/>
                      </a:cubicBezTo>
                      <a:cubicBezTo>
                        <a:pt x="58" y="82"/>
                        <a:pt x="58" y="83"/>
                        <a:pt x="58" y="83"/>
                      </a:cubicBezTo>
                      <a:cubicBezTo>
                        <a:pt x="57" y="83"/>
                        <a:pt x="56" y="83"/>
                        <a:pt x="56" y="84"/>
                      </a:cubicBezTo>
                      <a:cubicBezTo>
                        <a:pt x="54" y="84"/>
                        <a:pt x="51" y="84"/>
                        <a:pt x="50" y="85"/>
                      </a:cubicBezTo>
                      <a:cubicBezTo>
                        <a:pt x="50" y="89"/>
                        <a:pt x="50" y="93"/>
                        <a:pt x="50" y="97"/>
                      </a:cubicBezTo>
                      <a:cubicBezTo>
                        <a:pt x="50" y="97"/>
                        <a:pt x="49" y="98"/>
                        <a:pt x="49" y="99"/>
                      </a:cubicBezTo>
                      <a:cubicBezTo>
                        <a:pt x="49" y="99"/>
                        <a:pt x="49" y="100"/>
                        <a:pt x="49" y="100"/>
                      </a:cubicBezTo>
                      <a:cubicBezTo>
                        <a:pt x="49" y="101"/>
                        <a:pt x="48" y="102"/>
                        <a:pt x="48" y="102"/>
                      </a:cubicBezTo>
                      <a:cubicBezTo>
                        <a:pt x="48" y="103"/>
                        <a:pt x="48" y="103"/>
                        <a:pt x="47" y="104"/>
                      </a:cubicBezTo>
                      <a:cubicBezTo>
                        <a:pt x="47" y="105"/>
                        <a:pt x="46" y="107"/>
                        <a:pt x="45" y="108"/>
                      </a:cubicBezTo>
                      <a:cubicBezTo>
                        <a:pt x="44" y="109"/>
                        <a:pt x="44" y="109"/>
                        <a:pt x="43" y="110"/>
                      </a:cubicBezTo>
                      <a:cubicBezTo>
                        <a:pt x="42" y="111"/>
                        <a:pt x="41" y="111"/>
                        <a:pt x="41" y="112"/>
                      </a:cubicBezTo>
                      <a:cubicBezTo>
                        <a:pt x="40" y="113"/>
                        <a:pt x="39" y="113"/>
                        <a:pt x="38" y="114"/>
                      </a:cubicBezTo>
                      <a:cubicBezTo>
                        <a:pt x="37" y="114"/>
                        <a:pt x="35" y="114"/>
                        <a:pt x="34" y="115"/>
                      </a:cubicBezTo>
                      <a:cubicBezTo>
                        <a:pt x="33" y="115"/>
                        <a:pt x="32" y="115"/>
                        <a:pt x="31" y="115"/>
                      </a:cubicBezTo>
                      <a:cubicBezTo>
                        <a:pt x="30" y="114"/>
                        <a:pt x="29" y="114"/>
                        <a:pt x="28" y="114"/>
                      </a:cubicBezTo>
                      <a:cubicBezTo>
                        <a:pt x="27" y="114"/>
                        <a:pt x="26" y="113"/>
                        <a:pt x="26" y="113"/>
                      </a:cubicBezTo>
                      <a:cubicBezTo>
                        <a:pt x="25" y="112"/>
                        <a:pt x="25" y="112"/>
                        <a:pt x="24" y="112"/>
                      </a:cubicBezTo>
                      <a:cubicBezTo>
                        <a:pt x="23" y="111"/>
                        <a:pt x="22" y="111"/>
                        <a:pt x="20" y="111"/>
                      </a:cubicBezTo>
                      <a:cubicBezTo>
                        <a:pt x="20" y="111"/>
                        <a:pt x="20" y="110"/>
                        <a:pt x="19" y="110"/>
                      </a:cubicBezTo>
                      <a:cubicBezTo>
                        <a:pt x="18" y="110"/>
                        <a:pt x="18" y="110"/>
                        <a:pt x="17" y="110"/>
                      </a:cubicBezTo>
                      <a:cubicBezTo>
                        <a:pt x="16" y="110"/>
                        <a:pt x="15" y="110"/>
                        <a:pt x="15" y="110"/>
                      </a:cubicBezTo>
                      <a:cubicBezTo>
                        <a:pt x="15" y="110"/>
                        <a:pt x="15" y="110"/>
                        <a:pt x="15" y="110"/>
                      </a:cubicBezTo>
                      <a:cubicBezTo>
                        <a:pt x="13" y="110"/>
                        <a:pt x="11" y="110"/>
                        <a:pt x="10" y="110"/>
                      </a:cubicBezTo>
                      <a:cubicBezTo>
                        <a:pt x="9" y="110"/>
                        <a:pt x="8" y="109"/>
                        <a:pt x="7" y="109"/>
                      </a:cubicBezTo>
                      <a:cubicBezTo>
                        <a:pt x="7" y="109"/>
                        <a:pt x="6" y="108"/>
                        <a:pt x="6" y="108"/>
                      </a:cubicBezTo>
                      <a:cubicBezTo>
                        <a:pt x="4" y="105"/>
                        <a:pt x="5" y="104"/>
                        <a:pt x="5" y="102"/>
                      </a:cubicBezTo>
                      <a:cubicBezTo>
                        <a:pt x="5" y="101"/>
                        <a:pt x="5" y="100"/>
                        <a:pt x="6" y="100"/>
                      </a:cubicBezTo>
                      <a:cubicBezTo>
                        <a:pt x="6" y="98"/>
                        <a:pt x="7" y="97"/>
                        <a:pt x="8" y="96"/>
                      </a:cubicBezTo>
                      <a:cubicBezTo>
                        <a:pt x="9" y="94"/>
                        <a:pt x="11" y="94"/>
                        <a:pt x="12" y="93"/>
                      </a:cubicBezTo>
                      <a:cubicBezTo>
                        <a:pt x="14" y="92"/>
                        <a:pt x="13" y="92"/>
                        <a:pt x="15" y="92"/>
                      </a:cubicBezTo>
                      <a:cubicBezTo>
                        <a:pt x="16" y="91"/>
                        <a:pt x="18" y="90"/>
                        <a:pt x="19" y="89"/>
                      </a:cubicBezTo>
                      <a:cubicBezTo>
                        <a:pt x="20" y="89"/>
                        <a:pt x="20" y="88"/>
                        <a:pt x="21" y="88"/>
                      </a:cubicBezTo>
                      <a:cubicBezTo>
                        <a:pt x="21" y="87"/>
                        <a:pt x="22" y="87"/>
                        <a:pt x="22" y="87"/>
                      </a:cubicBezTo>
                      <a:cubicBezTo>
                        <a:pt x="23" y="86"/>
                        <a:pt x="23" y="86"/>
                        <a:pt x="24" y="86"/>
                      </a:cubicBezTo>
                      <a:cubicBezTo>
                        <a:pt x="24" y="86"/>
                        <a:pt x="24" y="86"/>
                        <a:pt x="24" y="86"/>
                      </a:cubicBezTo>
                      <a:cubicBezTo>
                        <a:pt x="24" y="85"/>
                        <a:pt x="24" y="85"/>
                        <a:pt x="24" y="84"/>
                      </a:cubicBezTo>
                      <a:cubicBezTo>
                        <a:pt x="24" y="84"/>
                        <a:pt x="24" y="84"/>
                        <a:pt x="24" y="83"/>
                      </a:cubicBezTo>
                      <a:cubicBezTo>
                        <a:pt x="22" y="83"/>
                        <a:pt x="21" y="82"/>
                        <a:pt x="20" y="82"/>
                      </a:cubicBezTo>
                      <a:cubicBezTo>
                        <a:pt x="20" y="81"/>
                        <a:pt x="19" y="81"/>
                        <a:pt x="18" y="81"/>
                      </a:cubicBezTo>
                      <a:cubicBezTo>
                        <a:pt x="18" y="81"/>
                        <a:pt x="18" y="79"/>
                        <a:pt x="18" y="79"/>
                      </a:cubicBezTo>
                      <a:cubicBezTo>
                        <a:pt x="16" y="79"/>
                        <a:pt x="16" y="77"/>
                        <a:pt x="15" y="77"/>
                      </a:cubicBezTo>
                      <a:cubicBezTo>
                        <a:pt x="14" y="77"/>
                        <a:pt x="14" y="77"/>
                        <a:pt x="13" y="76"/>
                      </a:cubicBezTo>
                      <a:cubicBezTo>
                        <a:pt x="13" y="76"/>
                        <a:pt x="12" y="76"/>
                        <a:pt x="11" y="76"/>
                      </a:cubicBezTo>
                      <a:cubicBezTo>
                        <a:pt x="11" y="76"/>
                        <a:pt x="10" y="76"/>
                        <a:pt x="9" y="76"/>
                      </a:cubicBezTo>
                      <a:cubicBezTo>
                        <a:pt x="7" y="75"/>
                        <a:pt x="8" y="75"/>
                        <a:pt x="7" y="74"/>
                      </a:cubicBezTo>
                      <a:cubicBezTo>
                        <a:pt x="6" y="74"/>
                        <a:pt x="6" y="73"/>
                        <a:pt x="6" y="72"/>
                      </a:cubicBezTo>
                      <a:cubicBezTo>
                        <a:pt x="6" y="71"/>
                        <a:pt x="6" y="70"/>
                        <a:pt x="6" y="69"/>
                      </a:cubicBezTo>
                      <a:cubicBezTo>
                        <a:pt x="6" y="68"/>
                        <a:pt x="6" y="68"/>
                        <a:pt x="6" y="68"/>
                      </a:cubicBezTo>
                      <a:cubicBezTo>
                        <a:pt x="6" y="66"/>
                        <a:pt x="8" y="64"/>
                        <a:pt x="8" y="63"/>
                      </a:cubicBezTo>
                      <a:cubicBezTo>
                        <a:pt x="8" y="63"/>
                        <a:pt x="9" y="62"/>
                        <a:pt x="9" y="62"/>
                      </a:cubicBezTo>
                      <a:cubicBezTo>
                        <a:pt x="9" y="62"/>
                        <a:pt x="9" y="62"/>
                        <a:pt x="9" y="62"/>
                      </a:cubicBezTo>
                      <a:cubicBezTo>
                        <a:pt x="9" y="61"/>
                        <a:pt x="10" y="61"/>
                        <a:pt x="10" y="60"/>
                      </a:cubicBezTo>
                      <a:cubicBezTo>
                        <a:pt x="11" y="59"/>
                        <a:pt x="11" y="58"/>
                        <a:pt x="12" y="58"/>
                      </a:cubicBezTo>
                      <a:cubicBezTo>
                        <a:pt x="13" y="57"/>
                        <a:pt x="13" y="57"/>
                        <a:pt x="14" y="57"/>
                      </a:cubicBezTo>
                      <a:cubicBezTo>
                        <a:pt x="16" y="57"/>
                        <a:pt x="17" y="57"/>
                        <a:pt x="18" y="57"/>
                      </a:cubicBezTo>
                      <a:cubicBezTo>
                        <a:pt x="19" y="56"/>
                        <a:pt x="20" y="56"/>
                        <a:pt x="21" y="56"/>
                      </a:cubicBezTo>
                      <a:cubicBezTo>
                        <a:pt x="21" y="55"/>
                        <a:pt x="20" y="54"/>
                        <a:pt x="21" y="54"/>
                      </a:cubicBezTo>
                      <a:cubicBezTo>
                        <a:pt x="21" y="53"/>
                        <a:pt x="20" y="53"/>
                        <a:pt x="21" y="52"/>
                      </a:cubicBezTo>
                      <a:cubicBezTo>
                        <a:pt x="20" y="51"/>
                        <a:pt x="20" y="51"/>
                        <a:pt x="20" y="50"/>
                      </a:cubicBezTo>
                      <a:cubicBezTo>
                        <a:pt x="20" y="49"/>
                        <a:pt x="20" y="46"/>
                        <a:pt x="20" y="4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0" name="Freeform 169">
                  <a:extLst>
                    <a:ext uri="{FF2B5EF4-FFF2-40B4-BE49-F238E27FC236}">
                      <a16:creationId xmlns:a16="http://schemas.microsoft.com/office/drawing/2014/main" xmlns="" id="{E611B066-2338-48CC-8702-B5F6085896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716734" y="4459552"/>
                  <a:ext cx="255588" cy="192088"/>
                </a:xfrm>
                <a:custGeom>
                  <a:avLst/>
                  <a:gdLst>
                    <a:gd name="T0" fmla="*/ 11 w 68"/>
                    <a:gd name="T1" fmla="*/ 42 h 51"/>
                    <a:gd name="T2" fmla="*/ 16 w 68"/>
                    <a:gd name="T3" fmla="*/ 36 h 51"/>
                    <a:gd name="T4" fmla="*/ 21 w 68"/>
                    <a:gd name="T5" fmla="*/ 30 h 51"/>
                    <a:gd name="T6" fmla="*/ 22 w 68"/>
                    <a:gd name="T7" fmla="*/ 28 h 51"/>
                    <a:gd name="T8" fmla="*/ 23 w 68"/>
                    <a:gd name="T9" fmla="*/ 26 h 51"/>
                    <a:gd name="T10" fmla="*/ 20 w 68"/>
                    <a:gd name="T11" fmla="*/ 26 h 51"/>
                    <a:gd name="T12" fmla="*/ 17 w 68"/>
                    <a:gd name="T13" fmla="*/ 27 h 51"/>
                    <a:gd name="T14" fmla="*/ 15 w 68"/>
                    <a:gd name="T15" fmla="*/ 28 h 51"/>
                    <a:gd name="T16" fmla="*/ 10 w 68"/>
                    <a:gd name="T17" fmla="*/ 30 h 51"/>
                    <a:gd name="T18" fmla="*/ 6 w 68"/>
                    <a:gd name="T19" fmla="*/ 32 h 51"/>
                    <a:gd name="T20" fmla="*/ 2 w 68"/>
                    <a:gd name="T21" fmla="*/ 27 h 51"/>
                    <a:gd name="T22" fmla="*/ 1 w 68"/>
                    <a:gd name="T23" fmla="*/ 22 h 51"/>
                    <a:gd name="T24" fmla="*/ 0 w 68"/>
                    <a:gd name="T25" fmla="*/ 17 h 51"/>
                    <a:gd name="T26" fmla="*/ 4 w 68"/>
                    <a:gd name="T27" fmla="*/ 11 h 51"/>
                    <a:gd name="T28" fmla="*/ 5 w 68"/>
                    <a:gd name="T29" fmla="*/ 10 h 51"/>
                    <a:gd name="T30" fmla="*/ 7 w 68"/>
                    <a:gd name="T31" fmla="*/ 9 h 51"/>
                    <a:gd name="T32" fmla="*/ 15 w 68"/>
                    <a:gd name="T33" fmla="*/ 6 h 51"/>
                    <a:gd name="T34" fmla="*/ 29 w 68"/>
                    <a:gd name="T35" fmla="*/ 2 h 51"/>
                    <a:gd name="T36" fmla="*/ 35 w 68"/>
                    <a:gd name="T37" fmla="*/ 2 h 51"/>
                    <a:gd name="T38" fmla="*/ 44 w 68"/>
                    <a:gd name="T39" fmla="*/ 1 h 51"/>
                    <a:gd name="T40" fmla="*/ 57 w 68"/>
                    <a:gd name="T41" fmla="*/ 1 h 51"/>
                    <a:gd name="T42" fmla="*/ 59 w 68"/>
                    <a:gd name="T43" fmla="*/ 3 h 51"/>
                    <a:gd name="T44" fmla="*/ 60 w 68"/>
                    <a:gd name="T45" fmla="*/ 3 h 51"/>
                    <a:gd name="T46" fmla="*/ 64 w 68"/>
                    <a:gd name="T47" fmla="*/ 4 h 51"/>
                    <a:gd name="T48" fmla="*/ 68 w 68"/>
                    <a:gd name="T49" fmla="*/ 10 h 51"/>
                    <a:gd name="T50" fmla="*/ 68 w 68"/>
                    <a:gd name="T51" fmla="*/ 16 h 51"/>
                    <a:gd name="T52" fmla="*/ 66 w 68"/>
                    <a:gd name="T53" fmla="*/ 20 h 51"/>
                    <a:gd name="T54" fmla="*/ 64 w 68"/>
                    <a:gd name="T55" fmla="*/ 24 h 51"/>
                    <a:gd name="T56" fmla="*/ 61 w 68"/>
                    <a:gd name="T57" fmla="*/ 26 h 51"/>
                    <a:gd name="T58" fmla="*/ 56 w 68"/>
                    <a:gd name="T59" fmla="*/ 26 h 51"/>
                    <a:gd name="T60" fmla="*/ 53 w 68"/>
                    <a:gd name="T61" fmla="*/ 27 h 51"/>
                    <a:gd name="T62" fmla="*/ 46 w 68"/>
                    <a:gd name="T63" fmla="*/ 28 h 51"/>
                    <a:gd name="T64" fmla="*/ 43 w 68"/>
                    <a:gd name="T65" fmla="*/ 31 h 51"/>
                    <a:gd name="T66" fmla="*/ 37 w 68"/>
                    <a:gd name="T67" fmla="*/ 35 h 51"/>
                    <a:gd name="T68" fmla="*/ 31 w 68"/>
                    <a:gd name="T69" fmla="*/ 39 h 51"/>
                    <a:gd name="T70" fmla="*/ 28 w 68"/>
                    <a:gd name="T71" fmla="*/ 43 h 51"/>
                    <a:gd name="T72" fmla="*/ 23 w 68"/>
                    <a:gd name="T73" fmla="*/ 46 h 51"/>
                    <a:gd name="T74" fmla="*/ 21 w 68"/>
                    <a:gd name="T75" fmla="*/ 48 h 51"/>
                    <a:gd name="T76" fmla="*/ 17 w 68"/>
                    <a:gd name="T77" fmla="*/ 50 h 51"/>
                    <a:gd name="T78" fmla="*/ 11 w 68"/>
                    <a:gd name="T79" fmla="*/ 49 h 51"/>
                    <a:gd name="T80" fmla="*/ 10 w 68"/>
                    <a:gd name="T81" fmla="*/ 44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68" h="51">
                      <a:moveTo>
                        <a:pt x="10" y="44"/>
                      </a:moveTo>
                      <a:cubicBezTo>
                        <a:pt x="11" y="43"/>
                        <a:pt x="10" y="43"/>
                        <a:pt x="11" y="42"/>
                      </a:cubicBezTo>
                      <a:cubicBezTo>
                        <a:pt x="13" y="40"/>
                        <a:pt x="13" y="39"/>
                        <a:pt x="13" y="39"/>
                      </a:cubicBezTo>
                      <a:cubicBezTo>
                        <a:pt x="15" y="38"/>
                        <a:pt x="15" y="37"/>
                        <a:pt x="16" y="36"/>
                      </a:cubicBezTo>
                      <a:cubicBezTo>
                        <a:pt x="17" y="35"/>
                        <a:pt x="18" y="34"/>
                        <a:pt x="20" y="32"/>
                      </a:cubicBezTo>
                      <a:cubicBezTo>
                        <a:pt x="20" y="31"/>
                        <a:pt x="21" y="30"/>
                        <a:pt x="21" y="30"/>
                      </a:cubicBezTo>
                      <a:cubicBezTo>
                        <a:pt x="21" y="29"/>
                        <a:pt x="21" y="29"/>
                        <a:pt x="21" y="29"/>
                      </a:cubicBezTo>
                      <a:cubicBezTo>
                        <a:pt x="22" y="29"/>
                        <a:pt x="22" y="28"/>
                        <a:pt x="22" y="28"/>
                      </a:cubicBezTo>
                      <a:cubicBezTo>
                        <a:pt x="22" y="28"/>
                        <a:pt x="22" y="28"/>
                        <a:pt x="22" y="28"/>
                      </a:cubicBezTo>
                      <a:cubicBezTo>
                        <a:pt x="23" y="27"/>
                        <a:pt x="23" y="27"/>
                        <a:pt x="23" y="26"/>
                      </a:cubicBezTo>
                      <a:cubicBezTo>
                        <a:pt x="24" y="25"/>
                        <a:pt x="25" y="25"/>
                        <a:pt x="25" y="25"/>
                      </a:cubicBezTo>
                      <a:cubicBezTo>
                        <a:pt x="24" y="25"/>
                        <a:pt x="21" y="25"/>
                        <a:pt x="20" y="26"/>
                      </a:cubicBezTo>
                      <a:cubicBezTo>
                        <a:pt x="20" y="26"/>
                        <a:pt x="20" y="26"/>
                        <a:pt x="19" y="26"/>
                      </a:cubicBezTo>
                      <a:cubicBezTo>
                        <a:pt x="18" y="27"/>
                        <a:pt x="18" y="27"/>
                        <a:pt x="17" y="27"/>
                      </a:cubicBezTo>
                      <a:cubicBezTo>
                        <a:pt x="16" y="27"/>
                        <a:pt x="16" y="27"/>
                        <a:pt x="16" y="27"/>
                      </a:cubicBezTo>
                      <a:cubicBezTo>
                        <a:pt x="15" y="27"/>
                        <a:pt x="15" y="28"/>
                        <a:pt x="15" y="28"/>
                      </a:cubicBezTo>
                      <a:cubicBezTo>
                        <a:pt x="14" y="28"/>
                        <a:pt x="13" y="29"/>
                        <a:pt x="12" y="29"/>
                      </a:cubicBezTo>
                      <a:cubicBezTo>
                        <a:pt x="12" y="30"/>
                        <a:pt x="10" y="30"/>
                        <a:pt x="10" y="30"/>
                      </a:cubicBezTo>
                      <a:cubicBezTo>
                        <a:pt x="9" y="31"/>
                        <a:pt x="9" y="31"/>
                        <a:pt x="8" y="32"/>
                      </a:cubicBezTo>
                      <a:cubicBezTo>
                        <a:pt x="7" y="32"/>
                        <a:pt x="6" y="32"/>
                        <a:pt x="6" y="32"/>
                      </a:cubicBezTo>
                      <a:cubicBezTo>
                        <a:pt x="4" y="31"/>
                        <a:pt x="5" y="31"/>
                        <a:pt x="4" y="31"/>
                      </a:cubicBezTo>
                      <a:cubicBezTo>
                        <a:pt x="3" y="29"/>
                        <a:pt x="3" y="28"/>
                        <a:pt x="2" y="27"/>
                      </a:cubicBezTo>
                      <a:cubicBezTo>
                        <a:pt x="2" y="27"/>
                        <a:pt x="2" y="26"/>
                        <a:pt x="2" y="25"/>
                      </a:cubicBezTo>
                      <a:cubicBezTo>
                        <a:pt x="1" y="24"/>
                        <a:pt x="1" y="23"/>
                        <a:pt x="1" y="22"/>
                      </a:cubicBezTo>
                      <a:cubicBezTo>
                        <a:pt x="1" y="22"/>
                        <a:pt x="0" y="21"/>
                        <a:pt x="0" y="20"/>
                      </a:cubicBezTo>
                      <a:cubicBezTo>
                        <a:pt x="0" y="19"/>
                        <a:pt x="0" y="18"/>
                        <a:pt x="0" y="17"/>
                      </a:cubicBezTo>
                      <a:cubicBezTo>
                        <a:pt x="1" y="17"/>
                        <a:pt x="1" y="16"/>
                        <a:pt x="1" y="16"/>
                      </a:cubicBezTo>
                      <a:cubicBezTo>
                        <a:pt x="1" y="14"/>
                        <a:pt x="3" y="13"/>
                        <a:pt x="4" y="11"/>
                      </a:cubicBezTo>
                      <a:cubicBezTo>
                        <a:pt x="4" y="11"/>
                        <a:pt x="4" y="11"/>
                        <a:pt x="4" y="11"/>
                      </a:cubicBezTo>
                      <a:cubicBezTo>
                        <a:pt x="4" y="10"/>
                        <a:pt x="5" y="10"/>
                        <a:pt x="5" y="10"/>
                      </a:cubicBezTo>
                      <a:cubicBezTo>
                        <a:pt x="6" y="10"/>
                        <a:pt x="6" y="10"/>
                        <a:pt x="6" y="9"/>
                      </a:cubicBezTo>
                      <a:cubicBezTo>
                        <a:pt x="7" y="9"/>
                        <a:pt x="7" y="10"/>
                        <a:pt x="7" y="9"/>
                      </a:cubicBezTo>
                      <a:cubicBezTo>
                        <a:pt x="9" y="9"/>
                        <a:pt x="11" y="7"/>
                        <a:pt x="14" y="7"/>
                      </a:cubicBezTo>
                      <a:cubicBezTo>
                        <a:pt x="14" y="6"/>
                        <a:pt x="15" y="6"/>
                        <a:pt x="15" y="6"/>
                      </a:cubicBezTo>
                      <a:cubicBezTo>
                        <a:pt x="16" y="6"/>
                        <a:pt x="17" y="5"/>
                        <a:pt x="18" y="5"/>
                      </a:cubicBezTo>
                      <a:cubicBezTo>
                        <a:pt x="21" y="3"/>
                        <a:pt x="25" y="2"/>
                        <a:pt x="29" y="2"/>
                      </a:cubicBezTo>
                      <a:cubicBezTo>
                        <a:pt x="30" y="2"/>
                        <a:pt x="31" y="2"/>
                        <a:pt x="31" y="2"/>
                      </a:cubicBezTo>
                      <a:cubicBezTo>
                        <a:pt x="33" y="2"/>
                        <a:pt x="34" y="2"/>
                        <a:pt x="35" y="2"/>
                      </a:cubicBezTo>
                      <a:cubicBezTo>
                        <a:pt x="36" y="2"/>
                        <a:pt x="36" y="1"/>
                        <a:pt x="37" y="1"/>
                      </a:cubicBezTo>
                      <a:cubicBezTo>
                        <a:pt x="39" y="1"/>
                        <a:pt x="42" y="1"/>
                        <a:pt x="44" y="1"/>
                      </a:cubicBezTo>
                      <a:cubicBezTo>
                        <a:pt x="45" y="0"/>
                        <a:pt x="51" y="0"/>
                        <a:pt x="54" y="0"/>
                      </a:cubicBezTo>
                      <a:cubicBezTo>
                        <a:pt x="55" y="0"/>
                        <a:pt x="56" y="0"/>
                        <a:pt x="57" y="1"/>
                      </a:cubicBezTo>
                      <a:cubicBezTo>
                        <a:pt x="57" y="1"/>
                        <a:pt x="58" y="2"/>
                        <a:pt x="59" y="2"/>
                      </a:cubicBezTo>
                      <a:cubicBezTo>
                        <a:pt x="59" y="3"/>
                        <a:pt x="59" y="3"/>
                        <a:pt x="59" y="3"/>
                      </a:cubicBezTo>
                      <a:cubicBezTo>
                        <a:pt x="59" y="3"/>
                        <a:pt x="59" y="3"/>
                        <a:pt x="59" y="3"/>
                      </a:cubicBezTo>
                      <a:cubicBezTo>
                        <a:pt x="59" y="3"/>
                        <a:pt x="60" y="3"/>
                        <a:pt x="60" y="3"/>
                      </a:cubicBezTo>
                      <a:cubicBezTo>
                        <a:pt x="60" y="3"/>
                        <a:pt x="60" y="3"/>
                        <a:pt x="60" y="3"/>
                      </a:cubicBezTo>
                      <a:cubicBezTo>
                        <a:pt x="61" y="3"/>
                        <a:pt x="62" y="4"/>
                        <a:pt x="64" y="4"/>
                      </a:cubicBezTo>
                      <a:cubicBezTo>
                        <a:pt x="64" y="5"/>
                        <a:pt x="65" y="5"/>
                        <a:pt x="65" y="5"/>
                      </a:cubicBezTo>
                      <a:cubicBezTo>
                        <a:pt x="66" y="7"/>
                        <a:pt x="67" y="9"/>
                        <a:pt x="68" y="10"/>
                      </a:cubicBezTo>
                      <a:cubicBezTo>
                        <a:pt x="68" y="11"/>
                        <a:pt x="68" y="12"/>
                        <a:pt x="68" y="12"/>
                      </a:cubicBezTo>
                      <a:cubicBezTo>
                        <a:pt x="68" y="14"/>
                        <a:pt x="68" y="15"/>
                        <a:pt x="68" y="16"/>
                      </a:cubicBezTo>
                      <a:cubicBezTo>
                        <a:pt x="68" y="17"/>
                        <a:pt x="68" y="17"/>
                        <a:pt x="68" y="18"/>
                      </a:cubicBezTo>
                      <a:cubicBezTo>
                        <a:pt x="68" y="18"/>
                        <a:pt x="67" y="19"/>
                        <a:pt x="66" y="20"/>
                      </a:cubicBezTo>
                      <a:cubicBezTo>
                        <a:pt x="66" y="21"/>
                        <a:pt x="65" y="21"/>
                        <a:pt x="65" y="22"/>
                      </a:cubicBezTo>
                      <a:cubicBezTo>
                        <a:pt x="64" y="23"/>
                        <a:pt x="64" y="23"/>
                        <a:pt x="64" y="24"/>
                      </a:cubicBezTo>
                      <a:cubicBezTo>
                        <a:pt x="63" y="24"/>
                        <a:pt x="63" y="25"/>
                        <a:pt x="63" y="25"/>
                      </a:cubicBezTo>
                      <a:cubicBezTo>
                        <a:pt x="62" y="26"/>
                        <a:pt x="61" y="26"/>
                        <a:pt x="61" y="26"/>
                      </a:cubicBezTo>
                      <a:cubicBezTo>
                        <a:pt x="59" y="26"/>
                        <a:pt x="59" y="26"/>
                        <a:pt x="58" y="26"/>
                      </a:cubicBezTo>
                      <a:cubicBezTo>
                        <a:pt x="57" y="26"/>
                        <a:pt x="57" y="26"/>
                        <a:pt x="56" y="26"/>
                      </a:cubicBezTo>
                      <a:cubicBezTo>
                        <a:pt x="56" y="26"/>
                        <a:pt x="55" y="26"/>
                        <a:pt x="55" y="26"/>
                      </a:cubicBezTo>
                      <a:cubicBezTo>
                        <a:pt x="54" y="26"/>
                        <a:pt x="53" y="26"/>
                        <a:pt x="53" y="27"/>
                      </a:cubicBezTo>
                      <a:cubicBezTo>
                        <a:pt x="52" y="27"/>
                        <a:pt x="51" y="27"/>
                        <a:pt x="49" y="27"/>
                      </a:cubicBezTo>
                      <a:cubicBezTo>
                        <a:pt x="48" y="27"/>
                        <a:pt x="47" y="28"/>
                        <a:pt x="46" y="28"/>
                      </a:cubicBezTo>
                      <a:cubicBezTo>
                        <a:pt x="46" y="29"/>
                        <a:pt x="45" y="29"/>
                        <a:pt x="45" y="29"/>
                      </a:cubicBezTo>
                      <a:cubicBezTo>
                        <a:pt x="44" y="30"/>
                        <a:pt x="44" y="30"/>
                        <a:pt x="43" y="31"/>
                      </a:cubicBezTo>
                      <a:cubicBezTo>
                        <a:pt x="42" y="31"/>
                        <a:pt x="42" y="31"/>
                        <a:pt x="41" y="32"/>
                      </a:cubicBezTo>
                      <a:cubicBezTo>
                        <a:pt x="41" y="33"/>
                        <a:pt x="38" y="34"/>
                        <a:pt x="37" y="35"/>
                      </a:cubicBezTo>
                      <a:cubicBezTo>
                        <a:pt x="36" y="35"/>
                        <a:pt x="36" y="36"/>
                        <a:pt x="34" y="37"/>
                      </a:cubicBezTo>
                      <a:cubicBezTo>
                        <a:pt x="33" y="38"/>
                        <a:pt x="32" y="39"/>
                        <a:pt x="31" y="39"/>
                      </a:cubicBezTo>
                      <a:cubicBezTo>
                        <a:pt x="31" y="40"/>
                        <a:pt x="30" y="40"/>
                        <a:pt x="29" y="41"/>
                      </a:cubicBezTo>
                      <a:cubicBezTo>
                        <a:pt x="29" y="41"/>
                        <a:pt x="28" y="43"/>
                        <a:pt x="28" y="43"/>
                      </a:cubicBezTo>
                      <a:cubicBezTo>
                        <a:pt x="27" y="43"/>
                        <a:pt x="25" y="44"/>
                        <a:pt x="25" y="44"/>
                      </a:cubicBezTo>
                      <a:cubicBezTo>
                        <a:pt x="24" y="45"/>
                        <a:pt x="24" y="45"/>
                        <a:pt x="23" y="46"/>
                      </a:cubicBezTo>
                      <a:cubicBezTo>
                        <a:pt x="23" y="46"/>
                        <a:pt x="22" y="47"/>
                        <a:pt x="22" y="47"/>
                      </a:cubicBezTo>
                      <a:cubicBezTo>
                        <a:pt x="22" y="47"/>
                        <a:pt x="21" y="47"/>
                        <a:pt x="21" y="48"/>
                      </a:cubicBezTo>
                      <a:cubicBezTo>
                        <a:pt x="20" y="48"/>
                        <a:pt x="19" y="49"/>
                        <a:pt x="19" y="49"/>
                      </a:cubicBezTo>
                      <a:cubicBezTo>
                        <a:pt x="17" y="50"/>
                        <a:pt x="17" y="50"/>
                        <a:pt x="17" y="50"/>
                      </a:cubicBezTo>
                      <a:cubicBezTo>
                        <a:pt x="16" y="51"/>
                        <a:pt x="16" y="51"/>
                        <a:pt x="14" y="50"/>
                      </a:cubicBezTo>
                      <a:cubicBezTo>
                        <a:pt x="13" y="50"/>
                        <a:pt x="12" y="50"/>
                        <a:pt x="11" y="49"/>
                      </a:cubicBezTo>
                      <a:cubicBezTo>
                        <a:pt x="11" y="49"/>
                        <a:pt x="11" y="48"/>
                        <a:pt x="10" y="48"/>
                      </a:cubicBezTo>
                      <a:cubicBezTo>
                        <a:pt x="9" y="47"/>
                        <a:pt x="9" y="45"/>
                        <a:pt x="10" y="4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1" name="Freeform 170">
                  <a:extLst>
                    <a:ext uri="{FF2B5EF4-FFF2-40B4-BE49-F238E27FC236}">
                      <a16:creationId xmlns:a16="http://schemas.microsoft.com/office/drawing/2014/main" xmlns="" id="{1BB85848-0B3B-44E2-BF67-D03F29A15E2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596084" y="4516702"/>
                  <a:ext cx="120650" cy="107950"/>
                </a:xfrm>
                <a:custGeom>
                  <a:avLst/>
                  <a:gdLst>
                    <a:gd name="T0" fmla="*/ 13 w 32"/>
                    <a:gd name="T1" fmla="*/ 29 h 29"/>
                    <a:gd name="T2" fmla="*/ 10 w 32"/>
                    <a:gd name="T3" fmla="*/ 28 h 29"/>
                    <a:gd name="T4" fmla="*/ 4 w 32"/>
                    <a:gd name="T5" fmla="*/ 25 h 29"/>
                    <a:gd name="T6" fmla="*/ 3 w 32"/>
                    <a:gd name="T7" fmla="*/ 23 h 29"/>
                    <a:gd name="T8" fmla="*/ 1 w 32"/>
                    <a:gd name="T9" fmla="*/ 19 h 29"/>
                    <a:gd name="T10" fmla="*/ 1 w 32"/>
                    <a:gd name="T11" fmla="*/ 19 h 29"/>
                    <a:gd name="T12" fmla="*/ 0 w 32"/>
                    <a:gd name="T13" fmla="*/ 12 h 29"/>
                    <a:gd name="T14" fmla="*/ 1 w 32"/>
                    <a:gd name="T15" fmla="*/ 10 h 29"/>
                    <a:gd name="T16" fmla="*/ 1 w 32"/>
                    <a:gd name="T17" fmla="*/ 9 h 29"/>
                    <a:gd name="T18" fmla="*/ 2 w 32"/>
                    <a:gd name="T19" fmla="*/ 6 h 29"/>
                    <a:gd name="T20" fmla="*/ 9 w 32"/>
                    <a:gd name="T21" fmla="*/ 1 h 29"/>
                    <a:gd name="T22" fmla="*/ 10 w 32"/>
                    <a:gd name="T23" fmla="*/ 0 h 29"/>
                    <a:gd name="T24" fmla="*/ 11 w 32"/>
                    <a:gd name="T25" fmla="*/ 0 h 29"/>
                    <a:gd name="T26" fmla="*/ 14 w 32"/>
                    <a:gd name="T27" fmla="*/ 0 h 29"/>
                    <a:gd name="T28" fmla="*/ 15 w 32"/>
                    <a:gd name="T29" fmla="*/ 0 h 29"/>
                    <a:gd name="T30" fmla="*/ 20 w 32"/>
                    <a:gd name="T31" fmla="*/ 2 h 29"/>
                    <a:gd name="T32" fmla="*/ 25 w 32"/>
                    <a:gd name="T33" fmla="*/ 7 h 29"/>
                    <a:gd name="T34" fmla="*/ 27 w 32"/>
                    <a:gd name="T35" fmla="*/ 9 h 29"/>
                    <a:gd name="T36" fmla="*/ 27 w 32"/>
                    <a:gd name="T37" fmla="*/ 9 h 29"/>
                    <a:gd name="T38" fmla="*/ 29 w 32"/>
                    <a:gd name="T39" fmla="*/ 12 h 29"/>
                    <a:gd name="T40" fmla="*/ 30 w 32"/>
                    <a:gd name="T41" fmla="*/ 13 h 29"/>
                    <a:gd name="T42" fmla="*/ 32 w 32"/>
                    <a:gd name="T43" fmla="*/ 17 h 29"/>
                    <a:gd name="T44" fmla="*/ 32 w 32"/>
                    <a:gd name="T45" fmla="*/ 19 h 29"/>
                    <a:gd name="T46" fmla="*/ 29 w 32"/>
                    <a:gd name="T47" fmla="*/ 23 h 29"/>
                    <a:gd name="T48" fmla="*/ 20 w 32"/>
                    <a:gd name="T49" fmla="*/ 28 h 29"/>
                    <a:gd name="T50" fmla="*/ 16 w 32"/>
                    <a:gd name="T51" fmla="*/ 29 h 29"/>
                    <a:gd name="T52" fmla="*/ 13 w 32"/>
                    <a:gd name="T53" fmla="*/ 2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32" h="29">
                      <a:moveTo>
                        <a:pt x="13" y="29"/>
                      </a:moveTo>
                      <a:cubicBezTo>
                        <a:pt x="11" y="29"/>
                        <a:pt x="10" y="29"/>
                        <a:pt x="10" y="28"/>
                      </a:cubicBezTo>
                      <a:cubicBezTo>
                        <a:pt x="8" y="27"/>
                        <a:pt x="6" y="26"/>
                        <a:pt x="4" y="25"/>
                      </a:cubicBezTo>
                      <a:cubicBezTo>
                        <a:pt x="4" y="25"/>
                        <a:pt x="3" y="24"/>
                        <a:pt x="3" y="23"/>
                      </a:cubicBezTo>
                      <a:cubicBezTo>
                        <a:pt x="2" y="22"/>
                        <a:pt x="1" y="20"/>
                        <a:pt x="1" y="19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1" y="17"/>
                        <a:pt x="0" y="13"/>
                        <a:pt x="0" y="12"/>
                      </a:cubicBezTo>
                      <a:cubicBezTo>
                        <a:pt x="0" y="11"/>
                        <a:pt x="0" y="10"/>
                        <a:pt x="1" y="10"/>
                      </a:cubicBezTo>
                      <a:cubicBezTo>
                        <a:pt x="1" y="10"/>
                        <a:pt x="1" y="9"/>
                        <a:pt x="1" y="9"/>
                      </a:cubicBezTo>
                      <a:cubicBezTo>
                        <a:pt x="1" y="8"/>
                        <a:pt x="2" y="7"/>
                        <a:pt x="2" y="6"/>
                      </a:cubicBezTo>
                      <a:cubicBezTo>
                        <a:pt x="4" y="3"/>
                        <a:pt x="6" y="3"/>
                        <a:pt x="9" y="1"/>
                      </a:cubicBezTo>
                      <a:cubicBezTo>
                        <a:pt x="9" y="1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1" y="0"/>
                      </a:cubicBezTo>
                      <a:cubicBezTo>
                        <a:pt x="12" y="0"/>
                        <a:pt x="13" y="0"/>
                        <a:pt x="14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7" y="0"/>
                        <a:pt x="18" y="1"/>
                        <a:pt x="20" y="2"/>
                      </a:cubicBezTo>
                      <a:cubicBezTo>
                        <a:pt x="22" y="4"/>
                        <a:pt x="23" y="5"/>
                        <a:pt x="25" y="7"/>
                      </a:cubicBezTo>
                      <a:cubicBezTo>
                        <a:pt x="25" y="7"/>
                        <a:pt x="26" y="8"/>
                        <a:pt x="27" y="9"/>
                      </a:cubicBezTo>
                      <a:cubicBezTo>
                        <a:pt x="27" y="9"/>
                        <a:pt x="27" y="9"/>
                        <a:pt x="27" y="9"/>
                      </a:cubicBezTo>
                      <a:cubicBezTo>
                        <a:pt x="28" y="10"/>
                        <a:pt x="28" y="11"/>
                        <a:pt x="29" y="12"/>
                      </a:cubicBezTo>
                      <a:cubicBezTo>
                        <a:pt x="29" y="13"/>
                        <a:pt x="29" y="13"/>
                        <a:pt x="30" y="13"/>
                      </a:cubicBezTo>
                      <a:cubicBezTo>
                        <a:pt x="30" y="14"/>
                        <a:pt x="31" y="14"/>
                        <a:pt x="32" y="17"/>
                      </a:cubicBezTo>
                      <a:cubicBezTo>
                        <a:pt x="31" y="17"/>
                        <a:pt x="32" y="18"/>
                        <a:pt x="32" y="19"/>
                      </a:cubicBezTo>
                      <a:cubicBezTo>
                        <a:pt x="31" y="19"/>
                        <a:pt x="32" y="22"/>
                        <a:pt x="29" y="23"/>
                      </a:cubicBezTo>
                      <a:cubicBezTo>
                        <a:pt x="26" y="23"/>
                        <a:pt x="22" y="27"/>
                        <a:pt x="20" y="28"/>
                      </a:cubicBezTo>
                      <a:cubicBezTo>
                        <a:pt x="18" y="29"/>
                        <a:pt x="17" y="29"/>
                        <a:pt x="16" y="29"/>
                      </a:cubicBezTo>
                      <a:cubicBezTo>
                        <a:pt x="15" y="29"/>
                        <a:pt x="14" y="29"/>
                        <a:pt x="13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2" name="Freeform 171">
                  <a:extLst>
                    <a:ext uri="{FF2B5EF4-FFF2-40B4-BE49-F238E27FC236}">
                      <a16:creationId xmlns:a16="http://schemas.microsoft.com/office/drawing/2014/main" xmlns="" id="{7732906A-8F01-40D2-AB35-085E520A904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62509" y="4399227"/>
                  <a:ext cx="282575" cy="101600"/>
                </a:xfrm>
                <a:custGeom>
                  <a:avLst/>
                  <a:gdLst>
                    <a:gd name="T0" fmla="*/ 44 w 75"/>
                    <a:gd name="T1" fmla="*/ 27 h 27"/>
                    <a:gd name="T2" fmla="*/ 41 w 75"/>
                    <a:gd name="T3" fmla="*/ 27 h 27"/>
                    <a:gd name="T4" fmla="*/ 39 w 75"/>
                    <a:gd name="T5" fmla="*/ 26 h 27"/>
                    <a:gd name="T6" fmla="*/ 36 w 75"/>
                    <a:gd name="T7" fmla="*/ 26 h 27"/>
                    <a:gd name="T8" fmla="*/ 35 w 75"/>
                    <a:gd name="T9" fmla="*/ 25 h 27"/>
                    <a:gd name="T10" fmla="*/ 33 w 75"/>
                    <a:gd name="T11" fmla="*/ 25 h 27"/>
                    <a:gd name="T12" fmla="*/ 30 w 75"/>
                    <a:gd name="T13" fmla="*/ 25 h 27"/>
                    <a:gd name="T14" fmla="*/ 25 w 75"/>
                    <a:gd name="T15" fmla="*/ 26 h 27"/>
                    <a:gd name="T16" fmla="*/ 17 w 75"/>
                    <a:gd name="T17" fmla="*/ 26 h 27"/>
                    <a:gd name="T18" fmla="*/ 15 w 75"/>
                    <a:gd name="T19" fmla="*/ 27 h 27"/>
                    <a:gd name="T20" fmla="*/ 12 w 75"/>
                    <a:gd name="T21" fmla="*/ 26 h 27"/>
                    <a:gd name="T22" fmla="*/ 9 w 75"/>
                    <a:gd name="T23" fmla="*/ 25 h 27"/>
                    <a:gd name="T24" fmla="*/ 5 w 75"/>
                    <a:gd name="T25" fmla="*/ 24 h 27"/>
                    <a:gd name="T26" fmla="*/ 5 w 75"/>
                    <a:gd name="T27" fmla="*/ 24 h 27"/>
                    <a:gd name="T28" fmla="*/ 3 w 75"/>
                    <a:gd name="T29" fmla="*/ 23 h 27"/>
                    <a:gd name="T30" fmla="*/ 1 w 75"/>
                    <a:gd name="T31" fmla="*/ 21 h 27"/>
                    <a:gd name="T32" fmla="*/ 0 w 75"/>
                    <a:gd name="T33" fmla="*/ 18 h 27"/>
                    <a:gd name="T34" fmla="*/ 0 w 75"/>
                    <a:gd name="T35" fmla="*/ 16 h 27"/>
                    <a:gd name="T36" fmla="*/ 1 w 75"/>
                    <a:gd name="T37" fmla="*/ 14 h 27"/>
                    <a:gd name="T38" fmla="*/ 5 w 75"/>
                    <a:gd name="T39" fmla="*/ 10 h 27"/>
                    <a:gd name="T40" fmla="*/ 6 w 75"/>
                    <a:gd name="T41" fmla="*/ 9 h 27"/>
                    <a:gd name="T42" fmla="*/ 6 w 75"/>
                    <a:gd name="T43" fmla="*/ 9 h 27"/>
                    <a:gd name="T44" fmla="*/ 11 w 75"/>
                    <a:gd name="T45" fmla="*/ 7 h 27"/>
                    <a:gd name="T46" fmla="*/ 11 w 75"/>
                    <a:gd name="T47" fmla="*/ 7 h 27"/>
                    <a:gd name="T48" fmla="*/ 14 w 75"/>
                    <a:gd name="T49" fmla="*/ 6 h 27"/>
                    <a:gd name="T50" fmla="*/ 16 w 75"/>
                    <a:gd name="T51" fmla="*/ 5 h 27"/>
                    <a:gd name="T52" fmla="*/ 18 w 75"/>
                    <a:gd name="T53" fmla="*/ 5 h 27"/>
                    <a:gd name="T54" fmla="*/ 21 w 75"/>
                    <a:gd name="T55" fmla="*/ 4 h 27"/>
                    <a:gd name="T56" fmla="*/ 23 w 75"/>
                    <a:gd name="T57" fmla="*/ 4 h 27"/>
                    <a:gd name="T58" fmla="*/ 25 w 75"/>
                    <a:gd name="T59" fmla="*/ 3 h 27"/>
                    <a:gd name="T60" fmla="*/ 26 w 75"/>
                    <a:gd name="T61" fmla="*/ 3 h 27"/>
                    <a:gd name="T62" fmla="*/ 35 w 75"/>
                    <a:gd name="T63" fmla="*/ 3 h 27"/>
                    <a:gd name="T64" fmla="*/ 35 w 75"/>
                    <a:gd name="T65" fmla="*/ 3 h 27"/>
                    <a:gd name="T66" fmla="*/ 44 w 75"/>
                    <a:gd name="T67" fmla="*/ 2 h 27"/>
                    <a:gd name="T68" fmla="*/ 48 w 75"/>
                    <a:gd name="T69" fmla="*/ 1 h 27"/>
                    <a:gd name="T70" fmla="*/ 60 w 75"/>
                    <a:gd name="T71" fmla="*/ 0 h 27"/>
                    <a:gd name="T72" fmla="*/ 62 w 75"/>
                    <a:gd name="T73" fmla="*/ 1 h 27"/>
                    <a:gd name="T74" fmla="*/ 64 w 75"/>
                    <a:gd name="T75" fmla="*/ 1 h 27"/>
                    <a:gd name="T76" fmla="*/ 65 w 75"/>
                    <a:gd name="T77" fmla="*/ 1 h 27"/>
                    <a:gd name="T78" fmla="*/ 66 w 75"/>
                    <a:gd name="T79" fmla="*/ 1 h 27"/>
                    <a:gd name="T80" fmla="*/ 69 w 75"/>
                    <a:gd name="T81" fmla="*/ 2 h 27"/>
                    <a:gd name="T82" fmla="*/ 72 w 75"/>
                    <a:gd name="T83" fmla="*/ 4 h 27"/>
                    <a:gd name="T84" fmla="*/ 74 w 75"/>
                    <a:gd name="T85" fmla="*/ 6 h 27"/>
                    <a:gd name="T86" fmla="*/ 74 w 75"/>
                    <a:gd name="T87" fmla="*/ 9 h 27"/>
                    <a:gd name="T88" fmla="*/ 75 w 75"/>
                    <a:gd name="T89" fmla="*/ 12 h 27"/>
                    <a:gd name="T90" fmla="*/ 74 w 75"/>
                    <a:gd name="T91" fmla="*/ 14 h 27"/>
                    <a:gd name="T92" fmla="*/ 74 w 75"/>
                    <a:gd name="T93" fmla="*/ 15 h 27"/>
                    <a:gd name="T94" fmla="*/ 74 w 75"/>
                    <a:gd name="T95" fmla="*/ 16 h 27"/>
                    <a:gd name="T96" fmla="*/ 73 w 75"/>
                    <a:gd name="T97" fmla="*/ 17 h 27"/>
                    <a:gd name="T98" fmla="*/ 71 w 75"/>
                    <a:gd name="T99" fmla="*/ 19 h 27"/>
                    <a:gd name="T100" fmla="*/ 69 w 75"/>
                    <a:gd name="T101" fmla="*/ 21 h 27"/>
                    <a:gd name="T102" fmla="*/ 63 w 75"/>
                    <a:gd name="T103" fmla="*/ 22 h 27"/>
                    <a:gd name="T104" fmla="*/ 62 w 75"/>
                    <a:gd name="T105" fmla="*/ 23 h 27"/>
                    <a:gd name="T106" fmla="*/ 58 w 75"/>
                    <a:gd name="T107" fmla="*/ 24 h 27"/>
                    <a:gd name="T108" fmla="*/ 55 w 75"/>
                    <a:gd name="T109" fmla="*/ 25 h 27"/>
                    <a:gd name="T110" fmla="*/ 53 w 75"/>
                    <a:gd name="T111" fmla="*/ 26 h 27"/>
                    <a:gd name="T112" fmla="*/ 52 w 75"/>
                    <a:gd name="T113" fmla="*/ 26 h 27"/>
                    <a:gd name="T114" fmla="*/ 47 w 75"/>
                    <a:gd name="T115" fmla="*/ 27 h 27"/>
                    <a:gd name="T116" fmla="*/ 44 w 75"/>
                    <a:gd name="T117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75" h="27">
                      <a:moveTo>
                        <a:pt x="44" y="27"/>
                      </a:moveTo>
                      <a:cubicBezTo>
                        <a:pt x="43" y="27"/>
                        <a:pt x="42" y="27"/>
                        <a:pt x="41" y="27"/>
                      </a:cubicBezTo>
                      <a:cubicBezTo>
                        <a:pt x="40" y="27"/>
                        <a:pt x="40" y="26"/>
                        <a:pt x="39" y="26"/>
                      </a:cubicBezTo>
                      <a:cubicBezTo>
                        <a:pt x="38" y="26"/>
                        <a:pt x="37" y="26"/>
                        <a:pt x="36" y="26"/>
                      </a:cubicBezTo>
                      <a:cubicBezTo>
                        <a:pt x="36" y="26"/>
                        <a:pt x="35" y="26"/>
                        <a:pt x="35" y="25"/>
                      </a:cubicBezTo>
                      <a:cubicBezTo>
                        <a:pt x="34" y="25"/>
                        <a:pt x="34" y="25"/>
                        <a:pt x="33" y="25"/>
                      </a:cubicBezTo>
                      <a:cubicBezTo>
                        <a:pt x="33" y="25"/>
                        <a:pt x="31" y="25"/>
                        <a:pt x="30" y="25"/>
                      </a:cubicBezTo>
                      <a:cubicBezTo>
                        <a:pt x="28" y="25"/>
                        <a:pt x="27" y="25"/>
                        <a:pt x="25" y="26"/>
                      </a:cubicBezTo>
                      <a:cubicBezTo>
                        <a:pt x="22" y="26"/>
                        <a:pt x="21" y="26"/>
                        <a:pt x="17" y="26"/>
                      </a:cubicBezTo>
                      <a:cubicBezTo>
                        <a:pt x="16" y="27"/>
                        <a:pt x="15" y="27"/>
                        <a:pt x="15" y="27"/>
                      </a:cubicBezTo>
                      <a:cubicBezTo>
                        <a:pt x="14" y="27"/>
                        <a:pt x="13" y="26"/>
                        <a:pt x="12" y="26"/>
                      </a:cubicBezTo>
                      <a:cubicBezTo>
                        <a:pt x="11" y="26"/>
                        <a:pt x="10" y="25"/>
                        <a:pt x="9" y="25"/>
                      </a:cubicBezTo>
                      <a:cubicBezTo>
                        <a:pt x="8" y="25"/>
                        <a:pt x="6" y="25"/>
                        <a:pt x="5" y="24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4" y="23"/>
                        <a:pt x="3" y="23"/>
                        <a:pt x="3" y="23"/>
                      </a:cubicBezTo>
                      <a:cubicBezTo>
                        <a:pt x="2" y="21"/>
                        <a:pt x="2" y="22"/>
                        <a:pt x="1" y="21"/>
                      </a:cubicBezTo>
                      <a:cubicBezTo>
                        <a:pt x="1" y="20"/>
                        <a:pt x="0" y="19"/>
                        <a:pt x="0" y="18"/>
                      </a:cubicBezTo>
                      <a:cubicBezTo>
                        <a:pt x="0" y="17"/>
                        <a:pt x="0" y="17"/>
                        <a:pt x="0" y="16"/>
                      </a:cubicBezTo>
                      <a:cubicBezTo>
                        <a:pt x="1" y="15"/>
                        <a:pt x="1" y="14"/>
                        <a:pt x="1" y="14"/>
                      </a:cubicBezTo>
                      <a:cubicBezTo>
                        <a:pt x="2" y="12"/>
                        <a:pt x="4" y="11"/>
                        <a:pt x="5" y="10"/>
                      </a:cubicBezTo>
                      <a:cubicBezTo>
                        <a:pt x="5" y="10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8" y="8"/>
                        <a:pt x="9" y="8"/>
                        <a:pt x="11" y="7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2" y="7"/>
                        <a:pt x="13" y="6"/>
                        <a:pt x="14" y="6"/>
                      </a:cubicBezTo>
                      <a:cubicBezTo>
                        <a:pt x="14" y="6"/>
                        <a:pt x="15" y="6"/>
                        <a:pt x="16" y="5"/>
                      </a:cubicBezTo>
                      <a:cubicBezTo>
                        <a:pt x="16" y="5"/>
                        <a:pt x="17" y="5"/>
                        <a:pt x="18" y="5"/>
                      </a:cubicBezTo>
                      <a:cubicBezTo>
                        <a:pt x="19" y="5"/>
                        <a:pt x="20" y="4"/>
                        <a:pt x="21" y="4"/>
                      </a:cubicBezTo>
                      <a:cubicBezTo>
                        <a:pt x="22" y="4"/>
                        <a:pt x="23" y="4"/>
                        <a:pt x="23" y="4"/>
                      </a:cubicBezTo>
                      <a:cubicBezTo>
                        <a:pt x="24" y="3"/>
                        <a:pt x="25" y="3"/>
                        <a:pt x="25" y="3"/>
                      </a:cubicBezTo>
                      <a:cubicBezTo>
                        <a:pt x="25" y="3"/>
                        <a:pt x="26" y="3"/>
                        <a:pt x="26" y="3"/>
                      </a:cubicBezTo>
                      <a:cubicBezTo>
                        <a:pt x="29" y="3"/>
                        <a:pt x="32" y="3"/>
                        <a:pt x="35" y="3"/>
                      </a:cubicBezTo>
                      <a:cubicBezTo>
                        <a:pt x="35" y="3"/>
                        <a:pt x="35" y="3"/>
                        <a:pt x="35" y="3"/>
                      </a:cubicBezTo>
                      <a:cubicBezTo>
                        <a:pt x="38" y="2"/>
                        <a:pt x="41" y="2"/>
                        <a:pt x="44" y="2"/>
                      </a:cubicBezTo>
                      <a:cubicBezTo>
                        <a:pt x="45" y="2"/>
                        <a:pt x="46" y="1"/>
                        <a:pt x="48" y="1"/>
                      </a:cubicBezTo>
                      <a:cubicBezTo>
                        <a:pt x="48" y="0"/>
                        <a:pt x="58" y="0"/>
                        <a:pt x="60" y="0"/>
                      </a:cubicBezTo>
                      <a:cubicBezTo>
                        <a:pt x="61" y="0"/>
                        <a:pt x="62" y="0"/>
                        <a:pt x="62" y="1"/>
                      </a:cubicBezTo>
                      <a:cubicBezTo>
                        <a:pt x="63" y="1"/>
                        <a:pt x="64" y="1"/>
                        <a:pt x="64" y="1"/>
                      </a:cubicBezTo>
                      <a:cubicBezTo>
                        <a:pt x="64" y="1"/>
                        <a:pt x="65" y="1"/>
                        <a:pt x="65" y="1"/>
                      </a:cubicBezTo>
                      <a:cubicBezTo>
                        <a:pt x="65" y="1"/>
                        <a:pt x="66" y="1"/>
                        <a:pt x="66" y="1"/>
                      </a:cubicBezTo>
                      <a:cubicBezTo>
                        <a:pt x="67" y="1"/>
                        <a:pt x="68" y="2"/>
                        <a:pt x="69" y="2"/>
                      </a:cubicBezTo>
                      <a:cubicBezTo>
                        <a:pt x="70" y="3"/>
                        <a:pt x="71" y="3"/>
                        <a:pt x="72" y="4"/>
                      </a:cubicBezTo>
                      <a:cubicBezTo>
                        <a:pt x="72" y="5"/>
                        <a:pt x="73" y="5"/>
                        <a:pt x="74" y="6"/>
                      </a:cubicBezTo>
                      <a:cubicBezTo>
                        <a:pt x="74" y="7"/>
                        <a:pt x="74" y="8"/>
                        <a:pt x="74" y="9"/>
                      </a:cubicBezTo>
                      <a:cubicBezTo>
                        <a:pt x="74" y="10"/>
                        <a:pt x="74" y="11"/>
                        <a:pt x="75" y="12"/>
                      </a:cubicBezTo>
                      <a:cubicBezTo>
                        <a:pt x="74" y="13"/>
                        <a:pt x="74" y="13"/>
                        <a:pt x="74" y="14"/>
                      </a:cubicBezTo>
                      <a:cubicBezTo>
                        <a:pt x="74" y="14"/>
                        <a:pt x="74" y="14"/>
                        <a:pt x="74" y="15"/>
                      </a:cubicBezTo>
                      <a:cubicBezTo>
                        <a:pt x="74" y="15"/>
                        <a:pt x="74" y="15"/>
                        <a:pt x="74" y="16"/>
                      </a:cubicBezTo>
                      <a:cubicBezTo>
                        <a:pt x="74" y="16"/>
                        <a:pt x="73" y="17"/>
                        <a:pt x="73" y="17"/>
                      </a:cubicBezTo>
                      <a:cubicBezTo>
                        <a:pt x="73" y="18"/>
                        <a:pt x="72" y="19"/>
                        <a:pt x="71" y="19"/>
                      </a:cubicBezTo>
                      <a:cubicBezTo>
                        <a:pt x="71" y="20"/>
                        <a:pt x="70" y="20"/>
                        <a:pt x="69" y="21"/>
                      </a:cubicBezTo>
                      <a:cubicBezTo>
                        <a:pt x="68" y="21"/>
                        <a:pt x="65" y="22"/>
                        <a:pt x="63" y="22"/>
                      </a:cubicBezTo>
                      <a:cubicBezTo>
                        <a:pt x="63" y="23"/>
                        <a:pt x="62" y="23"/>
                        <a:pt x="62" y="23"/>
                      </a:cubicBezTo>
                      <a:cubicBezTo>
                        <a:pt x="60" y="23"/>
                        <a:pt x="59" y="24"/>
                        <a:pt x="58" y="24"/>
                      </a:cubicBezTo>
                      <a:cubicBezTo>
                        <a:pt x="57" y="24"/>
                        <a:pt x="57" y="25"/>
                        <a:pt x="55" y="25"/>
                      </a:cubicBezTo>
                      <a:cubicBezTo>
                        <a:pt x="54" y="25"/>
                        <a:pt x="54" y="26"/>
                        <a:pt x="53" y="26"/>
                      </a:cubicBezTo>
                      <a:cubicBezTo>
                        <a:pt x="52" y="26"/>
                        <a:pt x="52" y="26"/>
                        <a:pt x="52" y="26"/>
                      </a:cubicBezTo>
                      <a:cubicBezTo>
                        <a:pt x="50" y="26"/>
                        <a:pt x="49" y="27"/>
                        <a:pt x="47" y="27"/>
                      </a:cubicBezTo>
                      <a:cubicBezTo>
                        <a:pt x="46" y="27"/>
                        <a:pt x="45" y="27"/>
                        <a:pt x="44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3" name="Freeform 172">
                  <a:extLst>
                    <a:ext uri="{FF2B5EF4-FFF2-40B4-BE49-F238E27FC236}">
                      <a16:creationId xmlns:a16="http://schemas.microsoft.com/office/drawing/2014/main" xmlns="" id="{CA68C152-FB47-4D0D-B91D-01013F14C8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237309" y="4829439"/>
                  <a:ext cx="161925" cy="173038"/>
                </a:xfrm>
                <a:custGeom>
                  <a:avLst/>
                  <a:gdLst>
                    <a:gd name="T0" fmla="*/ 29 w 43"/>
                    <a:gd name="T1" fmla="*/ 46 h 46"/>
                    <a:gd name="T2" fmla="*/ 27 w 43"/>
                    <a:gd name="T3" fmla="*/ 45 h 46"/>
                    <a:gd name="T4" fmla="*/ 26 w 43"/>
                    <a:gd name="T5" fmla="*/ 44 h 46"/>
                    <a:gd name="T6" fmla="*/ 24 w 43"/>
                    <a:gd name="T7" fmla="*/ 40 h 46"/>
                    <a:gd name="T8" fmla="*/ 21 w 43"/>
                    <a:gd name="T9" fmla="*/ 35 h 46"/>
                    <a:gd name="T10" fmla="*/ 19 w 43"/>
                    <a:gd name="T11" fmla="*/ 31 h 46"/>
                    <a:gd name="T12" fmla="*/ 16 w 43"/>
                    <a:gd name="T13" fmla="*/ 26 h 46"/>
                    <a:gd name="T14" fmla="*/ 11 w 43"/>
                    <a:gd name="T15" fmla="*/ 21 h 46"/>
                    <a:gd name="T16" fmla="*/ 9 w 43"/>
                    <a:gd name="T17" fmla="*/ 20 h 46"/>
                    <a:gd name="T18" fmla="*/ 8 w 43"/>
                    <a:gd name="T19" fmla="*/ 18 h 46"/>
                    <a:gd name="T20" fmla="*/ 7 w 43"/>
                    <a:gd name="T21" fmla="*/ 18 h 46"/>
                    <a:gd name="T22" fmla="*/ 5 w 43"/>
                    <a:gd name="T23" fmla="*/ 17 h 46"/>
                    <a:gd name="T24" fmla="*/ 5 w 43"/>
                    <a:gd name="T25" fmla="*/ 16 h 46"/>
                    <a:gd name="T26" fmla="*/ 3 w 43"/>
                    <a:gd name="T27" fmla="*/ 14 h 46"/>
                    <a:gd name="T28" fmla="*/ 3 w 43"/>
                    <a:gd name="T29" fmla="*/ 14 h 46"/>
                    <a:gd name="T30" fmla="*/ 1 w 43"/>
                    <a:gd name="T31" fmla="*/ 12 h 46"/>
                    <a:gd name="T32" fmla="*/ 0 w 43"/>
                    <a:gd name="T33" fmla="*/ 10 h 46"/>
                    <a:gd name="T34" fmla="*/ 0 w 43"/>
                    <a:gd name="T35" fmla="*/ 9 h 46"/>
                    <a:gd name="T36" fmla="*/ 0 w 43"/>
                    <a:gd name="T37" fmla="*/ 6 h 46"/>
                    <a:gd name="T38" fmla="*/ 2 w 43"/>
                    <a:gd name="T39" fmla="*/ 3 h 46"/>
                    <a:gd name="T40" fmla="*/ 3 w 43"/>
                    <a:gd name="T41" fmla="*/ 1 h 46"/>
                    <a:gd name="T42" fmla="*/ 7 w 43"/>
                    <a:gd name="T43" fmla="*/ 0 h 46"/>
                    <a:gd name="T44" fmla="*/ 10 w 43"/>
                    <a:gd name="T45" fmla="*/ 0 h 46"/>
                    <a:gd name="T46" fmla="*/ 13 w 43"/>
                    <a:gd name="T47" fmla="*/ 1 h 46"/>
                    <a:gd name="T48" fmla="*/ 15 w 43"/>
                    <a:gd name="T49" fmla="*/ 2 h 46"/>
                    <a:gd name="T50" fmla="*/ 18 w 43"/>
                    <a:gd name="T51" fmla="*/ 3 h 46"/>
                    <a:gd name="T52" fmla="*/ 21 w 43"/>
                    <a:gd name="T53" fmla="*/ 3 h 46"/>
                    <a:gd name="T54" fmla="*/ 24 w 43"/>
                    <a:gd name="T55" fmla="*/ 4 h 46"/>
                    <a:gd name="T56" fmla="*/ 28 w 43"/>
                    <a:gd name="T57" fmla="*/ 4 h 46"/>
                    <a:gd name="T58" fmla="*/ 31 w 43"/>
                    <a:gd name="T59" fmla="*/ 5 h 46"/>
                    <a:gd name="T60" fmla="*/ 33 w 43"/>
                    <a:gd name="T61" fmla="*/ 7 h 46"/>
                    <a:gd name="T62" fmla="*/ 34 w 43"/>
                    <a:gd name="T63" fmla="*/ 7 h 46"/>
                    <a:gd name="T64" fmla="*/ 37 w 43"/>
                    <a:gd name="T65" fmla="*/ 8 h 46"/>
                    <a:gd name="T66" fmla="*/ 39 w 43"/>
                    <a:gd name="T67" fmla="*/ 9 h 46"/>
                    <a:gd name="T68" fmla="*/ 40 w 43"/>
                    <a:gd name="T69" fmla="*/ 11 h 46"/>
                    <a:gd name="T70" fmla="*/ 42 w 43"/>
                    <a:gd name="T71" fmla="*/ 13 h 46"/>
                    <a:gd name="T72" fmla="*/ 43 w 43"/>
                    <a:gd name="T73" fmla="*/ 16 h 46"/>
                    <a:gd name="T74" fmla="*/ 43 w 43"/>
                    <a:gd name="T75" fmla="*/ 19 h 46"/>
                    <a:gd name="T76" fmla="*/ 43 w 43"/>
                    <a:gd name="T77" fmla="*/ 22 h 46"/>
                    <a:gd name="T78" fmla="*/ 42 w 43"/>
                    <a:gd name="T79" fmla="*/ 25 h 46"/>
                    <a:gd name="T80" fmla="*/ 43 w 43"/>
                    <a:gd name="T81" fmla="*/ 28 h 46"/>
                    <a:gd name="T82" fmla="*/ 43 w 43"/>
                    <a:gd name="T83" fmla="*/ 30 h 46"/>
                    <a:gd name="T84" fmla="*/ 42 w 43"/>
                    <a:gd name="T85" fmla="*/ 35 h 46"/>
                    <a:gd name="T86" fmla="*/ 41 w 43"/>
                    <a:gd name="T87" fmla="*/ 38 h 46"/>
                    <a:gd name="T88" fmla="*/ 39 w 43"/>
                    <a:gd name="T89" fmla="*/ 40 h 46"/>
                    <a:gd name="T90" fmla="*/ 35 w 43"/>
                    <a:gd name="T91" fmla="*/ 45 h 46"/>
                    <a:gd name="T92" fmla="*/ 33 w 43"/>
                    <a:gd name="T93" fmla="*/ 46 h 46"/>
                    <a:gd name="T94" fmla="*/ 31 w 43"/>
                    <a:gd name="T95" fmla="*/ 46 h 46"/>
                    <a:gd name="T96" fmla="*/ 29 w 43"/>
                    <a:gd name="T97" fmla="*/ 46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43" h="46">
                      <a:moveTo>
                        <a:pt x="29" y="46"/>
                      </a:moveTo>
                      <a:cubicBezTo>
                        <a:pt x="28" y="46"/>
                        <a:pt x="29" y="46"/>
                        <a:pt x="27" y="45"/>
                      </a:cubicBezTo>
                      <a:cubicBezTo>
                        <a:pt x="27" y="45"/>
                        <a:pt x="26" y="44"/>
                        <a:pt x="26" y="44"/>
                      </a:cubicBezTo>
                      <a:cubicBezTo>
                        <a:pt x="25" y="43"/>
                        <a:pt x="24" y="41"/>
                        <a:pt x="24" y="40"/>
                      </a:cubicBezTo>
                      <a:cubicBezTo>
                        <a:pt x="23" y="38"/>
                        <a:pt x="22" y="37"/>
                        <a:pt x="21" y="35"/>
                      </a:cubicBezTo>
                      <a:cubicBezTo>
                        <a:pt x="21" y="34"/>
                        <a:pt x="19" y="31"/>
                        <a:pt x="19" y="31"/>
                      </a:cubicBezTo>
                      <a:cubicBezTo>
                        <a:pt x="18" y="29"/>
                        <a:pt x="17" y="27"/>
                        <a:pt x="16" y="26"/>
                      </a:cubicBezTo>
                      <a:cubicBezTo>
                        <a:pt x="14" y="24"/>
                        <a:pt x="13" y="22"/>
                        <a:pt x="11" y="21"/>
                      </a:cubicBezTo>
                      <a:cubicBezTo>
                        <a:pt x="10" y="20"/>
                        <a:pt x="10" y="20"/>
                        <a:pt x="9" y="20"/>
                      </a:cubicBezTo>
                      <a:cubicBezTo>
                        <a:pt x="9" y="19"/>
                        <a:pt x="8" y="19"/>
                        <a:pt x="8" y="18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6" y="17"/>
                        <a:pt x="5" y="17"/>
                        <a:pt x="5" y="17"/>
                      </a:cubicBezTo>
                      <a:cubicBezTo>
                        <a:pt x="5" y="16"/>
                        <a:pt x="5" y="16"/>
                        <a:pt x="5" y="16"/>
                      </a:cubicBezTo>
                      <a:cubicBezTo>
                        <a:pt x="5" y="16"/>
                        <a:pt x="3" y="15"/>
                        <a:pt x="3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2" y="13"/>
                        <a:pt x="1" y="13"/>
                        <a:pt x="1" y="12"/>
                      </a:cubicBezTo>
                      <a:cubicBezTo>
                        <a:pt x="0" y="11"/>
                        <a:pt x="1" y="11"/>
                        <a:pt x="0" y="10"/>
                      </a:cubicBezTo>
                      <a:cubicBezTo>
                        <a:pt x="0" y="10"/>
                        <a:pt x="0" y="9"/>
                        <a:pt x="0" y="9"/>
                      </a:cubicBezTo>
                      <a:cubicBezTo>
                        <a:pt x="0" y="8"/>
                        <a:pt x="0" y="7"/>
                        <a:pt x="0" y="6"/>
                      </a:cubicBezTo>
                      <a:cubicBezTo>
                        <a:pt x="0" y="6"/>
                        <a:pt x="1" y="4"/>
                        <a:pt x="2" y="3"/>
                      </a:cubicBezTo>
                      <a:cubicBezTo>
                        <a:pt x="2" y="2"/>
                        <a:pt x="2" y="2"/>
                        <a:pt x="3" y="1"/>
                      </a:cubicBezTo>
                      <a:cubicBezTo>
                        <a:pt x="3" y="1"/>
                        <a:pt x="5" y="0"/>
                        <a:pt x="7" y="0"/>
                      </a:cubicBezTo>
                      <a:cubicBezTo>
                        <a:pt x="8" y="0"/>
                        <a:pt x="9" y="0"/>
                        <a:pt x="10" y="0"/>
                      </a:cubicBezTo>
                      <a:cubicBezTo>
                        <a:pt x="11" y="0"/>
                        <a:pt x="12" y="1"/>
                        <a:pt x="13" y="1"/>
                      </a:cubicBezTo>
                      <a:cubicBezTo>
                        <a:pt x="14" y="1"/>
                        <a:pt x="14" y="1"/>
                        <a:pt x="15" y="2"/>
                      </a:cubicBezTo>
                      <a:cubicBezTo>
                        <a:pt x="16" y="2"/>
                        <a:pt x="18" y="3"/>
                        <a:pt x="18" y="3"/>
                      </a:cubicBezTo>
                      <a:cubicBezTo>
                        <a:pt x="19" y="3"/>
                        <a:pt x="20" y="3"/>
                        <a:pt x="21" y="3"/>
                      </a:cubicBezTo>
                      <a:cubicBezTo>
                        <a:pt x="22" y="3"/>
                        <a:pt x="23" y="3"/>
                        <a:pt x="24" y="4"/>
                      </a:cubicBezTo>
                      <a:cubicBezTo>
                        <a:pt x="26" y="4"/>
                        <a:pt x="26" y="4"/>
                        <a:pt x="28" y="4"/>
                      </a:cubicBezTo>
                      <a:cubicBezTo>
                        <a:pt x="28" y="4"/>
                        <a:pt x="30" y="5"/>
                        <a:pt x="31" y="5"/>
                      </a:cubicBezTo>
                      <a:cubicBezTo>
                        <a:pt x="32" y="6"/>
                        <a:pt x="33" y="6"/>
                        <a:pt x="33" y="7"/>
                      </a:cubicBezTo>
                      <a:cubicBezTo>
                        <a:pt x="34" y="7"/>
                        <a:pt x="34" y="7"/>
                        <a:pt x="34" y="7"/>
                      </a:cubicBezTo>
                      <a:cubicBezTo>
                        <a:pt x="35" y="7"/>
                        <a:pt x="36" y="8"/>
                        <a:pt x="37" y="8"/>
                      </a:cubicBezTo>
                      <a:cubicBezTo>
                        <a:pt x="37" y="9"/>
                        <a:pt x="38" y="9"/>
                        <a:pt x="39" y="9"/>
                      </a:cubicBezTo>
                      <a:cubicBezTo>
                        <a:pt x="40" y="10"/>
                        <a:pt x="39" y="10"/>
                        <a:pt x="40" y="11"/>
                      </a:cubicBezTo>
                      <a:cubicBezTo>
                        <a:pt x="42" y="11"/>
                        <a:pt x="42" y="12"/>
                        <a:pt x="42" y="13"/>
                      </a:cubicBezTo>
                      <a:cubicBezTo>
                        <a:pt x="43" y="14"/>
                        <a:pt x="43" y="15"/>
                        <a:pt x="43" y="16"/>
                      </a:cubicBezTo>
                      <a:cubicBezTo>
                        <a:pt x="43" y="17"/>
                        <a:pt x="43" y="18"/>
                        <a:pt x="43" y="19"/>
                      </a:cubicBezTo>
                      <a:cubicBezTo>
                        <a:pt x="43" y="19"/>
                        <a:pt x="43" y="21"/>
                        <a:pt x="43" y="22"/>
                      </a:cubicBezTo>
                      <a:cubicBezTo>
                        <a:pt x="42" y="23"/>
                        <a:pt x="43" y="24"/>
                        <a:pt x="42" y="25"/>
                      </a:cubicBezTo>
                      <a:cubicBezTo>
                        <a:pt x="42" y="26"/>
                        <a:pt x="42" y="28"/>
                        <a:pt x="43" y="28"/>
                      </a:cubicBezTo>
                      <a:cubicBezTo>
                        <a:pt x="43" y="28"/>
                        <a:pt x="43" y="30"/>
                        <a:pt x="43" y="30"/>
                      </a:cubicBezTo>
                      <a:cubicBezTo>
                        <a:pt x="43" y="32"/>
                        <a:pt x="42" y="34"/>
                        <a:pt x="42" y="35"/>
                      </a:cubicBezTo>
                      <a:cubicBezTo>
                        <a:pt x="42" y="37"/>
                        <a:pt x="41" y="37"/>
                        <a:pt x="41" y="38"/>
                      </a:cubicBezTo>
                      <a:cubicBezTo>
                        <a:pt x="40" y="38"/>
                        <a:pt x="41" y="38"/>
                        <a:pt x="39" y="40"/>
                      </a:cubicBezTo>
                      <a:cubicBezTo>
                        <a:pt x="39" y="40"/>
                        <a:pt x="36" y="44"/>
                        <a:pt x="35" y="45"/>
                      </a:cubicBezTo>
                      <a:cubicBezTo>
                        <a:pt x="35" y="45"/>
                        <a:pt x="33" y="46"/>
                        <a:pt x="33" y="46"/>
                      </a:cubicBezTo>
                      <a:cubicBezTo>
                        <a:pt x="33" y="46"/>
                        <a:pt x="32" y="46"/>
                        <a:pt x="31" y="46"/>
                      </a:cubicBezTo>
                      <a:cubicBezTo>
                        <a:pt x="31" y="46"/>
                        <a:pt x="30" y="46"/>
                        <a:pt x="29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4" name="Freeform 173">
                  <a:extLst>
                    <a:ext uri="{FF2B5EF4-FFF2-40B4-BE49-F238E27FC236}">
                      <a16:creationId xmlns:a16="http://schemas.microsoft.com/office/drawing/2014/main" xmlns="" id="{27F712EA-DEC3-47AC-83B1-2ACD9B17DA3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048397" y="4561152"/>
                  <a:ext cx="325438" cy="395288"/>
                </a:xfrm>
                <a:custGeom>
                  <a:avLst/>
                  <a:gdLst>
                    <a:gd name="T0" fmla="*/ 6 w 86"/>
                    <a:gd name="T1" fmla="*/ 104 h 105"/>
                    <a:gd name="T2" fmla="*/ 2 w 86"/>
                    <a:gd name="T3" fmla="*/ 99 h 105"/>
                    <a:gd name="T4" fmla="*/ 2 w 86"/>
                    <a:gd name="T5" fmla="*/ 88 h 105"/>
                    <a:gd name="T6" fmla="*/ 8 w 86"/>
                    <a:gd name="T7" fmla="*/ 78 h 105"/>
                    <a:gd name="T8" fmla="*/ 15 w 86"/>
                    <a:gd name="T9" fmla="*/ 65 h 105"/>
                    <a:gd name="T10" fmla="*/ 16 w 86"/>
                    <a:gd name="T11" fmla="*/ 59 h 105"/>
                    <a:gd name="T12" fmla="*/ 13 w 86"/>
                    <a:gd name="T13" fmla="*/ 58 h 105"/>
                    <a:gd name="T14" fmla="*/ 7 w 86"/>
                    <a:gd name="T15" fmla="*/ 55 h 105"/>
                    <a:gd name="T16" fmla="*/ 3 w 86"/>
                    <a:gd name="T17" fmla="*/ 49 h 105"/>
                    <a:gd name="T18" fmla="*/ 4 w 86"/>
                    <a:gd name="T19" fmla="*/ 39 h 105"/>
                    <a:gd name="T20" fmla="*/ 9 w 86"/>
                    <a:gd name="T21" fmla="*/ 35 h 105"/>
                    <a:gd name="T22" fmla="*/ 13 w 86"/>
                    <a:gd name="T23" fmla="*/ 33 h 105"/>
                    <a:gd name="T24" fmla="*/ 26 w 86"/>
                    <a:gd name="T25" fmla="*/ 32 h 105"/>
                    <a:gd name="T26" fmla="*/ 28 w 86"/>
                    <a:gd name="T27" fmla="*/ 28 h 105"/>
                    <a:gd name="T28" fmla="*/ 27 w 86"/>
                    <a:gd name="T29" fmla="*/ 25 h 105"/>
                    <a:gd name="T30" fmla="*/ 24 w 86"/>
                    <a:gd name="T31" fmla="*/ 19 h 105"/>
                    <a:gd name="T32" fmla="*/ 28 w 86"/>
                    <a:gd name="T33" fmla="*/ 6 h 105"/>
                    <a:gd name="T34" fmla="*/ 32 w 86"/>
                    <a:gd name="T35" fmla="*/ 1 h 105"/>
                    <a:gd name="T36" fmla="*/ 40 w 86"/>
                    <a:gd name="T37" fmla="*/ 0 h 105"/>
                    <a:gd name="T38" fmla="*/ 44 w 86"/>
                    <a:gd name="T39" fmla="*/ 2 h 105"/>
                    <a:gd name="T40" fmla="*/ 51 w 86"/>
                    <a:gd name="T41" fmla="*/ 12 h 105"/>
                    <a:gd name="T42" fmla="*/ 52 w 86"/>
                    <a:gd name="T43" fmla="*/ 22 h 105"/>
                    <a:gd name="T44" fmla="*/ 55 w 86"/>
                    <a:gd name="T45" fmla="*/ 26 h 105"/>
                    <a:gd name="T46" fmla="*/ 58 w 86"/>
                    <a:gd name="T47" fmla="*/ 25 h 105"/>
                    <a:gd name="T48" fmla="*/ 61 w 86"/>
                    <a:gd name="T49" fmla="*/ 22 h 105"/>
                    <a:gd name="T50" fmla="*/ 64 w 86"/>
                    <a:gd name="T51" fmla="*/ 20 h 105"/>
                    <a:gd name="T52" fmla="*/ 67 w 86"/>
                    <a:gd name="T53" fmla="*/ 19 h 105"/>
                    <a:gd name="T54" fmla="*/ 71 w 86"/>
                    <a:gd name="T55" fmla="*/ 20 h 105"/>
                    <a:gd name="T56" fmla="*/ 74 w 86"/>
                    <a:gd name="T57" fmla="*/ 22 h 105"/>
                    <a:gd name="T58" fmla="*/ 76 w 86"/>
                    <a:gd name="T59" fmla="*/ 24 h 105"/>
                    <a:gd name="T60" fmla="*/ 78 w 86"/>
                    <a:gd name="T61" fmla="*/ 26 h 105"/>
                    <a:gd name="T62" fmla="*/ 82 w 86"/>
                    <a:gd name="T63" fmla="*/ 28 h 105"/>
                    <a:gd name="T64" fmla="*/ 86 w 86"/>
                    <a:gd name="T65" fmla="*/ 33 h 105"/>
                    <a:gd name="T66" fmla="*/ 85 w 86"/>
                    <a:gd name="T67" fmla="*/ 35 h 105"/>
                    <a:gd name="T68" fmla="*/ 85 w 86"/>
                    <a:gd name="T69" fmla="*/ 37 h 105"/>
                    <a:gd name="T70" fmla="*/ 85 w 86"/>
                    <a:gd name="T71" fmla="*/ 38 h 105"/>
                    <a:gd name="T72" fmla="*/ 84 w 86"/>
                    <a:gd name="T73" fmla="*/ 39 h 105"/>
                    <a:gd name="T74" fmla="*/ 80 w 86"/>
                    <a:gd name="T75" fmla="*/ 41 h 105"/>
                    <a:gd name="T76" fmla="*/ 78 w 86"/>
                    <a:gd name="T77" fmla="*/ 43 h 105"/>
                    <a:gd name="T78" fmla="*/ 76 w 86"/>
                    <a:gd name="T79" fmla="*/ 44 h 105"/>
                    <a:gd name="T80" fmla="*/ 70 w 86"/>
                    <a:gd name="T81" fmla="*/ 47 h 105"/>
                    <a:gd name="T82" fmla="*/ 66 w 86"/>
                    <a:gd name="T83" fmla="*/ 49 h 105"/>
                    <a:gd name="T84" fmla="*/ 51 w 86"/>
                    <a:gd name="T85" fmla="*/ 54 h 105"/>
                    <a:gd name="T86" fmla="*/ 46 w 86"/>
                    <a:gd name="T87" fmla="*/ 56 h 105"/>
                    <a:gd name="T88" fmla="*/ 41 w 86"/>
                    <a:gd name="T89" fmla="*/ 59 h 105"/>
                    <a:gd name="T90" fmla="*/ 37 w 86"/>
                    <a:gd name="T91" fmla="*/ 64 h 105"/>
                    <a:gd name="T92" fmla="*/ 36 w 86"/>
                    <a:gd name="T93" fmla="*/ 67 h 105"/>
                    <a:gd name="T94" fmla="*/ 35 w 86"/>
                    <a:gd name="T95" fmla="*/ 68 h 105"/>
                    <a:gd name="T96" fmla="*/ 32 w 86"/>
                    <a:gd name="T97" fmla="*/ 72 h 105"/>
                    <a:gd name="T98" fmla="*/ 29 w 86"/>
                    <a:gd name="T99" fmla="*/ 79 h 105"/>
                    <a:gd name="T100" fmla="*/ 25 w 86"/>
                    <a:gd name="T101" fmla="*/ 88 h 105"/>
                    <a:gd name="T102" fmla="*/ 19 w 86"/>
                    <a:gd name="T103" fmla="*/ 100 h 105"/>
                    <a:gd name="T104" fmla="*/ 12 w 86"/>
                    <a:gd name="T105" fmla="*/ 104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86" h="105">
                      <a:moveTo>
                        <a:pt x="9" y="105"/>
                      </a:moveTo>
                      <a:cubicBezTo>
                        <a:pt x="8" y="105"/>
                        <a:pt x="6" y="104"/>
                        <a:pt x="6" y="104"/>
                      </a:cubicBezTo>
                      <a:cubicBezTo>
                        <a:pt x="5" y="103"/>
                        <a:pt x="4" y="102"/>
                        <a:pt x="4" y="102"/>
                      </a:cubicBezTo>
                      <a:cubicBezTo>
                        <a:pt x="3" y="100"/>
                        <a:pt x="2" y="100"/>
                        <a:pt x="2" y="99"/>
                      </a:cubicBezTo>
                      <a:cubicBezTo>
                        <a:pt x="1" y="98"/>
                        <a:pt x="0" y="96"/>
                        <a:pt x="0" y="96"/>
                      </a:cubicBezTo>
                      <a:cubicBezTo>
                        <a:pt x="0" y="92"/>
                        <a:pt x="1" y="90"/>
                        <a:pt x="2" y="88"/>
                      </a:cubicBezTo>
                      <a:cubicBezTo>
                        <a:pt x="3" y="86"/>
                        <a:pt x="4" y="84"/>
                        <a:pt x="6" y="83"/>
                      </a:cubicBezTo>
                      <a:cubicBezTo>
                        <a:pt x="6" y="81"/>
                        <a:pt x="7" y="79"/>
                        <a:pt x="8" y="78"/>
                      </a:cubicBezTo>
                      <a:cubicBezTo>
                        <a:pt x="8" y="77"/>
                        <a:pt x="8" y="77"/>
                        <a:pt x="9" y="77"/>
                      </a:cubicBezTo>
                      <a:cubicBezTo>
                        <a:pt x="9" y="72"/>
                        <a:pt x="13" y="69"/>
                        <a:pt x="15" y="65"/>
                      </a:cubicBezTo>
                      <a:cubicBezTo>
                        <a:pt x="16" y="63"/>
                        <a:pt x="17" y="62"/>
                        <a:pt x="17" y="60"/>
                      </a:cubicBezTo>
                      <a:cubicBezTo>
                        <a:pt x="17" y="60"/>
                        <a:pt x="16" y="59"/>
                        <a:pt x="16" y="59"/>
                      </a:cubicBezTo>
                      <a:cubicBezTo>
                        <a:pt x="16" y="59"/>
                        <a:pt x="15" y="59"/>
                        <a:pt x="15" y="58"/>
                      </a:cubicBezTo>
                      <a:cubicBezTo>
                        <a:pt x="14" y="58"/>
                        <a:pt x="14" y="58"/>
                        <a:pt x="13" y="58"/>
                      </a:cubicBezTo>
                      <a:cubicBezTo>
                        <a:pt x="13" y="57"/>
                        <a:pt x="12" y="57"/>
                        <a:pt x="12" y="57"/>
                      </a:cubicBezTo>
                      <a:cubicBezTo>
                        <a:pt x="10" y="56"/>
                        <a:pt x="9" y="55"/>
                        <a:pt x="7" y="55"/>
                      </a:cubicBezTo>
                      <a:cubicBezTo>
                        <a:pt x="5" y="53"/>
                        <a:pt x="3" y="51"/>
                        <a:pt x="3" y="50"/>
                      </a:cubicBezTo>
                      <a:cubicBezTo>
                        <a:pt x="3" y="50"/>
                        <a:pt x="3" y="49"/>
                        <a:pt x="3" y="49"/>
                      </a:cubicBezTo>
                      <a:cubicBezTo>
                        <a:pt x="3" y="46"/>
                        <a:pt x="3" y="43"/>
                        <a:pt x="4" y="41"/>
                      </a:cubicBezTo>
                      <a:cubicBezTo>
                        <a:pt x="4" y="40"/>
                        <a:pt x="4" y="39"/>
                        <a:pt x="4" y="39"/>
                      </a:cubicBezTo>
                      <a:cubicBezTo>
                        <a:pt x="5" y="38"/>
                        <a:pt x="5" y="37"/>
                        <a:pt x="6" y="36"/>
                      </a:cubicBezTo>
                      <a:cubicBezTo>
                        <a:pt x="7" y="36"/>
                        <a:pt x="7" y="35"/>
                        <a:pt x="9" y="35"/>
                      </a:cubicBezTo>
                      <a:cubicBezTo>
                        <a:pt x="9" y="34"/>
                        <a:pt x="10" y="34"/>
                        <a:pt x="12" y="34"/>
                      </a:cubicBezTo>
                      <a:cubicBezTo>
                        <a:pt x="12" y="34"/>
                        <a:pt x="12" y="33"/>
                        <a:pt x="13" y="33"/>
                      </a:cubicBezTo>
                      <a:cubicBezTo>
                        <a:pt x="13" y="33"/>
                        <a:pt x="14" y="33"/>
                        <a:pt x="14" y="33"/>
                      </a:cubicBezTo>
                      <a:cubicBezTo>
                        <a:pt x="15" y="32"/>
                        <a:pt x="24" y="32"/>
                        <a:pt x="26" y="32"/>
                      </a:cubicBezTo>
                      <a:cubicBezTo>
                        <a:pt x="26" y="32"/>
                        <a:pt x="27" y="32"/>
                        <a:pt x="27" y="31"/>
                      </a:cubicBezTo>
                      <a:cubicBezTo>
                        <a:pt x="27" y="30"/>
                        <a:pt x="27" y="29"/>
                        <a:pt x="28" y="28"/>
                      </a:cubicBezTo>
                      <a:cubicBezTo>
                        <a:pt x="27" y="28"/>
                        <a:pt x="27" y="28"/>
                        <a:pt x="27" y="28"/>
                      </a:cubicBezTo>
                      <a:cubicBezTo>
                        <a:pt x="27" y="27"/>
                        <a:pt x="27" y="26"/>
                        <a:pt x="27" y="25"/>
                      </a:cubicBezTo>
                      <a:cubicBezTo>
                        <a:pt x="27" y="24"/>
                        <a:pt x="27" y="23"/>
                        <a:pt x="27" y="22"/>
                      </a:cubicBezTo>
                      <a:cubicBezTo>
                        <a:pt x="25" y="21"/>
                        <a:pt x="25" y="19"/>
                        <a:pt x="24" y="19"/>
                      </a:cubicBezTo>
                      <a:cubicBezTo>
                        <a:pt x="24" y="17"/>
                        <a:pt x="24" y="16"/>
                        <a:pt x="24" y="14"/>
                      </a:cubicBezTo>
                      <a:cubicBezTo>
                        <a:pt x="25" y="10"/>
                        <a:pt x="26" y="8"/>
                        <a:pt x="28" y="6"/>
                      </a:cubicBezTo>
                      <a:cubicBezTo>
                        <a:pt x="28" y="5"/>
                        <a:pt x="29" y="4"/>
                        <a:pt x="30" y="3"/>
                      </a:cubicBezTo>
                      <a:cubicBezTo>
                        <a:pt x="30" y="3"/>
                        <a:pt x="31" y="2"/>
                        <a:pt x="32" y="1"/>
                      </a:cubicBezTo>
                      <a:cubicBezTo>
                        <a:pt x="32" y="1"/>
                        <a:pt x="33" y="0"/>
                        <a:pt x="35" y="0"/>
                      </a:cubicBezTo>
                      <a:cubicBezTo>
                        <a:pt x="36" y="0"/>
                        <a:pt x="38" y="0"/>
                        <a:pt x="40" y="0"/>
                      </a:cubicBezTo>
                      <a:cubicBezTo>
                        <a:pt x="40" y="0"/>
                        <a:pt x="41" y="1"/>
                        <a:pt x="42" y="1"/>
                      </a:cubicBezTo>
                      <a:cubicBezTo>
                        <a:pt x="42" y="1"/>
                        <a:pt x="43" y="2"/>
                        <a:pt x="44" y="2"/>
                      </a:cubicBezTo>
                      <a:cubicBezTo>
                        <a:pt x="44" y="2"/>
                        <a:pt x="46" y="5"/>
                        <a:pt x="46" y="5"/>
                      </a:cubicBezTo>
                      <a:cubicBezTo>
                        <a:pt x="48" y="7"/>
                        <a:pt x="49" y="8"/>
                        <a:pt x="51" y="12"/>
                      </a:cubicBezTo>
                      <a:cubicBezTo>
                        <a:pt x="51" y="13"/>
                        <a:pt x="51" y="14"/>
                        <a:pt x="52" y="15"/>
                      </a:cubicBezTo>
                      <a:cubicBezTo>
                        <a:pt x="52" y="17"/>
                        <a:pt x="52" y="20"/>
                        <a:pt x="52" y="22"/>
                      </a:cubicBezTo>
                      <a:cubicBezTo>
                        <a:pt x="52" y="23"/>
                        <a:pt x="52" y="25"/>
                        <a:pt x="52" y="27"/>
                      </a:cubicBezTo>
                      <a:cubicBezTo>
                        <a:pt x="53" y="27"/>
                        <a:pt x="53" y="26"/>
                        <a:pt x="55" y="26"/>
                      </a:cubicBezTo>
                      <a:cubicBezTo>
                        <a:pt x="55" y="26"/>
                        <a:pt x="55" y="25"/>
                        <a:pt x="56" y="25"/>
                      </a:cubicBezTo>
                      <a:cubicBezTo>
                        <a:pt x="57" y="25"/>
                        <a:pt x="57" y="25"/>
                        <a:pt x="58" y="25"/>
                      </a:cubicBezTo>
                      <a:cubicBezTo>
                        <a:pt x="58" y="24"/>
                        <a:pt x="59" y="24"/>
                        <a:pt x="59" y="24"/>
                      </a:cubicBezTo>
                      <a:cubicBezTo>
                        <a:pt x="60" y="24"/>
                        <a:pt x="60" y="23"/>
                        <a:pt x="61" y="22"/>
                      </a:cubicBezTo>
                      <a:cubicBezTo>
                        <a:pt x="62" y="22"/>
                        <a:pt x="63" y="21"/>
                        <a:pt x="63" y="21"/>
                      </a:cubicBezTo>
                      <a:cubicBezTo>
                        <a:pt x="63" y="21"/>
                        <a:pt x="64" y="21"/>
                        <a:pt x="64" y="20"/>
                      </a:cubicBezTo>
                      <a:cubicBezTo>
                        <a:pt x="65" y="20"/>
                        <a:pt x="65" y="20"/>
                        <a:pt x="65" y="20"/>
                      </a:cubicBezTo>
                      <a:cubicBezTo>
                        <a:pt x="66" y="20"/>
                        <a:pt x="65" y="19"/>
                        <a:pt x="67" y="19"/>
                      </a:cubicBezTo>
                      <a:cubicBezTo>
                        <a:pt x="68" y="19"/>
                        <a:pt x="69" y="19"/>
                        <a:pt x="70" y="19"/>
                      </a:cubicBezTo>
                      <a:cubicBezTo>
                        <a:pt x="70" y="19"/>
                        <a:pt x="71" y="19"/>
                        <a:pt x="71" y="20"/>
                      </a:cubicBezTo>
                      <a:cubicBezTo>
                        <a:pt x="72" y="20"/>
                        <a:pt x="72" y="20"/>
                        <a:pt x="73" y="20"/>
                      </a:cubicBezTo>
                      <a:cubicBezTo>
                        <a:pt x="73" y="21"/>
                        <a:pt x="73" y="21"/>
                        <a:pt x="74" y="22"/>
                      </a:cubicBezTo>
                      <a:cubicBezTo>
                        <a:pt x="74" y="22"/>
                        <a:pt x="75" y="23"/>
                        <a:pt x="75" y="23"/>
                      </a:cubicBezTo>
                      <a:cubicBezTo>
                        <a:pt x="76" y="24"/>
                        <a:pt x="76" y="24"/>
                        <a:pt x="76" y="24"/>
                      </a:cubicBezTo>
                      <a:cubicBezTo>
                        <a:pt x="76" y="25"/>
                        <a:pt x="76" y="25"/>
                        <a:pt x="77" y="25"/>
                      </a:cubicBezTo>
                      <a:cubicBezTo>
                        <a:pt x="77" y="26"/>
                        <a:pt x="77" y="26"/>
                        <a:pt x="78" y="26"/>
                      </a:cubicBezTo>
                      <a:cubicBezTo>
                        <a:pt x="78" y="26"/>
                        <a:pt x="79" y="27"/>
                        <a:pt x="79" y="27"/>
                      </a:cubicBezTo>
                      <a:cubicBezTo>
                        <a:pt x="80" y="27"/>
                        <a:pt x="81" y="28"/>
                        <a:pt x="82" y="28"/>
                      </a:cubicBezTo>
                      <a:cubicBezTo>
                        <a:pt x="82" y="29"/>
                        <a:pt x="83" y="29"/>
                        <a:pt x="84" y="30"/>
                      </a:cubicBezTo>
                      <a:cubicBezTo>
                        <a:pt x="85" y="31"/>
                        <a:pt x="85" y="32"/>
                        <a:pt x="86" y="33"/>
                      </a:cubicBezTo>
                      <a:cubicBezTo>
                        <a:pt x="86" y="33"/>
                        <a:pt x="86" y="33"/>
                        <a:pt x="86" y="34"/>
                      </a:cubicBezTo>
                      <a:cubicBezTo>
                        <a:pt x="85" y="34"/>
                        <a:pt x="86" y="34"/>
                        <a:pt x="85" y="35"/>
                      </a:cubicBezTo>
                      <a:cubicBezTo>
                        <a:pt x="85" y="35"/>
                        <a:pt x="85" y="36"/>
                        <a:pt x="85" y="36"/>
                      </a:cubicBezTo>
                      <a:cubicBezTo>
                        <a:pt x="85" y="36"/>
                        <a:pt x="85" y="36"/>
                        <a:pt x="85" y="37"/>
                      </a:cubicBezTo>
                      <a:cubicBezTo>
                        <a:pt x="85" y="37"/>
                        <a:pt x="85" y="37"/>
                        <a:pt x="85" y="37"/>
                      </a:cubicBezTo>
                      <a:cubicBezTo>
                        <a:pt x="85" y="38"/>
                        <a:pt x="85" y="38"/>
                        <a:pt x="85" y="38"/>
                      </a:cubicBezTo>
                      <a:cubicBezTo>
                        <a:pt x="84" y="38"/>
                        <a:pt x="84" y="38"/>
                        <a:pt x="84" y="39"/>
                      </a:cubicBezTo>
                      <a:cubicBezTo>
                        <a:pt x="84" y="39"/>
                        <a:pt x="84" y="39"/>
                        <a:pt x="84" y="39"/>
                      </a:cubicBezTo>
                      <a:cubicBezTo>
                        <a:pt x="83" y="40"/>
                        <a:pt x="83" y="40"/>
                        <a:pt x="82" y="40"/>
                      </a:cubicBezTo>
                      <a:cubicBezTo>
                        <a:pt x="81" y="41"/>
                        <a:pt x="81" y="41"/>
                        <a:pt x="80" y="41"/>
                      </a:cubicBezTo>
                      <a:cubicBezTo>
                        <a:pt x="80" y="41"/>
                        <a:pt x="80" y="42"/>
                        <a:pt x="80" y="42"/>
                      </a:cubicBezTo>
                      <a:cubicBezTo>
                        <a:pt x="79" y="42"/>
                        <a:pt x="79" y="43"/>
                        <a:pt x="78" y="43"/>
                      </a:cubicBezTo>
                      <a:cubicBezTo>
                        <a:pt x="78" y="43"/>
                        <a:pt x="77" y="43"/>
                        <a:pt x="77" y="43"/>
                      </a:cubicBezTo>
                      <a:cubicBezTo>
                        <a:pt x="77" y="43"/>
                        <a:pt x="76" y="44"/>
                        <a:pt x="76" y="44"/>
                      </a:cubicBezTo>
                      <a:cubicBezTo>
                        <a:pt x="75" y="45"/>
                        <a:pt x="74" y="45"/>
                        <a:pt x="73" y="46"/>
                      </a:cubicBezTo>
                      <a:cubicBezTo>
                        <a:pt x="71" y="46"/>
                        <a:pt x="71" y="46"/>
                        <a:pt x="70" y="47"/>
                      </a:cubicBezTo>
                      <a:cubicBezTo>
                        <a:pt x="69" y="47"/>
                        <a:pt x="69" y="47"/>
                        <a:pt x="69" y="48"/>
                      </a:cubicBezTo>
                      <a:cubicBezTo>
                        <a:pt x="68" y="48"/>
                        <a:pt x="66" y="48"/>
                        <a:pt x="66" y="49"/>
                      </a:cubicBezTo>
                      <a:cubicBezTo>
                        <a:pt x="64" y="50"/>
                        <a:pt x="61" y="51"/>
                        <a:pt x="58" y="52"/>
                      </a:cubicBezTo>
                      <a:cubicBezTo>
                        <a:pt x="56" y="53"/>
                        <a:pt x="53" y="53"/>
                        <a:pt x="51" y="54"/>
                      </a:cubicBezTo>
                      <a:cubicBezTo>
                        <a:pt x="50" y="54"/>
                        <a:pt x="48" y="55"/>
                        <a:pt x="47" y="56"/>
                      </a:cubicBezTo>
                      <a:cubicBezTo>
                        <a:pt x="46" y="56"/>
                        <a:pt x="46" y="56"/>
                        <a:pt x="46" y="56"/>
                      </a:cubicBezTo>
                      <a:cubicBezTo>
                        <a:pt x="45" y="56"/>
                        <a:pt x="44" y="57"/>
                        <a:pt x="44" y="57"/>
                      </a:cubicBezTo>
                      <a:cubicBezTo>
                        <a:pt x="43" y="58"/>
                        <a:pt x="42" y="58"/>
                        <a:pt x="41" y="59"/>
                      </a:cubicBezTo>
                      <a:cubicBezTo>
                        <a:pt x="41" y="59"/>
                        <a:pt x="40" y="61"/>
                        <a:pt x="39" y="61"/>
                      </a:cubicBezTo>
                      <a:cubicBezTo>
                        <a:pt x="39" y="62"/>
                        <a:pt x="38" y="63"/>
                        <a:pt x="37" y="64"/>
                      </a:cubicBezTo>
                      <a:cubicBezTo>
                        <a:pt x="37" y="64"/>
                        <a:pt x="37" y="65"/>
                        <a:pt x="36" y="65"/>
                      </a:cubicBezTo>
                      <a:cubicBezTo>
                        <a:pt x="36" y="66"/>
                        <a:pt x="36" y="66"/>
                        <a:pt x="36" y="67"/>
                      </a:cubicBezTo>
                      <a:cubicBezTo>
                        <a:pt x="35" y="67"/>
                        <a:pt x="35" y="67"/>
                        <a:pt x="35" y="67"/>
                      </a:cubicBezTo>
                      <a:cubicBezTo>
                        <a:pt x="35" y="67"/>
                        <a:pt x="35" y="68"/>
                        <a:pt x="35" y="68"/>
                      </a:cubicBezTo>
                      <a:cubicBezTo>
                        <a:pt x="34" y="68"/>
                        <a:pt x="34" y="69"/>
                        <a:pt x="34" y="69"/>
                      </a:cubicBezTo>
                      <a:cubicBezTo>
                        <a:pt x="33" y="70"/>
                        <a:pt x="33" y="70"/>
                        <a:pt x="32" y="72"/>
                      </a:cubicBezTo>
                      <a:cubicBezTo>
                        <a:pt x="31" y="74"/>
                        <a:pt x="30" y="76"/>
                        <a:pt x="29" y="78"/>
                      </a:cubicBezTo>
                      <a:cubicBezTo>
                        <a:pt x="29" y="79"/>
                        <a:pt x="29" y="79"/>
                        <a:pt x="29" y="79"/>
                      </a:cubicBezTo>
                      <a:cubicBezTo>
                        <a:pt x="28" y="80"/>
                        <a:pt x="26" y="85"/>
                        <a:pt x="26" y="86"/>
                      </a:cubicBezTo>
                      <a:cubicBezTo>
                        <a:pt x="25" y="87"/>
                        <a:pt x="25" y="87"/>
                        <a:pt x="25" y="88"/>
                      </a:cubicBezTo>
                      <a:cubicBezTo>
                        <a:pt x="25" y="89"/>
                        <a:pt x="23" y="93"/>
                        <a:pt x="22" y="94"/>
                      </a:cubicBezTo>
                      <a:cubicBezTo>
                        <a:pt x="20" y="96"/>
                        <a:pt x="20" y="97"/>
                        <a:pt x="19" y="100"/>
                      </a:cubicBezTo>
                      <a:cubicBezTo>
                        <a:pt x="17" y="101"/>
                        <a:pt x="17" y="101"/>
                        <a:pt x="16" y="103"/>
                      </a:cubicBezTo>
                      <a:cubicBezTo>
                        <a:pt x="15" y="103"/>
                        <a:pt x="13" y="104"/>
                        <a:pt x="12" y="104"/>
                      </a:cubicBezTo>
                      <a:cubicBezTo>
                        <a:pt x="10" y="104"/>
                        <a:pt x="11" y="105"/>
                        <a:pt x="9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45" name="Freeform 174">
                <a:extLst>
                  <a:ext uri="{FF2B5EF4-FFF2-40B4-BE49-F238E27FC236}">
                    <a16:creationId xmlns:a16="http://schemas.microsoft.com/office/drawing/2014/main" xmlns="" id="{700167A6-4968-4B29-817D-023712D1728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24413" y="3752850"/>
                <a:ext cx="2543175" cy="158750"/>
              </a:xfrm>
              <a:custGeom>
                <a:avLst/>
                <a:gdLst>
                  <a:gd name="T0" fmla="*/ 22 w 675"/>
                  <a:gd name="T1" fmla="*/ 17 h 42"/>
                  <a:gd name="T2" fmla="*/ 1 w 675"/>
                  <a:gd name="T3" fmla="*/ 2 h 42"/>
                  <a:gd name="T4" fmla="*/ 0 w 675"/>
                  <a:gd name="T5" fmla="*/ 41 h 42"/>
                  <a:gd name="T6" fmla="*/ 26 w 675"/>
                  <a:gd name="T7" fmla="*/ 32 h 42"/>
                  <a:gd name="T8" fmla="*/ 36 w 675"/>
                  <a:gd name="T9" fmla="*/ 36 h 42"/>
                  <a:gd name="T10" fmla="*/ 65 w 675"/>
                  <a:gd name="T11" fmla="*/ 41 h 42"/>
                  <a:gd name="T12" fmla="*/ 65 w 675"/>
                  <a:gd name="T13" fmla="*/ 1 h 42"/>
                  <a:gd name="T14" fmla="*/ 47 w 675"/>
                  <a:gd name="T15" fmla="*/ 40 h 42"/>
                  <a:gd name="T16" fmla="*/ 78 w 675"/>
                  <a:gd name="T17" fmla="*/ 30 h 42"/>
                  <a:gd name="T18" fmla="*/ 78 w 675"/>
                  <a:gd name="T19" fmla="*/ 37 h 42"/>
                  <a:gd name="T20" fmla="*/ 97 w 675"/>
                  <a:gd name="T21" fmla="*/ 40 h 42"/>
                  <a:gd name="T22" fmla="*/ 82 w 675"/>
                  <a:gd name="T23" fmla="*/ 26 h 42"/>
                  <a:gd name="T24" fmla="*/ 122 w 675"/>
                  <a:gd name="T25" fmla="*/ 3 h 42"/>
                  <a:gd name="T26" fmla="*/ 131 w 675"/>
                  <a:gd name="T27" fmla="*/ 40 h 42"/>
                  <a:gd name="T28" fmla="*/ 157 w 675"/>
                  <a:gd name="T29" fmla="*/ 7 h 42"/>
                  <a:gd name="T30" fmla="*/ 168 w 675"/>
                  <a:gd name="T31" fmla="*/ 40 h 42"/>
                  <a:gd name="T32" fmla="*/ 209 w 675"/>
                  <a:gd name="T33" fmla="*/ 31 h 42"/>
                  <a:gd name="T34" fmla="*/ 194 w 675"/>
                  <a:gd name="T35" fmla="*/ 22 h 42"/>
                  <a:gd name="T36" fmla="*/ 194 w 675"/>
                  <a:gd name="T37" fmla="*/ 19 h 42"/>
                  <a:gd name="T38" fmla="*/ 206 w 675"/>
                  <a:gd name="T39" fmla="*/ 10 h 42"/>
                  <a:gd name="T40" fmla="*/ 178 w 675"/>
                  <a:gd name="T41" fmla="*/ 39 h 42"/>
                  <a:gd name="T42" fmla="*/ 241 w 675"/>
                  <a:gd name="T43" fmla="*/ 2 h 42"/>
                  <a:gd name="T44" fmla="*/ 213 w 675"/>
                  <a:gd name="T45" fmla="*/ 2 h 42"/>
                  <a:gd name="T46" fmla="*/ 228 w 675"/>
                  <a:gd name="T47" fmla="*/ 40 h 42"/>
                  <a:gd name="T48" fmla="*/ 250 w 675"/>
                  <a:gd name="T49" fmla="*/ 10 h 42"/>
                  <a:gd name="T50" fmla="*/ 320 w 675"/>
                  <a:gd name="T51" fmla="*/ 4 h 42"/>
                  <a:gd name="T52" fmla="*/ 300 w 675"/>
                  <a:gd name="T53" fmla="*/ 3 h 42"/>
                  <a:gd name="T54" fmla="*/ 293 w 675"/>
                  <a:gd name="T55" fmla="*/ 27 h 42"/>
                  <a:gd name="T56" fmla="*/ 376 w 675"/>
                  <a:gd name="T57" fmla="*/ 1 h 42"/>
                  <a:gd name="T58" fmla="*/ 344 w 675"/>
                  <a:gd name="T59" fmla="*/ 1 h 42"/>
                  <a:gd name="T60" fmla="*/ 334 w 675"/>
                  <a:gd name="T61" fmla="*/ 41 h 42"/>
                  <a:gd name="T62" fmla="*/ 369 w 675"/>
                  <a:gd name="T63" fmla="*/ 41 h 42"/>
                  <a:gd name="T64" fmla="*/ 399 w 675"/>
                  <a:gd name="T65" fmla="*/ 41 h 42"/>
                  <a:gd name="T66" fmla="*/ 399 w 675"/>
                  <a:gd name="T67" fmla="*/ 1 h 42"/>
                  <a:gd name="T68" fmla="*/ 381 w 675"/>
                  <a:gd name="T69" fmla="*/ 40 h 42"/>
                  <a:gd name="T70" fmla="*/ 436 w 675"/>
                  <a:gd name="T71" fmla="*/ 9 h 42"/>
                  <a:gd name="T72" fmla="*/ 404 w 675"/>
                  <a:gd name="T73" fmla="*/ 1 h 42"/>
                  <a:gd name="T74" fmla="*/ 442 w 675"/>
                  <a:gd name="T75" fmla="*/ 3 h 42"/>
                  <a:gd name="T76" fmla="*/ 463 w 675"/>
                  <a:gd name="T77" fmla="*/ 39 h 42"/>
                  <a:gd name="T78" fmla="*/ 479 w 675"/>
                  <a:gd name="T79" fmla="*/ 13 h 42"/>
                  <a:gd name="T80" fmla="*/ 472 w 675"/>
                  <a:gd name="T81" fmla="*/ 3 h 42"/>
                  <a:gd name="T82" fmla="*/ 454 w 675"/>
                  <a:gd name="T83" fmla="*/ 3 h 42"/>
                  <a:gd name="T84" fmla="*/ 485 w 675"/>
                  <a:gd name="T85" fmla="*/ 31 h 42"/>
                  <a:gd name="T86" fmla="*/ 490 w 675"/>
                  <a:gd name="T87" fmla="*/ 2 h 42"/>
                  <a:gd name="T88" fmla="*/ 507 w 675"/>
                  <a:gd name="T89" fmla="*/ 41 h 42"/>
                  <a:gd name="T90" fmla="*/ 529 w 675"/>
                  <a:gd name="T91" fmla="*/ 41 h 42"/>
                  <a:gd name="T92" fmla="*/ 559 w 675"/>
                  <a:gd name="T93" fmla="*/ 0 h 42"/>
                  <a:gd name="T94" fmla="*/ 554 w 675"/>
                  <a:gd name="T95" fmla="*/ 28 h 42"/>
                  <a:gd name="T96" fmla="*/ 540 w 675"/>
                  <a:gd name="T97" fmla="*/ 40 h 42"/>
                  <a:gd name="T98" fmla="*/ 559 w 675"/>
                  <a:gd name="T99" fmla="*/ 13 h 42"/>
                  <a:gd name="T100" fmla="*/ 582 w 675"/>
                  <a:gd name="T101" fmla="*/ 35 h 42"/>
                  <a:gd name="T102" fmla="*/ 575 w 675"/>
                  <a:gd name="T103" fmla="*/ 3 h 42"/>
                  <a:gd name="T104" fmla="*/ 615 w 675"/>
                  <a:gd name="T105" fmla="*/ 39 h 42"/>
                  <a:gd name="T106" fmla="*/ 628 w 675"/>
                  <a:gd name="T107" fmla="*/ 1 h 42"/>
                  <a:gd name="T108" fmla="*/ 608 w 675"/>
                  <a:gd name="T109" fmla="*/ 34 h 42"/>
                  <a:gd name="T110" fmla="*/ 661 w 675"/>
                  <a:gd name="T111" fmla="*/ 1 h 42"/>
                  <a:gd name="T112" fmla="*/ 650 w 675"/>
                  <a:gd name="T113" fmla="*/ 2 h 42"/>
                  <a:gd name="T114" fmla="*/ 651 w 675"/>
                  <a:gd name="T115" fmla="*/ 23 h 42"/>
                  <a:gd name="T116" fmla="*/ 659 w 675"/>
                  <a:gd name="T117" fmla="*/ 3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75" h="42">
                    <a:moveTo>
                      <a:pt x="42" y="1"/>
                    </a:moveTo>
                    <a:cubicBezTo>
                      <a:pt x="27" y="1"/>
                      <a:pt x="27" y="1"/>
                      <a:pt x="27" y="1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31" y="3"/>
                      <a:pt x="32" y="3"/>
                      <a:pt x="32" y="4"/>
                    </a:cubicBezTo>
                    <a:cubicBezTo>
                      <a:pt x="32" y="5"/>
                      <a:pt x="31" y="7"/>
                      <a:pt x="29" y="8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16" y="8"/>
                      <a:pt x="14" y="5"/>
                      <a:pt x="15" y="4"/>
                    </a:cubicBezTo>
                    <a:cubicBezTo>
                      <a:pt x="14" y="3"/>
                      <a:pt x="16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5" y="3"/>
                      <a:pt x="6" y="4"/>
                    </a:cubicBezTo>
                    <a:cubicBezTo>
                      <a:pt x="7" y="5"/>
                      <a:pt x="9" y="8"/>
                      <a:pt x="12" y="1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6" y="37"/>
                      <a:pt x="5" y="39"/>
                      <a:pt x="4" y="39"/>
                    </a:cubicBezTo>
                    <a:cubicBezTo>
                      <a:pt x="3" y="40"/>
                      <a:pt x="2" y="40"/>
                      <a:pt x="0" y="4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1" y="40"/>
                      <a:pt x="10" y="39"/>
                      <a:pt x="10" y="38"/>
                    </a:cubicBezTo>
                    <a:cubicBezTo>
                      <a:pt x="10" y="37"/>
                      <a:pt x="11" y="36"/>
                      <a:pt x="12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8" y="35"/>
                      <a:pt x="29" y="37"/>
                      <a:pt x="29" y="38"/>
                    </a:cubicBezTo>
                    <a:cubicBezTo>
                      <a:pt x="29" y="39"/>
                      <a:pt x="28" y="40"/>
                      <a:pt x="25" y="40"/>
                    </a:cubicBezTo>
                    <a:cubicBezTo>
                      <a:pt x="25" y="40"/>
                      <a:pt x="25" y="40"/>
                      <a:pt x="24" y="40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0" y="40"/>
                      <a:pt x="38" y="39"/>
                      <a:pt x="36" y="36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5" y="6"/>
                      <a:pt x="36" y="4"/>
                      <a:pt x="37" y="3"/>
                    </a:cubicBezTo>
                    <a:cubicBezTo>
                      <a:pt x="38" y="3"/>
                      <a:pt x="40" y="2"/>
                      <a:pt x="42" y="2"/>
                    </a:cubicBezTo>
                    <a:cubicBezTo>
                      <a:pt x="42" y="1"/>
                      <a:pt x="42" y="1"/>
                      <a:pt x="42" y="1"/>
                    </a:cubicBezTo>
                    <a:close/>
                    <a:moveTo>
                      <a:pt x="47" y="41"/>
                    </a:moveTo>
                    <a:cubicBezTo>
                      <a:pt x="65" y="41"/>
                      <a:pt x="65" y="41"/>
                      <a:pt x="65" y="41"/>
                    </a:cubicBezTo>
                    <a:cubicBezTo>
                      <a:pt x="65" y="40"/>
                      <a:pt x="65" y="40"/>
                      <a:pt x="65" y="40"/>
                    </a:cubicBezTo>
                    <a:cubicBezTo>
                      <a:pt x="63" y="40"/>
                      <a:pt x="61" y="40"/>
                      <a:pt x="61" y="39"/>
                    </a:cubicBezTo>
                    <a:cubicBezTo>
                      <a:pt x="60" y="38"/>
                      <a:pt x="60" y="37"/>
                      <a:pt x="60" y="35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60" y="5"/>
                      <a:pt x="60" y="4"/>
                      <a:pt x="61" y="3"/>
                    </a:cubicBezTo>
                    <a:cubicBezTo>
                      <a:pt x="61" y="3"/>
                      <a:pt x="63" y="2"/>
                      <a:pt x="65" y="2"/>
                    </a:cubicBezTo>
                    <a:cubicBezTo>
                      <a:pt x="65" y="1"/>
                      <a:pt x="65" y="1"/>
                      <a:pt x="65" y="1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50" y="2"/>
                      <a:pt x="52" y="3"/>
                      <a:pt x="52" y="3"/>
                    </a:cubicBezTo>
                    <a:cubicBezTo>
                      <a:pt x="53" y="4"/>
                      <a:pt x="53" y="5"/>
                      <a:pt x="53" y="8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7"/>
                      <a:pt x="53" y="38"/>
                      <a:pt x="52" y="39"/>
                    </a:cubicBezTo>
                    <a:cubicBezTo>
                      <a:pt x="51" y="40"/>
                      <a:pt x="50" y="40"/>
                      <a:pt x="47" y="40"/>
                    </a:cubicBezTo>
                    <a:cubicBezTo>
                      <a:pt x="47" y="41"/>
                      <a:pt x="47" y="41"/>
                      <a:pt x="47" y="41"/>
                    </a:cubicBezTo>
                    <a:close/>
                    <a:moveTo>
                      <a:pt x="112" y="40"/>
                    </a:moveTo>
                    <a:cubicBezTo>
                      <a:pt x="111" y="40"/>
                      <a:pt x="110" y="40"/>
                      <a:pt x="109" y="39"/>
                    </a:cubicBezTo>
                    <a:cubicBezTo>
                      <a:pt x="109" y="38"/>
                      <a:pt x="108" y="37"/>
                      <a:pt x="107" y="35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78" y="30"/>
                      <a:pt x="78" y="30"/>
                      <a:pt x="78" y="30"/>
                    </a:cubicBezTo>
                    <a:cubicBezTo>
                      <a:pt x="78" y="30"/>
                      <a:pt x="78" y="31"/>
                      <a:pt x="77" y="31"/>
                    </a:cubicBezTo>
                    <a:cubicBezTo>
                      <a:pt x="76" y="35"/>
                      <a:pt x="74" y="38"/>
                      <a:pt x="73" y="39"/>
                    </a:cubicBezTo>
                    <a:cubicBezTo>
                      <a:pt x="72" y="40"/>
                      <a:pt x="71" y="40"/>
                      <a:pt x="70" y="40"/>
                    </a:cubicBezTo>
                    <a:cubicBezTo>
                      <a:pt x="70" y="41"/>
                      <a:pt x="70" y="41"/>
                      <a:pt x="70" y="41"/>
                    </a:cubicBezTo>
                    <a:cubicBezTo>
                      <a:pt x="82" y="41"/>
                      <a:pt x="82" y="41"/>
                      <a:pt x="82" y="41"/>
                    </a:cubicBezTo>
                    <a:cubicBezTo>
                      <a:pt x="82" y="40"/>
                      <a:pt x="82" y="40"/>
                      <a:pt x="82" y="40"/>
                    </a:cubicBezTo>
                    <a:cubicBezTo>
                      <a:pt x="80" y="40"/>
                      <a:pt x="78" y="39"/>
                      <a:pt x="78" y="37"/>
                    </a:cubicBezTo>
                    <a:cubicBezTo>
                      <a:pt x="78" y="37"/>
                      <a:pt x="78" y="36"/>
                      <a:pt x="79" y="35"/>
                    </a:cubicBezTo>
                    <a:cubicBezTo>
                      <a:pt x="82" y="28"/>
                      <a:pt x="82" y="28"/>
                      <a:pt x="82" y="28"/>
                    </a:cubicBezTo>
                    <a:cubicBezTo>
                      <a:pt x="97" y="28"/>
                      <a:pt x="97" y="28"/>
                      <a:pt x="97" y="28"/>
                    </a:cubicBezTo>
                    <a:cubicBezTo>
                      <a:pt x="100" y="34"/>
                      <a:pt x="100" y="34"/>
                      <a:pt x="100" y="34"/>
                    </a:cubicBezTo>
                    <a:cubicBezTo>
                      <a:pt x="100" y="34"/>
                      <a:pt x="100" y="34"/>
                      <a:pt x="100" y="35"/>
                    </a:cubicBezTo>
                    <a:cubicBezTo>
                      <a:pt x="101" y="36"/>
                      <a:pt x="101" y="37"/>
                      <a:pt x="101" y="38"/>
                    </a:cubicBezTo>
                    <a:cubicBezTo>
                      <a:pt x="101" y="39"/>
                      <a:pt x="100" y="40"/>
                      <a:pt x="97" y="40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112" y="41"/>
                      <a:pt x="112" y="41"/>
                      <a:pt x="112" y="41"/>
                    </a:cubicBezTo>
                    <a:cubicBezTo>
                      <a:pt x="112" y="40"/>
                      <a:pt x="112" y="40"/>
                      <a:pt x="112" y="40"/>
                    </a:cubicBezTo>
                    <a:close/>
                    <a:moveTo>
                      <a:pt x="82" y="26"/>
                    </a:moveTo>
                    <a:cubicBezTo>
                      <a:pt x="90" y="9"/>
                      <a:pt x="90" y="9"/>
                      <a:pt x="90" y="9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82" y="26"/>
                      <a:pt x="82" y="26"/>
                      <a:pt x="82" y="26"/>
                    </a:cubicBezTo>
                    <a:close/>
                    <a:moveTo>
                      <a:pt x="168" y="1"/>
                    </a:moveTo>
                    <a:cubicBezTo>
                      <a:pt x="156" y="1"/>
                      <a:pt x="156" y="1"/>
                      <a:pt x="156" y="1"/>
                    </a:cubicBezTo>
                    <a:cubicBezTo>
                      <a:pt x="143" y="32"/>
                      <a:pt x="143" y="32"/>
                      <a:pt x="143" y="32"/>
                    </a:cubicBezTo>
                    <a:cubicBezTo>
                      <a:pt x="129" y="1"/>
                      <a:pt x="129" y="1"/>
                      <a:pt x="129" y="1"/>
                    </a:cubicBezTo>
                    <a:cubicBezTo>
                      <a:pt x="117" y="1"/>
                      <a:pt x="117" y="1"/>
                      <a:pt x="117" y="1"/>
                    </a:cubicBezTo>
                    <a:cubicBezTo>
                      <a:pt x="117" y="2"/>
                      <a:pt x="117" y="2"/>
                      <a:pt x="117" y="2"/>
                    </a:cubicBezTo>
                    <a:cubicBezTo>
                      <a:pt x="119" y="2"/>
                      <a:pt x="121" y="3"/>
                      <a:pt x="122" y="3"/>
                    </a:cubicBezTo>
                    <a:cubicBezTo>
                      <a:pt x="122" y="4"/>
                      <a:pt x="123" y="5"/>
                      <a:pt x="123" y="8"/>
                    </a:cubicBezTo>
                    <a:cubicBezTo>
                      <a:pt x="123" y="32"/>
                      <a:pt x="123" y="32"/>
                      <a:pt x="123" y="32"/>
                    </a:cubicBezTo>
                    <a:cubicBezTo>
                      <a:pt x="123" y="35"/>
                      <a:pt x="122" y="37"/>
                      <a:pt x="121" y="38"/>
                    </a:cubicBezTo>
                    <a:cubicBezTo>
                      <a:pt x="121" y="39"/>
                      <a:pt x="119" y="40"/>
                      <a:pt x="117" y="40"/>
                    </a:cubicBezTo>
                    <a:cubicBezTo>
                      <a:pt x="117" y="41"/>
                      <a:pt x="117" y="41"/>
                      <a:pt x="117" y="41"/>
                    </a:cubicBezTo>
                    <a:cubicBezTo>
                      <a:pt x="131" y="41"/>
                      <a:pt x="131" y="41"/>
                      <a:pt x="131" y="41"/>
                    </a:cubicBezTo>
                    <a:cubicBezTo>
                      <a:pt x="131" y="40"/>
                      <a:pt x="131" y="40"/>
                      <a:pt x="131" y="40"/>
                    </a:cubicBezTo>
                    <a:cubicBezTo>
                      <a:pt x="129" y="40"/>
                      <a:pt x="127" y="39"/>
                      <a:pt x="126" y="38"/>
                    </a:cubicBezTo>
                    <a:cubicBezTo>
                      <a:pt x="126" y="37"/>
                      <a:pt x="125" y="35"/>
                      <a:pt x="125" y="32"/>
                    </a:cubicBezTo>
                    <a:cubicBezTo>
                      <a:pt x="125" y="8"/>
                      <a:pt x="125" y="8"/>
                      <a:pt x="125" y="8"/>
                    </a:cubicBezTo>
                    <a:cubicBezTo>
                      <a:pt x="125" y="8"/>
                      <a:pt x="125" y="8"/>
                      <a:pt x="125" y="8"/>
                    </a:cubicBezTo>
                    <a:cubicBezTo>
                      <a:pt x="140" y="41"/>
                      <a:pt x="140" y="41"/>
                      <a:pt x="140" y="41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7" y="34"/>
                      <a:pt x="157" y="34"/>
                      <a:pt x="157" y="34"/>
                    </a:cubicBezTo>
                    <a:cubicBezTo>
                      <a:pt x="157" y="36"/>
                      <a:pt x="157" y="38"/>
                      <a:pt x="156" y="39"/>
                    </a:cubicBezTo>
                    <a:cubicBezTo>
                      <a:pt x="155" y="39"/>
                      <a:pt x="154" y="40"/>
                      <a:pt x="151" y="40"/>
                    </a:cubicBezTo>
                    <a:cubicBezTo>
                      <a:pt x="151" y="41"/>
                      <a:pt x="151" y="41"/>
                      <a:pt x="151" y="41"/>
                    </a:cubicBezTo>
                    <a:cubicBezTo>
                      <a:pt x="168" y="41"/>
                      <a:pt x="168" y="41"/>
                      <a:pt x="168" y="41"/>
                    </a:cubicBezTo>
                    <a:cubicBezTo>
                      <a:pt x="168" y="40"/>
                      <a:pt x="168" y="40"/>
                      <a:pt x="168" y="40"/>
                    </a:cubicBezTo>
                    <a:cubicBezTo>
                      <a:pt x="166" y="40"/>
                      <a:pt x="165" y="39"/>
                      <a:pt x="164" y="39"/>
                    </a:cubicBezTo>
                    <a:cubicBezTo>
                      <a:pt x="163" y="38"/>
                      <a:pt x="163" y="37"/>
                      <a:pt x="163" y="35"/>
                    </a:cubicBezTo>
                    <a:cubicBezTo>
                      <a:pt x="163" y="8"/>
                      <a:pt x="163" y="8"/>
                      <a:pt x="163" y="8"/>
                    </a:cubicBezTo>
                    <a:cubicBezTo>
                      <a:pt x="163" y="6"/>
                      <a:pt x="163" y="4"/>
                      <a:pt x="164" y="3"/>
                    </a:cubicBezTo>
                    <a:cubicBezTo>
                      <a:pt x="165" y="3"/>
                      <a:pt x="166" y="2"/>
                      <a:pt x="168" y="2"/>
                    </a:cubicBezTo>
                    <a:cubicBezTo>
                      <a:pt x="168" y="1"/>
                      <a:pt x="168" y="1"/>
                      <a:pt x="168" y="1"/>
                    </a:cubicBezTo>
                    <a:close/>
                    <a:moveTo>
                      <a:pt x="209" y="31"/>
                    </a:moveTo>
                    <a:cubicBezTo>
                      <a:pt x="207" y="31"/>
                      <a:pt x="207" y="31"/>
                      <a:pt x="207" y="31"/>
                    </a:cubicBezTo>
                    <a:cubicBezTo>
                      <a:pt x="206" y="34"/>
                      <a:pt x="204" y="36"/>
                      <a:pt x="203" y="37"/>
                    </a:cubicBezTo>
                    <a:cubicBezTo>
                      <a:pt x="201" y="38"/>
                      <a:pt x="198" y="39"/>
                      <a:pt x="194" y="39"/>
                    </a:cubicBezTo>
                    <a:cubicBezTo>
                      <a:pt x="189" y="39"/>
                      <a:pt x="186" y="39"/>
                      <a:pt x="186" y="39"/>
                    </a:cubicBezTo>
                    <a:cubicBezTo>
                      <a:pt x="185" y="38"/>
                      <a:pt x="185" y="38"/>
                      <a:pt x="185" y="36"/>
                    </a:cubicBezTo>
                    <a:cubicBezTo>
                      <a:pt x="185" y="21"/>
                      <a:pt x="185" y="21"/>
                      <a:pt x="185" y="21"/>
                    </a:cubicBezTo>
                    <a:cubicBezTo>
                      <a:pt x="194" y="22"/>
                      <a:pt x="194" y="22"/>
                      <a:pt x="194" y="22"/>
                    </a:cubicBezTo>
                    <a:cubicBezTo>
                      <a:pt x="197" y="22"/>
                      <a:pt x="198" y="22"/>
                      <a:pt x="199" y="23"/>
                    </a:cubicBezTo>
                    <a:cubicBezTo>
                      <a:pt x="200" y="23"/>
                      <a:pt x="201" y="25"/>
                      <a:pt x="201" y="27"/>
                    </a:cubicBezTo>
                    <a:cubicBezTo>
                      <a:pt x="202" y="27"/>
                      <a:pt x="202" y="27"/>
                      <a:pt x="202" y="27"/>
                    </a:cubicBezTo>
                    <a:cubicBezTo>
                      <a:pt x="202" y="13"/>
                      <a:pt x="202" y="13"/>
                      <a:pt x="202" y="13"/>
                    </a:cubicBezTo>
                    <a:cubicBezTo>
                      <a:pt x="201" y="13"/>
                      <a:pt x="201" y="13"/>
                      <a:pt x="201" y="13"/>
                    </a:cubicBezTo>
                    <a:cubicBezTo>
                      <a:pt x="201" y="16"/>
                      <a:pt x="200" y="17"/>
                      <a:pt x="199" y="18"/>
                    </a:cubicBezTo>
                    <a:cubicBezTo>
                      <a:pt x="198" y="19"/>
                      <a:pt x="197" y="19"/>
                      <a:pt x="194" y="19"/>
                    </a:cubicBezTo>
                    <a:cubicBezTo>
                      <a:pt x="185" y="19"/>
                      <a:pt x="185" y="19"/>
                      <a:pt x="185" y="19"/>
                    </a:cubicBezTo>
                    <a:cubicBezTo>
                      <a:pt x="185" y="5"/>
                      <a:pt x="185" y="5"/>
                      <a:pt x="185" y="5"/>
                    </a:cubicBezTo>
                    <a:cubicBezTo>
                      <a:pt x="185" y="4"/>
                      <a:pt x="186" y="3"/>
                      <a:pt x="187" y="3"/>
                    </a:cubicBezTo>
                    <a:cubicBezTo>
                      <a:pt x="195" y="3"/>
                      <a:pt x="195" y="3"/>
                      <a:pt x="195" y="3"/>
                    </a:cubicBezTo>
                    <a:cubicBezTo>
                      <a:pt x="199" y="3"/>
                      <a:pt x="201" y="4"/>
                      <a:pt x="202" y="5"/>
                    </a:cubicBezTo>
                    <a:cubicBezTo>
                      <a:pt x="203" y="5"/>
                      <a:pt x="204" y="7"/>
                      <a:pt x="204" y="10"/>
                    </a:cubicBezTo>
                    <a:cubicBezTo>
                      <a:pt x="206" y="10"/>
                      <a:pt x="206" y="10"/>
                      <a:pt x="206" y="10"/>
                    </a:cubicBezTo>
                    <a:cubicBezTo>
                      <a:pt x="206" y="1"/>
                      <a:pt x="206" y="1"/>
                      <a:pt x="206" y="1"/>
                    </a:cubicBezTo>
                    <a:cubicBezTo>
                      <a:pt x="173" y="1"/>
                      <a:pt x="173" y="1"/>
                      <a:pt x="173" y="1"/>
                    </a:cubicBezTo>
                    <a:cubicBezTo>
                      <a:pt x="173" y="2"/>
                      <a:pt x="173" y="2"/>
                      <a:pt x="173" y="2"/>
                    </a:cubicBezTo>
                    <a:cubicBezTo>
                      <a:pt x="176" y="2"/>
                      <a:pt x="177" y="3"/>
                      <a:pt x="178" y="3"/>
                    </a:cubicBezTo>
                    <a:cubicBezTo>
                      <a:pt x="178" y="4"/>
                      <a:pt x="179" y="6"/>
                      <a:pt x="179" y="8"/>
                    </a:cubicBezTo>
                    <a:cubicBezTo>
                      <a:pt x="179" y="35"/>
                      <a:pt x="179" y="35"/>
                      <a:pt x="179" y="35"/>
                    </a:cubicBezTo>
                    <a:cubicBezTo>
                      <a:pt x="179" y="37"/>
                      <a:pt x="178" y="38"/>
                      <a:pt x="178" y="39"/>
                    </a:cubicBezTo>
                    <a:cubicBezTo>
                      <a:pt x="177" y="39"/>
                      <a:pt x="176" y="40"/>
                      <a:pt x="173" y="40"/>
                    </a:cubicBezTo>
                    <a:cubicBezTo>
                      <a:pt x="173" y="41"/>
                      <a:pt x="173" y="41"/>
                      <a:pt x="173" y="41"/>
                    </a:cubicBezTo>
                    <a:cubicBezTo>
                      <a:pt x="206" y="41"/>
                      <a:pt x="206" y="41"/>
                      <a:pt x="206" y="41"/>
                    </a:cubicBezTo>
                    <a:cubicBezTo>
                      <a:pt x="209" y="31"/>
                      <a:pt x="209" y="31"/>
                      <a:pt x="209" y="31"/>
                    </a:cubicBezTo>
                    <a:close/>
                    <a:moveTo>
                      <a:pt x="255" y="1"/>
                    </a:moveTo>
                    <a:cubicBezTo>
                      <a:pt x="241" y="1"/>
                      <a:pt x="241" y="1"/>
                      <a:pt x="241" y="1"/>
                    </a:cubicBezTo>
                    <a:cubicBezTo>
                      <a:pt x="241" y="2"/>
                      <a:pt x="241" y="2"/>
                      <a:pt x="241" y="2"/>
                    </a:cubicBezTo>
                    <a:cubicBezTo>
                      <a:pt x="244" y="2"/>
                      <a:pt x="245" y="3"/>
                      <a:pt x="246" y="4"/>
                    </a:cubicBezTo>
                    <a:cubicBezTo>
                      <a:pt x="247" y="5"/>
                      <a:pt x="247" y="7"/>
                      <a:pt x="247" y="10"/>
                    </a:cubicBezTo>
                    <a:cubicBezTo>
                      <a:pt x="247" y="30"/>
                      <a:pt x="247" y="30"/>
                      <a:pt x="247" y="30"/>
                    </a:cubicBezTo>
                    <a:cubicBezTo>
                      <a:pt x="247" y="30"/>
                      <a:pt x="247" y="30"/>
                      <a:pt x="247" y="30"/>
                    </a:cubicBezTo>
                    <a:cubicBezTo>
                      <a:pt x="224" y="1"/>
                      <a:pt x="224" y="1"/>
                      <a:pt x="224" y="1"/>
                    </a:cubicBezTo>
                    <a:cubicBezTo>
                      <a:pt x="213" y="1"/>
                      <a:pt x="213" y="1"/>
                      <a:pt x="213" y="1"/>
                    </a:cubicBezTo>
                    <a:cubicBezTo>
                      <a:pt x="213" y="2"/>
                      <a:pt x="213" y="2"/>
                      <a:pt x="213" y="2"/>
                    </a:cubicBezTo>
                    <a:cubicBezTo>
                      <a:pt x="215" y="2"/>
                      <a:pt x="217" y="3"/>
                      <a:pt x="219" y="5"/>
                    </a:cubicBezTo>
                    <a:cubicBezTo>
                      <a:pt x="219" y="32"/>
                      <a:pt x="219" y="32"/>
                      <a:pt x="219" y="32"/>
                    </a:cubicBezTo>
                    <a:cubicBezTo>
                      <a:pt x="219" y="35"/>
                      <a:pt x="219" y="37"/>
                      <a:pt x="218" y="38"/>
                    </a:cubicBezTo>
                    <a:cubicBezTo>
                      <a:pt x="217" y="39"/>
                      <a:pt x="216" y="40"/>
                      <a:pt x="213" y="40"/>
                    </a:cubicBezTo>
                    <a:cubicBezTo>
                      <a:pt x="213" y="41"/>
                      <a:pt x="213" y="41"/>
                      <a:pt x="213" y="41"/>
                    </a:cubicBezTo>
                    <a:cubicBezTo>
                      <a:pt x="228" y="41"/>
                      <a:pt x="228" y="41"/>
                      <a:pt x="228" y="41"/>
                    </a:cubicBezTo>
                    <a:cubicBezTo>
                      <a:pt x="228" y="40"/>
                      <a:pt x="228" y="40"/>
                      <a:pt x="228" y="40"/>
                    </a:cubicBezTo>
                    <a:cubicBezTo>
                      <a:pt x="225" y="40"/>
                      <a:pt x="224" y="39"/>
                      <a:pt x="223" y="38"/>
                    </a:cubicBezTo>
                    <a:cubicBezTo>
                      <a:pt x="222" y="37"/>
                      <a:pt x="222" y="35"/>
                      <a:pt x="222" y="32"/>
                    </a:cubicBezTo>
                    <a:cubicBezTo>
                      <a:pt x="222" y="9"/>
                      <a:pt x="222" y="9"/>
                      <a:pt x="222" y="9"/>
                    </a:cubicBezTo>
                    <a:cubicBezTo>
                      <a:pt x="222" y="9"/>
                      <a:pt x="222" y="9"/>
                      <a:pt x="222" y="9"/>
                    </a:cubicBezTo>
                    <a:cubicBezTo>
                      <a:pt x="249" y="41"/>
                      <a:pt x="249" y="41"/>
                      <a:pt x="249" y="41"/>
                    </a:cubicBezTo>
                    <a:cubicBezTo>
                      <a:pt x="250" y="41"/>
                      <a:pt x="250" y="41"/>
                      <a:pt x="250" y="41"/>
                    </a:cubicBezTo>
                    <a:cubicBezTo>
                      <a:pt x="250" y="10"/>
                      <a:pt x="250" y="10"/>
                      <a:pt x="250" y="10"/>
                    </a:cubicBezTo>
                    <a:cubicBezTo>
                      <a:pt x="250" y="7"/>
                      <a:pt x="250" y="5"/>
                      <a:pt x="251" y="4"/>
                    </a:cubicBezTo>
                    <a:cubicBezTo>
                      <a:pt x="251" y="3"/>
                      <a:pt x="253" y="2"/>
                      <a:pt x="255" y="2"/>
                    </a:cubicBezTo>
                    <a:cubicBezTo>
                      <a:pt x="255" y="1"/>
                      <a:pt x="255" y="1"/>
                      <a:pt x="255" y="1"/>
                    </a:cubicBezTo>
                    <a:close/>
                    <a:moveTo>
                      <a:pt x="329" y="1"/>
                    </a:moveTo>
                    <a:cubicBezTo>
                      <a:pt x="315" y="1"/>
                      <a:pt x="315" y="1"/>
                      <a:pt x="315" y="1"/>
                    </a:cubicBezTo>
                    <a:cubicBezTo>
                      <a:pt x="315" y="2"/>
                      <a:pt x="315" y="2"/>
                      <a:pt x="315" y="2"/>
                    </a:cubicBezTo>
                    <a:cubicBezTo>
                      <a:pt x="317" y="2"/>
                      <a:pt x="319" y="3"/>
                      <a:pt x="320" y="4"/>
                    </a:cubicBezTo>
                    <a:cubicBezTo>
                      <a:pt x="320" y="5"/>
                      <a:pt x="321" y="7"/>
                      <a:pt x="321" y="10"/>
                    </a:cubicBezTo>
                    <a:cubicBezTo>
                      <a:pt x="321" y="26"/>
                      <a:pt x="321" y="26"/>
                      <a:pt x="321" y="26"/>
                    </a:cubicBezTo>
                    <a:cubicBezTo>
                      <a:pt x="321" y="31"/>
                      <a:pt x="320" y="33"/>
                      <a:pt x="319" y="35"/>
                    </a:cubicBezTo>
                    <a:cubicBezTo>
                      <a:pt x="317" y="38"/>
                      <a:pt x="314" y="39"/>
                      <a:pt x="309" y="39"/>
                    </a:cubicBezTo>
                    <a:cubicBezTo>
                      <a:pt x="302" y="39"/>
                      <a:pt x="299" y="35"/>
                      <a:pt x="299" y="27"/>
                    </a:cubicBezTo>
                    <a:cubicBezTo>
                      <a:pt x="299" y="8"/>
                      <a:pt x="299" y="8"/>
                      <a:pt x="299" y="8"/>
                    </a:cubicBezTo>
                    <a:cubicBezTo>
                      <a:pt x="299" y="5"/>
                      <a:pt x="299" y="4"/>
                      <a:pt x="300" y="3"/>
                    </a:cubicBezTo>
                    <a:cubicBezTo>
                      <a:pt x="301" y="3"/>
                      <a:pt x="302" y="2"/>
                      <a:pt x="304" y="2"/>
                    </a:cubicBezTo>
                    <a:cubicBezTo>
                      <a:pt x="304" y="1"/>
                      <a:pt x="304" y="1"/>
                      <a:pt x="304" y="1"/>
                    </a:cubicBezTo>
                    <a:cubicBezTo>
                      <a:pt x="287" y="1"/>
                      <a:pt x="287" y="1"/>
                      <a:pt x="287" y="1"/>
                    </a:cubicBezTo>
                    <a:cubicBezTo>
                      <a:pt x="287" y="2"/>
                      <a:pt x="287" y="2"/>
                      <a:pt x="287" y="2"/>
                    </a:cubicBezTo>
                    <a:cubicBezTo>
                      <a:pt x="290" y="2"/>
                      <a:pt x="291" y="3"/>
                      <a:pt x="292" y="3"/>
                    </a:cubicBezTo>
                    <a:cubicBezTo>
                      <a:pt x="293" y="4"/>
                      <a:pt x="293" y="5"/>
                      <a:pt x="293" y="8"/>
                    </a:cubicBezTo>
                    <a:cubicBezTo>
                      <a:pt x="293" y="27"/>
                      <a:pt x="293" y="27"/>
                      <a:pt x="293" y="27"/>
                    </a:cubicBezTo>
                    <a:cubicBezTo>
                      <a:pt x="293" y="37"/>
                      <a:pt x="298" y="42"/>
                      <a:pt x="308" y="42"/>
                    </a:cubicBezTo>
                    <a:cubicBezTo>
                      <a:pt x="318" y="42"/>
                      <a:pt x="324" y="36"/>
                      <a:pt x="323" y="26"/>
                    </a:cubicBezTo>
                    <a:cubicBezTo>
                      <a:pt x="323" y="10"/>
                      <a:pt x="323" y="10"/>
                      <a:pt x="323" y="10"/>
                    </a:cubicBezTo>
                    <a:cubicBezTo>
                      <a:pt x="323" y="7"/>
                      <a:pt x="324" y="5"/>
                      <a:pt x="325" y="4"/>
                    </a:cubicBezTo>
                    <a:cubicBezTo>
                      <a:pt x="325" y="3"/>
                      <a:pt x="327" y="2"/>
                      <a:pt x="329" y="2"/>
                    </a:cubicBezTo>
                    <a:cubicBezTo>
                      <a:pt x="329" y="1"/>
                      <a:pt x="329" y="1"/>
                      <a:pt x="329" y="1"/>
                    </a:cubicBezTo>
                    <a:close/>
                    <a:moveTo>
                      <a:pt x="376" y="1"/>
                    </a:moveTo>
                    <a:cubicBezTo>
                      <a:pt x="362" y="1"/>
                      <a:pt x="362" y="1"/>
                      <a:pt x="362" y="1"/>
                    </a:cubicBezTo>
                    <a:cubicBezTo>
                      <a:pt x="362" y="2"/>
                      <a:pt x="362" y="2"/>
                      <a:pt x="362" y="2"/>
                    </a:cubicBezTo>
                    <a:cubicBezTo>
                      <a:pt x="364" y="2"/>
                      <a:pt x="366" y="3"/>
                      <a:pt x="366" y="4"/>
                    </a:cubicBezTo>
                    <a:cubicBezTo>
                      <a:pt x="367" y="5"/>
                      <a:pt x="367" y="7"/>
                      <a:pt x="367" y="10"/>
                    </a:cubicBezTo>
                    <a:cubicBezTo>
                      <a:pt x="367" y="30"/>
                      <a:pt x="367" y="30"/>
                      <a:pt x="367" y="30"/>
                    </a:cubicBezTo>
                    <a:cubicBezTo>
                      <a:pt x="367" y="30"/>
                      <a:pt x="367" y="30"/>
                      <a:pt x="367" y="30"/>
                    </a:cubicBezTo>
                    <a:cubicBezTo>
                      <a:pt x="344" y="1"/>
                      <a:pt x="344" y="1"/>
                      <a:pt x="344" y="1"/>
                    </a:cubicBezTo>
                    <a:cubicBezTo>
                      <a:pt x="334" y="1"/>
                      <a:pt x="334" y="1"/>
                      <a:pt x="334" y="1"/>
                    </a:cubicBezTo>
                    <a:cubicBezTo>
                      <a:pt x="334" y="2"/>
                      <a:pt x="334" y="2"/>
                      <a:pt x="334" y="2"/>
                    </a:cubicBezTo>
                    <a:cubicBezTo>
                      <a:pt x="336" y="2"/>
                      <a:pt x="338" y="3"/>
                      <a:pt x="340" y="5"/>
                    </a:cubicBezTo>
                    <a:cubicBezTo>
                      <a:pt x="340" y="32"/>
                      <a:pt x="340" y="32"/>
                      <a:pt x="340" y="32"/>
                    </a:cubicBezTo>
                    <a:cubicBezTo>
                      <a:pt x="340" y="35"/>
                      <a:pt x="339" y="37"/>
                      <a:pt x="338" y="38"/>
                    </a:cubicBezTo>
                    <a:cubicBezTo>
                      <a:pt x="338" y="39"/>
                      <a:pt x="336" y="40"/>
                      <a:pt x="334" y="40"/>
                    </a:cubicBezTo>
                    <a:cubicBezTo>
                      <a:pt x="334" y="41"/>
                      <a:pt x="334" y="41"/>
                      <a:pt x="334" y="41"/>
                    </a:cubicBezTo>
                    <a:cubicBezTo>
                      <a:pt x="348" y="41"/>
                      <a:pt x="348" y="41"/>
                      <a:pt x="348" y="41"/>
                    </a:cubicBezTo>
                    <a:cubicBezTo>
                      <a:pt x="348" y="40"/>
                      <a:pt x="348" y="40"/>
                      <a:pt x="348" y="40"/>
                    </a:cubicBezTo>
                    <a:cubicBezTo>
                      <a:pt x="346" y="40"/>
                      <a:pt x="344" y="39"/>
                      <a:pt x="343" y="38"/>
                    </a:cubicBezTo>
                    <a:cubicBezTo>
                      <a:pt x="343" y="37"/>
                      <a:pt x="342" y="35"/>
                      <a:pt x="342" y="32"/>
                    </a:cubicBezTo>
                    <a:cubicBezTo>
                      <a:pt x="342" y="9"/>
                      <a:pt x="342" y="9"/>
                      <a:pt x="342" y="9"/>
                    </a:cubicBezTo>
                    <a:cubicBezTo>
                      <a:pt x="342" y="9"/>
                      <a:pt x="342" y="9"/>
                      <a:pt x="342" y="9"/>
                    </a:cubicBezTo>
                    <a:cubicBezTo>
                      <a:pt x="369" y="41"/>
                      <a:pt x="369" y="41"/>
                      <a:pt x="369" y="41"/>
                    </a:cubicBezTo>
                    <a:cubicBezTo>
                      <a:pt x="370" y="41"/>
                      <a:pt x="370" y="41"/>
                      <a:pt x="370" y="41"/>
                    </a:cubicBezTo>
                    <a:cubicBezTo>
                      <a:pt x="370" y="10"/>
                      <a:pt x="370" y="10"/>
                      <a:pt x="370" y="10"/>
                    </a:cubicBezTo>
                    <a:cubicBezTo>
                      <a:pt x="370" y="7"/>
                      <a:pt x="371" y="5"/>
                      <a:pt x="371" y="4"/>
                    </a:cubicBezTo>
                    <a:cubicBezTo>
                      <a:pt x="372" y="3"/>
                      <a:pt x="373" y="2"/>
                      <a:pt x="376" y="2"/>
                    </a:cubicBezTo>
                    <a:cubicBezTo>
                      <a:pt x="376" y="1"/>
                      <a:pt x="376" y="1"/>
                      <a:pt x="376" y="1"/>
                    </a:cubicBezTo>
                    <a:close/>
                    <a:moveTo>
                      <a:pt x="381" y="41"/>
                    </a:moveTo>
                    <a:cubicBezTo>
                      <a:pt x="399" y="41"/>
                      <a:pt x="399" y="41"/>
                      <a:pt x="399" y="41"/>
                    </a:cubicBezTo>
                    <a:cubicBezTo>
                      <a:pt x="399" y="40"/>
                      <a:pt x="399" y="40"/>
                      <a:pt x="399" y="40"/>
                    </a:cubicBezTo>
                    <a:cubicBezTo>
                      <a:pt x="396" y="40"/>
                      <a:pt x="395" y="40"/>
                      <a:pt x="394" y="39"/>
                    </a:cubicBezTo>
                    <a:cubicBezTo>
                      <a:pt x="393" y="38"/>
                      <a:pt x="393" y="37"/>
                      <a:pt x="393" y="35"/>
                    </a:cubicBezTo>
                    <a:cubicBezTo>
                      <a:pt x="393" y="8"/>
                      <a:pt x="393" y="8"/>
                      <a:pt x="393" y="8"/>
                    </a:cubicBezTo>
                    <a:cubicBezTo>
                      <a:pt x="393" y="5"/>
                      <a:pt x="393" y="4"/>
                      <a:pt x="394" y="3"/>
                    </a:cubicBezTo>
                    <a:cubicBezTo>
                      <a:pt x="395" y="3"/>
                      <a:pt x="396" y="2"/>
                      <a:pt x="399" y="2"/>
                    </a:cubicBezTo>
                    <a:cubicBezTo>
                      <a:pt x="399" y="1"/>
                      <a:pt x="399" y="1"/>
                      <a:pt x="399" y="1"/>
                    </a:cubicBezTo>
                    <a:cubicBezTo>
                      <a:pt x="381" y="1"/>
                      <a:pt x="381" y="1"/>
                      <a:pt x="381" y="1"/>
                    </a:cubicBezTo>
                    <a:cubicBezTo>
                      <a:pt x="381" y="2"/>
                      <a:pt x="381" y="2"/>
                      <a:pt x="381" y="2"/>
                    </a:cubicBezTo>
                    <a:cubicBezTo>
                      <a:pt x="383" y="2"/>
                      <a:pt x="385" y="3"/>
                      <a:pt x="385" y="3"/>
                    </a:cubicBezTo>
                    <a:cubicBezTo>
                      <a:pt x="386" y="4"/>
                      <a:pt x="386" y="5"/>
                      <a:pt x="386" y="8"/>
                    </a:cubicBezTo>
                    <a:cubicBezTo>
                      <a:pt x="386" y="35"/>
                      <a:pt x="386" y="35"/>
                      <a:pt x="386" y="35"/>
                    </a:cubicBezTo>
                    <a:cubicBezTo>
                      <a:pt x="386" y="37"/>
                      <a:pt x="386" y="38"/>
                      <a:pt x="385" y="39"/>
                    </a:cubicBezTo>
                    <a:cubicBezTo>
                      <a:pt x="385" y="40"/>
                      <a:pt x="383" y="40"/>
                      <a:pt x="381" y="40"/>
                    </a:cubicBezTo>
                    <a:cubicBezTo>
                      <a:pt x="381" y="41"/>
                      <a:pt x="381" y="41"/>
                      <a:pt x="381" y="41"/>
                    </a:cubicBezTo>
                    <a:close/>
                    <a:moveTo>
                      <a:pt x="445" y="1"/>
                    </a:moveTo>
                    <a:cubicBezTo>
                      <a:pt x="433" y="1"/>
                      <a:pt x="433" y="1"/>
                      <a:pt x="433" y="1"/>
                    </a:cubicBezTo>
                    <a:cubicBezTo>
                      <a:pt x="433" y="2"/>
                      <a:pt x="433" y="2"/>
                      <a:pt x="433" y="2"/>
                    </a:cubicBezTo>
                    <a:cubicBezTo>
                      <a:pt x="436" y="2"/>
                      <a:pt x="437" y="3"/>
                      <a:pt x="437" y="5"/>
                    </a:cubicBezTo>
                    <a:cubicBezTo>
                      <a:pt x="437" y="6"/>
                      <a:pt x="437" y="7"/>
                      <a:pt x="436" y="8"/>
                    </a:cubicBezTo>
                    <a:cubicBezTo>
                      <a:pt x="436" y="9"/>
                      <a:pt x="436" y="9"/>
                      <a:pt x="436" y="9"/>
                    </a:cubicBezTo>
                    <a:cubicBezTo>
                      <a:pt x="427" y="32"/>
                      <a:pt x="427" y="32"/>
                      <a:pt x="427" y="32"/>
                    </a:cubicBezTo>
                    <a:cubicBezTo>
                      <a:pt x="418" y="11"/>
                      <a:pt x="418" y="11"/>
                      <a:pt x="418" y="11"/>
                    </a:cubicBezTo>
                    <a:cubicBezTo>
                      <a:pt x="417" y="10"/>
                      <a:pt x="417" y="9"/>
                      <a:pt x="416" y="8"/>
                    </a:cubicBezTo>
                    <a:cubicBezTo>
                      <a:pt x="416" y="6"/>
                      <a:pt x="415" y="5"/>
                      <a:pt x="415" y="5"/>
                    </a:cubicBezTo>
                    <a:cubicBezTo>
                      <a:pt x="415" y="3"/>
                      <a:pt x="416" y="2"/>
                      <a:pt x="420" y="2"/>
                    </a:cubicBezTo>
                    <a:cubicBezTo>
                      <a:pt x="420" y="1"/>
                      <a:pt x="420" y="1"/>
                      <a:pt x="420" y="1"/>
                    </a:cubicBezTo>
                    <a:cubicBezTo>
                      <a:pt x="404" y="1"/>
                      <a:pt x="404" y="1"/>
                      <a:pt x="404" y="1"/>
                    </a:cubicBezTo>
                    <a:cubicBezTo>
                      <a:pt x="404" y="2"/>
                      <a:pt x="404" y="2"/>
                      <a:pt x="404" y="2"/>
                    </a:cubicBezTo>
                    <a:cubicBezTo>
                      <a:pt x="405" y="2"/>
                      <a:pt x="406" y="3"/>
                      <a:pt x="407" y="4"/>
                    </a:cubicBezTo>
                    <a:cubicBezTo>
                      <a:pt x="408" y="4"/>
                      <a:pt x="409" y="6"/>
                      <a:pt x="410" y="9"/>
                    </a:cubicBezTo>
                    <a:cubicBezTo>
                      <a:pt x="425" y="41"/>
                      <a:pt x="425" y="41"/>
                      <a:pt x="425" y="41"/>
                    </a:cubicBezTo>
                    <a:cubicBezTo>
                      <a:pt x="426" y="41"/>
                      <a:pt x="426" y="41"/>
                      <a:pt x="426" y="41"/>
                    </a:cubicBezTo>
                    <a:cubicBezTo>
                      <a:pt x="439" y="8"/>
                      <a:pt x="439" y="8"/>
                      <a:pt x="439" y="8"/>
                    </a:cubicBezTo>
                    <a:cubicBezTo>
                      <a:pt x="440" y="5"/>
                      <a:pt x="441" y="4"/>
                      <a:pt x="442" y="3"/>
                    </a:cubicBezTo>
                    <a:cubicBezTo>
                      <a:pt x="442" y="3"/>
                      <a:pt x="443" y="2"/>
                      <a:pt x="445" y="2"/>
                    </a:cubicBezTo>
                    <a:cubicBezTo>
                      <a:pt x="445" y="1"/>
                      <a:pt x="445" y="1"/>
                      <a:pt x="445" y="1"/>
                    </a:cubicBezTo>
                    <a:close/>
                    <a:moveTo>
                      <a:pt x="485" y="31"/>
                    </a:moveTo>
                    <a:cubicBezTo>
                      <a:pt x="484" y="31"/>
                      <a:pt x="484" y="31"/>
                      <a:pt x="484" y="31"/>
                    </a:cubicBezTo>
                    <a:cubicBezTo>
                      <a:pt x="482" y="34"/>
                      <a:pt x="481" y="36"/>
                      <a:pt x="479" y="37"/>
                    </a:cubicBezTo>
                    <a:cubicBezTo>
                      <a:pt x="477" y="38"/>
                      <a:pt x="474" y="39"/>
                      <a:pt x="471" y="39"/>
                    </a:cubicBezTo>
                    <a:cubicBezTo>
                      <a:pt x="466" y="39"/>
                      <a:pt x="463" y="39"/>
                      <a:pt x="463" y="39"/>
                    </a:cubicBezTo>
                    <a:cubicBezTo>
                      <a:pt x="462" y="38"/>
                      <a:pt x="461" y="38"/>
                      <a:pt x="461" y="36"/>
                    </a:cubicBezTo>
                    <a:cubicBezTo>
                      <a:pt x="461" y="21"/>
                      <a:pt x="461" y="21"/>
                      <a:pt x="461" y="21"/>
                    </a:cubicBezTo>
                    <a:cubicBezTo>
                      <a:pt x="471" y="22"/>
                      <a:pt x="471" y="22"/>
                      <a:pt x="471" y="22"/>
                    </a:cubicBezTo>
                    <a:cubicBezTo>
                      <a:pt x="473" y="22"/>
                      <a:pt x="475" y="22"/>
                      <a:pt x="476" y="23"/>
                    </a:cubicBezTo>
                    <a:cubicBezTo>
                      <a:pt x="477" y="23"/>
                      <a:pt x="477" y="25"/>
                      <a:pt x="477" y="27"/>
                    </a:cubicBezTo>
                    <a:cubicBezTo>
                      <a:pt x="479" y="27"/>
                      <a:pt x="479" y="27"/>
                      <a:pt x="479" y="27"/>
                    </a:cubicBezTo>
                    <a:cubicBezTo>
                      <a:pt x="479" y="13"/>
                      <a:pt x="479" y="13"/>
                      <a:pt x="479" y="13"/>
                    </a:cubicBezTo>
                    <a:cubicBezTo>
                      <a:pt x="477" y="13"/>
                      <a:pt x="477" y="13"/>
                      <a:pt x="477" y="13"/>
                    </a:cubicBezTo>
                    <a:cubicBezTo>
                      <a:pt x="477" y="16"/>
                      <a:pt x="477" y="17"/>
                      <a:pt x="476" y="18"/>
                    </a:cubicBezTo>
                    <a:cubicBezTo>
                      <a:pt x="475" y="19"/>
                      <a:pt x="473" y="19"/>
                      <a:pt x="471" y="19"/>
                    </a:cubicBezTo>
                    <a:cubicBezTo>
                      <a:pt x="461" y="19"/>
                      <a:pt x="461" y="19"/>
                      <a:pt x="461" y="19"/>
                    </a:cubicBezTo>
                    <a:cubicBezTo>
                      <a:pt x="461" y="5"/>
                      <a:pt x="461" y="5"/>
                      <a:pt x="461" y="5"/>
                    </a:cubicBezTo>
                    <a:cubicBezTo>
                      <a:pt x="461" y="4"/>
                      <a:pt x="462" y="3"/>
                      <a:pt x="463" y="3"/>
                    </a:cubicBezTo>
                    <a:cubicBezTo>
                      <a:pt x="472" y="3"/>
                      <a:pt x="472" y="3"/>
                      <a:pt x="472" y="3"/>
                    </a:cubicBezTo>
                    <a:cubicBezTo>
                      <a:pt x="475" y="3"/>
                      <a:pt x="477" y="4"/>
                      <a:pt x="478" y="5"/>
                    </a:cubicBezTo>
                    <a:cubicBezTo>
                      <a:pt x="480" y="5"/>
                      <a:pt x="480" y="7"/>
                      <a:pt x="481" y="10"/>
                    </a:cubicBezTo>
                    <a:cubicBezTo>
                      <a:pt x="482" y="10"/>
                      <a:pt x="482" y="10"/>
                      <a:pt x="482" y="10"/>
                    </a:cubicBezTo>
                    <a:cubicBezTo>
                      <a:pt x="482" y="1"/>
                      <a:pt x="482" y="1"/>
                      <a:pt x="482" y="1"/>
                    </a:cubicBezTo>
                    <a:cubicBezTo>
                      <a:pt x="450" y="1"/>
                      <a:pt x="450" y="1"/>
                      <a:pt x="450" y="1"/>
                    </a:cubicBezTo>
                    <a:cubicBezTo>
                      <a:pt x="450" y="2"/>
                      <a:pt x="450" y="2"/>
                      <a:pt x="450" y="2"/>
                    </a:cubicBezTo>
                    <a:cubicBezTo>
                      <a:pt x="452" y="2"/>
                      <a:pt x="454" y="3"/>
                      <a:pt x="454" y="3"/>
                    </a:cubicBezTo>
                    <a:cubicBezTo>
                      <a:pt x="455" y="4"/>
                      <a:pt x="455" y="6"/>
                      <a:pt x="455" y="8"/>
                    </a:cubicBezTo>
                    <a:cubicBezTo>
                      <a:pt x="455" y="35"/>
                      <a:pt x="455" y="35"/>
                      <a:pt x="455" y="35"/>
                    </a:cubicBezTo>
                    <a:cubicBezTo>
                      <a:pt x="455" y="37"/>
                      <a:pt x="455" y="38"/>
                      <a:pt x="454" y="39"/>
                    </a:cubicBezTo>
                    <a:cubicBezTo>
                      <a:pt x="454" y="39"/>
                      <a:pt x="452" y="40"/>
                      <a:pt x="450" y="40"/>
                    </a:cubicBezTo>
                    <a:cubicBezTo>
                      <a:pt x="450" y="41"/>
                      <a:pt x="450" y="41"/>
                      <a:pt x="450" y="41"/>
                    </a:cubicBezTo>
                    <a:cubicBezTo>
                      <a:pt x="483" y="41"/>
                      <a:pt x="483" y="41"/>
                      <a:pt x="483" y="41"/>
                    </a:cubicBezTo>
                    <a:cubicBezTo>
                      <a:pt x="485" y="31"/>
                      <a:pt x="485" y="31"/>
                      <a:pt x="485" y="31"/>
                    </a:cubicBezTo>
                    <a:close/>
                    <a:moveTo>
                      <a:pt x="529" y="40"/>
                    </a:moveTo>
                    <a:cubicBezTo>
                      <a:pt x="527" y="40"/>
                      <a:pt x="525" y="39"/>
                      <a:pt x="524" y="37"/>
                    </a:cubicBezTo>
                    <a:cubicBezTo>
                      <a:pt x="511" y="22"/>
                      <a:pt x="511" y="22"/>
                      <a:pt x="511" y="22"/>
                    </a:cubicBezTo>
                    <a:cubicBezTo>
                      <a:pt x="519" y="21"/>
                      <a:pt x="522" y="17"/>
                      <a:pt x="522" y="12"/>
                    </a:cubicBezTo>
                    <a:cubicBezTo>
                      <a:pt x="522" y="5"/>
                      <a:pt x="517" y="1"/>
                      <a:pt x="507" y="1"/>
                    </a:cubicBezTo>
                    <a:cubicBezTo>
                      <a:pt x="490" y="1"/>
                      <a:pt x="490" y="1"/>
                      <a:pt x="490" y="1"/>
                    </a:cubicBezTo>
                    <a:cubicBezTo>
                      <a:pt x="490" y="2"/>
                      <a:pt x="490" y="2"/>
                      <a:pt x="490" y="2"/>
                    </a:cubicBezTo>
                    <a:cubicBezTo>
                      <a:pt x="493" y="2"/>
                      <a:pt x="494" y="3"/>
                      <a:pt x="494" y="3"/>
                    </a:cubicBezTo>
                    <a:cubicBezTo>
                      <a:pt x="495" y="4"/>
                      <a:pt x="495" y="5"/>
                      <a:pt x="495" y="8"/>
                    </a:cubicBezTo>
                    <a:cubicBezTo>
                      <a:pt x="495" y="34"/>
                      <a:pt x="495" y="34"/>
                      <a:pt x="495" y="34"/>
                    </a:cubicBezTo>
                    <a:cubicBezTo>
                      <a:pt x="495" y="37"/>
                      <a:pt x="495" y="38"/>
                      <a:pt x="494" y="39"/>
                    </a:cubicBezTo>
                    <a:cubicBezTo>
                      <a:pt x="494" y="39"/>
                      <a:pt x="493" y="40"/>
                      <a:pt x="490" y="40"/>
                    </a:cubicBezTo>
                    <a:cubicBezTo>
                      <a:pt x="490" y="41"/>
                      <a:pt x="490" y="41"/>
                      <a:pt x="490" y="41"/>
                    </a:cubicBezTo>
                    <a:cubicBezTo>
                      <a:pt x="507" y="41"/>
                      <a:pt x="507" y="41"/>
                      <a:pt x="507" y="41"/>
                    </a:cubicBezTo>
                    <a:cubicBezTo>
                      <a:pt x="507" y="40"/>
                      <a:pt x="507" y="40"/>
                      <a:pt x="507" y="40"/>
                    </a:cubicBezTo>
                    <a:cubicBezTo>
                      <a:pt x="505" y="40"/>
                      <a:pt x="503" y="39"/>
                      <a:pt x="502" y="39"/>
                    </a:cubicBezTo>
                    <a:cubicBezTo>
                      <a:pt x="502" y="38"/>
                      <a:pt x="502" y="37"/>
                      <a:pt x="502" y="35"/>
                    </a:cubicBezTo>
                    <a:cubicBezTo>
                      <a:pt x="502" y="23"/>
                      <a:pt x="502" y="23"/>
                      <a:pt x="502" y="23"/>
                    </a:cubicBezTo>
                    <a:cubicBezTo>
                      <a:pt x="505" y="23"/>
                      <a:pt x="505" y="23"/>
                      <a:pt x="505" y="23"/>
                    </a:cubicBezTo>
                    <a:cubicBezTo>
                      <a:pt x="519" y="41"/>
                      <a:pt x="519" y="41"/>
                      <a:pt x="519" y="41"/>
                    </a:cubicBezTo>
                    <a:cubicBezTo>
                      <a:pt x="529" y="41"/>
                      <a:pt x="529" y="41"/>
                      <a:pt x="529" y="41"/>
                    </a:cubicBezTo>
                    <a:cubicBezTo>
                      <a:pt x="529" y="40"/>
                      <a:pt x="529" y="40"/>
                      <a:pt x="529" y="40"/>
                    </a:cubicBezTo>
                    <a:close/>
                    <a:moveTo>
                      <a:pt x="502" y="5"/>
                    </a:moveTo>
                    <a:cubicBezTo>
                      <a:pt x="501" y="4"/>
                      <a:pt x="502" y="3"/>
                      <a:pt x="505" y="3"/>
                    </a:cubicBezTo>
                    <a:cubicBezTo>
                      <a:pt x="512" y="3"/>
                      <a:pt x="516" y="6"/>
                      <a:pt x="516" y="12"/>
                    </a:cubicBezTo>
                    <a:cubicBezTo>
                      <a:pt x="516" y="18"/>
                      <a:pt x="511" y="21"/>
                      <a:pt x="502" y="20"/>
                    </a:cubicBezTo>
                    <a:cubicBezTo>
                      <a:pt x="502" y="5"/>
                      <a:pt x="502" y="5"/>
                      <a:pt x="502" y="5"/>
                    </a:cubicBezTo>
                    <a:close/>
                    <a:moveTo>
                      <a:pt x="559" y="0"/>
                    </a:moveTo>
                    <a:cubicBezTo>
                      <a:pt x="558" y="0"/>
                      <a:pt x="558" y="0"/>
                      <a:pt x="558" y="0"/>
                    </a:cubicBezTo>
                    <a:cubicBezTo>
                      <a:pt x="558" y="2"/>
                      <a:pt x="557" y="2"/>
                      <a:pt x="556" y="2"/>
                    </a:cubicBezTo>
                    <a:cubicBezTo>
                      <a:pt x="556" y="2"/>
                      <a:pt x="555" y="2"/>
                      <a:pt x="554" y="2"/>
                    </a:cubicBezTo>
                    <a:cubicBezTo>
                      <a:pt x="551" y="1"/>
                      <a:pt x="549" y="0"/>
                      <a:pt x="548" y="0"/>
                    </a:cubicBezTo>
                    <a:cubicBezTo>
                      <a:pt x="541" y="1"/>
                      <a:pt x="537" y="4"/>
                      <a:pt x="537" y="10"/>
                    </a:cubicBezTo>
                    <a:cubicBezTo>
                      <a:pt x="536" y="15"/>
                      <a:pt x="540" y="19"/>
                      <a:pt x="546" y="23"/>
                    </a:cubicBezTo>
                    <a:cubicBezTo>
                      <a:pt x="550" y="25"/>
                      <a:pt x="553" y="27"/>
                      <a:pt x="554" y="28"/>
                    </a:cubicBezTo>
                    <a:cubicBezTo>
                      <a:pt x="556" y="29"/>
                      <a:pt x="556" y="31"/>
                      <a:pt x="556" y="33"/>
                    </a:cubicBezTo>
                    <a:cubicBezTo>
                      <a:pt x="556" y="37"/>
                      <a:pt x="553" y="40"/>
                      <a:pt x="549" y="40"/>
                    </a:cubicBezTo>
                    <a:cubicBezTo>
                      <a:pt x="543" y="40"/>
                      <a:pt x="539" y="36"/>
                      <a:pt x="536" y="29"/>
                    </a:cubicBezTo>
                    <a:cubicBezTo>
                      <a:pt x="535" y="29"/>
                      <a:pt x="535" y="29"/>
                      <a:pt x="535" y="29"/>
                    </a:cubicBezTo>
                    <a:cubicBezTo>
                      <a:pt x="537" y="41"/>
                      <a:pt x="537" y="41"/>
                      <a:pt x="537" y="41"/>
                    </a:cubicBezTo>
                    <a:cubicBezTo>
                      <a:pt x="538" y="41"/>
                      <a:pt x="538" y="41"/>
                      <a:pt x="538" y="41"/>
                    </a:cubicBezTo>
                    <a:cubicBezTo>
                      <a:pt x="538" y="41"/>
                      <a:pt x="539" y="40"/>
                      <a:pt x="540" y="40"/>
                    </a:cubicBezTo>
                    <a:cubicBezTo>
                      <a:pt x="540" y="40"/>
                      <a:pt x="541" y="40"/>
                      <a:pt x="543" y="41"/>
                    </a:cubicBezTo>
                    <a:cubicBezTo>
                      <a:pt x="545" y="41"/>
                      <a:pt x="548" y="42"/>
                      <a:pt x="549" y="42"/>
                    </a:cubicBezTo>
                    <a:cubicBezTo>
                      <a:pt x="557" y="41"/>
                      <a:pt x="561" y="38"/>
                      <a:pt x="562" y="31"/>
                    </a:cubicBezTo>
                    <a:cubicBezTo>
                      <a:pt x="561" y="25"/>
                      <a:pt x="557" y="20"/>
                      <a:pt x="551" y="18"/>
                    </a:cubicBezTo>
                    <a:cubicBezTo>
                      <a:pt x="546" y="15"/>
                      <a:pt x="543" y="12"/>
                      <a:pt x="542" y="8"/>
                    </a:cubicBezTo>
                    <a:cubicBezTo>
                      <a:pt x="542" y="5"/>
                      <a:pt x="544" y="3"/>
                      <a:pt x="548" y="3"/>
                    </a:cubicBezTo>
                    <a:cubicBezTo>
                      <a:pt x="554" y="3"/>
                      <a:pt x="558" y="6"/>
                      <a:pt x="559" y="13"/>
                    </a:cubicBezTo>
                    <a:cubicBezTo>
                      <a:pt x="561" y="13"/>
                      <a:pt x="561" y="13"/>
                      <a:pt x="561" y="13"/>
                    </a:cubicBezTo>
                    <a:cubicBezTo>
                      <a:pt x="559" y="0"/>
                      <a:pt x="559" y="0"/>
                      <a:pt x="559" y="0"/>
                    </a:cubicBezTo>
                    <a:close/>
                    <a:moveTo>
                      <a:pt x="570" y="41"/>
                    </a:moveTo>
                    <a:cubicBezTo>
                      <a:pt x="588" y="41"/>
                      <a:pt x="588" y="41"/>
                      <a:pt x="588" y="41"/>
                    </a:cubicBezTo>
                    <a:cubicBezTo>
                      <a:pt x="588" y="40"/>
                      <a:pt x="588" y="40"/>
                      <a:pt x="588" y="40"/>
                    </a:cubicBezTo>
                    <a:cubicBezTo>
                      <a:pt x="586" y="40"/>
                      <a:pt x="584" y="40"/>
                      <a:pt x="583" y="39"/>
                    </a:cubicBezTo>
                    <a:cubicBezTo>
                      <a:pt x="583" y="38"/>
                      <a:pt x="582" y="37"/>
                      <a:pt x="582" y="35"/>
                    </a:cubicBezTo>
                    <a:cubicBezTo>
                      <a:pt x="582" y="8"/>
                      <a:pt x="582" y="8"/>
                      <a:pt x="582" y="8"/>
                    </a:cubicBezTo>
                    <a:cubicBezTo>
                      <a:pt x="582" y="5"/>
                      <a:pt x="583" y="4"/>
                      <a:pt x="583" y="3"/>
                    </a:cubicBezTo>
                    <a:cubicBezTo>
                      <a:pt x="584" y="3"/>
                      <a:pt x="586" y="2"/>
                      <a:pt x="588" y="2"/>
                    </a:cubicBezTo>
                    <a:cubicBezTo>
                      <a:pt x="588" y="1"/>
                      <a:pt x="588" y="1"/>
                      <a:pt x="588" y="1"/>
                    </a:cubicBezTo>
                    <a:cubicBezTo>
                      <a:pt x="570" y="1"/>
                      <a:pt x="570" y="1"/>
                      <a:pt x="570" y="1"/>
                    </a:cubicBezTo>
                    <a:cubicBezTo>
                      <a:pt x="570" y="2"/>
                      <a:pt x="570" y="2"/>
                      <a:pt x="570" y="2"/>
                    </a:cubicBezTo>
                    <a:cubicBezTo>
                      <a:pt x="573" y="2"/>
                      <a:pt x="574" y="3"/>
                      <a:pt x="575" y="3"/>
                    </a:cubicBezTo>
                    <a:cubicBezTo>
                      <a:pt x="576" y="4"/>
                      <a:pt x="576" y="5"/>
                      <a:pt x="576" y="8"/>
                    </a:cubicBezTo>
                    <a:cubicBezTo>
                      <a:pt x="576" y="35"/>
                      <a:pt x="576" y="35"/>
                      <a:pt x="576" y="35"/>
                    </a:cubicBezTo>
                    <a:cubicBezTo>
                      <a:pt x="576" y="37"/>
                      <a:pt x="576" y="38"/>
                      <a:pt x="575" y="39"/>
                    </a:cubicBezTo>
                    <a:cubicBezTo>
                      <a:pt x="574" y="40"/>
                      <a:pt x="573" y="40"/>
                      <a:pt x="570" y="40"/>
                    </a:cubicBezTo>
                    <a:cubicBezTo>
                      <a:pt x="570" y="41"/>
                      <a:pt x="570" y="41"/>
                      <a:pt x="570" y="41"/>
                    </a:cubicBezTo>
                    <a:close/>
                    <a:moveTo>
                      <a:pt x="620" y="40"/>
                    </a:moveTo>
                    <a:cubicBezTo>
                      <a:pt x="617" y="40"/>
                      <a:pt x="615" y="39"/>
                      <a:pt x="615" y="39"/>
                    </a:cubicBezTo>
                    <a:cubicBezTo>
                      <a:pt x="614" y="38"/>
                      <a:pt x="614" y="37"/>
                      <a:pt x="614" y="35"/>
                    </a:cubicBezTo>
                    <a:cubicBezTo>
                      <a:pt x="614" y="4"/>
                      <a:pt x="614" y="4"/>
                      <a:pt x="614" y="4"/>
                    </a:cubicBezTo>
                    <a:cubicBezTo>
                      <a:pt x="617" y="4"/>
                      <a:pt x="617" y="4"/>
                      <a:pt x="617" y="4"/>
                    </a:cubicBezTo>
                    <a:cubicBezTo>
                      <a:pt x="621" y="4"/>
                      <a:pt x="623" y="4"/>
                      <a:pt x="624" y="5"/>
                    </a:cubicBezTo>
                    <a:cubicBezTo>
                      <a:pt x="625" y="6"/>
                      <a:pt x="626" y="8"/>
                      <a:pt x="627" y="11"/>
                    </a:cubicBezTo>
                    <a:cubicBezTo>
                      <a:pt x="628" y="11"/>
                      <a:pt x="628" y="11"/>
                      <a:pt x="628" y="11"/>
                    </a:cubicBezTo>
                    <a:cubicBezTo>
                      <a:pt x="628" y="1"/>
                      <a:pt x="628" y="1"/>
                      <a:pt x="628" y="1"/>
                    </a:cubicBezTo>
                    <a:cubicBezTo>
                      <a:pt x="594" y="1"/>
                      <a:pt x="594" y="1"/>
                      <a:pt x="594" y="1"/>
                    </a:cubicBezTo>
                    <a:cubicBezTo>
                      <a:pt x="593" y="11"/>
                      <a:pt x="593" y="11"/>
                      <a:pt x="593" y="11"/>
                    </a:cubicBezTo>
                    <a:cubicBezTo>
                      <a:pt x="595" y="11"/>
                      <a:pt x="595" y="11"/>
                      <a:pt x="595" y="11"/>
                    </a:cubicBezTo>
                    <a:cubicBezTo>
                      <a:pt x="595" y="8"/>
                      <a:pt x="596" y="6"/>
                      <a:pt x="597" y="5"/>
                    </a:cubicBezTo>
                    <a:cubicBezTo>
                      <a:pt x="599" y="4"/>
                      <a:pt x="601" y="4"/>
                      <a:pt x="604" y="4"/>
                    </a:cubicBezTo>
                    <a:cubicBezTo>
                      <a:pt x="608" y="4"/>
                      <a:pt x="608" y="4"/>
                      <a:pt x="608" y="4"/>
                    </a:cubicBezTo>
                    <a:cubicBezTo>
                      <a:pt x="608" y="34"/>
                      <a:pt x="608" y="34"/>
                      <a:pt x="608" y="34"/>
                    </a:cubicBezTo>
                    <a:cubicBezTo>
                      <a:pt x="608" y="37"/>
                      <a:pt x="607" y="38"/>
                      <a:pt x="607" y="39"/>
                    </a:cubicBezTo>
                    <a:cubicBezTo>
                      <a:pt x="606" y="39"/>
                      <a:pt x="604" y="40"/>
                      <a:pt x="602" y="40"/>
                    </a:cubicBezTo>
                    <a:cubicBezTo>
                      <a:pt x="602" y="41"/>
                      <a:pt x="602" y="41"/>
                      <a:pt x="602" y="41"/>
                    </a:cubicBezTo>
                    <a:cubicBezTo>
                      <a:pt x="620" y="41"/>
                      <a:pt x="620" y="41"/>
                      <a:pt x="620" y="41"/>
                    </a:cubicBezTo>
                    <a:cubicBezTo>
                      <a:pt x="620" y="40"/>
                      <a:pt x="620" y="40"/>
                      <a:pt x="620" y="40"/>
                    </a:cubicBezTo>
                    <a:close/>
                    <a:moveTo>
                      <a:pt x="675" y="1"/>
                    </a:moveTo>
                    <a:cubicBezTo>
                      <a:pt x="661" y="1"/>
                      <a:pt x="661" y="1"/>
                      <a:pt x="661" y="1"/>
                    </a:cubicBezTo>
                    <a:cubicBezTo>
                      <a:pt x="661" y="2"/>
                      <a:pt x="661" y="2"/>
                      <a:pt x="661" y="2"/>
                    </a:cubicBezTo>
                    <a:cubicBezTo>
                      <a:pt x="664" y="2"/>
                      <a:pt x="666" y="3"/>
                      <a:pt x="666" y="4"/>
                    </a:cubicBezTo>
                    <a:cubicBezTo>
                      <a:pt x="666" y="5"/>
                      <a:pt x="665" y="6"/>
                      <a:pt x="665" y="6"/>
                    </a:cubicBezTo>
                    <a:cubicBezTo>
                      <a:pt x="656" y="20"/>
                      <a:pt x="656" y="20"/>
                      <a:pt x="656" y="20"/>
                    </a:cubicBezTo>
                    <a:cubicBezTo>
                      <a:pt x="647" y="7"/>
                      <a:pt x="647" y="7"/>
                      <a:pt x="647" y="7"/>
                    </a:cubicBezTo>
                    <a:cubicBezTo>
                      <a:pt x="646" y="6"/>
                      <a:pt x="646" y="5"/>
                      <a:pt x="646" y="4"/>
                    </a:cubicBezTo>
                    <a:cubicBezTo>
                      <a:pt x="646" y="3"/>
                      <a:pt x="647" y="2"/>
                      <a:pt x="650" y="2"/>
                    </a:cubicBezTo>
                    <a:cubicBezTo>
                      <a:pt x="650" y="2"/>
                      <a:pt x="650" y="2"/>
                      <a:pt x="650" y="2"/>
                    </a:cubicBezTo>
                    <a:cubicBezTo>
                      <a:pt x="650" y="1"/>
                      <a:pt x="650" y="1"/>
                      <a:pt x="650" y="1"/>
                    </a:cubicBezTo>
                    <a:cubicBezTo>
                      <a:pt x="634" y="1"/>
                      <a:pt x="634" y="1"/>
                      <a:pt x="634" y="1"/>
                    </a:cubicBezTo>
                    <a:cubicBezTo>
                      <a:pt x="634" y="2"/>
                      <a:pt x="634" y="2"/>
                      <a:pt x="634" y="2"/>
                    </a:cubicBezTo>
                    <a:cubicBezTo>
                      <a:pt x="635" y="2"/>
                      <a:pt x="636" y="3"/>
                      <a:pt x="637" y="4"/>
                    </a:cubicBezTo>
                    <a:cubicBezTo>
                      <a:pt x="638" y="5"/>
                      <a:pt x="640" y="8"/>
                      <a:pt x="643" y="12"/>
                    </a:cubicBezTo>
                    <a:cubicBezTo>
                      <a:pt x="651" y="23"/>
                      <a:pt x="651" y="23"/>
                      <a:pt x="651" y="23"/>
                    </a:cubicBezTo>
                    <a:cubicBezTo>
                      <a:pt x="651" y="34"/>
                      <a:pt x="651" y="34"/>
                      <a:pt x="651" y="34"/>
                    </a:cubicBezTo>
                    <a:cubicBezTo>
                      <a:pt x="651" y="37"/>
                      <a:pt x="651" y="38"/>
                      <a:pt x="650" y="39"/>
                    </a:cubicBezTo>
                    <a:cubicBezTo>
                      <a:pt x="650" y="40"/>
                      <a:pt x="648" y="40"/>
                      <a:pt x="645" y="40"/>
                    </a:cubicBezTo>
                    <a:cubicBezTo>
                      <a:pt x="645" y="41"/>
                      <a:pt x="645" y="41"/>
                      <a:pt x="645" y="41"/>
                    </a:cubicBezTo>
                    <a:cubicBezTo>
                      <a:pt x="664" y="41"/>
                      <a:pt x="664" y="41"/>
                      <a:pt x="664" y="41"/>
                    </a:cubicBezTo>
                    <a:cubicBezTo>
                      <a:pt x="664" y="40"/>
                      <a:pt x="664" y="40"/>
                      <a:pt x="664" y="40"/>
                    </a:cubicBezTo>
                    <a:cubicBezTo>
                      <a:pt x="661" y="40"/>
                      <a:pt x="659" y="40"/>
                      <a:pt x="659" y="39"/>
                    </a:cubicBezTo>
                    <a:cubicBezTo>
                      <a:pt x="658" y="38"/>
                      <a:pt x="657" y="37"/>
                      <a:pt x="657" y="35"/>
                    </a:cubicBezTo>
                    <a:cubicBezTo>
                      <a:pt x="657" y="23"/>
                      <a:pt x="657" y="23"/>
                      <a:pt x="657" y="23"/>
                    </a:cubicBezTo>
                    <a:cubicBezTo>
                      <a:pt x="666" y="9"/>
                      <a:pt x="666" y="9"/>
                      <a:pt x="666" y="9"/>
                    </a:cubicBezTo>
                    <a:cubicBezTo>
                      <a:pt x="669" y="4"/>
                      <a:pt x="672" y="2"/>
                      <a:pt x="675" y="2"/>
                    </a:cubicBezTo>
                    <a:cubicBezTo>
                      <a:pt x="675" y="1"/>
                      <a:pt x="675" y="1"/>
                      <a:pt x="67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38" name="Author">
            <a:extLst>
              <a:ext uri="{FF2B5EF4-FFF2-40B4-BE49-F238E27FC236}">
                <a16:creationId xmlns:a16="http://schemas.microsoft.com/office/drawing/2014/main" xmlns="" id="{54FC824D-4914-4A36-85F3-491220CF2E7A}"/>
              </a:ext>
            </a:extLst>
          </p:cNvPr>
          <p:cNvSpPr/>
          <p:nvPr/>
        </p:nvSpPr>
        <p:spPr>
          <a:xfrm>
            <a:off x="9330354" y="6985000"/>
            <a:ext cx="2861647" cy="53485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0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大龙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2651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80A9DDCC-40EE-4757-BACC-38E4507D433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EE601F53-A77C-4729-88E8-899F62F9950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7999"/>
            </a:xfrm>
            <a:prstGeom prst="rect">
              <a:avLst/>
            </a:prstGeom>
          </p:spPr>
        </p:pic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147630CA-BF44-4D5B-9880-FA3C51347604}"/>
                </a:ext>
              </a:extLst>
            </p:cNvPr>
            <p:cNvSpPr/>
            <p:nvPr/>
          </p:nvSpPr>
          <p:spPr>
            <a:xfrm>
              <a:off x="0" y="1"/>
              <a:ext cx="12192000" cy="6857999"/>
            </a:xfrm>
            <a:prstGeom prst="rect">
              <a:avLst/>
            </a:prstGeom>
            <a:solidFill>
              <a:schemeClr val="bg1">
                <a:alpha val="4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554AC8F1-3E19-4551-80A0-EF4BC7A66193}"/>
              </a:ext>
            </a:extLst>
          </p:cNvPr>
          <p:cNvSpPr/>
          <p:nvPr/>
        </p:nvSpPr>
        <p:spPr>
          <a:xfrm>
            <a:off x="974495" y="1678397"/>
            <a:ext cx="2755900" cy="2755900"/>
          </a:xfrm>
          <a:prstGeom prst="ellipse">
            <a:avLst/>
          </a:prstGeom>
          <a:gradFill>
            <a:gsLst>
              <a:gs pos="88000">
                <a:srgbClr val="075DE9"/>
              </a:gs>
              <a:gs pos="33000">
                <a:srgbClr val="6CB3EE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7550A9EF-B31F-44E9-AA8D-A623C0BD2BA5}"/>
              </a:ext>
            </a:extLst>
          </p:cNvPr>
          <p:cNvSpPr/>
          <p:nvPr/>
        </p:nvSpPr>
        <p:spPr>
          <a:xfrm>
            <a:off x="745897" y="1868897"/>
            <a:ext cx="577185" cy="577185"/>
          </a:xfrm>
          <a:prstGeom prst="ellipse">
            <a:avLst/>
          </a:prstGeom>
          <a:solidFill>
            <a:srgbClr val="6CB3EE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1C3B1F1E-EC76-47D0-B824-5F4F026E6F69}"/>
              </a:ext>
            </a:extLst>
          </p:cNvPr>
          <p:cNvSpPr/>
          <p:nvPr/>
        </p:nvSpPr>
        <p:spPr>
          <a:xfrm>
            <a:off x="2435661" y="4154231"/>
            <a:ext cx="977235" cy="977235"/>
          </a:xfrm>
          <a:prstGeom prst="ellipse">
            <a:avLst/>
          </a:prstGeom>
          <a:solidFill>
            <a:srgbClr val="6CB3EE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C216190B-56D9-4AB9-A7E0-60089A1BC05A}"/>
              </a:ext>
            </a:extLst>
          </p:cNvPr>
          <p:cNvSpPr/>
          <p:nvPr/>
        </p:nvSpPr>
        <p:spPr>
          <a:xfrm>
            <a:off x="2230777" y="4623130"/>
            <a:ext cx="325609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75DE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XIAMEN UNIVERCITY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75DE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D2208FEF-CC73-4C15-BA3F-94E8862F64E0}"/>
              </a:ext>
            </a:extLst>
          </p:cNvPr>
          <p:cNvGrpSpPr/>
          <p:nvPr/>
        </p:nvGrpSpPr>
        <p:grpSpPr>
          <a:xfrm>
            <a:off x="1404074" y="2092964"/>
            <a:ext cx="1893297" cy="1893297"/>
            <a:chOff x="7991122" y="2810139"/>
            <a:chExt cx="1435100" cy="1435100"/>
          </a:xfrm>
          <a:solidFill>
            <a:schemeClr val="bg1"/>
          </a:solidFill>
        </p:grpSpPr>
        <p:sp>
          <p:nvSpPr>
            <p:cNvPr id="24" name="Freeform 175">
              <a:extLst>
                <a:ext uri="{FF2B5EF4-FFF2-40B4-BE49-F238E27FC236}">
                  <a16:creationId xmlns:a16="http://schemas.microsoft.com/office/drawing/2014/main" xmlns="" id="{349C9A38-1C45-4AAE-AA93-68E5F7CE8A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95897" y="3370527"/>
              <a:ext cx="1228725" cy="158750"/>
            </a:xfrm>
            <a:custGeom>
              <a:avLst/>
              <a:gdLst>
                <a:gd name="T0" fmla="*/ 50 w 774"/>
                <a:gd name="T1" fmla="*/ 0 h 100"/>
                <a:gd name="T2" fmla="*/ 59 w 774"/>
                <a:gd name="T3" fmla="*/ 26 h 100"/>
                <a:gd name="T4" fmla="*/ 83 w 774"/>
                <a:gd name="T5" fmla="*/ 14 h 100"/>
                <a:gd name="T6" fmla="*/ 74 w 774"/>
                <a:gd name="T7" fmla="*/ 41 h 100"/>
                <a:gd name="T8" fmla="*/ 97 w 774"/>
                <a:gd name="T9" fmla="*/ 50 h 100"/>
                <a:gd name="T10" fmla="*/ 74 w 774"/>
                <a:gd name="T11" fmla="*/ 60 h 100"/>
                <a:gd name="T12" fmla="*/ 83 w 774"/>
                <a:gd name="T13" fmla="*/ 86 h 100"/>
                <a:gd name="T14" fmla="*/ 59 w 774"/>
                <a:gd name="T15" fmla="*/ 74 h 100"/>
                <a:gd name="T16" fmla="*/ 50 w 774"/>
                <a:gd name="T17" fmla="*/ 100 h 100"/>
                <a:gd name="T18" fmla="*/ 40 w 774"/>
                <a:gd name="T19" fmla="*/ 74 h 100"/>
                <a:gd name="T20" fmla="*/ 14 w 774"/>
                <a:gd name="T21" fmla="*/ 86 h 100"/>
                <a:gd name="T22" fmla="*/ 26 w 774"/>
                <a:gd name="T23" fmla="*/ 60 h 100"/>
                <a:gd name="T24" fmla="*/ 0 w 774"/>
                <a:gd name="T25" fmla="*/ 50 h 100"/>
                <a:gd name="T26" fmla="*/ 26 w 774"/>
                <a:gd name="T27" fmla="*/ 41 h 100"/>
                <a:gd name="T28" fmla="*/ 14 w 774"/>
                <a:gd name="T29" fmla="*/ 14 h 100"/>
                <a:gd name="T30" fmla="*/ 40 w 774"/>
                <a:gd name="T31" fmla="*/ 26 h 100"/>
                <a:gd name="T32" fmla="*/ 50 w 774"/>
                <a:gd name="T33" fmla="*/ 0 h 100"/>
                <a:gd name="T34" fmla="*/ 50 w 774"/>
                <a:gd name="T35" fmla="*/ 0 h 100"/>
                <a:gd name="T36" fmla="*/ 724 w 774"/>
                <a:gd name="T37" fmla="*/ 0 h 100"/>
                <a:gd name="T38" fmla="*/ 733 w 774"/>
                <a:gd name="T39" fmla="*/ 26 h 100"/>
                <a:gd name="T40" fmla="*/ 757 w 774"/>
                <a:gd name="T41" fmla="*/ 14 h 100"/>
                <a:gd name="T42" fmla="*/ 748 w 774"/>
                <a:gd name="T43" fmla="*/ 41 h 100"/>
                <a:gd name="T44" fmla="*/ 774 w 774"/>
                <a:gd name="T45" fmla="*/ 50 h 100"/>
                <a:gd name="T46" fmla="*/ 748 w 774"/>
                <a:gd name="T47" fmla="*/ 60 h 100"/>
                <a:gd name="T48" fmla="*/ 757 w 774"/>
                <a:gd name="T49" fmla="*/ 86 h 100"/>
                <a:gd name="T50" fmla="*/ 733 w 774"/>
                <a:gd name="T51" fmla="*/ 74 h 100"/>
                <a:gd name="T52" fmla="*/ 724 w 774"/>
                <a:gd name="T53" fmla="*/ 100 h 100"/>
                <a:gd name="T54" fmla="*/ 714 w 774"/>
                <a:gd name="T55" fmla="*/ 74 h 100"/>
                <a:gd name="T56" fmla="*/ 688 w 774"/>
                <a:gd name="T57" fmla="*/ 86 h 100"/>
                <a:gd name="T58" fmla="*/ 700 w 774"/>
                <a:gd name="T59" fmla="*/ 60 h 100"/>
                <a:gd name="T60" fmla="*/ 674 w 774"/>
                <a:gd name="T61" fmla="*/ 50 h 100"/>
                <a:gd name="T62" fmla="*/ 700 w 774"/>
                <a:gd name="T63" fmla="*/ 41 h 100"/>
                <a:gd name="T64" fmla="*/ 688 w 774"/>
                <a:gd name="T65" fmla="*/ 14 h 100"/>
                <a:gd name="T66" fmla="*/ 714 w 774"/>
                <a:gd name="T67" fmla="*/ 26 h 100"/>
                <a:gd name="T68" fmla="*/ 724 w 774"/>
                <a:gd name="T69" fmla="*/ 0 h 100"/>
                <a:gd name="T70" fmla="*/ 724 w 774"/>
                <a:gd name="T7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74" h="100">
                  <a:moveTo>
                    <a:pt x="50" y="0"/>
                  </a:moveTo>
                  <a:lnTo>
                    <a:pt x="59" y="26"/>
                  </a:lnTo>
                  <a:lnTo>
                    <a:pt x="83" y="14"/>
                  </a:lnTo>
                  <a:lnTo>
                    <a:pt x="74" y="41"/>
                  </a:lnTo>
                  <a:lnTo>
                    <a:pt x="97" y="50"/>
                  </a:lnTo>
                  <a:lnTo>
                    <a:pt x="74" y="60"/>
                  </a:lnTo>
                  <a:lnTo>
                    <a:pt x="83" y="86"/>
                  </a:lnTo>
                  <a:lnTo>
                    <a:pt x="59" y="74"/>
                  </a:lnTo>
                  <a:lnTo>
                    <a:pt x="50" y="100"/>
                  </a:lnTo>
                  <a:lnTo>
                    <a:pt x="40" y="74"/>
                  </a:lnTo>
                  <a:lnTo>
                    <a:pt x="14" y="86"/>
                  </a:lnTo>
                  <a:lnTo>
                    <a:pt x="26" y="60"/>
                  </a:lnTo>
                  <a:lnTo>
                    <a:pt x="0" y="50"/>
                  </a:lnTo>
                  <a:lnTo>
                    <a:pt x="26" y="41"/>
                  </a:lnTo>
                  <a:lnTo>
                    <a:pt x="14" y="14"/>
                  </a:lnTo>
                  <a:lnTo>
                    <a:pt x="40" y="26"/>
                  </a:lnTo>
                  <a:lnTo>
                    <a:pt x="50" y="0"/>
                  </a:lnTo>
                  <a:lnTo>
                    <a:pt x="50" y="0"/>
                  </a:lnTo>
                  <a:close/>
                  <a:moveTo>
                    <a:pt x="724" y="0"/>
                  </a:moveTo>
                  <a:lnTo>
                    <a:pt x="733" y="26"/>
                  </a:lnTo>
                  <a:lnTo>
                    <a:pt x="757" y="14"/>
                  </a:lnTo>
                  <a:lnTo>
                    <a:pt x="748" y="41"/>
                  </a:lnTo>
                  <a:lnTo>
                    <a:pt x="774" y="50"/>
                  </a:lnTo>
                  <a:lnTo>
                    <a:pt x="748" y="60"/>
                  </a:lnTo>
                  <a:lnTo>
                    <a:pt x="757" y="86"/>
                  </a:lnTo>
                  <a:lnTo>
                    <a:pt x="733" y="74"/>
                  </a:lnTo>
                  <a:lnTo>
                    <a:pt x="724" y="100"/>
                  </a:lnTo>
                  <a:lnTo>
                    <a:pt x="714" y="74"/>
                  </a:lnTo>
                  <a:lnTo>
                    <a:pt x="688" y="86"/>
                  </a:lnTo>
                  <a:lnTo>
                    <a:pt x="700" y="60"/>
                  </a:lnTo>
                  <a:lnTo>
                    <a:pt x="674" y="50"/>
                  </a:lnTo>
                  <a:lnTo>
                    <a:pt x="700" y="41"/>
                  </a:lnTo>
                  <a:lnTo>
                    <a:pt x="688" y="14"/>
                  </a:lnTo>
                  <a:lnTo>
                    <a:pt x="714" y="26"/>
                  </a:lnTo>
                  <a:lnTo>
                    <a:pt x="724" y="0"/>
                  </a:lnTo>
                  <a:lnTo>
                    <a:pt x="7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" name="Freeform 176">
              <a:extLst>
                <a:ext uri="{FF2B5EF4-FFF2-40B4-BE49-F238E27FC236}">
                  <a16:creationId xmlns:a16="http://schemas.microsoft.com/office/drawing/2014/main" xmlns="" id="{B76A4B11-A2A3-494E-AC0F-F1B8B5A097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75272" y="2922852"/>
              <a:ext cx="1058863" cy="392113"/>
            </a:xfrm>
            <a:custGeom>
              <a:avLst/>
              <a:gdLst>
                <a:gd name="T0" fmla="*/ 250 w 281"/>
                <a:gd name="T1" fmla="*/ 60 h 104"/>
                <a:gd name="T2" fmla="*/ 241 w 281"/>
                <a:gd name="T3" fmla="*/ 65 h 104"/>
                <a:gd name="T4" fmla="*/ 277 w 281"/>
                <a:gd name="T5" fmla="*/ 69 h 104"/>
                <a:gd name="T6" fmla="*/ 171 w 281"/>
                <a:gd name="T7" fmla="*/ 16 h 104"/>
                <a:gd name="T8" fmla="*/ 186 w 281"/>
                <a:gd name="T9" fmla="*/ 6 h 104"/>
                <a:gd name="T10" fmla="*/ 172 w 281"/>
                <a:gd name="T11" fmla="*/ 5 h 104"/>
                <a:gd name="T12" fmla="*/ 168 w 281"/>
                <a:gd name="T13" fmla="*/ 28 h 104"/>
                <a:gd name="T14" fmla="*/ 178 w 281"/>
                <a:gd name="T15" fmla="*/ 11 h 104"/>
                <a:gd name="T16" fmla="*/ 182 w 281"/>
                <a:gd name="T17" fmla="*/ 7 h 104"/>
                <a:gd name="T18" fmla="*/ 193 w 281"/>
                <a:gd name="T19" fmla="*/ 43 h 104"/>
                <a:gd name="T20" fmla="*/ 197 w 281"/>
                <a:gd name="T21" fmla="*/ 44 h 104"/>
                <a:gd name="T22" fmla="*/ 192 w 281"/>
                <a:gd name="T23" fmla="*/ 4 h 104"/>
                <a:gd name="T24" fmla="*/ 191 w 281"/>
                <a:gd name="T25" fmla="*/ 19 h 104"/>
                <a:gd name="T26" fmla="*/ 199 w 281"/>
                <a:gd name="T27" fmla="*/ 14 h 104"/>
                <a:gd name="T28" fmla="*/ 202 w 281"/>
                <a:gd name="T29" fmla="*/ 12 h 104"/>
                <a:gd name="T30" fmla="*/ 121 w 281"/>
                <a:gd name="T31" fmla="*/ 38 h 104"/>
                <a:gd name="T32" fmla="*/ 104 w 281"/>
                <a:gd name="T33" fmla="*/ 17 h 104"/>
                <a:gd name="T34" fmla="*/ 86 w 281"/>
                <a:gd name="T35" fmla="*/ 9 h 104"/>
                <a:gd name="T36" fmla="*/ 76 w 281"/>
                <a:gd name="T37" fmla="*/ 30 h 104"/>
                <a:gd name="T38" fmla="*/ 79 w 281"/>
                <a:gd name="T39" fmla="*/ 52 h 104"/>
                <a:gd name="T40" fmla="*/ 12 w 281"/>
                <a:gd name="T41" fmla="*/ 67 h 104"/>
                <a:gd name="T42" fmla="*/ 9 w 281"/>
                <a:gd name="T43" fmla="*/ 62 h 104"/>
                <a:gd name="T44" fmla="*/ 5 w 281"/>
                <a:gd name="T45" fmla="*/ 70 h 104"/>
                <a:gd name="T46" fmla="*/ 17 w 281"/>
                <a:gd name="T47" fmla="*/ 72 h 104"/>
                <a:gd name="T48" fmla="*/ 16 w 281"/>
                <a:gd name="T49" fmla="*/ 68 h 104"/>
                <a:gd name="T50" fmla="*/ 12 w 281"/>
                <a:gd name="T51" fmla="*/ 73 h 104"/>
                <a:gd name="T52" fmla="*/ 17 w 281"/>
                <a:gd name="T53" fmla="*/ 73 h 104"/>
                <a:gd name="T54" fmla="*/ 29 w 281"/>
                <a:gd name="T55" fmla="*/ 62 h 104"/>
                <a:gd name="T56" fmla="*/ 25 w 281"/>
                <a:gd name="T57" fmla="*/ 63 h 104"/>
                <a:gd name="T58" fmla="*/ 12 w 281"/>
                <a:gd name="T59" fmla="*/ 59 h 104"/>
                <a:gd name="T60" fmla="*/ 14 w 281"/>
                <a:gd name="T61" fmla="*/ 65 h 104"/>
                <a:gd name="T62" fmla="*/ 19 w 281"/>
                <a:gd name="T63" fmla="*/ 67 h 104"/>
                <a:gd name="T64" fmla="*/ 14 w 281"/>
                <a:gd name="T65" fmla="*/ 76 h 104"/>
                <a:gd name="T66" fmla="*/ 9 w 281"/>
                <a:gd name="T67" fmla="*/ 73 h 104"/>
                <a:gd name="T68" fmla="*/ 4 w 281"/>
                <a:gd name="T69" fmla="*/ 71 h 104"/>
                <a:gd name="T70" fmla="*/ 2 w 281"/>
                <a:gd name="T71" fmla="*/ 79 h 104"/>
                <a:gd name="T72" fmla="*/ 11 w 281"/>
                <a:gd name="T73" fmla="*/ 88 h 104"/>
                <a:gd name="T74" fmla="*/ 17 w 281"/>
                <a:gd name="T75" fmla="*/ 91 h 104"/>
                <a:gd name="T76" fmla="*/ 37 w 281"/>
                <a:gd name="T77" fmla="*/ 67 h 104"/>
                <a:gd name="T78" fmla="*/ 24 w 281"/>
                <a:gd name="T79" fmla="*/ 72 h 104"/>
                <a:gd name="T80" fmla="*/ 27 w 281"/>
                <a:gd name="T81" fmla="*/ 74 h 104"/>
                <a:gd name="T82" fmla="*/ 26 w 281"/>
                <a:gd name="T83" fmla="*/ 97 h 104"/>
                <a:gd name="T84" fmla="*/ 38 w 281"/>
                <a:gd name="T85" fmla="*/ 92 h 104"/>
                <a:gd name="T86" fmla="*/ 252 w 281"/>
                <a:gd name="T87" fmla="*/ 73 h 104"/>
                <a:gd name="T88" fmla="*/ 270 w 281"/>
                <a:gd name="T89" fmla="*/ 77 h 104"/>
                <a:gd name="T90" fmla="*/ 266 w 281"/>
                <a:gd name="T91" fmla="*/ 67 h 104"/>
                <a:gd name="T92" fmla="*/ 275 w 281"/>
                <a:gd name="T93" fmla="*/ 70 h 104"/>
                <a:gd name="T94" fmla="*/ 263 w 281"/>
                <a:gd name="T95" fmla="*/ 65 h 104"/>
                <a:gd name="T96" fmla="*/ 255 w 281"/>
                <a:gd name="T97" fmla="*/ 68 h 104"/>
                <a:gd name="T98" fmla="*/ 253 w 281"/>
                <a:gd name="T99" fmla="*/ 72 h 104"/>
                <a:gd name="T100" fmla="*/ 256 w 281"/>
                <a:gd name="T101" fmla="*/ 70 h 104"/>
                <a:gd name="T102" fmla="*/ 259 w 281"/>
                <a:gd name="T103" fmla="*/ 68 h 104"/>
                <a:gd name="T104" fmla="*/ 260 w 281"/>
                <a:gd name="T105" fmla="*/ 80 h 104"/>
                <a:gd name="T106" fmla="*/ 245 w 281"/>
                <a:gd name="T107" fmla="*/ 87 h 104"/>
                <a:gd name="T108" fmla="*/ 248 w 281"/>
                <a:gd name="T109" fmla="*/ 87 h 104"/>
                <a:gd name="T110" fmla="*/ 251 w 281"/>
                <a:gd name="T111" fmla="*/ 77 h 104"/>
                <a:gd name="T112" fmla="*/ 234 w 281"/>
                <a:gd name="T113" fmla="*/ 72 h 104"/>
                <a:gd name="T114" fmla="*/ 253 w 281"/>
                <a:gd name="T115" fmla="*/ 8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1" h="104">
                  <a:moveTo>
                    <a:pt x="265" y="55"/>
                  </a:moveTo>
                  <a:cubicBezTo>
                    <a:pt x="265" y="54"/>
                    <a:pt x="265" y="53"/>
                    <a:pt x="265" y="52"/>
                  </a:cubicBezTo>
                  <a:cubicBezTo>
                    <a:pt x="265" y="51"/>
                    <a:pt x="264" y="51"/>
                    <a:pt x="264" y="51"/>
                  </a:cubicBezTo>
                  <a:cubicBezTo>
                    <a:pt x="264" y="50"/>
                    <a:pt x="263" y="51"/>
                    <a:pt x="263" y="51"/>
                  </a:cubicBezTo>
                  <a:cubicBezTo>
                    <a:pt x="263" y="51"/>
                    <a:pt x="263" y="52"/>
                    <a:pt x="262" y="52"/>
                  </a:cubicBezTo>
                  <a:cubicBezTo>
                    <a:pt x="262" y="53"/>
                    <a:pt x="262" y="53"/>
                    <a:pt x="261" y="54"/>
                  </a:cubicBezTo>
                  <a:cubicBezTo>
                    <a:pt x="260" y="54"/>
                    <a:pt x="259" y="55"/>
                    <a:pt x="258" y="56"/>
                  </a:cubicBezTo>
                  <a:cubicBezTo>
                    <a:pt x="255" y="57"/>
                    <a:pt x="253" y="59"/>
                    <a:pt x="250" y="60"/>
                  </a:cubicBezTo>
                  <a:cubicBezTo>
                    <a:pt x="248" y="61"/>
                    <a:pt x="245" y="62"/>
                    <a:pt x="243" y="62"/>
                  </a:cubicBezTo>
                  <a:cubicBezTo>
                    <a:pt x="240" y="63"/>
                    <a:pt x="237" y="64"/>
                    <a:pt x="234" y="64"/>
                  </a:cubicBezTo>
                  <a:cubicBezTo>
                    <a:pt x="233" y="64"/>
                    <a:pt x="231" y="64"/>
                    <a:pt x="229" y="64"/>
                  </a:cubicBezTo>
                  <a:cubicBezTo>
                    <a:pt x="229" y="64"/>
                    <a:pt x="229" y="64"/>
                    <a:pt x="229" y="64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29" y="65"/>
                    <a:pt x="229" y="65"/>
                    <a:pt x="230" y="66"/>
                  </a:cubicBezTo>
                  <a:cubicBezTo>
                    <a:pt x="231" y="66"/>
                    <a:pt x="232" y="66"/>
                    <a:pt x="232" y="66"/>
                  </a:cubicBezTo>
                  <a:cubicBezTo>
                    <a:pt x="235" y="66"/>
                    <a:pt x="238" y="66"/>
                    <a:pt x="241" y="65"/>
                  </a:cubicBezTo>
                  <a:cubicBezTo>
                    <a:pt x="244" y="65"/>
                    <a:pt x="247" y="64"/>
                    <a:pt x="249" y="63"/>
                  </a:cubicBezTo>
                  <a:cubicBezTo>
                    <a:pt x="253" y="62"/>
                    <a:pt x="256" y="60"/>
                    <a:pt x="258" y="59"/>
                  </a:cubicBezTo>
                  <a:cubicBezTo>
                    <a:pt x="260" y="58"/>
                    <a:pt x="261" y="57"/>
                    <a:pt x="262" y="57"/>
                  </a:cubicBezTo>
                  <a:cubicBezTo>
                    <a:pt x="262" y="57"/>
                    <a:pt x="263" y="56"/>
                    <a:pt x="264" y="56"/>
                  </a:cubicBezTo>
                  <a:cubicBezTo>
                    <a:pt x="264" y="56"/>
                    <a:pt x="264" y="56"/>
                    <a:pt x="264" y="56"/>
                  </a:cubicBezTo>
                  <a:cubicBezTo>
                    <a:pt x="264" y="56"/>
                    <a:pt x="264" y="56"/>
                    <a:pt x="264" y="57"/>
                  </a:cubicBezTo>
                  <a:cubicBezTo>
                    <a:pt x="265" y="58"/>
                    <a:pt x="265" y="58"/>
                    <a:pt x="266" y="59"/>
                  </a:cubicBezTo>
                  <a:cubicBezTo>
                    <a:pt x="270" y="62"/>
                    <a:pt x="273" y="66"/>
                    <a:pt x="277" y="69"/>
                  </a:cubicBezTo>
                  <a:cubicBezTo>
                    <a:pt x="279" y="70"/>
                    <a:pt x="280" y="71"/>
                    <a:pt x="280" y="71"/>
                  </a:cubicBezTo>
                  <a:cubicBezTo>
                    <a:pt x="280" y="71"/>
                    <a:pt x="281" y="71"/>
                    <a:pt x="281" y="71"/>
                  </a:cubicBezTo>
                  <a:cubicBezTo>
                    <a:pt x="281" y="71"/>
                    <a:pt x="281" y="70"/>
                    <a:pt x="281" y="69"/>
                  </a:cubicBezTo>
                  <a:cubicBezTo>
                    <a:pt x="280" y="68"/>
                    <a:pt x="280" y="67"/>
                    <a:pt x="279" y="67"/>
                  </a:cubicBezTo>
                  <a:cubicBezTo>
                    <a:pt x="277" y="65"/>
                    <a:pt x="274" y="64"/>
                    <a:pt x="272" y="62"/>
                  </a:cubicBezTo>
                  <a:cubicBezTo>
                    <a:pt x="270" y="60"/>
                    <a:pt x="267" y="57"/>
                    <a:pt x="265" y="55"/>
                  </a:cubicBezTo>
                  <a:cubicBezTo>
                    <a:pt x="265" y="55"/>
                    <a:pt x="265" y="55"/>
                    <a:pt x="265" y="55"/>
                  </a:cubicBezTo>
                  <a:close/>
                  <a:moveTo>
                    <a:pt x="171" y="16"/>
                  </a:moveTo>
                  <a:cubicBezTo>
                    <a:pt x="171" y="16"/>
                    <a:pt x="172" y="16"/>
                    <a:pt x="172" y="16"/>
                  </a:cubicBezTo>
                  <a:cubicBezTo>
                    <a:pt x="173" y="16"/>
                    <a:pt x="175" y="16"/>
                    <a:pt x="178" y="17"/>
                  </a:cubicBezTo>
                  <a:cubicBezTo>
                    <a:pt x="178" y="17"/>
                    <a:pt x="178" y="17"/>
                    <a:pt x="178" y="18"/>
                  </a:cubicBezTo>
                  <a:cubicBezTo>
                    <a:pt x="178" y="19"/>
                    <a:pt x="179" y="19"/>
                    <a:pt x="180" y="19"/>
                  </a:cubicBezTo>
                  <a:cubicBezTo>
                    <a:pt x="181" y="18"/>
                    <a:pt x="181" y="18"/>
                    <a:pt x="181" y="17"/>
                  </a:cubicBezTo>
                  <a:cubicBezTo>
                    <a:pt x="182" y="15"/>
                    <a:pt x="183" y="13"/>
                    <a:pt x="183" y="11"/>
                  </a:cubicBezTo>
                  <a:cubicBezTo>
                    <a:pt x="184" y="10"/>
                    <a:pt x="185" y="9"/>
                    <a:pt x="186" y="8"/>
                  </a:cubicBezTo>
                  <a:cubicBezTo>
                    <a:pt x="186" y="7"/>
                    <a:pt x="187" y="7"/>
                    <a:pt x="186" y="6"/>
                  </a:cubicBezTo>
                  <a:cubicBezTo>
                    <a:pt x="186" y="5"/>
                    <a:pt x="185" y="4"/>
                    <a:pt x="184" y="4"/>
                  </a:cubicBezTo>
                  <a:cubicBezTo>
                    <a:pt x="184" y="3"/>
                    <a:pt x="183" y="3"/>
                    <a:pt x="183" y="3"/>
                  </a:cubicBezTo>
                  <a:cubicBezTo>
                    <a:pt x="180" y="3"/>
                    <a:pt x="178" y="3"/>
                    <a:pt x="175" y="3"/>
                  </a:cubicBezTo>
                  <a:cubicBezTo>
                    <a:pt x="175" y="3"/>
                    <a:pt x="175" y="3"/>
                    <a:pt x="175" y="3"/>
                  </a:cubicBezTo>
                  <a:cubicBezTo>
                    <a:pt x="174" y="2"/>
                    <a:pt x="174" y="1"/>
                    <a:pt x="173" y="1"/>
                  </a:cubicBezTo>
                  <a:cubicBezTo>
                    <a:pt x="172" y="0"/>
                    <a:pt x="172" y="0"/>
                    <a:pt x="172" y="1"/>
                  </a:cubicBezTo>
                  <a:cubicBezTo>
                    <a:pt x="172" y="1"/>
                    <a:pt x="172" y="1"/>
                    <a:pt x="172" y="2"/>
                  </a:cubicBezTo>
                  <a:cubicBezTo>
                    <a:pt x="172" y="3"/>
                    <a:pt x="172" y="4"/>
                    <a:pt x="172" y="5"/>
                  </a:cubicBezTo>
                  <a:cubicBezTo>
                    <a:pt x="172" y="6"/>
                    <a:pt x="171" y="8"/>
                    <a:pt x="171" y="9"/>
                  </a:cubicBezTo>
                  <a:cubicBezTo>
                    <a:pt x="170" y="15"/>
                    <a:pt x="168" y="19"/>
                    <a:pt x="167" y="23"/>
                  </a:cubicBezTo>
                  <a:cubicBezTo>
                    <a:pt x="166" y="26"/>
                    <a:pt x="164" y="28"/>
                    <a:pt x="162" y="31"/>
                  </a:cubicBezTo>
                  <a:cubicBezTo>
                    <a:pt x="162" y="32"/>
                    <a:pt x="161" y="33"/>
                    <a:pt x="161" y="34"/>
                  </a:cubicBezTo>
                  <a:cubicBezTo>
                    <a:pt x="161" y="35"/>
                    <a:pt x="162" y="36"/>
                    <a:pt x="162" y="37"/>
                  </a:cubicBezTo>
                  <a:cubicBezTo>
                    <a:pt x="162" y="37"/>
                    <a:pt x="162" y="37"/>
                    <a:pt x="163" y="37"/>
                  </a:cubicBezTo>
                  <a:cubicBezTo>
                    <a:pt x="164" y="37"/>
                    <a:pt x="164" y="36"/>
                    <a:pt x="165" y="35"/>
                  </a:cubicBezTo>
                  <a:cubicBezTo>
                    <a:pt x="166" y="33"/>
                    <a:pt x="167" y="30"/>
                    <a:pt x="168" y="28"/>
                  </a:cubicBezTo>
                  <a:cubicBezTo>
                    <a:pt x="169" y="25"/>
                    <a:pt x="170" y="22"/>
                    <a:pt x="171" y="19"/>
                  </a:cubicBezTo>
                  <a:cubicBezTo>
                    <a:pt x="171" y="18"/>
                    <a:pt x="171" y="17"/>
                    <a:pt x="171" y="16"/>
                  </a:cubicBezTo>
                  <a:close/>
                  <a:moveTo>
                    <a:pt x="178" y="15"/>
                  </a:moveTo>
                  <a:cubicBezTo>
                    <a:pt x="177" y="15"/>
                    <a:pt x="176" y="14"/>
                    <a:pt x="175" y="14"/>
                  </a:cubicBezTo>
                  <a:cubicBezTo>
                    <a:pt x="174" y="14"/>
                    <a:pt x="173" y="14"/>
                    <a:pt x="172" y="14"/>
                  </a:cubicBezTo>
                  <a:cubicBezTo>
                    <a:pt x="172" y="13"/>
                    <a:pt x="173" y="12"/>
                    <a:pt x="173" y="11"/>
                  </a:cubicBezTo>
                  <a:cubicBezTo>
                    <a:pt x="175" y="11"/>
                    <a:pt x="176" y="11"/>
                    <a:pt x="178" y="11"/>
                  </a:cubicBezTo>
                  <a:cubicBezTo>
                    <a:pt x="178" y="11"/>
                    <a:pt x="179" y="11"/>
                    <a:pt x="178" y="11"/>
                  </a:cubicBezTo>
                  <a:cubicBezTo>
                    <a:pt x="178" y="10"/>
                    <a:pt x="178" y="10"/>
                    <a:pt x="177" y="9"/>
                  </a:cubicBezTo>
                  <a:cubicBezTo>
                    <a:pt x="176" y="9"/>
                    <a:pt x="175" y="9"/>
                    <a:pt x="174" y="9"/>
                  </a:cubicBezTo>
                  <a:cubicBezTo>
                    <a:pt x="174" y="9"/>
                    <a:pt x="174" y="9"/>
                    <a:pt x="174" y="9"/>
                  </a:cubicBezTo>
                  <a:cubicBezTo>
                    <a:pt x="174" y="7"/>
                    <a:pt x="175" y="5"/>
                    <a:pt x="175" y="5"/>
                  </a:cubicBezTo>
                  <a:cubicBezTo>
                    <a:pt x="175" y="5"/>
                    <a:pt x="176" y="5"/>
                    <a:pt x="176" y="5"/>
                  </a:cubicBezTo>
                  <a:cubicBezTo>
                    <a:pt x="177" y="5"/>
                    <a:pt x="178" y="5"/>
                    <a:pt x="179" y="5"/>
                  </a:cubicBezTo>
                  <a:cubicBezTo>
                    <a:pt x="181" y="5"/>
                    <a:pt x="181" y="5"/>
                    <a:pt x="182" y="5"/>
                  </a:cubicBezTo>
                  <a:cubicBezTo>
                    <a:pt x="182" y="6"/>
                    <a:pt x="182" y="6"/>
                    <a:pt x="182" y="7"/>
                  </a:cubicBezTo>
                  <a:cubicBezTo>
                    <a:pt x="181" y="10"/>
                    <a:pt x="180" y="13"/>
                    <a:pt x="179" y="15"/>
                  </a:cubicBezTo>
                  <a:cubicBezTo>
                    <a:pt x="179" y="16"/>
                    <a:pt x="179" y="16"/>
                    <a:pt x="178" y="16"/>
                  </a:cubicBezTo>
                  <a:cubicBezTo>
                    <a:pt x="178" y="16"/>
                    <a:pt x="178" y="15"/>
                    <a:pt x="178" y="15"/>
                  </a:cubicBezTo>
                  <a:close/>
                  <a:moveTo>
                    <a:pt x="191" y="19"/>
                  </a:moveTo>
                  <a:cubicBezTo>
                    <a:pt x="191" y="19"/>
                    <a:pt x="192" y="20"/>
                    <a:pt x="192" y="20"/>
                  </a:cubicBezTo>
                  <a:cubicBezTo>
                    <a:pt x="194" y="20"/>
                    <a:pt x="196" y="20"/>
                    <a:pt x="200" y="21"/>
                  </a:cubicBezTo>
                  <a:cubicBezTo>
                    <a:pt x="198" y="29"/>
                    <a:pt x="195" y="36"/>
                    <a:pt x="194" y="42"/>
                  </a:cubicBezTo>
                  <a:cubicBezTo>
                    <a:pt x="193" y="42"/>
                    <a:pt x="193" y="43"/>
                    <a:pt x="193" y="43"/>
                  </a:cubicBezTo>
                  <a:cubicBezTo>
                    <a:pt x="192" y="44"/>
                    <a:pt x="192" y="43"/>
                    <a:pt x="191" y="43"/>
                  </a:cubicBezTo>
                  <a:cubicBezTo>
                    <a:pt x="190" y="43"/>
                    <a:pt x="190" y="42"/>
                    <a:pt x="189" y="42"/>
                  </a:cubicBezTo>
                  <a:cubicBezTo>
                    <a:pt x="188" y="41"/>
                    <a:pt x="188" y="41"/>
                    <a:pt x="188" y="41"/>
                  </a:cubicBezTo>
                  <a:cubicBezTo>
                    <a:pt x="189" y="44"/>
                    <a:pt x="190" y="46"/>
                    <a:pt x="191" y="47"/>
                  </a:cubicBezTo>
                  <a:cubicBezTo>
                    <a:pt x="191" y="48"/>
                    <a:pt x="191" y="49"/>
                    <a:pt x="192" y="49"/>
                  </a:cubicBezTo>
                  <a:cubicBezTo>
                    <a:pt x="192" y="49"/>
                    <a:pt x="193" y="49"/>
                    <a:pt x="193" y="49"/>
                  </a:cubicBezTo>
                  <a:cubicBezTo>
                    <a:pt x="194" y="49"/>
                    <a:pt x="194" y="48"/>
                    <a:pt x="195" y="47"/>
                  </a:cubicBezTo>
                  <a:cubicBezTo>
                    <a:pt x="196" y="46"/>
                    <a:pt x="196" y="45"/>
                    <a:pt x="197" y="44"/>
                  </a:cubicBezTo>
                  <a:cubicBezTo>
                    <a:pt x="198" y="37"/>
                    <a:pt x="201" y="27"/>
                    <a:pt x="204" y="15"/>
                  </a:cubicBezTo>
                  <a:cubicBezTo>
                    <a:pt x="205" y="13"/>
                    <a:pt x="206" y="11"/>
                    <a:pt x="206" y="11"/>
                  </a:cubicBezTo>
                  <a:cubicBezTo>
                    <a:pt x="207" y="10"/>
                    <a:pt x="207" y="9"/>
                    <a:pt x="207" y="9"/>
                  </a:cubicBezTo>
                  <a:cubicBezTo>
                    <a:pt x="206" y="8"/>
                    <a:pt x="205" y="7"/>
                    <a:pt x="204" y="6"/>
                  </a:cubicBezTo>
                  <a:cubicBezTo>
                    <a:pt x="204" y="6"/>
                    <a:pt x="203" y="6"/>
                    <a:pt x="202" y="6"/>
                  </a:cubicBezTo>
                  <a:cubicBezTo>
                    <a:pt x="201" y="6"/>
                    <a:pt x="200" y="6"/>
                    <a:pt x="199" y="6"/>
                  </a:cubicBezTo>
                  <a:cubicBezTo>
                    <a:pt x="198" y="6"/>
                    <a:pt x="196" y="6"/>
                    <a:pt x="194" y="6"/>
                  </a:cubicBezTo>
                  <a:cubicBezTo>
                    <a:pt x="194" y="5"/>
                    <a:pt x="193" y="4"/>
                    <a:pt x="192" y="4"/>
                  </a:cubicBezTo>
                  <a:cubicBezTo>
                    <a:pt x="192" y="4"/>
                    <a:pt x="192" y="3"/>
                    <a:pt x="192" y="4"/>
                  </a:cubicBezTo>
                  <a:cubicBezTo>
                    <a:pt x="191" y="4"/>
                    <a:pt x="191" y="4"/>
                    <a:pt x="192" y="4"/>
                  </a:cubicBezTo>
                  <a:cubicBezTo>
                    <a:pt x="192" y="6"/>
                    <a:pt x="192" y="7"/>
                    <a:pt x="191" y="9"/>
                  </a:cubicBezTo>
                  <a:cubicBezTo>
                    <a:pt x="191" y="11"/>
                    <a:pt x="190" y="13"/>
                    <a:pt x="190" y="15"/>
                  </a:cubicBezTo>
                  <a:cubicBezTo>
                    <a:pt x="189" y="16"/>
                    <a:pt x="189" y="18"/>
                    <a:pt x="189" y="19"/>
                  </a:cubicBezTo>
                  <a:cubicBezTo>
                    <a:pt x="189" y="20"/>
                    <a:pt x="189" y="20"/>
                    <a:pt x="190" y="20"/>
                  </a:cubicBezTo>
                  <a:cubicBezTo>
                    <a:pt x="190" y="21"/>
                    <a:pt x="191" y="21"/>
                    <a:pt x="191" y="20"/>
                  </a:cubicBezTo>
                  <a:cubicBezTo>
                    <a:pt x="191" y="19"/>
                    <a:pt x="191" y="19"/>
                    <a:pt x="191" y="19"/>
                  </a:cubicBezTo>
                  <a:close/>
                  <a:moveTo>
                    <a:pt x="200" y="19"/>
                  </a:moveTo>
                  <a:cubicBezTo>
                    <a:pt x="199" y="18"/>
                    <a:pt x="198" y="18"/>
                    <a:pt x="197" y="18"/>
                  </a:cubicBezTo>
                  <a:cubicBezTo>
                    <a:pt x="195" y="18"/>
                    <a:pt x="193" y="18"/>
                    <a:pt x="192" y="18"/>
                  </a:cubicBezTo>
                  <a:cubicBezTo>
                    <a:pt x="192" y="17"/>
                    <a:pt x="192" y="17"/>
                    <a:pt x="192" y="16"/>
                  </a:cubicBezTo>
                  <a:cubicBezTo>
                    <a:pt x="192" y="15"/>
                    <a:pt x="192" y="14"/>
                    <a:pt x="193" y="13"/>
                  </a:cubicBezTo>
                  <a:cubicBezTo>
                    <a:pt x="193" y="13"/>
                    <a:pt x="193" y="13"/>
                    <a:pt x="193" y="14"/>
                  </a:cubicBezTo>
                  <a:cubicBezTo>
                    <a:pt x="195" y="14"/>
                    <a:pt x="197" y="14"/>
                    <a:pt x="198" y="14"/>
                  </a:cubicBezTo>
                  <a:cubicBezTo>
                    <a:pt x="199" y="14"/>
                    <a:pt x="200" y="14"/>
                    <a:pt x="199" y="14"/>
                  </a:cubicBezTo>
                  <a:cubicBezTo>
                    <a:pt x="199" y="13"/>
                    <a:pt x="199" y="13"/>
                    <a:pt x="198" y="12"/>
                  </a:cubicBezTo>
                  <a:cubicBezTo>
                    <a:pt x="197" y="12"/>
                    <a:pt x="196" y="12"/>
                    <a:pt x="195" y="12"/>
                  </a:cubicBezTo>
                  <a:cubicBezTo>
                    <a:pt x="194" y="12"/>
                    <a:pt x="194" y="12"/>
                    <a:pt x="193" y="12"/>
                  </a:cubicBezTo>
                  <a:cubicBezTo>
                    <a:pt x="194" y="10"/>
                    <a:pt x="194" y="9"/>
                    <a:pt x="195" y="8"/>
                  </a:cubicBezTo>
                  <a:cubicBezTo>
                    <a:pt x="195" y="8"/>
                    <a:pt x="195" y="8"/>
                    <a:pt x="195" y="8"/>
                  </a:cubicBezTo>
                  <a:cubicBezTo>
                    <a:pt x="197" y="8"/>
                    <a:pt x="199" y="8"/>
                    <a:pt x="201" y="8"/>
                  </a:cubicBezTo>
                  <a:cubicBezTo>
                    <a:pt x="202" y="8"/>
                    <a:pt x="202" y="8"/>
                    <a:pt x="202" y="9"/>
                  </a:cubicBezTo>
                  <a:cubicBezTo>
                    <a:pt x="202" y="10"/>
                    <a:pt x="202" y="11"/>
                    <a:pt x="202" y="12"/>
                  </a:cubicBezTo>
                  <a:cubicBezTo>
                    <a:pt x="201" y="15"/>
                    <a:pt x="201" y="17"/>
                    <a:pt x="200" y="20"/>
                  </a:cubicBezTo>
                  <a:cubicBezTo>
                    <a:pt x="200" y="19"/>
                    <a:pt x="200" y="19"/>
                    <a:pt x="200" y="19"/>
                  </a:cubicBezTo>
                  <a:close/>
                  <a:moveTo>
                    <a:pt x="90" y="28"/>
                  </a:moveTo>
                  <a:cubicBezTo>
                    <a:pt x="91" y="29"/>
                    <a:pt x="94" y="31"/>
                    <a:pt x="98" y="34"/>
                  </a:cubicBezTo>
                  <a:cubicBezTo>
                    <a:pt x="102" y="37"/>
                    <a:pt x="105" y="39"/>
                    <a:pt x="108" y="41"/>
                  </a:cubicBezTo>
                  <a:cubicBezTo>
                    <a:pt x="110" y="42"/>
                    <a:pt x="111" y="42"/>
                    <a:pt x="112" y="42"/>
                  </a:cubicBezTo>
                  <a:cubicBezTo>
                    <a:pt x="114" y="41"/>
                    <a:pt x="117" y="39"/>
                    <a:pt x="119" y="39"/>
                  </a:cubicBezTo>
                  <a:cubicBezTo>
                    <a:pt x="120" y="38"/>
                    <a:pt x="121" y="38"/>
                    <a:pt x="121" y="38"/>
                  </a:cubicBezTo>
                  <a:cubicBezTo>
                    <a:pt x="120" y="37"/>
                    <a:pt x="120" y="37"/>
                    <a:pt x="119" y="37"/>
                  </a:cubicBezTo>
                  <a:cubicBezTo>
                    <a:pt x="117" y="37"/>
                    <a:pt x="115" y="37"/>
                    <a:pt x="113" y="36"/>
                  </a:cubicBezTo>
                  <a:cubicBezTo>
                    <a:pt x="111" y="36"/>
                    <a:pt x="109" y="36"/>
                    <a:pt x="108" y="36"/>
                  </a:cubicBezTo>
                  <a:cubicBezTo>
                    <a:pt x="106" y="35"/>
                    <a:pt x="103" y="34"/>
                    <a:pt x="100" y="32"/>
                  </a:cubicBezTo>
                  <a:cubicBezTo>
                    <a:pt x="95" y="29"/>
                    <a:pt x="92" y="27"/>
                    <a:pt x="90" y="26"/>
                  </a:cubicBezTo>
                  <a:cubicBezTo>
                    <a:pt x="90" y="25"/>
                    <a:pt x="90" y="24"/>
                    <a:pt x="90" y="24"/>
                  </a:cubicBezTo>
                  <a:cubicBezTo>
                    <a:pt x="93" y="22"/>
                    <a:pt x="97" y="20"/>
                    <a:pt x="102" y="18"/>
                  </a:cubicBezTo>
                  <a:cubicBezTo>
                    <a:pt x="103" y="18"/>
                    <a:pt x="104" y="18"/>
                    <a:pt x="104" y="17"/>
                  </a:cubicBezTo>
                  <a:cubicBezTo>
                    <a:pt x="105" y="17"/>
                    <a:pt x="105" y="17"/>
                    <a:pt x="106" y="16"/>
                  </a:cubicBezTo>
                  <a:cubicBezTo>
                    <a:pt x="105" y="16"/>
                    <a:pt x="105" y="15"/>
                    <a:pt x="104" y="15"/>
                  </a:cubicBezTo>
                  <a:cubicBezTo>
                    <a:pt x="103" y="15"/>
                    <a:pt x="102" y="15"/>
                    <a:pt x="101" y="15"/>
                  </a:cubicBezTo>
                  <a:cubicBezTo>
                    <a:pt x="100" y="15"/>
                    <a:pt x="99" y="15"/>
                    <a:pt x="99" y="15"/>
                  </a:cubicBezTo>
                  <a:cubicBezTo>
                    <a:pt x="96" y="17"/>
                    <a:pt x="93" y="19"/>
                    <a:pt x="89" y="21"/>
                  </a:cubicBezTo>
                  <a:cubicBezTo>
                    <a:pt x="89" y="20"/>
                    <a:pt x="88" y="19"/>
                    <a:pt x="88" y="17"/>
                  </a:cubicBezTo>
                  <a:cubicBezTo>
                    <a:pt x="88" y="16"/>
                    <a:pt x="87" y="15"/>
                    <a:pt x="87" y="14"/>
                  </a:cubicBezTo>
                  <a:cubicBezTo>
                    <a:pt x="87" y="12"/>
                    <a:pt x="86" y="11"/>
                    <a:pt x="86" y="9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5" y="7"/>
                    <a:pt x="83" y="7"/>
                    <a:pt x="82" y="7"/>
                  </a:cubicBezTo>
                  <a:cubicBezTo>
                    <a:pt x="81" y="7"/>
                    <a:pt x="80" y="7"/>
                    <a:pt x="80" y="8"/>
                  </a:cubicBezTo>
                  <a:cubicBezTo>
                    <a:pt x="79" y="8"/>
                    <a:pt x="79" y="9"/>
                    <a:pt x="80" y="9"/>
                  </a:cubicBezTo>
                  <a:cubicBezTo>
                    <a:pt x="81" y="10"/>
                    <a:pt x="82" y="11"/>
                    <a:pt x="83" y="12"/>
                  </a:cubicBezTo>
                  <a:cubicBezTo>
                    <a:pt x="84" y="16"/>
                    <a:pt x="85" y="20"/>
                    <a:pt x="86" y="23"/>
                  </a:cubicBezTo>
                  <a:cubicBezTo>
                    <a:pt x="83" y="25"/>
                    <a:pt x="79" y="27"/>
                    <a:pt x="76" y="29"/>
                  </a:cubicBezTo>
                  <a:cubicBezTo>
                    <a:pt x="75" y="29"/>
                    <a:pt x="75" y="30"/>
                    <a:pt x="76" y="30"/>
                  </a:cubicBezTo>
                  <a:cubicBezTo>
                    <a:pt x="76" y="30"/>
                    <a:pt x="77" y="30"/>
                    <a:pt x="78" y="30"/>
                  </a:cubicBezTo>
                  <a:cubicBezTo>
                    <a:pt x="79" y="30"/>
                    <a:pt x="79" y="30"/>
                    <a:pt x="80" y="30"/>
                  </a:cubicBezTo>
                  <a:cubicBezTo>
                    <a:pt x="82" y="28"/>
                    <a:pt x="84" y="27"/>
                    <a:pt x="87" y="25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8" y="30"/>
                    <a:pt x="88" y="33"/>
                    <a:pt x="87" y="36"/>
                  </a:cubicBezTo>
                  <a:cubicBezTo>
                    <a:pt x="87" y="38"/>
                    <a:pt x="86" y="41"/>
                    <a:pt x="85" y="43"/>
                  </a:cubicBezTo>
                  <a:cubicBezTo>
                    <a:pt x="84" y="45"/>
                    <a:pt x="82" y="48"/>
                    <a:pt x="79" y="51"/>
                  </a:cubicBezTo>
                  <a:cubicBezTo>
                    <a:pt x="79" y="51"/>
                    <a:pt x="79" y="52"/>
                    <a:pt x="79" y="52"/>
                  </a:cubicBezTo>
                  <a:cubicBezTo>
                    <a:pt x="79" y="52"/>
                    <a:pt x="79" y="52"/>
                    <a:pt x="80" y="52"/>
                  </a:cubicBezTo>
                  <a:cubicBezTo>
                    <a:pt x="80" y="52"/>
                    <a:pt x="81" y="51"/>
                    <a:pt x="83" y="49"/>
                  </a:cubicBezTo>
                  <a:cubicBezTo>
                    <a:pt x="84" y="48"/>
                    <a:pt x="86" y="46"/>
                    <a:pt x="88" y="44"/>
                  </a:cubicBezTo>
                  <a:cubicBezTo>
                    <a:pt x="89" y="42"/>
                    <a:pt x="90" y="40"/>
                    <a:pt x="90" y="38"/>
                  </a:cubicBezTo>
                  <a:cubicBezTo>
                    <a:pt x="91" y="36"/>
                    <a:pt x="91" y="33"/>
                    <a:pt x="91" y="30"/>
                  </a:cubicBezTo>
                  <a:cubicBezTo>
                    <a:pt x="90" y="29"/>
                    <a:pt x="90" y="29"/>
                    <a:pt x="90" y="28"/>
                  </a:cubicBezTo>
                  <a:close/>
                  <a:moveTo>
                    <a:pt x="10" y="68"/>
                  </a:moveTo>
                  <a:cubicBezTo>
                    <a:pt x="11" y="68"/>
                    <a:pt x="12" y="67"/>
                    <a:pt x="12" y="67"/>
                  </a:cubicBezTo>
                  <a:cubicBezTo>
                    <a:pt x="13" y="67"/>
                    <a:pt x="13" y="66"/>
                    <a:pt x="13" y="66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65"/>
                    <a:pt x="13" y="65"/>
                    <a:pt x="12" y="65"/>
                  </a:cubicBezTo>
                  <a:cubicBezTo>
                    <a:pt x="11" y="65"/>
                    <a:pt x="11" y="65"/>
                    <a:pt x="10" y="65"/>
                  </a:cubicBezTo>
                  <a:cubicBezTo>
                    <a:pt x="10" y="65"/>
                    <a:pt x="10" y="66"/>
                    <a:pt x="10" y="66"/>
                  </a:cubicBezTo>
                  <a:cubicBezTo>
                    <a:pt x="10" y="65"/>
                    <a:pt x="10" y="65"/>
                    <a:pt x="9" y="64"/>
                  </a:cubicBezTo>
                  <a:cubicBezTo>
                    <a:pt x="9" y="63"/>
                    <a:pt x="9" y="63"/>
                    <a:pt x="9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8" y="62"/>
                    <a:pt x="8" y="62"/>
                    <a:pt x="7" y="62"/>
                  </a:cubicBezTo>
                  <a:cubicBezTo>
                    <a:pt x="6" y="62"/>
                    <a:pt x="6" y="62"/>
                    <a:pt x="6" y="62"/>
                  </a:cubicBezTo>
                  <a:cubicBezTo>
                    <a:pt x="5" y="63"/>
                    <a:pt x="5" y="63"/>
                    <a:pt x="6" y="63"/>
                  </a:cubicBezTo>
                  <a:cubicBezTo>
                    <a:pt x="6" y="63"/>
                    <a:pt x="7" y="64"/>
                    <a:pt x="7" y="64"/>
                  </a:cubicBezTo>
                  <a:cubicBezTo>
                    <a:pt x="7" y="65"/>
                    <a:pt x="8" y="66"/>
                    <a:pt x="8" y="67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7" y="68"/>
                    <a:pt x="6" y="69"/>
                    <a:pt x="5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5" y="70"/>
                    <a:pt x="6" y="70"/>
                    <a:pt x="6" y="70"/>
                  </a:cubicBezTo>
                  <a:cubicBezTo>
                    <a:pt x="7" y="70"/>
                    <a:pt x="8" y="69"/>
                    <a:pt x="9" y="69"/>
                  </a:cubicBezTo>
                  <a:cubicBezTo>
                    <a:pt x="9" y="69"/>
                    <a:pt x="9" y="70"/>
                    <a:pt x="9" y="71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2"/>
                    <a:pt x="10" y="71"/>
                    <a:pt x="10" y="70"/>
                  </a:cubicBezTo>
                  <a:cubicBezTo>
                    <a:pt x="10" y="70"/>
                    <a:pt x="10" y="69"/>
                    <a:pt x="10" y="68"/>
                  </a:cubicBezTo>
                  <a:close/>
                  <a:moveTo>
                    <a:pt x="17" y="72"/>
                  </a:moveTo>
                  <a:cubicBezTo>
                    <a:pt x="18" y="71"/>
                    <a:pt x="18" y="71"/>
                    <a:pt x="19" y="71"/>
                  </a:cubicBezTo>
                  <a:cubicBezTo>
                    <a:pt x="20" y="71"/>
                    <a:pt x="20" y="70"/>
                    <a:pt x="20" y="70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0" y="69"/>
                    <a:pt x="20" y="69"/>
                    <a:pt x="19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7" y="69"/>
                    <a:pt x="17" y="70"/>
                    <a:pt x="16" y="70"/>
                  </a:cubicBezTo>
                  <a:cubicBezTo>
                    <a:pt x="16" y="70"/>
                    <a:pt x="16" y="69"/>
                    <a:pt x="16" y="69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6" y="67"/>
                    <a:pt x="15" y="67"/>
                    <a:pt x="15" y="67"/>
                  </a:cubicBezTo>
                  <a:cubicBezTo>
                    <a:pt x="15" y="67"/>
                    <a:pt x="15" y="67"/>
                    <a:pt x="14" y="67"/>
                  </a:cubicBezTo>
                  <a:cubicBezTo>
                    <a:pt x="13" y="67"/>
                    <a:pt x="13" y="67"/>
                    <a:pt x="12" y="68"/>
                  </a:cubicBezTo>
                  <a:cubicBezTo>
                    <a:pt x="12" y="68"/>
                    <a:pt x="12" y="68"/>
                    <a:pt x="13" y="68"/>
                  </a:cubicBezTo>
                  <a:cubicBezTo>
                    <a:pt x="13" y="69"/>
                    <a:pt x="14" y="69"/>
                    <a:pt x="14" y="69"/>
                  </a:cubicBezTo>
                  <a:cubicBezTo>
                    <a:pt x="14" y="70"/>
                    <a:pt x="14" y="70"/>
                    <a:pt x="15" y="71"/>
                  </a:cubicBezTo>
                  <a:cubicBezTo>
                    <a:pt x="14" y="72"/>
                    <a:pt x="13" y="72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4"/>
                    <a:pt x="13" y="74"/>
                    <a:pt x="13" y="73"/>
                  </a:cubicBezTo>
                  <a:cubicBezTo>
                    <a:pt x="14" y="73"/>
                    <a:pt x="15" y="73"/>
                    <a:pt x="15" y="72"/>
                  </a:cubicBezTo>
                  <a:cubicBezTo>
                    <a:pt x="15" y="72"/>
                    <a:pt x="15" y="72"/>
                    <a:pt x="15" y="73"/>
                  </a:cubicBezTo>
                  <a:cubicBezTo>
                    <a:pt x="16" y="74"/>
                    <a:pt x="16" y="75"/>
                    <a:pt x="17" y="76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17" y="77"/>
                    <a:pt x="17" y="76"/>
                    <a:pt x="17" y="76"/>
                  </a:cubicBezTo>
                  <a:cubicBezTo>
                    <a:pt x="17" y="75"/>
                    <a:pt x="17" y="74"/>
                    <a:pt x="17" y="73"/>
                  </a:cubicBezTo>
                  <a:cubicBezTo>
                    <a:pt x="17" y="73"/>
                    <a:pt x="17" y="72"/>
                    <a:pt x="17" y="72"/>
                  </a:cubicBezTo>
                  <a:close/>
                  <a:moveTo>
                    <a:pt x="14" y="88"/>
                  </a:moveTo>
                  <a:cubicBezTo>
                    <a:pt x="16" y="88"/>
                    <a:pt x="16" y="87"/>
                    <a:pt x="17" y="86"/>
                  </a:cubicBezTo>
                  <a:cubicBezTo>
                    <a:pt x="18" y="83"/>
                    <a:pt x="18" y="81"/>
                    <a:pt x="20" y="78"/>
                  </a:cubicBezTo>
                  <a:cubicBezTo>
                    <a:pt x="21" y="75"/>
                    <a:pt x="23" y="71"/>
                    <a:pt x="25" y="66"/>
                  </a:cubicBezTo>
                  <a:cubicBezTo>
                    <a:pt x="26" y="64"/>
                    <a:pt x="27" y="62"/>
                    <a:pt x="28" y="61"/>
                  </a:cubicBezTo>
                  <a:cubicBezTo>
                    <a:pt x="28" y="61"/>
                    <a:pt x="29" y="61"/>
                    <a:pt x="29" y="61"/>
                  </a:cubicBezTo>
                  <a:cubicBezTo>
                    <a:pt x="29" y="61"/>
                    <a:pt x="29" y="61"/>
                    <a:pt x="29" y="62"/>
                  </a:cubicBezTo>
                  <a:cubicBezTo>
                    <a:pt x="30" y="63"/>
                    <a:pt x="31" y="63"/>
                    <a:pt x="31" y="64"/>
                  </a:cubicBezTo>
                  <a:cubicBezTo>
                    <a:pt x="31" y="65"/>
                    <a:pt x="32" y="65"/>
                    <a:pt x="32" y="65"/>
                  </a:cubicBezTo>
                  <a:cubicBezTo>
                    <a:pt x="32" y="65"/>
                    <a:pt x="32" y="64"/>
                    <a:pt x="32" y="64"/>
                  </a:cubicBezTo>
                  <a:cubicBezTo>
                    <a:pt x="32" y="61"/>
                    <a:pt x="33" y="59"/>
                    <a:pt x="33" y="58"/>
                  </a:cubicBezTo>
                  <a:cubicBezTo>
                    <a:pt x="34" y="57"/>
                    <a:pt x="34" y="56"/>
                    <a:pt x="33" y="56"/>
                  </a:cubicBezTo>
                  <a:cubicBezTo>
                    <a:pt x="33" y="56"/>
                    <a:pt x="31" y="56"/>
                    <a:pt x="28" y="57"/>
                  </a:cubicBezTo>
                  <a:cubicBezTo>
                    <a:pt x="28" y="58"/>
                    <a:pt x="27" y="58"/>
                    <a:pt x="27" y="59"/>
                  </a:cubicBezTo>
                  <a:cubicBezTo>
                    <a:pt x="26" y="60"/>
                    <a:pt x="25" y="62"/>
                    <a:pt x="25" y="63"/>
                  </a:cubicBezTo>
                  <a:cubicBezTo>
                    <a:pt x="21" y="59"/>
                    <a:pt x="18" y="56"/>
                    <a:pt x="17" y="54"/>
                  </a:cubicBezTo>
                  <a:cubicBezTo>
                    <a:pt x="17" y="53"/>
                    <a:pt x="17" y="53"/>
                    <a:pt x="16" y="53"/>
                  </a:cubicBezTo>
                  <a:cubicBezTo>
                    <a:pt x="16" y="53"/>
                    <a:pt x="14" y="53"/>
                    <a:pt x="13" y="54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1" y="57"/>
                    <a:pt x="10" y="59"/>
                    <a:pt x="10" y="61"/>
                  </a:cubicBezTo>
                  <a:cubicBezTo>
                    <a:pt x="9" y="61"/>
                    <a:pt x="9" y="62"/>
                    <a:pt x="10" y="62"/>
                  </a:cubicBezTo>
                  <a:cubicBezTo>
                    <a:pt x="10" y="62"/>
                    <a:pt x="11" y="61"/>
                    <a:pt x="11" y="61"/>
                  </a:cubicBezTo>
                  <a:cubicBezTo>
                    <a:pt x="12" y="61"/>
                    <a:pt x="12" y="60"/>
                    <a:pt x="12" y="59"/>
                  </a:cubicBezTo>
                  <a:cubicBezTo>
                    <a:pt x="13" y="59"/>
                    <a:pt x="13" y="58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4" y="57"/>
                    <a:pt x="14" y="57"/>
                    <a:pt x="15" y="57"/>
                  </a:cubicBezTo>
                  <a:cubicBezTo>
                    <a:pt x="15" y="58"/>
                    <a:pt x="16" y="58"/>
                    <a:pt x="17" y="59"/>
                  </a:cubicBezTo>
                  <a:cubicBezTo>
                    <a:pt x="16" y="59"/>
                    <a:pt x="16" y="59"/>
                    <a:pt x="16" y="60"/>
                  </a:cubicBezTo>
                  <a:cubicBezTo>
                    <a:pt x="15" y="60"/>
                    <a:pt x="15" y="61"/>
                    <a:pt x="14" y="62"/>
                  </a:cubicBezTo>
                  <a:cubicBezTo>
                    <a:pt x="14" y="63"/>
                    <a:pt x="14" y="63"/>
                    <a:pt x="14" y="64"/>
                  </a:cubicBezTo>
                  <a:cubicBezTo>
                    <a:pt x="13" y="65"/>
                    <a:pt x="14" y="65"/>
                    <a:pt x="14" y="65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6" y="62"/>
                    <a:pt x="17" y="61"/>
                    <a:pt x="17" y="60"/>
                  </a:cubicBezTo>
                  <a:cubicBezTo>
                    <a:pt x="18" y="60"/>
                    <a:pt x="19" y="61"/>
                    <a:pt x="20" y="62"/>
                  </a:cubicBezTo>
                  <a:cubicBezTo>
                    <a:pt x="19" y="62"/>
                    <a:pt x="19" y="62"/>
                    <a:pt x="19" y="63"/>
                  </a:cubicBezTo>
                  <a:cubicBezTo>
                    <a:pt x="18" y="63"/>
                    <a:pt x="18" y="64"/>
                    <a:pt x="18" y="65"/>
                  </a:cubicBezTo>
                  <a:cubicBezTo>
                    <a:pt x="18" y="66"/>
                    <a:pt x="17" y="67"/>
                    <a:pt x="17" y="67"/>
                  </a:cubicBezTo>
                  <a:cubicBezTo>
                    <a:pt x="17" y="68"/>
                    <a:pt x="17" y="68"/>
                    <a:pt x="18" y="68"/>
                  </a:cubicBezTo>
                  <a:cubicBezTo>
                    <a:pt x="18" y="68"/>
                    <a:pt x="18" y="67"/>
                    <a:pt x="19" y="67"/>
                  </a:cubicBezTo>
                  <a:cubicBezTo>
                    <a:pt x="19" y="65"/>
                    <a:pt x="20" y="64"/>
                    <a:pt x="21" y="63"/>
                  </a:cubicBezTo>
                  <a:cubicBezTo>
                    <a:pt x="21" y="64"/>
                    <a:pt x="22" y="65"/>
                    <a:pt x="23" y="66"/>
                  </a:cubicBezTo>
                  <a:cubicBezTo>
                    <a:pt x="23" y="67"/>
                    <a:pt x="23" y="67"/>
                    <a:pt x="22" y="68"/>
                  </a:cubicBezTo>
                  <a:cubicBezTo>
                    <a:pt x="21" y="71"/>
                    <a:pt x="19" y="76"/>
                    <a:pt x="16" y="81"/>
                  </a:cubicBezTo>
                  <a:cubicBezTo>
                    <a:pt x="16" y="81"/>
                    <a:pt x="16" y="82"/>
                    <a:pt x="16" y="82"/>
                  </a:cubicBezTo>
                  <a:cubicBezTo>
                    <a:pt x="15" y="81"/>
                    <a:pt x="13" y="81"/>
                    <a:pt x="12" y="80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3" y="79"/>
                    <a:pt x="13" y="77"/>
                    <a:pt x="14" y="76"/>
                  </a:cubicBezTo>
                  <a:cubicBezTo>
                    <a:pt x="14" y="75"/>
                    <a:pt x="14" y="75"/>
                    <a:pt x="13" y="75"/>
                  </a:cubicBezTo>
                  <a:cubicBezTo>
                    <a:pt x="13" y="75"/>
                    <a:pt x="12" y="76"/>
                    <a:pt x="12" y="76"/>
                  </a:cubicBezTo>
                  <a:cubicBezTo>
                    <a:pt x="11" y="77"/>
                    <a:pt x="11" y="78"/>
                    <a:pt x="11" y="79"/>
                  </a:cubicBezTo>
                  <a:cubicBezTo>
                    <a:pt x="11" y="79"/>
                    <a:pt x="11" y="79"/>
                    <a:pt x="11" y="80"/>
                  </a:cubicBezTo>
                  <a:cubicBezTo>
                    <a:pt x="10" y="79"/>
                    <a:pt x="10" y="79"/>
                    <a:pt x="9" y="79"/>
                  </a:cubicBezTo>
                  <a:cubicBezTo>
                    <a:pt x="9" y="79"/>
                    <a:pt x="8" y="79"/>
                    <a:pt x="8" y="79"/>
                  </a:cubicBezTo>
                  <a:cubicBezTo>
                    <a:pt x="8" y="77"/>
                    <a:pt x="9" y="75"/>
                    <a:pt x="9" y="74"/>
                  </a:cubicBezTo>
                  <a:cubicBezTo>
                    <a:pt x="10" y="73"/>
                    <a:pt x="10" y="73"/>
                    <a:pt x="9" y="73"/>
                  </a:cubicBezTo>
                  <a:cubicBezTo>
                    <a:pt x="9" y="73"/>
                    <a:pt x="8" y="73"/>
                    <a:pt x="8" y="74"/>
                  </a:cubicBezTo>
                  <a:cubicBezTo>
                    <a:pt x="7" y="75"/>
                    <a:pt x="7" y="75"/>
                    <a:pt x="7" y="77"/>
                  </a:cubicBezTo>
                  <a:cubicBezTo>
                    <a:pt x="7" y="77"/>
                    <a:pt x="7" y="78"/>
                    <a:pt x="7" y="78"/>
                  </a:cubicBezTo>
                  <a:cubicBezTo>
                    <a:pt x="6" y="78"/>
                    <a:pt x="6" y="78"/>
                    <a:pt x="5" y="77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5" y="76"/>
                    <a:pt x="4" y="76"/>
                    <a:pt x="4" y="75"/>
                  </a:cubicBezTo>
                  <a:cubicBezTo>
                    <a:pt x="4" y="75"/>
                    <a:pt x="4" y="74"/>
                    <a:pt x="4" y="73"/>
                  </a:cubicBezTo>
                  <a:cubicBezTo>
                    <a:pt x="4" y="73"/>
                    <a:pt x="4" y="72"/>
                    <a:pt x="4" y="71"/>
                  </a:cubicBezTo>
                  <a:cubicBezTo>
                    <a:pt x="4" y="71"/>
                    <a:pt x="4" y="70"/>
                    <a:pt x="4" y="70"/>
                  </a:cubicBezTo>
                  <a:cubicBezTo>
                    <a:pt x="3" y="70"/>
                    <a:pt x="2" y="71"/>
                    <a:pt x="2" y="71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0" y="73"/>
                    <a:pt x="1" y="73"/>
                    <a:pt x="1" y="73"/>
                  </a:cubicBezTo>
                  <a:cubicBezTo>
                    <a:pt x="1" y="73"/>
                    <a:pt x="2" y="73"/>
                    <a:pt x="2" y="74"/>
                  </a:cubicBezTo>
                  <a:cubicBezTo>
                    <a:pt x="2" y="75"/>
                    <a:pt x="3" y="75"/>
                    <a:pt x="3" y="76"/>
                  </a:cubicBezTo>
                  <a:cubicBezTo>
                    <a:pt x="3" y="76"/>
                    <a:pt x="3" y="77"/>
                    <a:pt x="4" y="77"/>
                  </a:cubicBezTo>
                  <a:cubicBezTo>
                    <a:pt x="3" y="78"/>
                    <a:pt x="2" y="78"/>
                    <a:pt x="2" y="79"/>
                  </a:cubicBezTo>
                  <a:cubicBezTo>
                    <a:pt x="1" y="79"/>
                    <a:pt x="1" y="80"/>
                    <a:pt x="1" y="80"/>
                  </a:cubicBezTo>
                  <a:cubicBezTo>
                    <a:pt x="1" y="80"/>
                    <a:pt x="2" y="81"/>
                    <a:pt x="2" y="80"/>
                  </a:cubicBezTo>
                  <a:cubicBezTo>
                    <a:pt x="3" y="80"/>
                    <a:pt x="5" y="80"/>
                    <a:pt x="6" y="81"/>
                  </a:cubicBezTo>
                  <a:cubicBezTo>
                    <a:pt x="7" y="81"/>
                    <a:pt x="11" y="82"/>
                    <a:pt x="15" y="84"/>
                  </a:cubicBezTo>
                  <a:cubicBezTo>
                    <a:pt x="15" y="85"/>
                    <a:pt x="14" y="86"/>
                    <a:pt x="13" y="88"/>
                  </a:cubicBezTo>
                  <a:cubicBezTo>
                    <a:pt x="13" y="88"/>
                    <a:pt x="13" y="88"/>
                    <a:pt x="13" y="88"/>
                  </a:cubicBezTo>
                  <a:cubicBezTo>
                    <a:pt x="13" y="88"/>
                    <a:pt x="13" y="88"/>
                    <a:pt x="13" y="88"/>
                  </a:cubicBezTo>
                  <a:cubicBezTo>
                    <a:pt x="12" y="88"/>
                    <a:pt x="12" y="88"/>
                    <a:pt x="11" y="88"/>
                  </a:cubicBezTo>
                  <a:cubicBezTo>
                    <a:pt x="10" y="88"/>
                    <a:pt x="10" y="89"/>
                    <a:pt x="11" y="89"/>
                  </a:cubicBezTo>
                  <a:cubicBezTo>
                    <a:pt x="11" y="89"/>
                    <a:pt x="12" y="89"/>
                    <a:pt x="12" y="89"/>
                  </a:cubicBezTo>
                  <a:cubicBezTo>
                    <a:pt x="12" y="90"/>
                    <a:pt x="13" y="90"/>
                    <a:pt x="13" y="91"/>
                  </a:cubicBezTo>
                  <a:cubicBezTo>
                    <a:pt x="13" y="92"/>
                    <a:pt x="14" y="93"/>
                    <a:pt x="14" y="94"/>
                  </a:cubicBezTo>
                  <a:cubicBezTo>
                    <a:pt x="14" y="95"/>
                    <a:pt x="15" y="95"/>
                    <a:pt x="15" y="95"/>
                  </a:cubicBezTo>
                  <a:cubicBezTo>
                    <a:pt x="16" y="96"/>
                    <a:pt x="17" y="96"/>
                    <a:pt x="18" y="96"/>
                  </a:cubicBezTo>
                  <a:cubicBezTo>
                    <a:pt x="19" y="96"/>
                    <a:pt x="19" y="95"/>
                    <a:pt x="19" y="94"/>
                  </a:cubicBezTo>
                  <a:cubicBezTo>
                    <a:pt x="18" y="93"/>
                    <a:pt x="18" y="92"/>
                    <a:pt x="17" y="91"/>
                  </a:cubicBezTo>
                  <a:cubicBezTo>
                    <a:pt x="16" y="90"/>
                    <a:pt x="15" y="89"/>
                    <a:pt x="14" y="88"/>
                  </a:cubicBezTo>
                  <a:close/>
                  <a:moveTo>
                    <a:pt x="34" y="79"/>
                  </a:moveTo>
                  <a:cubicBezTo>
                    <a:pt x="36" y="76"/>
                    <a:pt x="38" y="72"/>
                    <a:pt x="41" y="68"/>
                  </a:cubicBezTo>
                  <a:cubicBezTo>
                    <a:pt x="41" y="67"/>
                    <a:pt x="42" y="66"/>
                    <a:pt x="42" y="66"/>
                  </a:cubicBezTo>
                  <a:cubicBezTo>
                    <a:pt x="43" y="65"/>
                    <a:pt x="43" y="64"/>
                    <a:pt x="43" y="64"/>
                  </a:cubicBezTo>
                  <a:cubicBezTo>
                    <a:pt x="43" y="64"/>
                    <a:pt x="42" y="64"/>
                    <a:pt x="41" y="64"/>
                  </a:cubicBezTo>
                  <a:cubicBezTo>
                    <a:pt x="40" y="64"/>
                    <a:pt x="39" y="65"/>
                    <a:pt x="38" y="65"/>
                  </a:cubicBezTo>
                  <a:cubicBezTo>
                    <a:pt x="38" y="66"/>
                    <a:pt x="37" y="67"/>
                    <a:pt x="37" y="67"/>
                  </a:cubicBezTo>
                  <a:cubicBezTo>
                    <a:pt x="36" y="70"/>
                    <a:pt x="34" y="74"/>
                    <a:pt x="32" y="79"/>
                  </a:cubicBezTo>
                  <a:cubicBezTo>
                    <a:pt x="32" y="79"/>
                    <a:pt x="32" y="78"/>
                    <a:pt x="32" y="78"/>
                  </a:cubicBezTo>
                  <a:cubicBezTo>
                    <a:pt x="31" y="78"/>
                    <a:pt x="31" y="78"/>
                    <a:pt x="30" y="79"/>
                  </a:cubicBezTo>
                  <a:cubicBezTo>
                    <a:pt x="30" y="77"/>
                    <a:pt x="30" y="76"/>
                    <a:pt x="30" y="74"/>
                  </a:cubicBezTo>
                  <a:cubicBezTo>
                    <a:pt x="30" y="73"/>
                    <a:pt x="30" y="71"/>
                    <a:pt x="30" y="70"/>
                  </a:cubicBezTo>
                  <a:cubicBezTo>
                    <a:pt x="30" y="70"/>
                    <a:pt x="30" y="69"/>
                    <a:pt x="30" y="69"/>
                  </a:cubicBezTo>
                  <a:cubicBezTo>
                    <a:pt x="29" y="69"/>
                    <a:pt x="28" y="70"/>
                    <a:pt x="25" y="71"/>
                  </a:cubicBezTo>
                  <a:cubicBezTo>
                    <a:pt x="25" y="71"/>
                    <a:pt x="24" y="72"/>
                    <a:pt x="24" y="72"/>
                  </a:cubicBezTo>
                  <a:cubicBezTo>
                    <a:pt x="24" y="75"/>
                    <a:pt x="23" y="77"/>
                    <a:pt x="22" y="81"/>
                  </a:cubicBezTo>
                  <a:cubicBezTo>
                    <a:pt x="22" y="82"/>
                    <a:pt x="21" y="83"/>
                    <a:pt x="20" y="84"/>
                  </a:cubicBezTo>
                  <a:cubicBezTo>
                    <a:pt x="19" y="85"/>
                    <a:pt x="19" y="86"/>
                    <a:pt x="20" y="86"/>
                  </a:cubicBezTo>
                  <a:cubicBezTo>
                    <a:pt x="21" y="86"/>
                    <a:pt x="21" y="86"/>
                    <a:pt x="22" y="85"/>
                  </a:cubicBezTo>
                  <a:cubicBezTo>
                    <a:pt x="23" y="85"/>
                    <a:pt x="23" y="84"/>
                    <a:pt x="23" y="82"/>
                  </a:cubicBezTo>
                  <a:cubicBezTo>
                    <a:pt x="24" y="82"/>
                    <a:pt x="24" y="79"/>
                    <a:pt x="25" y="75"/>
                  </a:cubicBezTo>
                  <a:cubicBezTo>
                    <a:pt x="25" y="74"/>
                    <a:pt x="26" y="74"/>
                    <a:pt x="26" y="74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28" y="76"/>
                    <a:pt x="29" y="77"/>
                    <a:pt x="29" y="79"/>
                  </a:cubicBezTo>
                  <a:cubicBezTo>
                    <a:pt x="29" y="79"/>
                    <a:pt x="29" y="79"/>
                    <a:pt x="28" y="80"/>
                  </a:cubicBezTo>
                  <a:cubicBezTo>
                    <a:pt x="28" y="80"/>
                    <a:pt x="27" y="81"/>
                    <a:pt x="27" y="81"/>
                  </a:cubicBezTo>
                  <a:cubicBezTo>
                    <a:pt x="27" y="82"/>
                    <a:pt x="28" y="82"/>
                    <a:pt x="28" y="82"/>
                  </a:cubicBezTo>
                  <a:cubicBezTo>
                    <a:pt x="29" y="81"/>
                    <a:pt x="30" y="81"/>
                    <a:pt x="31" y="81"/>
                  </a:cubicBezTo>
                  <a:cubicBezTo>
                    <a:pt x="29" y="86"/>
                    <a:pt x="26" y="92"/>
                    <a:pt x="24" y="97"/>
                  </a:cubicBezTo>
                  <a:cubicBezTo>
                    <a:pt x="23" y="98"/>
                    <a:pt x="23" y="98"/>
                    <a:pt x="24" y="98"/>
                  </a:cubicBezTo>
                  <a:cubicBezTo>
                    <a:pt x="25" y="98"/>
                    <a:pt x="26" y="98"/>
                    <a:pt x="26" y="97"/>
                  </a:cubicBezTo>
                  <a:cubicBezTo>
                    <a:pt x="27" y="97"/>
                    <a:pt x="27" y="96"/>
                    <a:pt x="27" y="95"/>
                  </a:cubicBezTo>
                  <a:cubicBezTo>
                    <a:pt x="28" y="92"/>
                    <a:pt x="30" y="88"/>
                    <a:pt x="32" y="84"/>
                  </a:cubicBezTo>
                  <a:cubicBezTo>
                    <a:pt x="32" y="83"/>
                    <a:pt x="33" y="83"/>
                    <a:pt x="33" y="82"/>
                  </a:cubicBezTo>
                  <a:cubicBezTo>
                    <a:pt x="35" y="82"/>
                    <a:pt x="36" y="83"/>
                    <a:pt x="37" y="84"/>
                  </a:cubicBezTo>
                  <a:cubicBezTo>
                    <a:pt x="38" y="85"/>
                    <a:pt x="39" y="86"/>
                    <a:pt x="40" y="87"/>
                  </a:cubicBezTo>
                  <a:cubicBezTo>
                    <a:pt x="40" y="87"/>
                    <a:pt x="40" y="88"/>
                    <a:pt x="40" y="89"/>
                  </a:cubicBezTo>
                  <a:cubicBezTo>
                    <a:pt x="39" y="90"/>
                    <a:pt x="38" y="91"/>
                    <a:pt x="37" y="92"/>
                  </a:cubicBezTo>
                  <a:cubicBezTo>
                    <a:pt x="37" y="92"/>
                    <a:pt x="37" y="92"/>
                    <a:pt x="38" y="92"/>
                  </a:cubicBezTo>
                  <a:cubicBezTo>
                    <a:pt x="38" y="92"/>
                    <a:pt x="38" y="92"/>
                    <a:pt x="39" y="92"/>
                  </a:cubicBezTo>
                  <a:cubicBezTo>
                    <a:pt x="41" y="91"/>
                    <a:pt x="42" y="91"/>
                    <a:pt x="43" y="91"/>
                  </a:cubicBezTo>
                  <a:cubicBezTo>
                    <a:pt x="44" y="91"/>
                    <a:pt x="45" y="91"/>
                    <a:pt x="45" y="90"/>
                  </a:cubicBezTo>
                  <a:cubicBezTo>
                    <a:pt x="45" y="90"/>
                    <a:pt x="45" y="89"/>
                    <a:pt x="45" y="87"/>
                  </a:cubicBezTo>
                  <a:cubicBezTo>
                    <a:pt x="44" y="86"/>
                    <a:pt x="44" y="85"/>
                    <a:pt x="43" y="84"/>
                  </a:cubicBezTo>
                  <a:cubicBezTo>
                    <a:pt x="41" y="83"/>
                    <a:pt x="40" y="82"/>
                    <a:pt x="37" y="80"/>
                  </a:cubicBezTo>
                  <a:cubicBezTo>
                    <a:pt x="36" y="80"/>
                    <a:pt x="35" y="79"/>
                    <a:pt x="34" y="79"/>
                  </a:cubicBezTo>
                  <a:close/>
                  <a:moveTo>
                    <a:pt x="252" y="73"/>
                  </a:moveTo>
                  <a:cubicBezTo>
                    <a:pt x="252" y="73"/>
                    <a:pt x="252" y="74"/>
                    <a:pt x="252" y="74"/>
                  </a:cubicBezTo>
                  <a:cubicBezTo>
                    <a:pt x="255" y="77"/>
                    <a:pt x="257" y="79"/>
                    <a:pt x="259" y="81"/>
                  </a:cubicBezTo>
                  <a:cubicBezTo>
                    <a:pt x="259" y="82"/>
                    <a:pt x="258" y="82"/>
                    <a:pt x="259" y="82"/>
                  </a:cubicBezTo>
                  <a:cubicBezTo>
                    <a:pt x="259" y="83"/>
                    <a:pt x="260" y="83"/>
                    <a:pt x="261" y="83"/>
                  </a:cubicBezTo>
                  <a:cubicBezTo>
                    <a:pt x="261" y="83"/>
                    <a:pt x="262" y="82"/>
                    <a:pt x="262" y="82"/>
                  </a:cubicBezTo>
                  <a:cubicBezTo>
                    <a:pt x="262" y="82"/>
                    <a:pt x="262" y="82"/>
                    <a:pt x="262" y="82"/>
                  </a:cubicBezTo>
                  <a:cubicBezTo>
                    <a:pt x="264" y="81"/>
                    <a:pt x="265" y="79"/>
                    <a:pt x="268" y="78"/>
                  </a:cubicBezTo>
                  <a:cubicBezTo>
                    <a:pt x="268" y="77"/>
                    <a:pt x="269" y="77"/>
                    <a:pt x="270" y="77"/>
                  </a:cubicBezTo>
                  <a:cubicBezTo>
                    <a:pt x="270" y="77"/>
                    <a:pt x="271" y="77"/>
                    <a:pt x="271" y="76"/>
                  </a:cubicBezTo>
                  <a:cubicBezTo>
                    <a:pt x="271" y="75"/>
                    <a:pt x="271" y="74"/>
                    <a:pt x="270" y="72"/>
                  </a:cubicBezTo>
                  <a:cubicBezTo>
                    <a:pt x="270" y="72"/>
                    <a:pt x="270" y="71"/>
                    <a:pt x="269" y="71"/>
                  </a:cubicBezTo>
                  <a:cubicBezTo>
                    <a:pt x="268" y="70"/>
                    <a:pt x="266" y="69"/>
                    <a:pt x="265" y="68"/>
                  </a:cubicBezTo>
                  <a:cubicBezTo>
                    <a:pt x="264" y="68"/>
                    <a:pt x="264" y="67"/>
                    <a:pt x="263" y="67"/>
                  </a:cubicBezTo>
                  <a:cubicBezTo>
                    <a:pt x="263" y="67"/>
                    <a:pt x="263" y="67"/>
                    <a:pt x="263" y="67"/>
                  </a:cubicBezTo>
                  <a:cubicBezTo>
                    <a:pt x="264" y="67"/>
                    <a:pt x="265" y="67"/>
                    <a:pt x="265" y="67"/>
                  </a:cubicBezTo>
                  <a:cubicBezTo>
                    <a:pt x="266" y="67"/>
                    <a:pt x="266" y="67"/>
                    <a:pt x="266" y="67"/>
                  </a:cubicBezTo>
                  <a:cubicBezTo>
                    <a:pt x="267" y="67"/>
                    <a:pt x="267" y="67"/>
                    <a:pt x="267" y="67"/>
                  </a:cubicBezTo>
                  <a:cubicBezTo>
                    <a:pt x="267" y="67"/>
                    <a:pt x="268" y="67"/>
                    <a:pt x="268" y="66"/>
                  </a:cubicBezTo>
                  <a:cubicBezTo>
                    <a:pt x="269" y="67"/>
                    <a:pt x="270" y="68"/>
                    <a:pt x="271" y="69"/>
                  </a:cubicBezTo>
                  <a:cubicBezTo>
                    <a:pt x="272" y="71"/>
                    <a:pt x="274" y="72"/>
                    <a:pt x="275" y="73"/>
                  </a:cubicBezTo>
                  <a:cubicBezTo>
                    <a:pt x="275" y="74"/>
                    <a:pt x="275" y="74"/>
                    <a:pt x="276" y="74"/>
                  </a:cubicBezTo>
                  <a:cubicBezTo>
                    <a:pt x="276" y="74"/>
                    <a:pt x="276" y="73"/>
                    <a:pt x="276" y="72"/>
                  </a:cubicBezTo>
                  <a:cubicBezTo>
                    <a:pt x="276" y="72"/>
                    <a:pt x="276" y="72"/>
                    <a:pt x="276" y="71"/>
                  </a:cubicBezTo>
                  <a:cubicBezTo>
                    <a:pt x="276" y="71"/>
                    <a:pt x="275" y="70"/>
                    <a:pt x="275" y="70"/>
                  </a:cubicBezTo>
                  <a:cubicBezTo>
                    <a:pt x="273" y="69"/>
                    <a:pt x="272" y="67"/>
                    <a:pt x="270" y="66"/>
                  </a:cubicBezTo>
                  <a:cubicBezTo>
                    <a:pt x="269" y="65"/>
                    <a:pt x="267" y="63"/>
                    <a:pt x="266" y="62"/>
                  </a:cubicBezTo>
                  <a:cubicBezTo>
                    <a:pt x="265" y="61"/>
                    <a:pt x="264" y="60"/>
                    <a:pt x="263" y="59"/>
                  </a:cubicBezTo>
                  <a:cubicBezTo>
                    <a:pt x="262" y="58"/>
                    <a:pt x="262" y="58"/>
                    <a:pt x="262" y="59"/>
                  </a:cubicBezTo>
                  <a:cubicBezTo>
                    <a:pt x="262" y="60"/>
                    <a:pt x="262" y="60"/>
                    <a:pt x="262" y="61"/>
                  </a:cubicBezTo>
                  <a:cubicBezTo>
                    <a:pt x="262" y="61"/>
                    <a:pt x="262" y="62"/>
                    <a:pt x="263" y="62"/>
                  </a:cubicBezTo>
                  <a:cubicBezTo>
                    <a:pt x="264" y="63"/>
                    <a:pt x="265" y="64"/>
                    <a:pt x="266" y="65"/>
                  </a:cubicBezTo>
                  <a:cubicBezTo>
                    <a:pt x="265" y="65"/>
                    <a:pt x="264" y="65"/>
                    <a:pt x="263" y="65"/>
                  </a:cubicBezTo>
                  <a:cubicBezTo>
                    <a:pt x="262" y="65"/>
                    <a:pt x="262" y="66"/>
                    <a:pt x="262" y="66"/>
                  </a:cubicBezTo>
                  <a:cubicBezTo>
                    <a:pt x="262" y="65"/>
                    <a:pt x="262" y="65"/>
                    <a:pt x="262" y="65"/>
                  </a:cubicBezTo>
                  <a:cubicBezTo>
                    <a:pt x="261" y="65"/>
                    <a:pt x="261" y="64"/>
                    <a:pt x="261" y="63"/>
                  </a:cubicBezTo>
                  <a:cubicBezTo>
                    <a:pt x="261" y="63"/>
                    <a:pt x="261" y="63"/>
                    <a:pt x="261" y="63"/>
                  </a:cubicBezTo>
                  <a:cubicBezTo>
                    <a:pt x="260" y="63"/>
                    <a:pt x="260" y="63"/>
                    <a:pt x="260" y="64"/>
                  </a:cubicBezTo>
                  <a:cubicBezTo>
                    <a:pt x="260" y="64"/>
                    <a:pt x="260" y="64"/>
                    <a:pt x="260" y="65"/>
                  </a:cubicBezTo>
                  <a:cubicBezTo>
                    <a:pt x="259" y="65"/>
                    <a:pt x="259" y="65"/>
                    <a:pt x="259" y="66"/>
                  </a:cubicBezTo>
                  <a:cubicBezTo>
                    <a:pt x="257" y="67"/>
                    <a:pt x="256" y="68"/>
                    <a:pt x="255" y="68"/>
                  </a:cubicBezTo>
                  <a:cubicBezTo>
                    <a:pt x="254" y="69"/>
                    <a:pt x="254" y="69"/>
                    <a:pt x="253" y="70"/>
                  </a:cubicBezTo>
                  <a:cubicBezTo>
                    <a:pt x="252" y="70"/>
                    <a:pt x="251" y="70"/>
                    <a:pt x="251" y="71"/>
                  </a:cubicBezTo>
                  <a:cubicBezTo>
                    <a:pt x="251" y="72"/>
                    <a:pt x="250" y="72"/>
                    <a:pt x="250" y="73"/>
                  </a:cubicBezTo>
                  <a:cubicBezTo>
                    <a:pt x="250" y="73"/>
                    <a:pt x="250" y="73"/>
                    <a:pt x="251" y="73"/>
                  </a:cubicBezTo>
                  <a:cubicBezTo>
                    <a:pt x="251" y="73"/>
                    <a:pt x="251" y="73"/>
                    <a:pt x="252" y="73"/>
                  </a:cubicBezTo>
                  <a:close/>
                  <a:moveTo>
                    <a:pt x="260" y="79"/>
                  </a:moveTo>
                  <a:cubicBezTo>
                    <a:pt x="260" y="79"/>
                    <a:pt x="259" y="78"/>
                    <a:pt x="258" y="77"/>
                  </a:cubicBezTo>
                  <a:cubicBezTo>
                    <a:pt x="256" y="75"/>
                    <a:pt x="254" y="74"/>
                    <a:pt x="253" y="72"/>
                  </a:cubicBezTo>
                  <a:cubicBezTo>
                    <a:pt x="253" y="72"/>
                    <a:pt x="254" y="72"/>
                    <a:pt x="255" y="71"/>
                  </a:cubicBezTo>
                  <a:cubicBezTo>
                    <a:pt x="255" y="71"/>
                    <a:pt x="255" y="71"/>
                    <a:pt x="255" y="71"/>
                  </a:cubicBezTo>
                  <a:cubicBezTo>
                    <a:pt x="255" y="71"/>
                    <a:pt x="255" y="72"/>
                    <a:pt x="256" y="72"/>
                  </a:cubicBezTo>
                  <a:cubicBezTo>
                    <a:pt x="258" y="74"/>
                    <a:pt x="259" y="75"/>
                    <a:pt x="261" y="76"/>
                  </a:cubicBezTo>
                  <a:cubicBezTo>
                    <a:pt x="261" y="77"/>
                    <a:pt x="261" y="77"/>
                    <a:pt x="262" y="76"/>
                  </a:cubicBezTo>
                  <a:cubicBezTo>
                    <a:pt x="262" y="76"/>
                    <a:pt x="262" y="75"/>
                    <a:pt x="261" y="75"/>
                  </a:cubicBezTo>
                  <a:cubicBezTo>
                    <a:pt x="261" y="74"/>
                    <a:pt x="260" y="74"/>
                    <a:pt x="259" y="73"/>
                  </a:cubicBezTo>
                  <a:cubicBezTo>
                    <a:pt x="258" y="72"/>
                    <a:pt x="257" y="71"/>
                    <a:pt x="256" y="70"/>
                  </a:cubicBezTo>
                  <a:cubicBezTo>
                    <a:pt x="256" y="70"/>
                    <a:pt x="257" y="70"/>
                    <a:pt x="257" y="69"/>
                  </a:cubicBezTo>
                  <a:cubicBezTo>
                    <a:pt x="257" y="69"/>
                    <a:pt x="258" y="69"/>
                    <a:pt x="258" y="69"/>
                  </a:cubicBezTo>
                  <a:cubicBezTo>
                    <a:pt x="258" y="69"/>
                    <a:pt x="258" y="69"/>
                    <a:pt x="259" y="70"/>
                  </a:cubicBezTo>
                  <a:cubicBezTo>
                    <a:pt x="260" y="71"/>
                    <a:pt x="262" y="73"/>
                    <a:pt x="263" y="74"/>
                  </a:cubicBezTo>
                  <a:cubicBezTo>
                    <a:pt x="264" y="74"/>
                    <a:pt x="264" y="74"/>
                    <a:pt x="264" y="74"/>
                  </a:cubicBezTo>
                  <a:cubicBezTo>
                    <a:pt x="264" y="73"/>
                    <a:pt x="264" y="73"/>
                    <a:pt x="264" y="72"/>
                  </a:cubicBezTo>
                  <a:cubicBezTo>
                    <a:pt x="264" y="72"/>
                    <a:pt x="263" y="71"/>
                    <a:pt x="262" y="70"/>
                  </a:cubicBezTo>
                  <a:cubicBezTo>
                    <a:pt x="261" y="69"/>
                    <a:pt x="260" y="69"/>
                    <a:pt x="259" y="68"/>
                  </a:cubicBezTo>
                  <a:cubicBezTo>
                    <a:pt x="260" y="67"/>
                    <a:pt x="260" y="67"/>
                    <a:pt x="261" y="67"/>
                  </a:cubicBezTo>
                  <a:cubicBezTo>
                    <a:pt x="261" y="67"/>
                    <a:pt x="261" y="67"/>
                    <a:pt x="261" y="67"/>
                  </a:cubicBezTo>
                  <a:cubicBezTo>
                    <a:pt x="263" y="68"/>
                    <a:pt x="264" y="69"/>
                    <a:pt x="265" y="70"/>
                  </a:cubicBezTo>
                  <a:cubicBezTo>
                    <a:pt x="267" y="72"/>
                    <a:pt x="268" y="73"/>
                    <a:pt x="268" y="73"/>
                  </a:cubicBezTo>
                  <a:cubicBezTo>
                    <a:pt x="268" y="73"/>
                    <a:pt x="268" y="73"/>
                    <a:pt x="268" y="73"/>
                  </a:cubicBezTo>
                  <a:cubicBezTo>
                    <a:pt x="268" y="74"/>
                    <a:pt x="267" y="75"/>
                    <a:pt x="266" y="75"/>
                  </a:cubicBezTo>
                  <a:cubicBezTo>
                    <a:pt x="263" y="78"/>
                    <a:pt x="261" y="79"/>
                    <a:pt x="260" y="80"/>
                  </a:cubicBezTo>
                  <a:cubicBezTo>
                    <a:pt x="260" y="80"/>
                    <a:pt x="260" y="80"/>
                    <a:pt x="260" y="80"/>
                  </a:cubicBezTo>
                  <a:cubicBezTo>
                    <a:pt x="260" y="80"/>
                    <a:pt x="260" y="80"/>
                    <a:pt x="260" y="79"/>
                  </a:cubicBezTo>
                  <a:close/>
                  <a:moveTo>
                    <a:pt x="245" y="84"/>
                  </a:moveTo>
                  <a:cubicBezTo>
                    <a:pt x="244" y="84"/>
                    <a:pt x="242" y="84"/>
                    <a:pt x="241" y="83"/>
                  </a:cubicBezTo>
                  <a:cubicBezTo>
                    <a:pt x="239" y="82"/>
                    <a:pt x="236" y="80"/>
                    <a:pt x="234" y="78"/>
                  </a:cubicBezTo>
                  <a:cubicBezTo>
                    <a:pt x="234" y="78"/>
                    <a:pt x="234" y="78"/>
                    <a:pt x="233" y="79"/>
                  </a:cubicBezTo>
                  <a:cubicBezTo>
                    <a:pt x="234" y="79"/>
                    <a:pt x="234" y="80"/>
                    <a:pt x="235" y="81"/>
                  </a:cubicBezTo>
                  <a:cubicBezTo>
                    <a:pt x="236" y="82"/>
                    <a:pt x="238" y="84"/>
                    <a:pt x="240" y="85"/>
                  </a:cubicBezTo>
                  <a:cubicBezTo>
                    <a:pt x="242" y="86"/>
                    <a:pt x="244" y="86"/>
                    <a:pt x="245" y="87"/>
                  </a:cubicBezTo>
                  <a:cubicBezTo>
                    <a:pt x="245" y="90"/>
                    <a:pt x="245" y="93"/>
                    <a:pt x="245" y="96"/>
                  </a:cubicBezTo>
                  <a:cubicBezTo>
                    <a:pt x="245" y="97"/>
                    <a:pt x="246" y="98"/>
                    <a:pt x="247" y="99"/>
                  </a:cubicBezTo>
                  <a:cubicBezTo>
                    <a:pt x="248" y="101"/>
                    <a:pt x="250" y="102"/>
                    <a:pt x="252" y="104"/>
                  </a:cubicBezTo>
                  <a:cubicBezTo>
                    <a:pt x="253" y="104"/>
                    <a:pt x="253" y="104"/>
                    <a:pt x="253" y="104"/>
                  </a:cubicBezTo>
                  <a:cubicBezTo>
                    <a:pt x="253" y="104"/>
                    <a:pt x="253" y="104"/>
                    <a:pt x="253" y="103"/>
                  </a:cubicBezTo>
                  <a:cubicBezTo>
                    <a:pt x="252" y="101"/>
                    <a:pt x="251" y="99"/>
                    <a:pt x="250" y="97"/>
                  </a:cubicBezTo>
                  <a:cubicBezTo>
                    <a:pt x="249" y="95"/>
                    <a:pt x="249" y="92"/>
                    <a:pt x="248" y="90"/>
                  </a:cubicBezTo>
                  <a:cubicBezTo>
                    <a:pt x="248" y="89"/>
                    <a:pt x="248" y="88"/>
                    <a:pt x="248" y="87"/>
                  </a:cubicBezTo>
                  <a:cubicBezTo>
                    <a:pt x="249" y="87"/>
                    <a:pt x="251" y="86"/>
                    <a:pt x="253" y="86"/>
                  </a:cubicBezTo>
                  <a:cubicBezTo>
                    <a:pt x="254" y="86"/>
                    <a:pt x="255" y="86"/>
                    <a:pt x="256" y="86"/>
                  </a:cubicBezTo>
                  <a:cubicBezTo>
                    <a:pt x="257" y="86"/>
                    <a:pt x="257" y="86"/>
                    <a:pt x="257" y="86"/>
                  </a:cubicBezTo>
                  <a:cubicBezTo>
                    <a:pt x="257" y="85"/>
                    <a:pt x="257" y="84"/>
                    <a:pt x="257" y="83"/>
                  </a:cubicBezTo>
                  <a:cubicBezTo>
                    <a:pt x="257" y="83"/>
                    <a:pt x="256" y="82"/>
                    <a:pt x="256" y="81"/>
                  </a:cubicBezTo>
                  <a:cubicBezTo>
                    <a:pt x="255" y="81"/>
                    <a:pt x="254" y="80"/>
                    <a:pt x="253" y="80"/>
                  </a:cubicBezTo>
                  <a:cubicBezTo>
                    <a:pt x="252" y="79"/>
                    <a:pt x="252" y="78"/>
                    <a:pt x="251" y="78"/>
                  </a:cubicBezTo>
                  <a:cubicBezTo>
                    <a:pt x="251" y="77"/>
                    <a:pt x="251" y="77"/>
                    <a:pt x="251" y="77"/>
                  </a:cubicBezTo>
                  <a:cubicBezTo>
                    <a:pt x="251" y="76"/>
                    <a:pt x="251" y="76"/>
                    <a:pt x="251" y="75"/>
                  </a:cubicBezTo>
                  <a:cubicBezTo>
                    <a:pt x="251" y="75"/>
                    <a:pt x="251" y="74"/>
                    <a:pt x="251" y="74"/>
                  </a:cubicBezTo>
                  <a:cubicBezTo>
                    <a:pt x="251" y="74"/>
                    <a:pt x="250" y="74"/>
                    <a:pt x="250" y="74"/>
                  </a:cubicBezTo>
                  <a:cubicBezTo>
                    <a:pt x="250" y="74"/>
                    <a:pt x="249" y="74"/>
                    <a:pt x="249" y="75"/>
                  </a:cubicBezTo>
                  <a:cubicBezTo>
                    <a:pt x="247" y="75"/>
                    <a:pt x="246" y="75"/>
                    <a:pt x="245" y="75"/>
                  </a:cubicBezTo>
                  <a:cubicBezTo>
                    <a:pt x="243" y="75"/>
                    <a:pt x="242" y="74"/>
                    <a:pt x="240" y="74"/>
                  </a:cubicBezTo>
                  <a:cubicBezTo>
                    <a:pt x="239" y="74"/>
                    <a:pt x="237" y="73"/>
                    <a:pt x="234" y="72"/>
                  </a:cubicBezTo>
                  <a:cubicBezTo>
                    <a:pt x="234" y="72"/>
                    <a:pt x="234" y="72"/>
                    <a:pt x="234" y="72"/>
                  </a:cubicBezTo>
                  <a:cubicBezTo>
                    <a:pt x="234" y="72"/>
                    <a:pt x="234" y="73"/>
                    <a:pt x="235" y="73"/>
                  </a:cubicBezTo>
                  <a:cubicBezTo>
                    <a:pt x="236" y="74"/>
                    <a:pt x="237" y="74"/>
                    <a:pt x="238" y="75"/>
                  </a:cubicBezTo>
                  <a:cubicBezTo>
                    <a:pt x="239" y="76"/>
                    <a:pt x="240" y="76"/>
                    <a:pt x="242" y="77"/>
                  </a:cubicBezTo>
                  <a:cubicBezTo>
                    <a:pt x="243" y="77"/>
                    <a:pt x="244" y="77"/>
                    <a:pt x="246" y="77"/>
                  </a:cubicBezTo>
                  <a:cubicBezTo>
                    <a:pt x="246" y="77"/>
                    <a:pt x="246" y="77"/>
                    <a:pt x="246" y="77"/>
                  </a:cubicBezTo>
                  <a:cubicBezTo>
                    <a:pt x="246" y="80"/>
                    <a:pt x="246" y="82"/>
                    <a:pt x="245" y="84"/>
                  </a:cubicBezTo>
                  <a:close/>
                  <a:moveTo>
                    <a:pt x="251" y="80"/>
                  </a:moveTo>
                  <a:cubicBezTo>
                    <a:pt x="252" y="81"/>
                    <a:pt x="253" y="82"/>
                    <a:pt x="253" y="82"/>
                  </a:cubicBezTo>
                  <a:cubicBezTo>
                    <a:pt x="254" y="82"/>
                    <a:pt x="253" y="83"/>
                    <a:pt x="253" y="83"/>
                  </a:cubicBezTo>
                  <a:cubicBezTo>
                    <a:pt x="251" y="84"/>
                    <a:pt x="249" y="84"/>
                    <a:pt x="247" y="84"/>
                  </a:cubicBezTo>
                  <a:cubicBezTo>
                    <a:pt x="247" y="83"/>
                    <a:pt x="247" y="82"/>
                    <a:pt x="247" y="82"/>
                  </a:cubicBezTo>
                  <a:cubicBezTo>
                    <a:pt x="247" y="80"/>
                    <a:pt x="247" y="78"/>
                    <a:pt x="247" y="77"/>
                  </a:cubicBezTo>
                  <a:cubicBezTo>
                    <a:pt x="248" y="77"/>
                    <a:pt x="248" y="77"/>
                    <a:pt x="249" y="78"/>
                  </a:cubicBezTo>
                  <a:cubicBezTo>
                    <a:pt x="249" y="78"/>
                    <a:pt x="250" y="79"/>
                    <a:pt x="25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" name="Freeform 177">
              <a:extLst>
                <a:ext uri="{FF2B5EF4-FFF2-40B4-BE49-F238E27FC236}">
                  <a16:creationId xmlns:a16="http://schemas.microsoft.com/office/drawing/2014/main" xmlns="" id="{20EBEA14-C4A6-4C3D-A5EE-D8BE66BD57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10184" y="3597539"/>
              <a:ext cx="1195388" cy="534988"/>
            </a:xfrm>
            <a:custGeom>
              <a:avLst/>
              <a:gdLst>
                <a:gd name="T0" fmla="*/ 287 w 317"/>
                <a:gd name="T1" fmla="*/ 63 h 142"/>
                <a:gd name="T2" fmla="*/ 293 w 317"/>
                <a:gd name="T3" fmla="*/ 69 h 142"/>
                <a:gd name="T4" fmla="*/ 290 w 317"/>
                <a:gd name="T5" fmla="*/ 73 h 142"/>
                <a:gd name="T6" fmla="*/ 312 w 317"/>
                <a:gd name="T7" fmla="*/ 10 h 142"/>
                <a:gd name="T8" fmla="*/ 301 w 317"/>
                <a:gd name="T9" fmla="*/ 14 h 142"/>
                <a:gd name="T10" fmla="*/ 298 w 317"/>
                <a:gd name="T11" fmla="*/ 0 h 142"/>
                <a:gd name="T12" fmla="*/ 295 w 317"/>
                <a:gd name="T13" fmla="*/ 9 h 142"/>
                <a:gd name="T14" fmla="*/ 309 w 317"/>
                <a:gd name="T15" fmla="*/ 2 h 142"/>
                <a:gd name="T16" fmla="*/ 306 w 317"/>
                <a:gd name="T17" fmla="*/ 17 h 142"/>
                <a:gd name="T18" fmla="*/ 293 w 317"/>
                <a:gd name="T19" fmla="*/ 52 h 142"/>
                <a:gd name="T20" fmla="*/ 300 w 317"/>
                <a:gd name="T21" fmla="*/ 44 h 142"/>
                <a:gd name="T22" fmla="*/ 284 w 317"/>
                <a:gd name="T23" fmla="*/ 47 h 142"/>
                <a:gd name="T24" fmla="*/ 289 w 317"/>
                <a:gd name="T25" fmla="*/ 39 h 142"/>
                <a:gd name="T26" fmla="*/ 291 w 317"/>
                <a:gd name="T27" fmla="*/ 40 h 142"/>
                <a:gd name="T28" fmla="*/ 306 w 317"/>
                <a:gd name="T29" fmla="*/ 42 h 142"/>
                <a:gd name="T30" fmla="*/ 253 w 317"/>
                <a:gd name="T31" fmla="*/ 76 h 142"/>
                <a:gd name="T32" fmla="*/ 273 w 317"/>
                <a:gd name="T33" fmla="*/ 78 h 142"/>
                <a:gd name="T34" fmla="*/ 261 w 317"/>
                <a:gd name="T35" fmla="*/ 105 h 142"/>
                <a:gd name="T36" fmla="*/ 241 w 317"/>
                <a:gd name="T37" fmla="*/ 111 h 142"/>
                <a:gd name="T38" fmla="*/ 236 w 317"/>
                <a:gd name="T39" fmla="*/ 97 h 142"/>
                <a:gd name="T40" fmla="*/ 231 w 317"/>
                <a:gd name="T41" fmla="*/ 93 h 142"/>
                <a:gd name="T42" fmla="*/ 241 w 317"/>
                <a:gd name="T43" fmla="*/ 118 h 142"/>
                <a:gd name="T44" fmla="*/ 213 w 317"/>
                <a:gd name="T45" fmla="*/ 113 h 142"/>
                <a:gd name="T46" fmla="*/ 221 w 317"/>
                <a:gd name="T47" fmla="*/ 100 h 142"/>
                <a:gd name="T48" fmla="*/ 218 w 317"/>
                <a:gd name="T49" fmla="*/ 112 h 142"/>
                <a:gd name="T50" fmla="*/ 207 w 317"/>
                <a:gd name="T51" fmla="*/ 110 h 142"/>
                <a:gd name="T52" fmla="*/ 185 w 317"/>
                <a:gd name="T53" fmla="*/ 112 h 142"/>
                <a:gd name="T54" fmla="*/ 190 w 317"/>
                <a:gd name="T55" fmla="*/ 138 h 142"/>
                <a:gd name="T56" fmla="*/ 189 w 317"/>
                <a:gd name="T57" fmla="*/ 116 h 142"/>
                <a:gd name="T58" fmla="*/ 159 w 317"/>
                <a:gd name="T59" fmla="*/ 135 h 142"/>
                <a:gd name="T60" fmla="*/ 161 w 317"/>
                <a:gd name="T61" fmla="*/ 132 h 142"/>
                <a:gd name="T62" fmla="*/ 162 w 317"/>
                <a:gd name="T63" fmla="*/ 115 h 142"/>
                <a:gd name="T64" fmla="*/ 163 w 317"/>
                <a:gd name="T65" fmla="*/ 120 h 142"/>
                <a:gd name="T66" fmla="*/ 164 w 317"/>
                <a:gd name="T67" fmla="*/ 127 h 142"/>
                <a:gd name="T68" fmla="*/ 155 w 317"/>
                <a:gd name="T69" fmla="*/ 140 h 142"/>
                <a:gd name="T70" fmla="*/ 147 w 317"/>
                <a:gd name="T71" fmla="*/ 141 h 142"/>
                <a:gd name="T72" fmla="*/ 137 w 317"/>
                <a:gd name="T73" fmla="*/ 131 h 142"/>
                <a:gd name="T74" fmla="*/ 139 w 317"/>
                <a:gd name="T75" fmla="*/ 123 h 142"/>
                <a:gd name="T76" fmla="*/ 129 w 317"/>
                <a:gd name="T77" fmla="*/ 112 h 142"/>
                <a:gd name="T78" fmla="*/ 105 w 317"/>
                <a:gd name="T79" fmla="*/ 104 h 142"/>
                <a:gd name="T80" fmla="*/ 82 w 317"/>
                <a:gd name="T81" fmla="*/ 115 h 142"/>
                <a:gd name="T82" fmla="*/ 85 w 317"/>
                <a:gd name="T83" fmla="*/ 113 h 142"/>
                <a:gd name="T84" fmla="*/ 95 w 317"/>
                <a:gd name="T85" fmla="*/ 99 h 142"/>
                <a:gd name="T86" fmla="*/ 93 w 317"/>
                <a:gd name="T87" fmla="*/ 104 h 142"/>
                <a:gd name="T88" fmla="*/ 91 w 317"/>
                <a:gd name="T89" fmla="*/ 110 h 142"/>
                <a:gd name="T90" fmla="*/ 76 w 317"/>
                <a:gd name="T91" fmla="*/ 117 h 142"/>
                <a:gd name="T92" fmla="*/ 73 w 317"/>
                <a:gd name="T93" fmla="*/ 94 h 142"/>
                <a:gd name="T94" fmla="*/ 70 w 317"/>
                <a:gd name="T95" fmla="*/ 82 h 142"/>
                <a:gd name="T96" fmla="*/ 75 w 317"/>
                <a:gd name="T97" fmla="*/ 100 h 142"/>
                <a:gd name="T98" fmla="*/ 66 w 317"/>
                <a:gd name="T99" fmla="*/ 113 h 142"/>
                <a:gd name="T100" fmla="*/ 66 w 317"/>
                <a:gd name="T101" fmla="*/ 98 h 142"/>
                <a:gd name="T102" fmla="*/ 62 w 317"/>
                <a:gd name="T103" fmla="*/ 82 h 142"/>
                <a:gd name="T104" fmla="*/ 45 w 317"/>
                <a:gd name="T105" fmla="*/ 88 h 142"/>
                <a:gd name="T106" fmla="*/ 48 w 317"/>
                <a:gd name="T107" fmla="*/ 57 h 142"/>
                <a:gd name="T108" fmla="*/ 50 w 317"/>
                <a:gd name="T109" fmla="*/ 60 h 142"/>
                <a:gd name="T110" fmla="*/ 42 w 317"/>
                <a:gd name="T111" fmla="*/ 47 h 142"/>
                <a:gd name="T112" fmla="*/ 24 w 317"/>
                <a:gd name="T113" fmla="*/ 33 h 142"/>
                <a:gd name="T114" fmla="*/ 36 w 317"/>
                <a:gd name="T115" fmla="*/ 36 h 142"/>
                <a:gd name="T116" fmla="*/ 20 w 317"/>
                <a:gd name="T117" fmla="*/ 30 h 142"/>
                <a:gd name="T118" fmla="*/ 6 w 317"/>
                <a:gd name="T119" fmla="*/ 9 h 142"/>
                <a:gd name="T120" fmla="*/ 10 w 317"/>
                <a:gd name="T121" fmla="*/ 18 h 142"/>
                <a:gd name="T122" fmla="*/ 27 w 317"/>
                <a:gd name="T123" fmla="*/ 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17" h="142">
                  <a:moveTo>
                    <a:pt x="287" y="78"/>
                  </a:moveTo>
                  <a:cubicBezTo>
                    <a:pt x="265" y="62"/>
                    <a:pt x="265" y="62"/>
                    <a:pt x="265" y="62"/>
                  </a:cubicBezTo>
                  <a:cubicBezTo>
                    <a:pt x="269" y="57"/>
                    <a:pt x="269" y="57"/>
                    <a:pt x="269" y="57"/>
                  </a:cubicBezTo>
                  <a:cubicBezTo>
                    <a:pt x="280" y="60"/>
                    <a:pt x="280" y="60"/>
                    <a:pt x="280" y="60"/>
                  </a:cubicBezTo>
                  <a:cubicBezTo>
                    <a:pt x="281" y="61"/>
                    <a:pt x="282" y="61"/>
                    <a:pt x="284" y="62"/>
                  </a:cubicBezTo>
                  <a:cubicBezTo>
                    <a:pt x="285" y="62"/>
                    <a:pt x="286" y="63"/>
                    <a:pt x="287" y="63"/>
                  </a:cubicBezTo>
                  <a:cubicBezTo>
                    <a:pt x="286" y="63"/>
                    <a:pt x="285" y="62"/>
                    <a:pt x="284" y="61"/>
                  </a:cubicBezTo>
                  <a:cubicBezTo>
                    <a:pt x="283" y="61"/>
                    <a:pt x="282" y="60"/>
                    <a:pt x="280" y="59"/>
                  </a:cubicBezTo>
                  <a:cubicBezTo>
                    <a:pt x="272" y="53"/>
                    <a:pt x="272" y="53"/>
                    <a:pt x="272" y="53"/>
                  </a:cubicBezTo>
                  <a:cubicBezTo>
                    <a:pt x="276" y="48"/>
                    <a:pt x="276" y="48"/>
                    <a:pt x="276" y="48"/>
                  </a:cubicBezTo>
                  <a:cubicBezTo>
                    <a:pt x="297" y="64"/>
                    <a:pt x="297" y="64"/>
                    <a:pt x="297" y="64"/>
                  </a:cubicBezTo>
                  <a:cubicBezTo>
                    <a:pt x="293" y="69"/>
                    <a:pt x="293" y="69"/>
                    <a:pt x="293" y="69"/>
                  </a:cubicBezTo>
                  <a:cubicBezTo>
                    <a:pt x="282" y="65"/>
                    <a:pt x="282" y="65"/>
                    <a:pt x="282" y="65"/>
                  </a:cubicBezTo>
                  <a:cubicBezTo>
                    <a:pt x="281" y="65"/>
                    <a:pt x="280" y="64"/>
                    <a:pt x="278" y="64"/>
                  </a:cubicBezTo>
                  <a:cubicBezTo>
                    <a:pt x="277" y="63"/>
                    <a:pt x="276" y="63"/>
                    <a:pt x="275" y="62"/>
                  </a:cubicBezTo>
                  <a:cubicBezTo>
                    <a:pt x="276" y="63"/>
                    <a:pt x="278" y="64"/>
                    <a:pt x="279" y="65"/>
                  </a:cubicBezTo>
                  <a:cubicBezTo>
                    <a:pt x="281" y="66"/>
                    <a:pt x="282" y="67"/>
                    <a:pt x="283" y="68"/>
                  </a:cubicBezTo>
                  <a:cubicBezTo>
                    <a:pt x="290" y="73"/>
                    <a:pt x="290" y="73"/>
                    <a:pt x="290" y="73"/>
                  </a:cubicBezTo>
                  <a:cubicBezTo>
                    <a:pt x="287" y="78"/>
                    <a:pt x="287" y="78"/>
                    <a:pt x="287" y="78"/>
                  </a:cubicBezTo>
                  <a:close/>
                  <a:moveTo>
                    <a:pt x="306" y="17"/>
                  </a:moveTo>
                  <a:cubicBezTo>
                    <a:pt x="307" y="11"/>
                    <a:pt x="307" y="11"/>
                    <a:pt x="307" y="11"/>
                  </a:cubicBezTo>
                  <a:cubicBezTo>
                    <a:pt x="309" y="12"/>
                    <a:pt x="309" y="12"/>
                    <a:pt x="309" y="12"/>
                  </a:cubicBezTo>
                  <a:cubicBezTo>
                    <a:pt x="310" y="12"/>
                    <a:pt x="311" y="12"/>
                    <a:pt x="311" y="12"/>
                  </a:cubicBezTo>
                  <a:cubicBezTo>
                    <a:pt x="312" y="11"/>
                    <a:pt x="312" y="11"/>
                    <a:pt x="312" y="10"/>
                  </a:cubicBezTo>
                  <a:cubicBezTo>
                    <a:pt x="312" y="10"/>
                    <a:pt x="312" y="9"/>
                    <a:pt x="312" y="9"/>
                  </a:cubicBezTo>
                  <a:cubicBezTo>
                    <a:pt x="311" y="8"/>
                    <a:pt x="311" y="8"/>
                    <a:pt x="310" y="8"/>
                  </a:cubicBezTo>
                  <a:cubicBezTo>
                    <a:pt x="310" y="8"/>
                    <a:pt x="309" y="8"/>
                    <a:pt x="309" y="8"/>
                  </a:cubicBezTo>
                  <a:cubicBezTo>
                    <a:pt x="308" y="9"/>
                    <a:pt x="307" y="9"/>
                    <a:pt x="307" y="10"/>
                  </a:cubicBezTo>
                  <a:cubicBezTo>
                    <a:pt x="306" y="10"/>
                    <a:pt x="306" y="10"/>
                    <a:pt x="305" y="11"/>
                  </a:cubicBezTo>
                  <a:cubicBezTo>
                    <a:pt x="304" y="12"/>
                    <a:pt x="302" y="13"/>
                    <a:pt x="301" y="14"/>
                  </a:cubicBezTo>
                  <a:cubicBezTo>
                    <a:pt x="300" y="15"/>
                    <a:pt x="300" y="15"/>
                    <a:pt x="299" y="15"/>
                  </a:cubicBezTo>
                  <a:cubicBezTo>
                    <a:pt x="298" y="15"/>
                    <a:pt x="297" y="15"/>
                    <a:pt x="295" y="15"/>
                  </a:cubicBezTo>
                  <a:cubicBezTo>
                    <a:pt x="293" y="15"/>
                    <a:pt x="292" y="14"/>
                    <a:pt x="291" y="12"/>
                  </a:cubicBezTo>
                  <a:cubicBezTo>
                    <a:pt x="290" y="11"/>
                    <a:pt x="289" y="9"/>
                    <a:pt x="290" y="6"/>
                  </a:cubicBezTo>
                  <a:cubicBezTo>
                    <a:pt x="290" y="4"/>
                    <a:pt x="291" y="2"/>
                    <a:pt x="292" y="1"/>
                  </a:cubicBezTo>
                  <a:cubicBezTo>
                    <a:pt x="294" y="0"/>
                    <a:pt x="296" y="0"/>
                    <a:pt x="298" y="0"/>
                  </a:cubicBezTo>
                  <a:cubicBezTo>
                    <a:pt x="300" y="0"/>
                    <a:pt x="300" y="0"/>
                    <a:pt x="300" y="0"/>
                  </a:cubicBezTo>
                  <a:cubicBezTo>
                    <a:pt x="299" y="6"/>
                    <a:pt x="299" y="6"/>
                    <a:pt x="299" y="6"/>
                  </a:cubicBezTo>
                  <a:cubicBezTo>
                    <a:pt x="297" y="6"/>
                    <a:pt x="297" y="6"/>
                    <a:pt x="297" y="6"/>
                  </a:cubicBezTo>
                  <a:cubicBezTo>
                    <a:pt x="296" y="6"/>
                    <a:pt x="296" y="6"/>
                    <a:pt x="295" y="6"/>
                  </a:cubicBezTo>
                  <a:cubicBezTo>
                    <a:pt x="295" y="6"/>
                    <a:pt x="294" y="7"/>
                    <a:pt x="294" y="7"/>
                  </a:cubicBezTo>
                  <a:cubicBezTo>
                    <a:pt x="294" y="8"/>
                    <a:pt x="294" y="8"/>
                    <a:pt x="295" y="9"/>
                  </a:cubicBezTo>
                  <a:cubicBezTo>
                    <a:pt x="295" y="9"/>
                    <a:pt x="295" y="9"/>
                    <a:pt x="296" y="9"/>
                  </a:cubicBezTo>
                  <a:cubicBezTo>
                    <a:pt x="297" y="9"/>
                    <a:pt x="299" y="8"/>
                    <a:pt x="301" y="6"/>
                  </a:cubicBezTo>
                  <a:cubicBezTo>
                    <a:pt x="302" y="6"/>
                    <a:pt x="302" y="6"/>
                    <a:pt x="302" y="6"/>
                  </a:cubicBezTo>
                  <a:cubicBezTo>
                    <a:pt x="302" y="6"/>
                    <a:pt x="302" y="6"/>
                    <a:pt x="302" y="6"/>
                  </a:cubicBezTo>
                  <a:cubicBezTo>
                    <a:pt x="304" y="4"/>
                    <a:pt x="306" y="3"/>
                    <a:pt x="307" y="2"/>
                  </a:cubicBezTo>
                  <a:cubicBezTo>
                    <a:pt x="307" y="2"/>
                    <a:pt x="308" y="2"/>
                    <a:pt x="309" y="2"/>
                  </a:cubicBezTo>
                  <a:cubicBezTo>
                    <a:pt x="309" y="2"/>
                    <a:pt x="310" y="2"/>
                    <a:pt x="311" y="2"/>
                  </a:cubicBezTo>
                  <a:cubicBezTo>
                    <a:pt x="313" y="2"/>
                    <a:pt x="315" y="3"/>
                    <a:pt x="316" y="5"/>
                  </a:cubicBezTo>
                  <a:cubicBezTo>
                    <a:pt x="317" y="7"/>
                    <a:pt x="317" y="9"/>
                    <a:pt x="317" y="11"/>
                  </a:cubicBezTo>
                  <a:cubicBezTo>
                    <a:pt x="316" y="14"/>
                    <a:pt x="315" y="16"/>
                    <a:pt x="314" y="17"/>
                  </a:cubicBezTo>
                  <a:cubicBezTo>
                    <a:pt x="312" y="18"/>
                    <a:pt x="310" y="18"/>
                    <a:pt x="308" y="18"/>
                  </a:cubicBezTo>
                  <a:cubicBezTo>
                    <a:pt x="306" y="17"/>
                    <a:pt x="306" y="17"/>
                    <a:pt x="306" y="17"/>
                  </a:cubicBezTo>
                  <a:close/>
                  <a:moveTo>
                    <a:pt x="311" y="33"/>
                  </a:moveTo>
                  <a:cubicBezTo>
                    <a:pt x="286" y="25"/>
                    <a:pt x="286" y="25"/>
                    <a:pt x="286" y="25"/>
                  </a:cubicBezTo>
                  <a:cubicBezTo>
                    <a:pt x="287" y="19"/>
                    <a:pt x="287" y="19"/>
                    <a:pt x="287" y="19"/>
                  </a:cubicBezTo>
                  <a:cubicBezTo>
                    <a:pt x="313" y="28"/>
                    <a:pt x="313" y="28"/>
                    <a:pt x="313" y="28"/>
                  </a:cubicBezTo>
                  <a:cubicBezTo>
                    <a:pt x="311" y="33"/>
                    <a:pt x="311" y="33"/>
                    <a:pt x="311" y="33"/>
                  </a:cubicBezTo>
                  <a:close/>
                  <a:moveTo>
                    <a:pt x="293" y="52"/>
                  </a:moveTo>
                  <a:cubicBezTo>
                    <a:pt x="296" y="46"/>
                    <a:pt x="296" y="46"/>
                    <a:pt x="296" y="46"/>
                  </a:cubicBezTo>
                  <a:cubicBezTo>
                    <a:pt x="298" y="47"/>
                    <a:pt x="298" y="47"/>
                    <a:pt x="298" y="47"/>
                  </a:cubicBezTo>
                  <a:cubicBezTo>
                    <a:pt x="298" y="48"/>
                    <a:pt x="299" y="48"/>
                    <a:pt x="300" y="48"/>
                  </a:cubicBezTo>
                  <a:cubicBezTo>
                    <a:pt x="300" y="47"/>
                    <a:pt x="301" y="47"/>
                    <a:pt x="301" y="46"/>
                  </a:cubicBezTo>
                  <a:cubicBezTo>
                    <a:pt x="301" y="46"/>
                    <a:pt x="301" y="45"/>
                    <a:pt x="301" y="45"/>
                  </a:cubicBezTo>
                  <a:cubicBezTo>
                    <a:pt x="301" y="44"/>
                    <a:pt x="300" y="44"/>
                    <a:pt x="300" y="44"/>
                  </a:cubicBezTo>
                  <a:cubicBezTo>
                    <a:pt x="299" y="44"/>
                    <a:pt x="299" y="43"/>
                    <a:pt x="298" y="44"/>
                  </a:cubicBezTo>
                  <a:cubicBezTo>
                    <a:pt x="297" y="44"/>
                    <a:pt x="297" y="44"/>
                    <a:pt x="296" y="44"/>
                  </a:cubicBezTo>
                  <a:cubicBezTo>
                    <a:pt x="295" y="44"/>
                    <a:pt x="295" y="45"/>
                    <a:pt x="294" y="45"/>
                  </a:cubicBezTo>
                  <a:cubicBezTo>
                    <a:pt x="292" y="46"/>
                    <a:pt x="291" y="47"/>
                    <a:pt x="289" y="47"/>
                  </a:cubicBezTo>
                  <a:cubicBezTo>
                    <a:pt x="289" y="48"/>
                    <a:pt x="288" y="48"/>
                    <a:pt x="287" y="48"/>
                  </a:cubicBezTo>
                  <a:cubicBezTo>
                    <a:pt x="286" y="48"/>
                    <a:pt x="285" y="48"/>
                    <a:pt x="284" y="47"/>
                  </a:cubicBezTo>
                  <a:cubicBezTo>
                    <a:pt x="282" y="46"/>
                    <a:pt x="280" y="45"/>
                    <a:pt x="280" y="43"/>
                  </a:cubicBezTo>
                  <a:cubicBezTo>
                    <a:pt x="279" y="41"/>
                    <a:pt x="279" y="39"/>
                    <a:pt x="280" y="37"/>
                  </a:cubicBezTo>
                  <a:cubicBezTo>
                    <a:pt x="281" y="35"/>
                    <a:pt x="283" y="33"/>
                    <a:pt x="284" y="33"/>
                  </a:cubicBezTo>
                  <a:cubicBezTo>
                    <a:pt x="286" y="32"/>
                    <a:pt x="287" y="32"/>
                    <a:pt x="290" y="33"/>
                  </a:cubicBezTo>
                  <a:cubicBezTo>
                    <a:pt x="292" y="34"/>
                    <a:pt x="292" y="34"/>
                    <a:pt x="292" y="34"/>
                  </a:cubicBezTo>
                  <a:cubicBezTo>
                    <a:pt x="289" y="39"/>
                    <a:pt x="289" y="39"/>
                    <a:pt x="289" y="39"/>
                  </a:cubicBezTo>
                  <a:cubicBezTo>
                    <a:pt x="288" y="38"/>
                    <a:pt x="288" y="38"/>
                    <a:pt x="288" y="38"/>
                  </a:cubicBezTo>
                  <a:cubicBezTo>
                    <a:pt x="287" y="38"/>
                    <a:pt x="286" y="38"/>
                    <a:pt x="286" y="38"/>
                  </a:cubicBezTo>
                  <a:cubicBezTo>
                    <a:pt x="285" y="38"/>
                    <a:pt x="285" y="38"/>
                    <a:pt x="284" y="39"/>
                  </a:cubicBezTo>
                  <a:cubicBezTo>
                    <a:pt x="284" y="40"/>
                    <a:pt x="284" y="40"/>
                    <a:pt x="284" y="40"/>
                  </a:cubicBezTo>
                  <a:cubicBezTo>
                    <a:pt x="285" y="41"/>
                    <a:pt x="285" y="41"/>
                    <a:pt x="286" y="41"/>
                  </a:cubicBezTo>
                  <a:cubicBezTo>
                    <a:pt x="286" y="42"/>
                    <a:pt x="288" y="41"/>
                    <a:pt x="291" y="40"/>
                  </a:cubicBezTo>
                  <a:cubicBezTo>
                    <a:pt x="292" y="40"/>
                    <a:pt x="292" y="40"/>
                    <a:pt x="292" y="40"/>
                  </a:cubicBezTo>
                  <a:cubicBezTo>
                    <a:pt x="292" y="39"/>
                    <a:pt x="292" y="39"/>
                    <a:pt x="292" y="39"/>
                  </a:cubicBezTo>
                  <a:cubicBezTo>
                    <a:pt x="295" y="38"/>
                    <a:pt x="297" y="37"/>
                    <a:pt x="298" y="37"/>
                  </a:cubicBezTo>
                  <a:cubicBezTo>
                    <a:pt x="298" y="37"/>
                    <a:pt x="299" y="37"/>
                    <a:pt x="300" y="37"/>
                  </a:cubicBezTo>
                  <a:cubicBezTo>
                    <a:pt x="300" y="38"/>
                    <a:pt x="301" y="38"/>
                    <a:pt x="302" y="38"/>
                  </a:cubicBezTo>
                  <a:cubicBezTo>
                    <a:pt x="304" y="39"/>
                    <a:pt x="305" y="40"/>
                    <a:pt x="306" y="42"/>
                  </a:cubicBezTo>
                  <a:cubicBezTo>
                    <a:pt x="306" y="44"/>
                    <a:pt x="306" y="46"/>
                    <a:pt x="305" y="49"/>
                  </a:cubicBezTo>
                  <a:cubicBezTo>
                    <a:pt x="304" y="51"/>
                    <a:pt x="303" y="52"/>
                    <a:pt x="301" y="53"/>
                  </a:cubicBezTo>
                  <a:cubicBezTo>
                    <a:pt x="299" y="54"/>
                    <a:pt x="297" y="54"/>
                    <a:pt x="295" y="53"/>
                  </a:cubicBezTo>
                  <a:cubicBezTo>
                    <a:pt x="293" y="52"/>
                    <a:pt x="293" y="52"/>
                    <a:pt x="293" y="52"/>
                  </a:cubicBezTo>
                  <a:close/>
                  <a:moveTo>
                    <a:pt x="272" y="95"/>
                  </a:moveTo>
                  <a:cubicBezTo>
                    <a:pt x="253" y="76"/>
                    <a:pt x="253" y="76"/>
                    <a:pt x="253" y="76"/>
                  </a:cubicBezTo>
                  <a:cubicBezTo>
                    <a:pt x="263" y="66"/>
                    <a:pt x="263" y="66"/>
                    <a:pt x="263" y="66"/>
                  </a:cubicBezTo>
                  <a:cubicBezTo>
                    <a:pt x="266" y="70"/>
                    <a:pt x="266" y="70"/>
                    <a:pt x="266" y="70"/>
                  </a:cubicBezTo>
                  <a:cubicBezTo>
                    <a:pt x="261" y="75"/>
                    <a:pt x="261" y="75"/>
                    <a:pt x="261" y="75"/>
                  </a:cubicBezTo>
                  <a:cubicBezTo>
                    <a:pt x="265" y="79"/>
                    <a:pt x="265" y="79"/>
                    <a:pt x="265" y="79"/>
                  </a:cubicBezTo>
                  <a:cubicBezTo>
                    <a:pt x="270" y="74"/>
                    <a:pt x="270" y="74"/>
                    <a:pt x="270" y="74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69" y="83"/>
                    <a:pt x="269" y="83"/>
                    <a:pt x="269" y="83"/>
                  </a:cubicBezTo>
                  <a:cubicBezTo>
                    <a:pt x="273" y="87"/>
                    <a:pt x="273" y="87"/>
                    <a:pt x="273" y="87"/>
                  </a:cubicBezTo>
                  <a:cubicBezTo>
                    <a:pt x="278" y="81"/>
                    <a:pt x="278" y="81"/>
                    <a:pt x="278" y="81"/>
                  </a:cubicBezTo>
                  <a:cubicBezTo>
                    <a:pt x="282" y="85"/>
                    <a:pt x="282" y="85"/>
                    <a:pt x="282" y="85"/>
                  </a:cubicBezTo>
                  <a:cubicBezTo>
                    <a:pt x="272" y="95"/>
                    <a:pt x="272" y="95"/>
                    <a:pt x="272" y="95"/>
                  </a:cubicBezTo>
                  <a:close/>
                  <a:moveTo>
                    <a:pt x="261" y="105"/>
                  </a:moveTo>
                  <a:cubicBezTo>
                    <a:pt x="243" y="85"/>
                    <a:pt x="243" y="85"/>
                    <a:pt x="243" y="85"/>
                  </a:cubicBezTo>
                  <a:cubicBezTo>
                    <a:pt x="248" y="81"/>
                    <a:pt x="248" y="81"/>
                    <a:pt x="248" y="81"/>
                  </a:cubicBezTo>
                  <a:cubicBezTo>
                    <a:pt x="266" y="101"/>
                    <a:pt x="266" y="101"/>
                    <a:pt x="266" y="101"/>
                  </a:cubicBezTo>
                  <a:cubicBezTo>
                    <a:pt x="261" y="105"/>
                    <a:pt x="261" y="105"/>
                    <a:pt x="261" y="105"/>
                  </a:cubicBezTo>
                  <a:close/>
                  <a:moveTo>
                    <a:pt x="234" y="100"/>
                  </a:moveTo>
                  <a:cubicBezTo>
                    <a:pt x="241" y="111"/>
                    <a:pt x="241" y="111"/>
                    <a:pt x="241" y="111"/>
                  </a:cubicBezTo>
                  <a:cubicBezTo>
                    <a:pt x="242" y="112"/>
                    <a:pt x="242" y="112"/>
                    <a:pt x="243" y="112"/>
                  </a:cubicBezTo>
                  <a:cubicBezTo>
                    <a:pt x="243" y="112"/>
                    <a:pt x="244" y="112"/>
                    <a:pt x="244" y="112"/>
                  </a:cubicBezTo>
                  <a:cubicBezTo>
                    <a:pt x="245" y="112"/>
                    <a:pt x="245" y="111"/>
                    <a:pt x="245" y="111"/>
                  </a:cubicBezTo>
                  <a:cubicBezTo>
                    <a:pt x="245" y="110"/>
                    <a:pt x="245" y="110"/>
                    <a:pt x="244" y="109"/>
                  </a:cubicBezTo>
                  <a:cubicBezTo>
                    <a:pt x="237" y="98"/>
                    <a:pt x="237" y="98"/>
                    <a:pt x="237" y="98"/>
                  </a:cubicBezTo>
                  <a:cubicBezTo>
                    <a:pt x="237" y="97"/>
                    <a:pt x="236" y="97"/>
                    <a:pt x="236" y="97"/>
                  </a:cubicBezTo>
                  <a:cubicBezTo>
                    <a:pt x="235" y="97"/>
                    <a:pt x="235" y="97"/>
                    <a:pt x="234" y="97"/>
                  </a:cubicBezTo>
                  <a:cubicBezTo>
                    <a:pt x="234" y="97"/>
                    <a:pt x="233" y="98"/>
                    <a:pt x="233" y="98"/>
                  </a:cubicBezTo>
                  <a:cubicBezTo>
                    <a:pt x="233" y="99"/>
                    <a:pt x="233" y="99"/>
                    <a:pt x="234" y="100"/>
                  </a:cubicBezTo>
                  <a:close/>
                  <a:moveTo>
                    <a:pt x="229" y="104"/>
                  </a:moveTo>
                  <a:cubicBezTo>
                    <a:pt x="228" y="102"/>
                    <a:pt x="227" y="100"/>
                    <a:pt x="228" y="98"/>
                  </a:cubicBezTo>
                  <a:cubicBezTo>
                    <a:pt x="228" y="96"/>
                    <a:pt x="229" y="95"/>
                    <a:pt x="231" y="93"/>
                  </a:cubicBezTo>
                  <a:cubicBezTo>
                    <a:pt x="234" y="92"/>
                    <a:pt x="236" y="91"/>
                    <a:pt x="238" y="92"/>
                  </a:cubicBezTo>
                  <a:cubicBezTo>
                    <a:pt x="239" y="92"/>
                    <a:pt x="241" y="93"/>
                    <a:pt x="243" y="96"/>
                  </a:cubicBezTo>
                  <a:cubicBezTo>
                    <a:pt x="249" y="105"/>
                    <a:pt x="249" y="105"/>
                    <a:pt x="249" y="105"/>
                  </a:cubicBezTo>
                  <a:cubicBezTo>
                    <a:pt x="250" y="107"/>
                    <a:pt x="251" y="109"/>
                    <a:pt x="251" y="111"/>
                  </a:cubicBezTo>
                  <a:cubicBezTo>
                    <a:pt x="250" y="113"/>
                    <a:pt x="249" y="114"/>
                    <a:pt x="247" y="116"/>
                  </a:cubicBezTo>
                  <a:cubicBezTo>
                    <a:pt x="245" y="117"/>
                    <a:pt x="243" y="118"/>
                    <a:pt x="241" y="118"/>
                  </a:cubicBezTo>
                  <a:cubicBezTo>
                    <a:pt x="239" y="117"/>
                    <a:pt x="237" y="116"/>
                    <a:pt x="236" y="114"/>
                  </a:cubicBezTo>
                  <a:cubicBezTo>
                    <a:pt x="229" y="104"/>
                    <a:pt x="229" y="104"/>
                    <a:pt x="229" y="104"/>
                  </a:cubicBezTo>
                  <a:close/>
                  <a:moveTo>
                    <a:pt x="210" y="134"/>
                  </a:moveTo>
                  <a:cubicBezTo>
                    <a:pt x="200" y="109"/>
                    <a:pt x="200" y="109"/>
                    <a:pt x="200" y="109"/>
                  </a:cubicBezTo>
                  <a:cubicBezTo>
                    <a:pt x="209" y="105"/>
                    <a:pt x="209" y="105"/>
                    <a:pt x="209" y="105"/>
                  </a:cubicBezTo>
                  <a:cubicBezTo>
                    <a:pt x="213" y="113"/>
                    <a:pt x="213" y="113"/>
                    <a:pt x="213" y="113"/>
                  </a:cubicBezTo>
                  <a:cubicBezTo>
                    <a:pt x="214" y="114"/>
                    <a:pt x="214" y="115"/>
                    <a:pt x="215" y="116"/>
                  </a:cubicBezTo>
                  <a:cubicBezTo>
                    <a:pt x="215" y="117"/>
                    <a:pt x="216" y="118"/>
                    <a:pt x="216" y="119"/>
                  </a:cubicBezTo>
                  <a:cubicBezTo>
                    <a:pt x="216" y="118"/>
                    <a:pt x="215" y="116"/>
                    <a:pt x="215" y="115"/>
                  </a:cubicBezTo>
                  <a:cubicBezTo>
                    <a:pt x="215" y="114"/>
                    <a:pt x="214" y="113"/>
                    <a:pt x="214" y="113"/>
                  </a:cubicBezTo>
                  <a:cubicBezTo>
                    <a:pt x="212" y="104"/>
                    <a:pt x="212" y="104"/>
                    <a:pt x="212" y="104"/>
                  </a:cubicBezTo>
                  <a:cubicBezTo>
                    <a:pt x="221" y="100"/>
                    <a:pt x="221" y="100"/>
                    <a:pt x="221" y="100"/>
                  </a:cubicBezTo>
                  <a:cubicBezTo>
                    <a:pt x="231" y="125"/>
                    <a:pt x="231" y="125"/>
                    <a:pt x="231" y="125"/>
                  </a:cubicBezTo>
                  <a:cubicBezTo>
                    <a:pt x="226" y="127"/>
                    <a:pt x="226" y="127"/>
                    <a:pt x="226" y="127"/>
                  </a:cubicBezTo>
                  <a:cubicBezTo>
                    <a:pt x="222" y="118"/>
                    <a:pt x="222" y="118"/>
                    <a:pt x="222" y="118"/>
                  </a:cubicBezTo>
                  <a:cubicBezTo>
                    <a:pt x="221" y="116"/>
                    <a:pt x="220" y="114"/>
                    <a:pt x="219" y="112"/>
                  </a:cubicBezTo>
                  <a:cubicBezTo>
                    <a:pt x="219" y="110"/>
                    <a:pt x="218" y="108"/>
                    <a:pt x="217" y="106"/>
                  </a:cubicBezTo>
                  <a:cubicBezTo>
                    <a:pt x="218" y="109"/>
                    <a:pt x="218" y="110"/>
                    <a:pt x="218" y="112"/>
                  </a:cubicBezTo>
                  <a:cubicBezTo>
                    <a:pt x="219" y="113"/>
                    <a:pt x="219" y="114"/>
                    <a:pt x="219" y="115"/>
                  </a:cubicBezTo>
                  <a:cubicBezTo>
                    <a:pt x="222" y="129"/>
                    <a:pt x="222" y="129"/>
                    <a:pt x="222" y="129"/>
                  </a:cubicBezTo>
                  <a:cubicBezTo>
                    <a:pt x="219" y="130"/>
                    <a:pt x="219" y="130"/>
                    <a:pt x="219" y="130"/>
                  </a:cubicBezTo>
                  <a:cubicBezTo>
                    <a:pt x="212" y="119"/>
                    <a:pt x="212" y="119"/>
                    <a:pt x="212" y="119"/>
                  </a:cubicBezTo>
                  <a:cubicBezTo>
                    <a:pt x="211" y="117"/>
                    <a:pt x="210" y="116"/>
                    <a:pt x="209" y="114"/>
                  </a:cubicBezTo>
                  <a:cubicBezTo>
                    <a:pt x="208" y="113"/>
                    <a:pt x="207" y="112"/>
                    <a:pt x="207" y="110"/>
                  </a:cubicBezTo>
                  <a:cubicBezTo>
                    <a:pt x="208" y="112"/>
                    <a:pt x="208" y="114"/>
                    <a:pt x="209" y="116"/>
                  </a:cubicBezTo>
                  <a:cubicBezTo>
                    <a:pt x="210" y="118"/>
                    <a:pt x="211" y="120"/>
                    <a:pt x="212" y="122"/>
                  </a:cubicBezTo>
                  <a:cubicBezTo>
                    <a:pt x="216" y="131"/>
                    <a:pt x="216" y="131"/>
                    <a:pt x="216" y="131"/>
                  </a:cubicBezTo>
                  <a:cubicBezTo>
                    <a:pt x="210" y="134"/>
                    <a:pt x="210" y="134"/>
                    <a:pt x="210" y="134"/>
                  </a:cubicBezTo>
                  <a:close/>
                  <a:moveTo>
                    <a:pt x="184" y="139"/>
                  </a:moveTo>
                  <a:cubicBezTo>
                    <a:pt x="185" y="112"/>
                    <a:pt x="185" y="112"/>
                    <a:pt x="185" y="112"/>
                  </a:cubicBezTo>
                  <a:cubicBezTo>
                    <a:pt x="193" y="111"/>
                    <a:pt x="193" y="111"/>
                    <a:pt x="193" y="111"/>
                  </a:cubicBezTo>
                  <a:cubicBezTo>
                    <a:pt x="202" y="137"/>
                    <a:pt x="202" y="137"/>
                    <a:pt x="202" y="137"/>
                  </a:cubicBezTo>
                  <a:cubicBezTo>
                    <a:pt x="195" y="138"/>
                    <a:pt x="195" y="138"/>
                    <a:pt x="195" y="138"/>
                  </a:cubicBezTo>
                  <a:cubicBezTo>
                    <a:pt x="194" y="133"/>
                    <a:pt x="194" y="133"/>
                    <a:pt x="194" y="133"/>
                  </a:cubicBezTo>
                  <a:cubicBezTo>
                    <a:pt x="190" y="134"/>
                    <a:pt x="190" y="134"/>
                    <a:pt x="190" y="134"/>
                  </a:cubicBezTo>
                  <a:cubicBezTo>
                    <a:pt x="190" y="138"/>
                    <a:pt x="190" y="138"/>
                    <a:pt x="190" y="138"/>
                  </a:cubicBezTo>
                  <a:cubicBezTo>
                    <a:pt x="184" y="139"/>
                    <a:pt x="184" y="139"/>
                    <a:pt x="184" y="139"/>
                  </a:cubicBezTo>
                  <a:close/>
                  <a:moveTo>
                    <a:pt x="190" y="129"/>
                  </a:moveTo>
                  <a:cubicBezTo>
                    <a:pt x="193" y="128"/>
                    <a:pt x="193" y="128"/>
                    <a:pt x="193" y="128"/>
                  </a:cubicBezTo>
                  <a:cubicBezTo>
                    <a:pt x="191" y="120"/>
                    <a:pt x="191" y="120"/>
                    <a:pt x="191" y="120"/>
                  </a:cubicBezTo>
                  <a:cubicBezTo>
                    <a:pt x="190" y="120"/>
                    <a:pt x="190" y="119"/>
                    <a:pt x="190" y="119"/>
                  </a:cubicBezTo>
                  <a:cubicBezTo>
                    <a:pt x="190" y="118"/>
                    <a:pt x="190" y="117"/>
                    <a:pt x="189" y="116"/>
                  </a:cubicBezTo>
                  <a:cubicBezTo>
                    <a:pt x="189" y="117"/>
                    <a:pt x="190" y="117"/>
                    <a:pt x="190" y="118"/>
                  </a:cubicBezTo>
                  <a:cubicBezTo>
                    <a:pt x="190" y="119"/>
                    <a:pt x="190" y="120"/>
                    <a:pt x="190" y="120"/>
                  </a:cubicBezTo>
                  <a:cubicBezTo>
                    <a:pt x="190" y="129"/>
                    <a:pt x="190" y="129"/>
                    <a:pt x="190" y="129"/>
                  </a:cubicBezTo>
                  <a:close/>
                  <a:moveTo>
                    <a:pt x="153" y="132"/>
                  </a:moveTo>
                  <a:cubicBezTo>
                    <a:pt x="159" y="133"/>
                    <a:pt x="159" y="133"/>
                    <a:pt x="159" y="133"/>
                  </a:cubicBezTo>
                  <a:cubicBezTo>
                    <a:pt x="159" y="135"/>
                    <a:pt x="159" y="135"/>
                    <a:pt x="159" y="135"/>
                  </a:cubicBezTo>
                  <a:cubicBezTo>
                    <a:pt x="159" y="136"/>
                    <a:pt x="159" y="136"/>
                    <a:pt x="159" y="137"/>
                  </a:cubicBezTo>
                  <a:cubicBezTo>
                    <a:pt x="160" y="137"/>
                    <a:pt x="160" y="137"/>
                    <a:pt x="161" y="137"/>
                  </a:cubicBezTo>
                  <a:cubicBezTo>
                    <a:pt x="162" y="138"/>
                    <a:pt x="162" y="137"/>
                    <a:pt x="162" y="137"/>
                  </a:cubicBezTo>
                  <a:cubicBezTo>
                    <a:pt x="163" y="137"/>
                    <a:pt x="163" y="136"/>
                    <a:pt x="163" y="135"/>
                  </a:cubicBezTo>
                  <a:cubicBezTo>
                    <a:pt x="163" y="135"/>
                    <a:pt x="163" y="134"/>
                    <a:pt x="163" y="134"/>
                  </a:cubicBezTo>
                  <a:cubicBezTo>
                    <a:pt x="162" y="133"/>
                    <a:pt x="162" y="133"/>
                    <a:pt x="161" y="132"/>
                  </a:cubicBezTo>
                  <a:cubicBezTo>
                    <a:pt x="161" y="132"/>
                    <a:pt x="160" y="131"/>
                    <a:pt x="160" y="131"/>
                  </a:cubicBezTo>
                  <a:cubicBezTo>
                    <a:pt x="158" y="129"/>
                    <a:pt x="157" y="128"/>
                    <a:pt x="156" y="127"/>
                  </a:cubicBezTo>
                  <a:cubicBezTo>
                    <a:pt x="155" y="126"/>
                    <a:pt x="155" y="126"/>
                    <a:pt x="155" y="125"/>
                  </a:cubicBezTo>
                  <a:cubicBezTo>
                    <a:pt x="154" y="124"/>
                    <a:pt x="154" y="123"/>
                    <a:pt x="154" y="122"/>
                  </a:cubicBezTo>
                  <a:cubicBezTo>
                    <a:pt x="154" y="119"/>
                    <a:pt x="155" y="118"/>
                    <a:pt x="156" y="116"/>
                  </a:cubicBezTo>
                  <a:cubicBezTo>
                    <a:pt x="158" y="115"/>
                    <a:pt x="160" y="115"/>
                    <a:pt x="162" y="115"/>
                  </a:cubicBezTo>
                  <a:cubicBezTo>
                    <a:pt x="165" y="115"/>
                    <a:pt x="167" y="116"/>
                    <a:pt x="168" y="117"/>
                  </a:cubicBezTo>
                  <a:cubicBezTo>
                    <a:pt x="169" y="118"/>
                    <a:pt x="170" y="120"/>
                    <a:pt x="169" y="122"/>
                  </a:cubicBezTo>
                  <a:cubicBezTo>
                    <a:pt x="169" y="124"/>
                    <a:pt x="169" y="124"/>
                    <a:pt x="169" y="124"/>
                  </a:cubicBezTo>
                  <a:cubicBezTo>
                    <a:pt x="164" y="124"/>
                    <a:pt x="164" y="124"/>
                    <a:pt x="164" y="124"/>
                  </a:cubicBezTo>
                  <a:cubicBezTo>
                    <a:pt x="164" y="122"/>
                    <a:pt x="164" y="122"/>
                    <a:pt x="164" y="122"/>
                  </a:cubicBezTo>
                  <a:cubicBezTo>
                    <a:pt x="164" y="121"/>
                    <a:pt x="164" y="121"/>
                    <a:pt x="163" y="120"/>
                  </a:cubicBezTo>
                  <a:cubicBezTo>
                    <a:pt x="163" y="120"/>
                    <a:pt x="163" y="120"/>
                    <a:pt x="162" y="120"/>
                  </a:cubicBezTo>
                  <a:cubicBezTo>
                    <a:pt x="161" y="119"/>
                    <a:pt x="161" y="120"/>
                    <a:pt x="161" y="120"/>
                  </a:cubicBezTo>
                  <a:cubicBezTo>
                    <a:pt x="160" y="120"/>
                    <a:pt x="160" y="121"/>
                    <a:pt x="160" y="121"/>
                  </a:cubicBezTo>
                  <a:cubicBezTo>
                    <a:pt x="160" y="122"/>
                    <a:pt x="161" y="124"/>
                    <a:pt x="164" y="126"/>
                  </a:cubicBezTo>
                  <a:cubicBezTo>
                    <a:pt x="164" y="127"/>
                    <a:pt x="164" y="127"/>
                    <a:pt x="164" y="127"/>
                  </a:cubicBezTo>
                  <a:cubicBezTo>
                    <a:pt x="164" y="127"/>
                    <a:pt x="164" y="127"/>
                    <a:pt x="164" y="127"/>
                  </a:cubicBezTo>
                  <a:cubicBezTo>
                    <a:pt x="167" y="129"/>
                    <a:pt x="168" y="130"/>
                    <a:pt x="168" y="131"/>
                  </a:cubicBezTo>
                  <a:cubicBezTo>
                    <a:pt x="169" y="132"/>
                    <a:pt x="169" y="133"/>
                    <a:pt x="169" y="133"/>
                  </a:cubicBezTo>
                  <a:cubicBezTo>
                    <a:pt x="169" y="134"/>
                    <a:pt x="169" y="135"/>
                    <a:pt x="169" y="135"/>
                  </a:cubicBezTo>
                  <a:cubicBezTo>
                    <a:pt x="169" y="138"/>
                    <a:pt x="168" y="139"/>
                    <a:pt x="167" y="141"/>
                  </a:cubicBezTo>
                  <a:cubicBezTo>
                    <a:pt x="165" y="142"/>
                    <a:pt x="163" y="142"/>
                    <a:pt x="161" y="142"/>
                  </a:cubicBezTo>
                  <a:cubicBezTo>
                    <a:pt x="158" y="142"/>
                    <a:pt x="156" y="141"/>
                    <a:pt x="155" y="140"/>
                  </a:cubicBezTo>
                  <a:cubicBezTo>
                    <a:pt x="154" y="139"/>
                    <a:pt x="153" y="137"/>
                    <a:pt x="153" y="134"/>
                  </a:cubicBezTo>
                  <a:cubicBezTo>
                    <a:pt x="153" y="132"/>
                    <a:pt x="153" y="132"/>
                    <a:pt x="153" y="132"/>
                  </a:cubicBezTo>
                  <a:close/>
                  <a:moveTo>
                    <a:pt x="129" y="140"/>
                  </a:moveTo>
                  <a:cubicBezTo>
                    <a:pt x="136" y="113"/>
                    <a:pt x="136" y="113"/>
                    <a:pt x="136" y="113"/>
                  </a:cubicBezTo>
                  <a:cubicBezTo>
                    <a:pt x="144" y="114"/>
                    <a:pt x="144" y="114"/>
                    <a:pt x="144" y="114"/>
                  </a:cubicBezTo>
                  <a:cubicBezTo>
                    <a:pt x="147" y="141"/>
                    <a:pt x="147" y="141"/>
                    <a:pt x="147" y="141"/>
                  </a:cubicBezTo>
                  <a:cubicBezTo>
                    <a:pt x="140" y="140"/>
                    <a:pt x="140" y="140"/>
                    <a:pt x="140" y="140"/>
                  </a:cubicBezTo>
                  <a:cubicBezTo>
                    <a:pt x="140" y="136"/>
                    <a:pt x="140" y="136"/>
                    <a:pt x="140" y="136"/>
                  </a:cubicBezTo>
                  <a:cubicBezTo>
                    <a:pt x="136" y="135"/>
                    <a:pt x="136" y="135"/>
                    <a:pt x="136" y="135"/>
                  </a:cubicBezTo>
                  <a:cubicBezTo>
                    <a:pt x="135" y="140"/>
                    <a:pt x="135" y="140"/>
                    <a:pt x="135" y="140"/>
                  </a:cubicBezTo>
                  <a:cubicBezTo>
                    <a:pt x="129" y="140"/>
                    <a:pt x="129" y="140"/>
                    <a:pt x="129" y="140"/>
                  </a:cubicBezTo>
                  <a:close/>
                  <a:moveTo>
                    <a:pt x="137" y="131"/>
                  </a:moveTo>
                  <a:cubicBezTo>
                    <a:pt x="140" y="131"/>
                    <a:pt x="140" y="131"/>
                    <a:pt x="140" y="131"/>
                  </a:cubicBezTo>
                  <a:cubicBezTo>
                    <a:pt x="140" y="123"/>
                    <a:pt x="140" y="123"/>
                    <a:pt x="140" y="123"/>
                  </a:cubicBezTo>
                  <a:cubicBezTo>
                    <a:pt x="140" y="122"/>
                    <a:pt x="140" y="121"/>
                    <a:pt x="140" y="121"/>
                  </a:cubicBezTo>
                  <a:cubicBezTo>
                    <a:pt x="140" y="120"/>
                    <a:pt x="140" y="119"/>
                    <a:pt x="140" y="118"/>
                  </a:cubicBezTo>
                  <a:cubicBezTo>
                    <a:pt x="140" y="119"/>
                    <a:pt x="140" y="119"/>
                    <a:pt x="139" y="120"/>
                  </a:cubicBezTo>
                  <a:cubicBezTo>
                    <a:pt x="139" y="121"/>
                    <a:pt x="139" y="122"/>
                    <a:pt x="139" y="123"/>
                  </a:cubicBezTo>
                  <a:cubicBezTo>
                    <a:pt x="137" y="131"/>
                    <a:pt x="137" y="131"/>
                    <a:pt x="137" y="131"/>
                  </a:cubicBezTo>
                  <a:close/>
                  <a:moveTo>
                    <a:pt x="113" y="136"/>
                  </a:moveTo>
                  <a:cubicBezTo>
                    <a:pt x="118" y="115"/>
                    <a:pt x="118" y="115"/>
                    <a:pt x="118" y="115"/>
                  </a:cubicBezTo>
                  <a:cubicBezTo>
                    <a:pt x="114" y="114"/>
                    <a:pt x="114" y="114"/>
                    <a:pt x="114" y="114"/>
                  </a:cubicBezTo>
                  <a:cubicBezTo>
                    <a:pt x="115" y="109"/>
                    <a:pt x="115" y="109"/>
                    <a:pt x="115" y="109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28" y="117"/>
                    <a:pt x="128" y="117"/>
                    <a:pt x="128" y="117"/>
                  </a:cubicBezTo>
                  <a:cubicBezTo>
                    <a:pt x="124" y="116"/>
                    <a:pt x="124" y="116"/>
                    <a:pt x="124" y="116"/>
                  </a:cubicBezTo>
                  <a:cubicBezTo>
                    <a:pt x="119" y="137"/>
                    <a:pt x="119" y="137"/>
                    <a:pt x="119" y="137"/>
                  </a:cubicBezTo>
                  <a:cubicBezTo>
                    <a:pt x="113" y="136"/>
                    <a:pt x="113" y="136"/>
                    <a:pt x="113" y="136"/>
                  </a:cubicBezTo>
                  <a:close/>
                  <a:moveTo>
                    <a:pt x="95" y="129"/>
                  </a:moveTo>
                  <a:cubicBezTo>
                    <a:pt x="105" y="104"/>
                    <a:pt x="105" y="104"/>
                    <a:pt x="105" y="104"/>
                  </a:cubicBezTo>
                  <a:cubicBezTo>
                    <a:pt x="111" y="107"/>
                    <a:pt x="111" y="107"/>
                    <a:pt x="111" y="107"/>
                  </a:cubicBezTo>
                  <a:cubicBezTo>
                    <a:pt x="101" y="131"/>
                    <a:pt x="101" y="131"/>
                    <a:pt x="101" y="131"/>
                  </a:cubicBezTo>
                  <a:cubicBezTo>
                    <a:pt x="95" y="129"/>
                    <a:pt x="95" y="129"/>
                    <a:pt x="95" y="129"/>
                  </a:cubicBezTo>
                  <a:close/>
                  <a:moveTo>
                    <a:pt x="78" y="110"/>
                  </a:moveTo>
                  <a:cubicBezTo>
                    <a:pt x="83" y="113"/>
                    <a:pt x="83" y="113"/>
                    <a:pt x="83" y="113"/>
                  </a:cubicBezTo>
                  <a:cubicBezTo>
                    <a:pt x="82" y="115"/>
                    <a:pt x="82" y="115"/>
                    <a:pt x="82" y="115"/>
                  </a:cubicBezTo>
                  <a:cubicBezTo>
                    <a:pt x="82" y="115"/>
                    <a:pt x="81" y="116"/>
                    <a:pt x="82" y="117"/>
                  </a:cubicBezTo>
                  <a:cubicBezTo>
                    <a:pt x="82" y="117"/>
                    <a:pt x="82" y="118"/>
                    <a:pt x="82" y="118"/>
                  </a:cubicBezTo>
                  <a:cubicBezTo>
                    <a:pt x="83" y="118"/>
                    <a:pt x="83" y="118"/>
                    <a:pt x="84" y="118"/>
                  </a:cubicBezTo>
                  <a:cubicBezTo>
                    <a:pt x="84" y="118"/>
                    <a:pt x="85" y="118"/>
                    <a:pt x="85" y="117"/>
                  </a:cubicBezTo>
                  <a:cubicBezTo>
                    <a:pt x="86" y="117"/>
                    <a:pt x="86" y="116"/>
                    <a:pt x="86" y="115"/>
                  </a:cubicBezTo>
                  <a:cubicBezTo>
                    <a:pt x="86" y="115"/>
                    <a:pt x="86" y="114"/>
                    <a:pt x="85" y="113"/>
                  </a:cubicBezTo>
                  <a:cubicBezTo>
                    <a:pt x="85" y="113"/>
                    <a:pt x="85" y="112"/>
                    <a:pt x="85" y="112"/>
                  </a:cubicBezTo>
                  <a:cubicBezTo>
                    <a:pt x="84" y="109"/>
                    <a:pt x="83" y="108"/>
                    <a:pt x="83" y="106"/>
                  </a:cubicBezTo>
                  <a:cubicBezTo>
                    <a:pt x="83" y="106"/>
                    <a:pt x="83" y="105"/>
                    <a:pt x="83" y="104"/>
                  </a:cubicBezTo>
                  <a:cubicBezTo>
                    <a:pt x="83" y="103"/>
                    <a:pt x="84" y="102"/>
                    <a:pt x="84" y="101"/>
                  </a:cubicBezTo>
                  <a:cubicBezTo>
                    <a:pt x="85" y="99"/>
                    <a:pt x="87" y="98"/>
                    <a:pt x="89" y="97"/>
                  </a:cubicBezTo>
                  <a:cubicBezTo>
                    <a:pt x="91" y="97"/>
                    <a:pt x="93" y="97"/>
                    <a:pt x="95" y="99"/>
                  </a:cubicBezTo>
                  <a:cubicBezTo>
                    <a:pt x="97" y="100"/>
                    <a:pt x="98" y="102"/>
                    <a:pt x="98" y="103"/>
                  </a:cubicBezTo>
                  <a:cubicBezTo>
                    <a:pt x="99" y="105"/>
                    <a:pt x="99" y="107"/>
                    <a:pt x="97" y="108"/>
                  </a:cubicBezTo>
                  <a:cubicBezTo>
                    <a:pt x="96" y="110"/>
                    <a:pt x="96" y="110"/>
                    <a:pt x="96" y="110"/>
                  </a:cubicBezTo>
                  <a:cubicBezTo>
                    <a:pt x="91" y="107"/>
                    <a:pt x="91" y="107"/>
                    <a:pt x="91" y="107"/>
                  </a:cubicBezTo>
                  <a:cubicBezTo>
                    <a:pt x="92" y="106"/>
                    <a:pt x="92" y="106"/>
                    <a:pt x="92" y="106"/>
                  </a:cubicBezTo>
                  <a:cubicBezTo>
                    <a:pt x="93" y="105"/>
                    <a:pt x="93" y="104"/>
                    <a:pt x="93" y="104"/>
                  </a:cubicBezTo>
                  <a:cubicBezTo>
                    <a:pt x="93" y="103"/>
                    <a:pt x="93" y="103"/>
                    <a:pt x="92" y="103"/>
                  </a:cubicBezTo>
                  <a:cubicBezTo>
                    <a:pt x="92" y="102"/>
                    <a:pt x="91" y="102"/>
                    <a:pt x="91" y="102"/>
                  </a:cubicBezTo>
                  <a:cubicBezTo>
                    <a:pt x="90" y="103"/>
                    <a:pt x="90" y="103"/>
                    <a:pt x="89" y="103"/>
                  </a:cubicBezTo>
                  <a:cubicBezTo>
                    <a:pt x="89" y="104"/>
                    <a:pt x="89" y="106"/>
                    <a:pt x="90" y="110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91" y="110"/>
                    <a:pt x="91" y="110"/>
                    <a:pt x="91" y="110"/>
                  </a:cubicBezTo>
                  <a:cubicBezTo>
                    <a:pt x="92" y="113"/>
                    <a:pt x="92" y="115"/>
                    <a:pt x="92" y="116"/>
                  </a:cubicBezTo>
                  <a:cubicBezTo>
                    <a:pt x="92" y="117"/>
                    <a:pt x="92" y="117"/>
                    <a:pt x="91" y="118"/>
                  </a:cubicBezTo>
                  <a:cubicBezTo>
                    <a:pt x="91" y="119"/>
                    <a:pt x="91" y="119"/>
                    <a:pt x="91" y="120"/>
                  </a:cubicBezTo>
                  <a:cubicBezTo>
                    <a:pt x="89" y="122"/>
                    <a:pt x="88" y="123"/>
                    <a:pt x="86" y="123"/>
                  </a:cubicBezTo>
                  <a:cubicBezTo>
                    <a:pt x="84" y="124"/>
                    <a:pt x="82" y="123"/>
                    <a:pt x="80" y="122"/>
                  </a:cubicBezTo>
                  <a:cubicBezTo>
                    <a:pt x="78" y="120"/>
                    <a:pt x="76" y="119"/>
                    <a:pt x="76" y="117"/>
                  </a:cubicBezTo>
                  <a:cubicBezTo>
                    <a:pt x="75" y="115"/>
                    <a:pt x="76" y="113"/>
                    <a:pt x="77" y="111"/>
                  </a:cubicBezTo>
                  <a:cubicBezTo>
                    <a:pt x="78" y="110"/>
                    <a:pt x="78" y="110"/>
                    <a:pt x="78" y="110"/>
                  </a:cubicBezTo>
                  <a:close/>
                  <a:moveTo>
                    <a:pt x="68" y="95"/>
                  </a:moveTo>
                  <a:cubicBezTo>
                    <a:pt x="69" y="95"/>
                    <a:pt x="70" y="96"/>
                    <a:pt x="71" y="96"/>
                  </a:cubicBezTo>
                  <a:cubicBezTo>
                    <a:pt x="71" y="96"/>
                    <a:pt x="72" y="96"/>
                    <a:pt x="72" y="95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4" y="93"/>
                    <a:pt x="74" y="92"/>
                    <a:pt x="74" y="92"/>
                  </a:cubicBezTo>
                  <a:cubicBezTo>
                    <a:pt x="74" y="91"/>
                    <a:pt x="73" y="91"/>
                    <a:pt x="72" y="90"/>
                  </a:cubicBezTo>
                  <a:cubicBezTo>
                    <a:pt x="72" y="90"/>
                    <a:pt x="72" y="90"/>
                    <a:pt x="72" y="90"/>
                  </a:cubicBezTo>
                  <a:cubicBezTo>
                    <a:pt x="68" y="95"/>
                    <a:pt x="68" y="95"/>
                    <a:pt x="68" y="95"/>
                  </a:cubicBezTo>
                  <a:close/>
                  <a:moveTo>
                    <a:pt x="54" y="103"/>
                  </a:moveTo>
                  <a:cubicBezTo>
                    <a:pt x="70" y="82"/>
                    <a:pt x="70" y="82"/>
                    <a:pt x="70" y="82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9" y="89"/>
                    <a:pt x="80" y="91"/>
                    <a:pt x="80" y="92"/>
                  </a:cubicBezTo>
                  <a:cubicBezTo>
                    <a:pt x="80" y="94"/>
                    <a:pt x="80" y="95"/>
                    <a:pt x="79" y="97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8"/>
                    <a:pt x="78" y="98"/>
                    <a:pt x="78" y="98"/>
                  </a:cubicBezTo>
                  <a:cubicBezTo>
                    <a:pt x="77" y="99"/>
                    <a:pt x="76" y="100"/>
                    <a:pt x="75" y="100"/>
                  </a:cubicBezTo>
                  <a:cubicBezTo>
                    <a:pt x="74" y="100"/>
                    <a:pt x="73" y="100"/>
                    <a:pt x="72" y="100"/>
                  </a:cubicBezTo>
                  <a:cubicBezTo>
                    <a:pt x="72" y="101"/>
                    <a:pt x="73" y="102"/>
                    <a:pt x="73" y="103"/>
                  </a:cubicBezTo>
                  <a:cubicBezTo>
                    <a:pt x="73" y="104"/>
                    <a:pt x="72" y="105"/>
                    <a:pt x="71" y="106"/>
                  </a:cubicBezTo>
                  <a:cubicBezTo>
                    <a:pt x="67" y="111"/>
                    <a:pt x="67" y="111"/>
                    <a:pt x="67" y="111"/>
                  </a:cubicBezTo>
                  <a:cubicBezTo>
                    <a:pt x="67" y="111"/>
                    <a:pt x="66" y="112"/>
                    <a:pt x="66" y="112"/>
                  </a:cubicBezTo>
                  <a:cubicBezTo>
                    <a:pt x="66" y="112"/>
                    <a:pt x="66" y="113"/>
                    <a:pt x="66" y="113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9"/>
                    <a:pt x="62" y="108"/>
                  </a:cubicBezTo>
                  <a:cubicBezTo>
                    <a:pt x="62" y="108"/>
                    <a:pt x="62" y="107"/>
                    <a:pt x="63" y="107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2"/>
                    <a:pt x="67" y="101"/>
                    <a:pt x="67" y="100"/>
                  </a:cubicBezTo>
                  <a:cubicBezTo>
                    <a:pt x="67" y="99"/>
                    <a:pt x="67" y="99"/>
                    <a:pt x="66" y="98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4" y="103"/>
                    <a:pt x="54" y="103"/>
                    <a:pt x="54" y="103"/>
                  </a:cubicBezTo>
                  <a:close/>
                  <a:moveTo>
                    <a:pt x="37" y="87"/>
                  </a:moveTo>
                  <a:cubicBezTo>
                    <a:pt x="57" y="69"/>
                    <a:pt x="57" y="69"/>
                    <a:pt x="57" y="69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62" y="82"/>
                    <a:pt x="62" y="82"/>
                    <a:pt x="62" y="82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58" y="85"/>
                    <a:pt x="58" y="85"/>
                    <a:pt x="58" y="85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0" y="84"/>
                    <a:pt x="50" y="84"/>
                    <a:pt x="50" y="84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51" y="93"/>
                    <a:pt x="51" y="93"/>
                    <a:pt x="51" y="93"/>
                  </a:cubicBezTo>
                  <a:cubicBezTo>
                    <a:pt x="47" y="97"/>
                    <a:pt x="47" y="97"/>
                    <a:pt x="47" y="97"/>
                  </a:cubicBezTo>
                  <a:cubicBezTo>
                    <a:pt x="37" y="87"/>
                    <a:pt x="37" y="87"/>
                    <a:pt x="37" y="87"/>
                  </a:cubicBezTo>
                  <a:close/>
                  <a:moveTo>
                    <a:pt x="25" y="70"/>
                  </a:moveTo>
                  <a:cubicBezTo>
                    <a:pt x="45" y="51"/>
                    <a:pt x="45" y="51"/>
                    <a:pt x="45" y="51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4"/>
                    <a:pt x="38" y="65"/>
                    <a:pt x="37" y="66"/>
                  </a:cubicBezTo>
                  <a:cubicBezTo>
                    <a:pt x="36" y="67"/>
                    <a:pt x="34" y="68"/>
                    <a:pt x="32" y="69"/>
                  </a:cubicBezTo>
                  <a:cubicBezTo>
                    <a:pt x="34" y="68"/>
                    <a:pt x="37" y="67"/>
                    <a:pt x="39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5" y="70"/>
                    <a:pt x="25" y="70"/>
                    <a:pt x="25" y="70"/>
                  </a:cubicBezTo>
                  <a:close/>
                  <a:moveTo>
                    <a:pt x="15" y="53"/>
                  </a:moveTo>
                  <a:cubicBezTo>
                    <a:pt x="39" y="41"/>
                    <a:pt x="39" y="41"/>
                    <a:pt x="39" y="41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5" y="53"/>
                    <a:pt x="15" y="53"/>
                    <a:pt x="15" y="53"/>
                  </a:cubicBezTo>
                  <a:close/>
                  <a:moveTo>
                    <a:pt x="5" y="29"/>
                  </a:moveTo>
                  <a:cubicBezTo>
                    <a:pt x="31" y="20"/>
                    <a:pt x="31" y="20"/>
                    <a:pt x="31" y="20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3" y="33"/>
                    <a:pt x="22" y="34"/>
                    <a:pt x="20" y="35"/>
                  </a:cubicBezTo>
                  <a:cubicBezTo>
                    <a:pt x="19" y="36"/>
                    <a:pt x="18" y="36"/>
                    <a:pt x="17" y="37"/>
                  </a:cubicBezTo>
                  <a:cubicBezTo>
                    <a:pt x="18" y="37"/>
                    <a:pt x="19" y="36"/>
                    <a:pt x="21" y="35"/>
                  </a:cubicBezTo>
                  <a:cubicBezTo>
                    <a:pt x="22" y="35"/>
                    <a:pt x="23" y="34"/>
                    <a:pt x="25" y="3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0" y="31"/>
                    <a:pt x="21" y="30"/>
                    <a:pt x="22" y="29"/>
                  </a:cubicBezTo>
                  <a:cubicBezTo>
                    <a:pt x="23" y="29"/>
                    <a:pt x="24" y="28"/>
                    <a:pt x="25" y="27"/>
                  </a:cubicBezTo>
                  <a:cubicBezTo>
                    <a:pt x="23" y="28"/>
                    <a:pt x="22" y="29"/>
                    <a:pt x="20" y="30"/>
                  </a:cubicBezTo>
                  <a:cubicBezTo>
                    <a:pt x="18" y="30"/>
                    <a:pt x="17" y="31"/>
                    <a:pt x="15" y="31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5" y="29"/>
                    <a:pt x="5" y="29"/>
                    <a:pt x="5" y="29"/>
                  </a:cubicBezTo>
                  <a:close/>
                  <a:moveTo>
                    <a:pt x="27" y="6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7" y="8"/>
                    <a:pt x="6" y="8"/>
                    <a:pt x="6" y="9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5" y="11"/>
                    <a:pt x="6" y="11"/>
                    <a:pt x="6" y="12"/>
                  </a:cubicBezTo>
                  <a:cubicBezTo>
                    <a:pt x="7" y="12"/>
                    <a:pt x="7" y="12"/>
                    <a:pt x="8" y="12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7" y="18"/>
                    <a:pt x="5" y="18"/>
                    <a:pt x="3" y="16"/>
                  </a:cubicBezTo>
                  <a:cubicBezTo>
                    <a:pt x="2" y="15"/>
                    <a:pt x="1" y="13"/>
                    <a:pt x="1" y="11"/>
                  </a:cubicBezTo>
                  <a:cubicBezTo>
                    <a:pt x="0" y="8"/>
                    <a:pt x="1" y="6"/>
                    <a:pt x="2" y="5"/>
                  </a:cubicBezTo>
                  <a:cubicBezTo>
                    <a:pt x="3" y="3"/>
                    <a:pt x="5" y="2"/>
                    <a:pt x="8" y="2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6"/>
                    <a:pt x="27" y="6"/>
                    <a:pt x="2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Freeform 178">
              <a:extLst>
                <a:ext uri="{FF2B5EF4-FFF2-40B4-BE49-F238E27FC236}">
                  <a16:creationId xmlns:a16="http://schemas.microsoft.com/office/drawing/2014/main" xmlns="" id="{61923111-E63D-44B4-8B02-9E54FC6C9F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91122" y="2810139"/>
              <a:ext cx="1435100" cy="1435100"/>
            </a:xfrm>
            <a:custGeom>
              <a:avLst/>
              <a:gdLst>
                <a:gd name="T0" fmla="*/ 191 w 381"/>
                <a:gd name="T1" fmla="*/ 0 h 381"/>
                <a:gd name="T2" fmla="*/ 381 w 381"/>
                <a:gd name="T3" fmla="*/ 191 h 381"/>
                <a:gd name="T4" fmla="*/ 191 w 381"/>
                <a:gd name="T5" fmla="*/ 381 h 381"/>
                <a:gd name="T6" fmla="*/ 0 w 381"/>
                <a:gd name="T7" fmla="*/ 191 h 381"/>
                <a:gd name="T8" fmla="*/ 191 w 381"/>
                <a:gd name="T9" fmla="*/ 0 h 381"/>
                <a:gd name="T10" fmla="*/ 191 w 381"/>
                <a:gd name="T11" fmla="*/ 17 h 381"/>
                <a:gd name="T12" fmla="*/ 365 w 381"/>
                <a:gd name="T13" fmla="*/ 191 h 381"/>
                <a:gd name="T14" fmla="*/ 191 w 381"/>
                <a:gd name="T15" fmla="*/ 365 h 381"/>
                <a:gd name="T16" fmla="*/ 16 w 381"/>
                <a:gd name="T17" fmla="*/ 191 h 381"/>
                <a:gd name="T18" fmla="*/ 191 w 381"/>
                <a:gd name="T19" fmla="*/ 17 h 381"/>
                <a:gd name="T20" fmla="*/ 191 w 381"/>
                <a:gd name="T21" fmla="*/ 21 h 381"/>
                <a:gd name="T22" fmla="*/ 361 w 381"/>
                <a:gd name="T23" fmla="*/ 191 h 381"/>
                <a:gd name="T24" fmla="*/ 191 w 381"/>
                <a:gd name="T25" fmla="*/ 361 h 381"/>
                <a:gd name="T26" fmla="*/ 20 w 381"/>
                <a:gd name="T27" fmla="*/ 191 h 381"/>
                <a:gd name="T28" fmla="*/ 191 w 381"/>
                <a:gd name="T29" fmla="*/ 21 h 381"/>
                <a:gd name="T30" fmla="*/ 191 w 381"/>
                <a:gd name="T31" fmla="*/ 73 h 381"/>
                <a:gd name="T32" fmla="*/ 309 w 381"/>
                <a:gd name="T33" fmla="*/ 191 h 381"/>
                <a:gd name="T34" fmla="*/ 191 w 381"/>
                <a:gd name="T35" fmla="*/ 309 h 381"/>
                <a:gd name="T36" fmla="*/ 72 w 381"/>
                <a:gd name="T37" fmla="*/ 191 h 381"/>
                <a:gd name="T38" fmla="*/ 191 w 381"/>
                <a:gd name="T39" fmla="*/ 73 h 381"/>
                <a:gd name="T40" fmla="*/ 191 w 381"/>
                <a:gd name="T41" fmla="*/ 76 h 381"/>
                <a:gd name="T42" fmla="*/ 305 w 381"/>
                <a:gd name="T43" fmla="*/ 191 h 381"/>
                <a:gd name="T44" fmla="*/ 191 w 381"/>
                <a:gd name="T45" fmla="*/ 306 h 381"/>
                <a:gd name="T46" fmla="*/ 76 w 381"/>
                <a:gd name="T47" fmla="*/ 191 h 381"/>
                <a:gd name="T48" fmla="*/ 191 w 381"/>
                <a:gd name="T49" fmla="*/ 76 h 381"/>
                <a:gd name="T50" fmla="*/ 191 w 381"/>
                <a:gd name="T51" fmla="*/ 9 h 381"/>
                <a:gd name="T52" fmla="*/ 372 w 381"/>
                <a:gd name="T53" fmla="*/ 191 h 381"/>
                <a:gd name="T54" fmla="*/ 191 w 381"/>
                <a:gd name="T55" fmla="*/ 373 h 381"/>
                <a:gd name="T56" fmla="*/ 9 w 381"/>
                <a:gd name="T57" fmla="*/ 191 h 381"/>
                <a:gd name="T58" fmla="*/ 191 w 381"/>
                <a:gd name="T59" fmla="*/ 9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81" h="381">
                  <a:moveTo>
                    <a:pt x="191" y="0"/>
                  </a:moveTo>
                  <a:cubicBezTo>
                    <a:pt x="296" y="0"/>
                    <a:pt x="381" y="86"/>
                    <a:pt x="381" y="191"/>
                  </a:cubicBezTo>
                  <a:cubicBezTo>
                    <a:pt x="381" y="296"/>
                    <a:pt x="296" y="381"/>
                    <a:pt x="191" y="381"/>
                  </a:cubicBezTo>
                  <a:cubicBezTo>
                    <a:pt x="86" y="381"/>
                    <a:pt x="0" y="296"/>
                    <a:pt x="0" y="191"/>
                  </a:cubicBezTo>
                  <a:cubicBezTo>
                    <a:pt x="0" y="86"/>
                    <a:pt x="86" y="0"/>
                    <a:pt x="191" y="0"/>
                  </a:cubicBezTo>
                  <a:close/>
                  <a:moveTo>
                    <a:pt x="191" y="17"/>
                  </a:moveTo>
                  <a:cubicBezTo>
                    <a:pt x="286" y="17"/>
                    <a:pt x="365" y="95"/>
                    <a:pt x="365" y="191"/>
                  </a:cubicBezTo>
                  <a:cubicBezTo>
                    <a:pt x="365" y="287"/>
                    <a:pt x="286" y="365"/>
                    <a:pt x="191" y="365"/>
                  </a:cubicBezTo>
                  <a:cubicBezTo>
                    <a:pt x="95" y="365"/>
                    <a:pt x="16" y="287"/>
                    <a:pt x="16" y="191"/>
                  </a:cubicBezTo>
                  <a:cubicBezTo>
                    <a:pt x="16" y="95"/>
                    <a:pt x="95" y="17"/>
                    <a:pt x="191" y="17"/>
                  </a:cubicBezTo>
                  <a:close/>
                  <a:moveTo>
                    <a:pt x="191" y="21"/>
                  </a:moveTo>
                  <a:cubicBezTo>
                    <a:pt x="284" y="21"/>
                    <a:pt x="361" y="97"/>
                    <a:pt x="361" y="191"/>
                  </a:cubicBezTo>
                  <a:cubicBezTo>
                    <a:pt x="361" y="285"/>
                    <a:pt x="284" y="361"/>
                    <a:pt x="191" y="361"/>
                  </a:cubicBezTo>
                  <a:cubicBezTo>
                    <a:pt x="97" y="361"/>
                    <a:pt x="20" y="285"/>
                    <a:pt x="20" y="191"/>
                  </a:cubicBezTo>
                  <a:cubicBezTo>
                    <a:pt x="20" y="97"/>
                    <a:pt x="97" y="21"/>
                    <a:pt x="191" y="21"/>
                  </a:cubicBezTo>
                  <a:close/>
                  <a:moveTo>
                    <a:pt x="191" y="73"/>
                  </a:moveTo>
                  <a:cubicBezTo>
                    <a:pt x="256" y="73"/>
                    <a:pt x="309" y="126"/>
                    <a:pt x="309" y="191"/>
                  </a:cubicBezTo>
                  <a:cubicBezTo>
                    <a:pt x="309" y="256"/>
                    <a:pt x="256" y="309"/>
                    <a:pt x="191" y="309"/>
                  </a:cubicBezTo>
                  <a:cubicBezTo>
                    <a:pt x="126" y="309"/>
                    <a:pt x="72" y="256"/>
                    <a:pt x="72" y="191"/>
                  </a:cubicBezTo>
                  <a:cubicBezTo>
                    <a:pt x="72" y="126"/>
                    <a:pt x="126" y="73"/>
                    <a:pt x="191" y="73"/>
                  </a:cubicBezTo>
                  <a:close/>
                  <a:moveTo>
                    <a:pt x="191" y="76"/>
                  </a:moveTo>
                  <a:cubicBezTo>
                    <a:pt x="254" y="76"/>
                    <a:pt x="305" y="128"/>
                    <a:pt x="305" y="191"/>
                  </a:cubicBezTo>
                  <a:cubicBezTo>
                    <a:pt x="305" y="254"/>
                    <a:pt x="254" y="306"/>
                    <a:pt x="191" y="306"/>
                  </a:cubicBezTo>
                  <a:cubicBezTo>
                    <a:pt x="127" y="306"/>
                    <a:pt x="76" y="254"/>
                    <a:pt x="76" y="191"/>
                  </a:cubicBezTo>
                  <a:cubicBezTo>
                    <a:pt x="76" y="128"/>
                    <a:pt x="127" y="76"/>
                    <a:pt x="191" y="76"/>
                  </a:cubicBezTo>
                  <a:close/>
                  <a:moveTo>
                    <a:pt x="191" y="9"/>
                  </a:moveTo>
                  <a:cubicBezTo>
                    <a:pt x="291" y="9"/>
                    <a:pt x="372" y="91"/>
                    <a:pt x="372" y="191"/>
                  </a:cubicBezTo>
                  <a:cubicBezTo>
                    <a:pt x="372" y="291"/>
                    <a:pt x="291" y="373"/>
                    <a:pt x="191" y="373"/>
                  </a:cubicBezTo>
                  <a:cubicBezTo>
                    <a:pt x="90" y="373"/>
                    <a:pt x="9" y="291"/>
                    <a:pt x="9" y="191"/>
                  </a:cubicBezTo>
                  <a:cubicBezTo>
                    <a:pt x="9" y="91"/>
                    <a:pt x="90" y="9"/>
                    <a:pt x="19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Freeform 179">
              <a:extLst>
                <a:ext uri="{FF2B5EF4-FFF2-40B4-BE49-F238E27FC236}">
                  <a16:creationId xmlns:a16="http://schemas.microsoft.com/office/drawing/2014/main" xmlns="" id="{46FEAD6B-C3D4-47E5-A397-6BD740B081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56272" y="3295914"/>
              <a:ext cx="304800" cy="225425"/>
            </a:xfrm>
            <a:custGeom>
              <a:avLst/>
              <a:gdLst>
                <a:gd name="T0" fmla="*/ 70 w 81"/>
                <a:gd name="T1" fmla="*/ 19 h 60"/>
                <a:gd name="T2" fmla="*/ 79 w 81"/>
                <a:gd name="T3" fmla="*/ 14 h 60"/>
                <a:gd name="T4" fmla="*/ 61 w 81"/>
                <a:gd name="T5" fmla="*/ 19 h 60"/>
                <a:gd name="T6" fmla="*/ 46 w 81"/>
                <a:gd name="T7" fmla="*/ 34 h 60"/>
                <a:gd name="T8" fmla="*/ 49 w 81"/>
                <a:gd name="T9" fmla="*/ 37 h 60"/>
                <a:gd name="T10" fmla="*/ 51 w 81"/>
                <a:gd name="T11" fmla="*/ 43 h 60"/>
                <a:gd name="T12" fmla="*/ 30 w 81"/>
                <a:gd name="T13" fmla="*/ 43 h 60"/>
                <a:gd name="T14" fmla="*/ 25 w 81"/>
                <a:gd name="T15" fmla="*/ 41 h 60"/>
                <a:gd name="T16" fmla="*/ 33 w 81"/>
                <a:gd name="T17" fmla="*/ 36 h 60"/>
                <a:gd name="T18" fmla="*/ 35 w 81"/>
                <a:gd name="T19" fmla="*/ 30 h 60"/>
                <a:gd name="T20" fmla="*/ 55 w 81"/>
                <a:gd name="T21" fmla="*/ 35 h 60"/>
                <a:gd name="T22" fmla="*/ 21 w 81"/>
                <a:gd name="T23" fmla="*/ 39 h 60"/>
                <a:gd name="T24" fmla="*/ 27 w 81"/>
                <a:gd name="T25" fmla="*/ 34 h 60"/>
                <a:gd name="T26" fmla="*/ 55 w 81"/>
                <a:gd name="T27" fmla="*/ 50 h 60"/>
                <a:gd name="T28" fmla="*/ 52 w 81"/>
                <a:gd name="T29" fmla="*/ 59 h 60"/>
                <a:gd name="T30" fmla="*/ 29 w 81"/>
                <a:gd name="T31" fmla="*/ 43 h 60"/>
                <a:gd name="T32" fmla="*/ 25 w 81"/>
                <a:gd name="T33" fmla="*/ 53 h 60"/>
                <a:gd name="T34" fmla="*/ 20 w 81"/>
                <a:gd name="T35" fmla="*/ 46 h 60"/>
                <a:gd name="T36" fmla="*/ 18 w 81"/>
                <a:gd name="T37" fmla="*/ 52 h 60"/>
                <a:gd name="T38" fmla="*/ 13 w 81"/>
                <a:gd name="T39" fmla="*/ 59 h 60"/>
                <a:gd name="T40" fmla="*/ 13 w 81"/>
                <a:gd name="T41" fmla="*/ 41 h 60"/>
                <a:gd name="T42" fmla="*/ 25 w 81"/>
                <a:gd name="T43" fmla="*/ 29 h 60"/>
                <a:gd name="T44" fmla="*/ 6 w 81"/>
                <a:gd name="T45" fmla="*/ 35 h 60"/>
                <a:gd name="T46" fmla="*/ 79 w 81"/>
                <a:gd name="T47" fmla="*/ 29 h 60"/>
                <a:gd name="T48" fmla="*/ 64 w 81"/>
                <a:gd name="T49" fmla="*/ 35 h 60"/>
                <a:gd name="T50" fmla="*/ 12 w 81"/>
                <a:gd name="T51" fmla="*/ 24 h 60"/>
                <a:gd name="T52" fmla="*/ 30 w 81"/>
                <a:gd name="T53" fmla="*/ 28 h 60"/>
                <a:gd name="T54" fmla="*/ 41 w 81"/>
                <a:gd name="T55" fmla="*/ 28 h 60"/>
                <a:gd name="T56" fmla="*/ 51 w 81"/>
                <a:gd name="T57" fmla="*/ 28 h 60"/>
                <a:gd name="T58" fmla="*/ 69 w 81"/>
                <a:gd name="T59" fmla="*/ 24 h 60"/>
                <a:gd name="T60" fmla="*/ 69 w 81"/>
                <a:gd name="T61" fmla="*/ 59 h 60"/>
                <a:gd name="T62" fmla="*/ 52 w 81"/>
                <a:gd name="T63" fmla="*/ 60 h 60"/>
                <a:gd name="T64" fmla="*/ 25 w 81"/>
                <a:gd name="T65" fmla="*/ 60 h 60"/>
                <a:gd name="T66" fmla="*/ 0 w 81"/>
                <a:gd name="T67" fmla="*/ 35 h 60"/>
                <a:gd name="T68" fmla="*/ 6 w 81"/>
                <a:gd name="T69" fmla="*/ 18 h 60"/>
                <a:gd name="T70" fmla="*/ 15 w 81"/>
                <a:gd name="T71" fmla="*/ 12 h 60"/>
                <a:gd name="T72" fmla="*/ 23 w 81"/>
                <a:gd name="T73" fmla="*/ 0 h 60"/>
                <a:gd name="T74" fmla="*/ 32 w 81"/>
                <a:gd name="T75" fmla="*/ 6 h 60"/>
                <a:gd name="T76" fmla="*/ 39 w 81"/>
                <a:gd name="T77" fmla="*/ 6 h 60"/>
                <a:gd name="T78" fmla="*/ 48 w 81"/>
                <a:gd name="T79" fmla="*/ 1 h 60"/>
                <a:gd name="T80" fmla="*/ 58 w 81"/>
                <a:gd name="T81" fmla="*/ 0 h 60"/>
                <a:gd name="T82" fmla="*/ 66 w 81"/>
                <a:gd name="T83" fmla="*/ 18 h 60"/>
                <a:gd name="T84" fmla="*/ 72 w 81"/>
                <a:gd name="T85" fmla="*/ 18 h 60"/>
                <a:gd name="T86" fmla="*/ 81 w 81"/>
                <a:gd name="T87" fmla="*/ 14 h 60"/>
                <a:gd name="T88" fmla="*/ 23 w 81"/>
                <a:gd name="T89" fmla="*/ 14 h 60"/>
                <a:gd name="T90" fmla="*/ 14 w 81"/>
                <a:gd name="T91" fmla="*/ 18 h 60"/>
                <a:gd name="T92" fmla="*/ 5 w 81"/>
                <a:gd name="T93" fmla="*/ 19 h 60"/>
                <a:gd name="T94" fmla="*/ 23 w 81"/>
                <a:gd name="T95" fmla="*/ 18 h 60"/>
                <a:gd name="T96" fmla="*/ 36 w 81"/>
                <a:gd name="T97" fmla="*/ 22 h 60"/>
                <a:gd name="T98" fmla="*/ 49 w 81"/>
                <a:gd name="T99" fmla="*/ 18 h 60"/>
                <a:gd name="T100" fmla="*/ 57 w 81"/>
                <a:gd name="T101" fmla="*/ 59 h 60"/>
                <a:gd name="T102" fmla="*/ 24 w 81"/>
                <a:gd name="T103" fmla="*/ 1 h 60"/>
                <a:gd name="T104" fmla="*/ 37 w 81"/>
                <a:gd name="T105" fmla="*/ 1 h 60"/>
                <a:gd name="T106" fmla="*/ 47 w 81"/>
                <a:gd name="T107" fmla="*/ 6 h 60"/>
                <a:gd name="T108" fmla="*/ 24 w 81"/>
                <a:gd name="T109" fmla="*/ 10 h 60"/>
                <a:gd name="T110" fmla="*/ 41 w 81"/>
                <a:gd name="T111" fmla="*/ 16 h 60"/>
                <a:gd name="T112" fmla="*/ 51 w 81"/>
                <a:gd name="T113" fmla="*/ 16 h 60"/>
                <a:gd name="T114" fmla="*/ 65 w 81"/>
                <a:gd name="T115" fmla="*/ 45 h 60"/>
                <a:gd name="T116" fmla="*/ 57 w 81"/>
                <a:gd name="T117" fmla="*/ 4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1" h="60">
                  <a:moveTo>
                    <a:pt x="63" y="19"/>
                  </a:moveTo>
                  <a:cubicBezTo>
                    <a:pt x="66" y="19"/>
                    <a:pt x="66" y="19"/>
                    <a:pt x="66" y="19"/>
                  </a:cubicBezTo>
                  <a:cubicBezTo>
                    <a:pt x="66" y="19"/>
                    <a:pt x="66" y="19"/>
                    <a:pt x="66" y="19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3" y="19"/>
                    <a:pt x="63" y="19"/>
                    <a:pt x="63" y="19"/>
                  </a:cubicBezTo>
                  <a:close/>
                  <a:moveTo>
                    <a:pt x="41" y="33"/>
                  </a:moveTo>
                  <a:cubicBezTo>
                    <a:pt x="42" y="33"/>
                    <a:pt x="43" y="33"/>
                    <a:pt x="44" y="33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4" y="30"/>
                    <a:pt x="43" y="29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33"/>
                    <a:pt x="41" y="33"/>
                    <a:pt x="41" y="33"/>
                  </a:cubicBezTo>
                  <a:close/>
                  <a:moveTo>
                    <a:pt x="46" y="34"/>
                  </a:moveTo>
                  <a:cubicBezTo>
                    <a:pt x="46" y="34"/>
                    <a:pt x="47" y="35"/>
                    <a:pt x="48" y="36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49" y="32"/>
                    <a:pt x="48" y="31"/>
                    <a:pt x="47" y="31"/>
                  </a:cubicBezTo>
                  <a:cubicBezTo>
                    <a:pt x="46" y="34"/>
                    <a:pt x="46" y="34"/>
                    <a:pt x="46" y="34"/>
                  </a:cubicBezTo>
                  <a:close/>
                  <a:moveTo>
                    <a:pt x="49" y="37"/>
                  </a:moveTo>
                  <a:cubicBezTo>
                    <a:pt x="50" y="37"/>
                    <a:pt x="50" y="38"/>
                    <a:pt x="50" y="38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3" y="36"/>
                    <a:pt x="53" y="35"/>
                    <a:pt x="52" y="34"/>
                  </a:cubicBezTo>
                  <a:cubicBezTo>
                    <a:pt x="49" y="37"/>
                    <a:pt x="49" y="37"/>
                    <a:pt x="49" y="37"/>
                  </a:cubicBezTo>
                  <a:close/>
                  <a:moveTo>
                    <a:pt x="51" y="40"/>
                  </a:moveTo>
                  <a:cubicBezTo>
                    <a:pt x="51" y="40"/>
                    <a:pt x="52" y="41"/>
                    <a:pt x="52" y="42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39"/>
                    <a:pt x="55" y="39"/>
                  </a:cubicBezTo>
                  <a:cubicBezTo>
                    <a:pt x="51" y="40"/>
                    <a:pt x="51" y="40"/>
                    <a:pt x="51" y="40"/>
                  </a:cubicBezTo>
                  <a:close/>
                  <a:moveTo>
                    <a:pt x="51" y="43"/>
                  </a:moveTo>
                  <a:cubicBezTo>
                    <a:pt x="51" y="43"/>
                    <a:pt x="51" y="43"/>
                    <a:pt x="51" y="43"/>
                  </a:cubicBezTo>
                  <a:cubicBezTo>
                    <a:pt x="50" y="42"/>
                    <a:pt x="50" y="41"/>
                    <a:pt x="50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49" y="39"/>
                    <a:pt x="48" y="38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5" y="35"/>
                    <a:pt x="43" y="34"/>
                    <a:pt x="40" y="34"/>
                  </a:cubicBezTo>
                  <a:cubicBezTo>
                    <a:pt x="35" y="34"/>
                    <a:pt x="31" y="38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51" y="59"/>
                    <a:pt x="51" y="59"/>
                    <a:pt x="51" y="59"/>
                  </a:cubicBezTo>
                  <a:cubicBezTo>
                    <a:pt x="51" y="43"/>
                    <a:pt x="51" y="43"/>
                    <a:pt x="51" y="43"/>
                  </a:cubicBezTo>
                  <a:close/>
                  <a:moveTo>
                    <a:pt x="29" y="42"/>
                  </a:moveTo>
                  <a:cubicBezTo>
                    <a:pt x="29" y="41"/>
                    <a:pt x="29" y="40"/>
                    <a:pt x="30" y="40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6" y="39"/>
                    <a:pt x="26" y="40"/>
                    <a:pt x="25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9" y="42"/>
                    <a:pt x="29" y="42"/>
                    <a:pt x="29" y="42"/>
                  </a:cubicBezTo>
                  <a:close/>
                  <a:moveTo>
                    <a:pt x="30" y="38"/>
                  </a:moveTo>
                  <a:cubicBezTo>
                    <a:pt x="31" y="38"/>
                    <a:pt x="31" y="37"/>
                    <a:pt x="32" y="37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8" y="35"/>
                    <a:pt x="27" y="36"/>
                    <a:pt x="27" y="37"/>
                  </a:cubicBezTo>
                  <a:cubicBezTo>
                    <a:pt x="30" y="38"/>
                    <a:pt x="30" y="38"/>
                    <a:pt x="30" y="38"/>
                  </a:cubicBezTo>
                  <a:close/>
                  <a:moveTo>
                    <a:pt x="33" y="36"/>
                  </a:moveTo>
                  <a:cubicBezTo>
                    <a:pt x="33" y="35"/>
                    <a:pt x="34" y="34"/>
                    <a:pt x="35" y="3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2" y="31"/>
                    <a:pt x="31" y="32"/>
                    <a:pt x="30" y="33"/>
                  </a:cubicBezTo>
                  <a:cubicBezTo>
                    <a:pt x="33" y="36"/>
                    <a:pt x="33" y="36"/>
                    <a:pt x="33" y="36"/>
                  </a:cubicBezTo>
                  <a:close/>
                  <a:moveTo>
                    <a:pt x="36" y="33"/>
                  </a:moveTo>
                  <a:cubicBezTo>
                    <a:pt x="37" y="33"/>
                    <a:pt x="39" y="33"/>
                    <a:pt x="40" y="33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8" y="29"/>
                    <a:pt x="36" y="30"/>
                    <a:pt x="35" y="30"/>
                  </a:cubicBezTo>
                  <a:cubicBezTo>
                    <a:pt x="36" y="33"/>
                    <a:pt x="36" y="33"/>
                    <a:pt x="36" y="33"/>
                  </a:cubicBezTo>
                  <a:close/>
                  <a:moveTo>
                    <a:pt x="47" y="29"/>
                  </a:moveTo>
                  <a:cubicBezTo>
                    <a:pt x="50" y="30"/>
                    <a:pt x="52" y="32"/>
                    <a:pt x="54" y="34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47" y="29"/>
                    <a:pt x="47" y="29"/>
                    <a:pt x="47" y="29"/>
                  </a:cubicBezTo>
                  <a:close/>
                  <a:moveTo>
                    <a:pt x="55" y="35"/>
                  </a:moveTo>
                  <a:cubicBezTo>
                    <a:pt x="55" y="36"/>
                    <a:pt x="55" y="36"/>
                    <a:pt x="55" y="36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lose/>
                  <a:moveTo>
                    <a:pt x="55" y="36"/>
                  </a:moveTo>
                  <a:cubicBezTo>
                    <a:pt x="56" y="37"/>
                    <a:pt x="56" y="38"/>
                    <a:pt x="57" y="39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5" y="36"/>
                    <a:pt x="55" y="36"/>
                    <a:pt x="55" y="36"/>
                  </a:cubicBezTo>
                  <a:close/>
                  <a:moveTo>
                    <a:pt x="24" y="39"/>
                  </a:moveTo>
                  <a:cubicBezTo>
                    <a:pt x="24" y="38"/>
                    <a:pt x="25" y="37"/>
                    <a:pt x="26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4" y="39"/>
                    <a:pt x="24" y="39"/>
                    <a:pt x="24" y="39"/>
                  </a:cubicBezTo>
                  <a:close/>
                  <a:moveTo>
                    <a:pt x="26" y="35"/>
                  </a:move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lose/>
                  <a:moveTo>
                    <a:pt x="27" y="34"/>
                  </a:moveTo>
                  <a:cubicBezTo>
                    <a:pt x="29" y="32"/>
                    <a:pt x="31" y="30"/>
                    <a:pt x="33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34"/>
                    <a:pt x="27" y="34"/>
                    <a:pt x="27" y="34"/>
                  </a:cubicBezTo>
                  <a:close/>
                  <a:moveTo>
                    <a:pt x="55" y="43"/>
                  </a:moveTo>
                  <a:cubicBezTo>
                    <a:pt x="52" y="43"/>
                    <a:pt x="52" y="43"/>
                    <a:pt x="52" y="43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5" y="43"/>
                    <a:pt x="55" y="43"/>
                    <a:pt x="55" y="43"/>
                  </a:cubicBezTo>
                  <a:close/>
                  <a:moveTo>
                    <a:pt x="55" y="48"/>
                  </a:moveTo>
                  <a:cubicBezTo>
                    <a:pt x="52" y="48"/>
                    <a:pt x="52" y="48"/>
                    <a:pt x="52" y="48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5" y="50"/>
                    <a:pt x="55" y="50"/>
                    <a:pt x="55" y="50"/>
                  </a:cubicBezTo>
                  <a:cubicBezTo>
                    <a:pt x="55" y="48"/>
                    <a:pt x="55" y="48"/>
                    <a:pt x="55" y="48"/>
                  </a:cubicBezTo>
                  <a:close/>
                  <a:moveTo>
                    <a:pt x="55" y="52"/>
                  </a:moveTo>
                  <a:cubicBezTo>
                    <a:pt x="52" y="52"/>
                    <a:pt x="52" y="52"/>
                    <a:pt x="52" y="52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52"/>
                    <a:pt x="55" y="52"/>
                    <a:pt x="55" y="52"/>
                  </a:cubicBezTo>
                  <a:close/>
                  <a:moveTo>
                    <a:pt x="55" y="56"/>
                  </a:moveTo>
                  <a:cubicBezTo>
                    <a:pt x="52" y="56"/>
                    <a:pt x="52" y="56"/>
                    <a:pt x="52" y="56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5" y="56"/>
                    <a:pt x="55" y="56"/>
                    <a:pt x="55" y="56"/>
                  </a:cubicBezTo>
                  <a:close/>
                  <a:moveTo>
                    <a:pt x="29" y="43"/>
                  </a:moveTo>
                  <a:cubicBezTo>
                    <a:pt x="25" y="43"/>
                    <a:pt x="25" y="43"/>
                    <a:pt x="25" y="43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9" y="43"/>
                    <a:pt x="29" y="43"/>
                    <a:pt x="29" y="43"/>
                  </a:cubicBezTo>
                  <a:close/>
                  <a:moveTo>
                    <a:pt x="29" y="48"/>
                  </a:moveTo>
                  <a:cubicBezTo>
                    <a:pt x="25" y="48"/>
                    <a:pt x="25" y="48"/>
                    <a:pt x="25" y="48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48"/>
                    <a:pt x="29" y="48"/>
                    <a:pt x="29" y="48"/>
                  </a:cubicBezTo>
                  <a:close/>
                  <a:moveTo>
                    <a:pt x="29" y="52"/>
                  </a:moveTo>
                  <a:cubicBezTo>
                    <a:pt x="25" y="52"/>
                    <a:pt x="25" y="52"/>
                    <a:pt x="25" y="52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2"/>
                    <a:pt x="29" y="52"/>
                    <a:pt x="29" y="52"/>
                  </a:cubicBezTo>
                  <a:close/>
                  <a:moveTo>
                    <a:pt x="29" y="56"/>
                  </a:moveTo>
                  <a:cubicBezTo>
                    <a:pt x="25" y="56"/>
                    <a:pt x="25" y="56"/>
                    <a:pt x="25" y="56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29" y="56"/>
                    <a:pt x="29" y="56"/>
                    <a:pt x="29" y="56"/>
                  </a:cubicBezTo>
                  <a:close/>
                  <a:moveTo>
                    <a:pt x="20" y="46"/>
                  </a:moveTo>
                  <a:cubicBezTo>
                    <a:pt x="20" y="52"/>
                    <a:pt x="20" y="52"/>
                    <a:pt x="20" y="52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0" y="46"/>
                    <a:pt x="20" y="46"/>
                    <a:pt x="20" y="46"/>
                  </a:cubicBezTo>
                  <a:close/>
                  <a:moveTo>
                    <a:pt x="18" y="52"/>
                  </a:moveTo>
                  <a:cubicBezTo>
                    <a:pt x="18" y="46"/>
                    <a:pt x="18" y="46"/>
                    <a:pt x="18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18" y="52"/>
                    <a:pt x="18" y="52"/>
                    <a:pt x="18" y="52"/>
                  </a:cubicBezTo>
                  <a:close/>
                  <a:moveTo>
                    <a:pt x="17" y="53"/>
                  </a:moveTo>
                  <a:cubicBezTo>
                    <a:pt x="17" y="59"/>
                    <a:pt x="17" y="59"/>
                    <a:pt x="17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17" y="53"/>
                    <a:pt x="17" y="53"/>
                    <a:pt x="17" y="53"/>
                  </a:cubicBezTo>
                  <a:close/>
                  <a:moveTo>
                    <a:pt x="16" y="59"/>
                  </a:moveTo>
                  <a:cubicBezTo>
                    <a:pt x="16" y="53"/>
                    <a:pt x="16" y="53"/>
                    <a:pt x="16" y="53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6" y="59"/>
                    <a:pt x="16" y="59"/>
                    <a:pt x="16" y="59"/>
                  </a:cubicBezTo>
                  <a:close/>
                  <a:moveTo>
                    <a:pt x="17" y="41"/>
                  </a:moveTo>
                  <a:cubicBezTo>
                    <a:pt x="17" y="45"/>
                    <a:pt x="17" y="45"/>
                    <a:pt x="17" y="4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17" y="41"/>
                    <a:pt x="17" y="41"/>
                    <a:pt x="17" y="41"/>
                  </a:cubicBezTo>
                  <a:close/>
                  <a:moveTo>
                    <a:pt x="16" y="45"/>
                  </a:moveTo>
                  <a:cubicBezTo>
                    <a:pt x="16" y="41"/>
                    <a:pt x="16" y="41"/>
                    <a:pt x="16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6" y="45"/>
                    <a:pt x="16" y="45"/>
                    <a:pt x="16" y="45"/>
                  </a:cubicBezTo>
                  <a:close/>
                  <a:moveTo>
                    <a:pt x="19" y="39"/>
                  </a:moveTo>
                  <a:cubicBezTo>
                    <a:pt x="19" y="36"/>
                    <a:pt x="19" y="36"/>
                    <a:pt x="19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9" y="39"/>
                    <a:pt x="19" y="39"/>
                    <a:pt x="19" y="39"/>
                  </a:cubicBezTo>
                  <a:close/>
                  <a:moveTo>
                    <a:pt x="25" y="35"/>
                  </a:moveTo>
                  <a:cubicBezTo>
                    <a:pt x="25" y="29"/>
                    <a:pt x="25" y="29"/>
                    <a:pt x="25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25" y="35"/>
                    <a:pt x="25" y="35"/>
                    <a:pt x="25" y="35"/>
                  </a:cubicBezTo>
                  <a:close/>
                  <a:moveTo>
                    <a:pt x="16" y="35"/>
                  </a:moveTo>
                  <a:cubicBezTo>
                    <a:pt x="16" y="29"/>
                    <a:pt x="16" y="29"/>
                    <a:pt x="16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6" y="35"/>
                    <a:pt x="16" y="35"/>
                    <a:pt x="16" y="35"/>
                  </a:cubicBezTo>
                  <a:close/>
                  <a:moveTo>
                    <a:pt x="6" y="35"/>
                  </a:moveTo>
                  <a:cubicBezTo>
                    <a:pt x="6" y="29"/>
                    <a:pt x="6" y="29"/>
                    <a:pt x="6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6" y="35"/>
                    <a:pt x="6" y="35"/>
                    <a:pt x="6" y="35"/>
                  </a:cubicBezTo>
                  <a:close/>
                  <a:moveTo>
                    <a:pt x="79" y="29"/>
                  </a:moveTo>
                  <a:cubicBezTo>
                    <a:pt x="74" y="29"/>
                    <a:pt x="74" y="29"/>
                    <a:pt x="74" y="29"/>
                  </a:cubicBezTo>
                  <a:cubicBezTo>
                    <a:pt x="74" y="35"/>
                    <a:pt x="74" y="35"/>
                    <a:pt x="74" y="35"/>
                  </a:cubicBezTo>
                  <a:cubicBezTo>
                    <a:pt x="79" y="35"/>
                    <a:pt x="79" y="35"/>
                    <a:pt x="79" y="35"/>
                  </a:cubicBezTo>
                  <a:cubicBezTo>
                    <a:pt x="79" y="29"/>
                    <a:pt x="79" y="29"/>
                    <a:pt x="79" y="29"/>
                  </a:cubicBezTo>
                  <a:close/>
                  <a:moveTo>
                    <a:pt x="73" y="29"/>
                  </a:moveTo>
                  <a:cubicBezTo>
                    <a:pt x="65" y="29"/>
                    <a:pt x="65" y="29"/>
                    <a:pt x="65" y="29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73" y="35"/>
                    <a:pt x="73" y="35"/>
                    <a:pt x="73" y="35"/>
                  </a:cubicBezTo>
                  <a:cubicBezTo>
                    <a:pt x="73" y="29"/>
                    <a:pt x="73" y="29"/>
                    <a:pt x="73" y="29"/>
                  </a:cubicBezTo>
                  <a:close/>
                  <a:moveTo>
                    <a:pt x="64" y="29"/>
                  </a:moveTo>
                  <a:cubicBezTo>
                    <a:pt x="55" y="29"/>
                    <a:pt x="55" y="29"/>
                    <a:pt x="55" y="29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4" y="29"/>
                    <a:pt x="64" y="29"/>
                    <a:pt x="64" y="29"/>
                  </a:cubicBezTo>
                  <a:close/>
                  <a:moveTo>
                    <a:pt x="2" y="28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8"/>
                    <a:pt x="2" y="28"/>
                    <a:pt x="2" y="28"/>
                  </a:cubicBezTo>
                  <a:close/>
                  <a:moveTo>
                    <a:pt x="6" y="28"/>
                  </a:moveTo>
                  <a:cubicBezTo>
                    <a:pt x="12" y="28"/>
                    <a:pt x="12" y="28"/>
                    <a:pt x="12" y="28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13" y="28"/>
                  </a:moveTo>
                  <a:cubicBezTo>
                    <a:pt x="18" y="28"/>
                    <a:pt x="18" y="28"/>
                    <a:pt x="18" y="28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8"/>
                    <a:pt x="13" y="28"/>
                    <a:pt x="13" y="28"/>
                  </a:cubicBezTo>
                  <a:close/>
                  <a:moveTo>
                    <a:pt x="20" y="28"/>
                  </a:moveTo>
                  <a:cubicBezTo>
                    <a:pt x="30" y="28"/>
                    <a:pt x="30" y="28"/>
                    <a:pt x="30" y="28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8"/>
                    <a:pt x="20" y="28"/>
                    <a:pt x="20" y="28"/>
                  </a:cubicBezTo>
                  <a:close/>
                  <a:moveTo>
                    <a:pt x="31" y="28"/>
                  </a:moveTo>
                  <a:cubicBezTo>
                    <a:pt x="40" y="28"/>
                    <a:pt x="40" y="28"/>
                    <a:pt x="40" y="28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8"/>
                    <a:pt x="31" y="28"/>
                    <a:pt x="31" y="28"/>
                  </a:cubicBezTo>
                  <a:close/>
                  <a:moveTo>
                    <a:pt x="41" y="28"/>
                  </a:moveTo>
                  <a:cubicBezTo>
                    <a:pt x="50" y="28"/>
                    <a:pt x="50" y="28"/>
                    <a:pt x="50" y="28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28"/>
                    <a:pt x="41" y="28"/>
                    <a:pt x="41" y="28"/>
                  </a:cubicBezTo>
                  <a:close/>
                  <a:moveTo>
                    <a:pt x="51" y="28"/>
                  </a:moveTo>
                  <a:cubicBezTo>
                    <a:pt x="61" y="28"/>
                    <a:pt x="61" y="28"/>
                    <a:pt x="61" y="28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28"/>
                    <a:pt x="51" y="28"/>
                    <a:pt x="51" y="28"/>
                  </a:cubicBezTo>
                  <a:close/>
                  <a:moveTo>
                    <a:pt x="63" y="28"/>
                  </a:moveTo>
                  <a:cubicBezTo>
                    <a:pt x="67" y="28"/>
                    <a:pt x="67" y="28"/>
                    <a:pt x="67" y="28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8"/>
                    <a:pt x="63" y="28"/>
                    <a:pt x="63" y="28"/>
                  </a:cubicBezTo>
                  <a:close/>
                  <a:moveTo>
                    <a:pt x="69" y="28"/>
                  </a:moveTo>
                  <a:cubicBezTo>
                    <a:pt x="74" y="28"/>
                    <a:pt x="74" y="28"/>
                    <a:pt x="74" y="28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69" y="28"/>
                    <a:pt x="69" y="28"/>
                    <a:pt x="69" y="28"/>
                  </a:cubicBezTo>
                  <a:close/>
                  <a:moveTo>
                    <a:pt x="76" y="28"/>
                  </a:moveTo>
                  <a:cubicBezTo>
                    <a:pt x="79" y="28"/>
                    <a:pt x="79" y="28"/>
                    <a:pt x="79" y="28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6" y="28"/>
                    <a:pt x="76" y="28"/>
                    <a:pt x="76" y="28"/>
                  </a:cubicBezTo>
                  <a:close/>
                  <a:moveTo>
                    <a:pt x="79" y="36"/>
                  </a:moveTo>
                  <a:cubicBezTo>
                    <a:pt x="69" y="36"/>
                    <a:pt x="69" y="36"/>
                    <a:pt x="69" y="36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69" y="60"/>
                    <a:pt x="69" y="60"/>
                    <a:pt x="69" y="60"/>
                  </a:cubicBezTo>
                  <a:cubicBezTo>
                    <a:pt x="69" y="60"/>
                    <a:pt x="69" y="60"/>
                    <a:pt x="69" y="60"/>
                  </a:cubicBezTo>
                  <a:cubicBezTo>
                    <a:pt x="68" y="60"/>
                    <a:pt x="68" y="60"/>
                    <a:pt x="68" y="60"/>
                  </a:cubicBezTo>
                  <a:cubicBezTo>
                    <a:pt x="68" y="60"/>
                    <a:pt x="68" y="60"/>
                    <a:pt x="68" y="60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79" y="36"/>
                    <a:pt x="79" y="36"/>
                    <a:pt x="79" y="36"/>
                  </a:cubicBezTo>
                  <a:close/>
                  <a:moveTo>
                    <a:pt x="68" y="36"/>
                  </a:moveTo>
                  <a:cubicBezTo>
                    <a:pt x="61" y="36"/>
                    <a:pt x="61" y="36"/>
                    <a:pt x="61" y="36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68" y="36"/>
                    <a:pt x="68" y="36"/>
                    <a:pt x="68" y="36"/>
                  </a:cubicBezTo>
                  <a:close/>
                  <a:moveTo>
                    <a:pt x="23" y="14"/>
                  </a:moveTo>
                  <a:cubicBezTo>
                    <a:pt x="20" y="14"/>
                    <a:pt x="20" y="14"/>
                    <a:pt x="20" y="14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4"/>
                    <a:pt x="23" y="14"/>
                    <a:pt x="23" y="14"/>
                  </a:cubicBezTo>
                  <a:close/>
                  <a:moveTo>
                    <a:pt x="26" y="22"/>
                  </a:moveTo>
                  <a:cubicBezTo>
                    <a:pt x="26" y="18"/>
                    <a:pt x="26" y="18"/>
                    <a:pt x="26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26" y="22"/>
                    <a:pt x="26" y="22"/>
                    <a:pt x="26" y="22"/>
                  </a:cubicBezTo>
                  <a:close/>
                  <a:moveTo>
                    <a:pt x="36" y="22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36" y="22"/>
                    <a:pt x="36" y="22"/>
                    <a:pt x="36" y="22"/>
                  </a:cubicBezTo>
                  <a:close/>
                  <a:moveTo>
                    <a:pt x="46" y="22"/>
                  </a:moveTo>
                  <a:cubicBezTo>
                    <a:pt x="46" y="18"/>
                    <a:pt x="46" y="18"/>
                    <a:pt x="46" y="18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46" y="22"/>
                    <a:pt x="46" y="22"/>
                    <a:pt x="46" y="22"/>
                  </a:cubicBezTo>
                  <a:close/>
                  <a:moveTo>
                    <a:pt x="57" y="59"/>
                  </a:moveTo>
                  <a:cubicBezTo>
                    <a:pt x="64" y="59"/>
                    <a:pt x="64" y="59"/>
                    <a:pt x="64" y="59"/>
                  </a:cubicBezTo>
                  <a:cubicBezTo>
                    <a:pt x="64" y="53"/>
                    <a:pt x="64" y="53"/>
                    <a:pt x="64" y="53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7" y="59"/>
                    <a:pt x="57" y="59"/>
                    <a:pt x="57" y="59"/>
                  </a:cubicBezTo>
                  <a:close/>
                  <a:moveTo>
                    <a:pt x="65" y="59"/>
                  </a:moveTo>
                  <a:cubicBezTo>
                    <a:pt x="68" y="59"/>
                    <a:pt x="68" y="59"/>
                    <a:pt x="68" y="59"/>
                  </a:cubicBezTo>
                  <a:cubicBezTo>
                    <a:pt x="68" y="53"/>
                    <a:pt x="68" y="53"/>
                    <a:pt x="68" y="53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9"/>
                    <a:pt x="65" y="59"/>
                    <a:pt x="65" y="59"/>
                  </a:cubicBezTo>
                  <a:close/>
                  <a:moveTo>
                    <a:pt x="57" y="1"/>
                  </a:moveTo>
                  <a:cubicBezTo>
                    <a:pt x="57" y="9"/>
                    <a:pt x="57" y="9"/>
                    <a:pt x="57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7" y="1"/>
                    <a:pt x="57" y="1"/>
                    <a:pt x="57" y="1"/>
                  </a:cubicBezTo>
                  <a:close/>
                  <a:moveTo>
                    <a:pt x="24" y="16"/>
                  </a:moveTo>
                  <a:cubicBezTo>
                    <a:pt x="24" y="10"/>
                    <a:pt x="24" y="10"/>
                    <a:pt x="24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24" y="16"/>
                    <a:pt x="24" y="16"/>
                    <a:pt x="24" y="16"/>
                  </a:cubicBezTo>
                  <a:close/>
                  <a:moveTo>
                    <a:pt x="32" y="16"/>
                  </a:moveTo>
                  <a:cubicBezTo>
                    <a:pt x="32" y="10"/>
                    <a:pt x="32" y="10"/>
                    <a:pt x="32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2" y="16"/>
                    <a:pt x="32" y="16"/>
                    <a:pt x="32" y="16"/>
                  </a:cubicBezTo>
                  <a:close/>
                  <a:moveTo>
                    <a:pt x="41" y="16"/>
                  </a:moveTo>
                  <a:cubicBezTo>
                    <a:pt x="41" y="10"/>
                    <a:pt x="41" y="10"/>
                    <a:pt x="41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1" y="16"/>
                    <a:pt x="41" y="16"/>
                    <a:pt x="41" y="16"/>
                  </a:cubicBezTo>
                  <a:close/>
                  <a:moveTo>
                    <a:pt x="51" y="16"/>
                  </a:moveTo>
                  <a:cubicBezTo>
                    <a:pt x="51" y="10"/>
                    <a:pt x="51" y="10"/>
                    <a:pt x="51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1" y="16"/>
                    <a:pt x="51" y="16"/>
                    <a:pt x="51" y="16"/>
                  </a:cubicBezTo>
                  <a:close/>
                  <a:moveTo>
                    <a:pt x="68" y="52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2" y="46"/>
                    <a:pt x="62" y="46"/>
                    <a:pt x="62" y="46"/>
                  </a:cubicBezTo>
                  <a:cubicBezTo>
                    <a:pt x="62" y="52"/>
                    <a:pt x="62" y="52"/>
                    <a:pt x="62" y="52"/>
                  </a:cubicBezTo>
                  <a:cubicBezTo>
                    <a:pt x="68" y="52"/>
                    <a:pt x="68" y="52"/>
                    <a:pt x="68" y="52"/>
                  </a:cubicBezTo>
                  <a:close/>
                  <a:moveTo>
                    <a:pt x="68" y="45"/>
                  </a:moveTo>
                  <a:cubicBezTo>
                    <a:pt x="68" y="41"/>
                    <a:pt x="68" y="41"/>
                    <a:pt x="68" y="41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8" y="45"/>
                    <a:pt x="68" y="45"/>
                    <a:pt x="68" y="45"/>
                  </a:cubicBezTo>
                  <a:close/>
                  <a:moveTo>
                    <a:pt x="61" y="46"/>
                  </a:moveTo>
                  <a:cubicBezTo>
                    <a:pt x="61" y="52"/>
                    <a:pt x="61" y="52"/>
                    <a:pt x="61" y="52"/>
                  </a:cubicBezTo>
                  <a:cubicBezTo>
                    <a:pt x="57" y="52"/>
                    <a:pt x="57" y="52"/>
                    <a:pt x="57" y="52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61" y="46"/>
                    <a:pt x="61" y="46"/>
                    <a:pt x="61" y="46"/>
                  </a:cubicBezTo>
                  <a:close/>
                  <a:moveTo>
                    <a:pt x="64" y="41"/>
                  </a:moveTo>
                  <a:cubicBezTo>
                    <a:pt x="64" y="45"/>
                    <a:pt x="64" y="45"/>
                    <a:pt x="64" y="45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64" y="41"/>
                    <a:pt x="64" y="41"/>
                    <a:pt x="64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Freeform 180">
              <a:extLst>
                <a:ext uri="{FF2B5EF4-FFF2-40B4-BE49-F238E27FC236}">
                  <a16:creationId xmlns:a16="http://schemas.microsoft.com/office/drawing/2014/main" xmlns="" id="{9B6265F7-F331-4092-B53C-10F209B37D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88009" y="3310202"/>
              <a:ext cx="441325" cy="260350"/>
            </a:xfrm>
            <a:custGeom>
              <a:avLst/>
              <a:gdLst>
                <a:gd name="T0" fmla="*/ 97 w 278"/>
                <a:gd name="T1" fmla="*/ 0 h 164"/>
                <a:gd name="T2" fmla="*/ 0 w 278"/>
                <a:gd name="T3" fmla="*/ 7 h 164"/>
                <a:gd name="T4" fmla="*/ 0 w 278"/>
                <a:gd name="T5" fmla="*/ 0 h 164"/>
                <a:gd name="T6" fmla="*/ 278 w 278"/>
                <a:gd name="T7" fmla="*/ 0 h 164"/>
                <a:gd name="T8" fmla="*/ 180 w 278"/>
                <a:gd name="T9" fmla="*/ 7 h 164"/>
                <a:gd name="T10" fmla="*/ 180 w 278"/>
                <a:gd name="T11" fmla="*/ 0 h 164"/>
                <a:gd name="T12" fmla="*/ 45 w 278"/>
                <a:gd name="T13" fmla="*/ 60 h 164"/>
                <a:gd name="T14" fmla="*/ 2 w 278"/>
                <a:gd name="T15" fmla="*/ 64 h 164"/>
                <a:gd name="T16" fmla="*/ 2 w 278"/>
                <a:gd name="T17" fmla="*/ 60 h 164"/>
                <a:gd name="T18" fmla="*/ 275 w 278"/>
                <a:gd name="T19" fmla="*/ 60 h 164"/>
                <a:gd name="T20" fmla="*/ 232 w 278"/>
                <a:gd name="T21" fmla="*/ 64 h 164"/>
                <a:gd name="T22" fmla="*/ 232 w 278"/>
                <a:gd name="T23" fmla="*/ 60 h 164"/>
                <a:gd name="T24" fmla="*/ 69 w 278"/>
                <a:gd name="T25" fmla="*/ 102 h 164"/>
                <a:gd name="T26" fmla="*/ 7 w 278"/>
                <a:gd name="T27" fmla="*/ 109 h 164"/>
                <a:gd name="T28" fmla="*/ 7 w 278"/>
                <a:gd name="T29" fmla="*/ 102 h 164"/>
                <a:gd name="T30" fmla="*/ 164 w 278"/>
                <a:gd name="T31" fmla="*/ 102 h 164"/>
                <a:gd name="T32" fmla="*/ 114 w 278"/>
                <a:gd name="T33" fmla="*/ 109 h 164"/>
                <a:gd name="T34" fmla="*/ 114 w 278"/>
                <a:gd name="T35" fmla="*/ 102 h 164"/>
                <a:gd name="T36" fmla="*/ 270 w 278"/>
                <a:gd name="T37" fmla="*/ 102 h 164"/>
                <a:gd name="T38" fmla="*/ 206 w 278"/>
                <a:gd name="T39" fmla="*/ 109 h 164"/>
                <a:gd name="T40" fmla="*/ 206 w 278"/>
                <a:gd name="T41" fmla="*/ 102 h 164"/>
                <a:gd name="T42" fmla="*/ 81 w 278"/>
                <a:gd name="T43" fmla="*/ 159 h 164"/>
                <a:gd name="T44" fmla="*/ 111 w 278"/>
                <a:gd name="T45" fmla="*/ 133 h 164"/>
                <a:gd name="T46" fmla="*/ 114 w 278"/>
                <a:gd name="T47" fmla="*/ 133 h 164"/>
                <a:gd name="T48" fmla="*/ 185 w 278"/>
                <a:gd name="T49" fmla="*/ 159 h 164"/>
                <a:gd name="T50" fmla="*/ 164 w 278"/>
                <a:gd name="T51" fmla="*/ 131 h 164"/>
                <a:gd name="T52" fmla="*/ 164 w 278"/>
                <a:gd name="T53" fmla="*/ 133 h 164"/>
                <a:gd name="T54" fmla="*/ 166 w 278"/>
                <a:gd name="T55" fmla="*/ 133 h 164"/>
                <a:gd name="T56" fmla="*/ 194 w 278"/>
                <a:gd name="T57" fmla="*/ 159 h 164"/>
                <a:gd name="T58" fmla="*/ 261 w 278"/>
                <a:gd name="T59" fmla="*/ 164 h 164"/>
                <a:gd name="T60" fmla="*/ 16 w 278"/>
                <a:gd name="T61" fmla="*/ 159 h 164"/>
                <a:gd name="T62" fmla="*/ 114 w 278"/>
                <a:gd name="T63" fmla="*/ 131 h 164"/>
                <a:gd name="T64" fmla="*/ 114 w 278"/>
                <a:gd name="T65" fmla="*/ 133 h 164"/>
                <a:gd name="T66" fmla="*/ 114 w 278"/>
                <a:gd name="T67" fmla="*/ 131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78" h="164">
                  <a:moveTo>
                    <a:pt x="0" y="0"/>
                  </a:moveTo>
                  <a:lnTo>
                    <a:pt x="97" y="0"/>
                  </a:lnTo>
                  <a:lnTo>
                    <a:pt x="97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180" y="0"/>
                  </a:moveTo>
                  <a:lnTo>
                    <a:pt x="278" y="0"/>
                  </a:lnTo>
                  <a:lnTo>
                    <a:pt x="278" y="7"/>
                  </a:lnTo>
                  <a:lnTo>
                    <a:pt x="180" y="7"/>
                  </a:lnTo>
                  <a:lnTo>
                    <a:pt x="180" y="0"/>
                  </a:lnTo>
                  <a:lnTo>
                    <a:pt x="180" y="0"/>
                  </a:lnTo>
                  <a:close/>
                  <a:moveTo>
                    <a:pt x="2" y="60"/>
                  </a:moveTo>
                  <a:lnTo>
                    <a:pt x="45" y="60"/>
                  </a:lnTo>
                  <a:lnTo>
                    <a:pt x="45" y="64"/>
                  </a:lnTo>
                  <a:lnTo>
                    <a:pt x="2" y="64"/>
                  </a:lnTo>
                  <a:lnTo>
                    <a:pt x="2" y="60"/>
                  </a:lnTo>
                  <a:lnTo>
                    <a:pt x="2" y="60"/>
                  </a:lnTo>
                  <a:close/>
                  <a:moveTo>
                    <a:pt x="232" y="60"/>
                  </a:moveTo>
                  <a:lnTo>
                    <a:pt x="275" y="60"/>
                  </a:lnTo>
                  <a:lnTo>
                    <a:pt x="275" y="64"/>
                  </a:lnTo>
                  <a:lnTo>
                    <a:pt x="232" y="64"/>
                  </a:lnTo>
                  <a:lnTo>
                    <a:pt x="232" y="60"/>
                  </a:lnTo>
                  <a:lnTo>
                    <a:pt x="232" y="60"/>
                  </a:lnTo>
                  <a:close/>
                  <a:moveTo>
                    <a:pt x="7" y="102"/>
                  </a:moveTo>
                  <a:lnTo>
                    <a:pt x="69" y="102"/>
                  </a:lnTo>
                  <a:lnTo>
                    <a:pt x="69" y="109"/>
                  </a:lnTo>
                  <a:lnTo>
                    <a:pt x="7" y="109"/>
                  </a:lnTo>
                  <a:lnTo>
                    <a:pt x="7" y="102"/>
                  </a:lnTo>
                  <a:lnTo>
                    <a:pt x="7" y="102"/>
                  </a:lnTo>
                  <a:close/>
                  <a:moveTo>
                    <a:pt x="114" y="102"/>
                  </a:moveTo>
                  <a:lnTo>
                    <a:pt x="164" y="102"/>
                  </a:lnTo>
                  <a:lnTo>
                    <a:pt x="164" y="109"/>
                  </a:lnTo>
                  <a:lnTo>
                    <a:pt x="114" y="109"/>
                  </a:lnTo>
                  <a:lnTo>
                    <a:pt x="114" y="102"/>
                  </a:lnTo>
                  <a:lnTo>
                    <a:pt x="114" y="102"/>
                  </a:lnTo>
                  <a:close/>
                  <a:moveTo>
                    <a:pt x="206" y="102"/>
                  </a:moveTo>
                  <a:lnTo>
                    <a:pt x="270" y="102"/>
                  </a:lnTo>
                  <a:lnTo>
                    <a:pt x="270" y="109"/>
                  </a:lnTo>
                  <a:lnTo>
                    <a:pt x="206" y="109"/>
                  </a:lnTo>
                  <a:lnTo>
                    <a:pt x="206" y="102"/>
                  </a:lnTo>
                  <a:lnTo>
                    <a:pt x="206" y="102"/>
                  </a:lnTo>
                  <a:close/>
                  <a:moveTo>
                    <a:pt x="16" y="159"/>
                  </a:moveTo>
                  <a:lnTo>
                    <a:pt x="81" y="159"/>
                  </a:lnTo>
                  <a:lnTo>
                    <a:pt x="107" y="133"/>
                  </a:lnTo>
                  <a:lnTo>
                    <a:pt x="111" y="133"/>
                  </a:lnTo>
                  <a:lnTo>
                    <a:pt x="111" y="133"/>
                  </a:lnTo>
                  <a:lnTo>
                    <a:pt x="114" y="133"/>
                  </a:lnTo>
                  <a:lnTo>
                    <a:pt x="88" y="159"/>
                  </a:lnTo>
                  <a:lnTo>
                    <a:pt x="185" y="159"/>
                  </a:lnTo>
                  <a:lnTo>
                    <a:pt x="159" y="131"/>
                  </a:lnTo>
                  <a:lnTo>
                    <a:pt x="164" y="131"/>
                  </a:lnTo>
                  <a:lnTo>
                    <a:pt x="164" y="133"/>
                  </a:lnTo>
                  <a:lnTo>
                    <a:pt x="164" y="133"/>
                  </a:lnTo>
                  <a:lnTo>
                    <a:pt x="166" y="133"/>
                  </a:lnTo>
                  <a:lnTo>
                    <a:pt x="166" y="133"/>
                  </a:lnTo>
                  <a:lnTo>
                    <a:pt x="168" y="133"/>
                  </a:lnTo>
                  <a:lnTo>
                    <a:pt x="194" y="159"/>
                  </a:lnTo>
                  <a:lnTo>
                    <a:pt x="261" y="159"/>
                  </a:lnTo>
                  <a:lnTo>
                    <a:pt x="261" y="164"/>
                  </a:lnTo>
                  <a:lnTo>
                    <a:pt x="16" y="164"/>
                  </a:lnTo>
                  <a:lnTo>
                    <a:pt x="16" y="159"/>
                  </a:lnTo>
                  <a:lnTo>
                    <a:pt x="16" y="159"/>
                  </a:lnTo>
                  <a:close/>
                  <a:moveTo>
                    <a:pt x="114" y="131"/>
                  </a:moveTo>
                  <a:lnTo>
                    <a:pt x="116" y="131"/>
                  </a:lnTo>
                  <a:lnTo>
                    <a:pt x="114" y="133"/>
                  </a:lnTo>
                  <a:lnTo>
                    <a:pt x="114" y="131"/>
                  </a:lnTo>
                  <a:lnTo>
                    <a:pt x="114" y="1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Freeform 181">
              <a:extLst>
                <a:ext uri="{FF2B5EF4-FFF2-40B4-BE49-F238E27FC236}">
                  <a16:creationId xmlns:a16="http://schemas.microsoft.com/office/drawing/2014/main" xmlns="" id="{4C1D8ABD-AEB6-4B32-9EDE-18C22BAF4F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35622" y="3178439"/>
              <a:ext cx="546100" cy="509588"/>
            </a:xfrm>
            <a:custGeom>
              <a:avLst/>
              <a:gdLst>
                <a:gd name="T0" fmla="*/ 31 w 145"/>
                <a:gd name="T1" fmla="*/ 0 h 135"/>
                <a:gd name="T2" fmla="*/ 0 w 145"/>
                <a:gd name="T3" fmla="*/ 27 h 135"/>
                <a:gd name="T4" fmla="*/ 14 w 145"/>
                <a:gd name="T5" fmla="*/ 45 h 135"/>
                <a:gd name="T6" fmla="*/ 14 w 145"/>
                <a:gd name="T7" fmla="*/ 63 h 135"/>
                <a:gd name="T8" fmla="*/ 33 w 145"/>
                <a:gd name="T9" fmla="*/ 116 h 135"/>
                <a:gd name="T10" fmla="*/ 61 w 145"/>
                <a:gd name="T11" fmla="*/ 125 h 135"/>
                <a:gd name="T12" fmla="*/ 73 w 145"/>
                <a:gd name="T13" fmla="*/ 135 h 135"/>
                <a:gd name="T14" fmla="*/ 83 w 145"/>
                <a:gd name="T15" fmla="*/ 126 h 135"/>
                <a:gd name="T16" fmla="*/ 112 w 145"/>
                <a:gd name="T17" fmla="*/ 116 h 135"/>
                <a:gd name="T18" fmla="*/ 131 w 145"/>
                <a:gd name="T19" fmla="*/ 63 h 135"/>
                <a:gd name="T20" fmla="*/ 131 w 145"/>
                <a:gd name="T21" fmla="*/ 46 h 135"/>
                <a:gd name="T22" fmla="*/ 145 w 145"/>
                <a:gd name="T23" fmla="*/ 27 h 135"/>
                <a:gd name="T24" fmla="*/ 115 w 145"/>
                <a:gd name="T25" fmla="*/ 0 h 135"/>
                <a:gd name="T26" fmla="*/ 73 w 145"/>
                <a:gd name="T27" fmla="*/ 14 h 135"/>
                <a:gd name="T28" fmla="*/ 31 w 145"/>
                <a:gd name="T29" fmla="*/ 0 h 135"/>
                <a:gd name="T30" fmla="*/ 31 w 145"/>
                <a:gd name="T31" fmla="*/ 4 h 135"/>
                <a:gd name="T32" fmla="*/ 6 w 145"/>
                <a:gd name="T33" fmla="*/ 26 h 135"/>
                <a:gd name="T34" fmla="*/ 16 w 145"/>
                <a:gd name="T35" fmla="*/ 38 h 135"/>
                <a:gd name="T36" fmla="*/ 17 w 145"/>
                <a:gd name="T37" fmla="*/ 51 h 135"/>
                <a:gd name="T38" fmla="*/ 17 w 145"/>
                <a:gd name="T39" fmla="*/ 64 h 135"/>
                <a:gd name="T40" fmla="*/ 34 w 145"/>
                <a:gd name="T41" fmla="*/ 113 h 135"/>
                <a:gd name="T42" fmla="*/ 60 w 145"/>
                <a:gd name="T43" fmla="*/ 122 h 135"/>
                <a:gd name="T44" fmla="*/ 73 w 145"/>
                <a:gd name="T45" fmla="*/ 130 h 135"/>
                <a:gd name="T46" fmla="*/ 83 w 145"/>
                <a:gd name="T47" fmla="*/ 123 h 135"/>
                <a:gd name="T48" fmla="*/ 111 w 145"/>
                <a:gd name="T49" fmla="*/ 113 h 135"/>
                <a:gd name="T50" fmla="*/ 128 w 145"/>
                <a:gd name="T51" fmla="*/ 63 h 135"/>
                <a:gd name="T52" fmla="*/ 128 w 145"/>
                <a:gd name="T53" fmla="*/ 52 h 135"/>
                <a:gd name="T54" fmla="*/ 129 w 145"/>
                <a:gd name="T55" fmla="*/ 38 h 135"/>
                <a:gd name="T56" fmla="*/ 139 w 145"/>
                <a:gd name="T57" fmla="*/ 26 h 135"/>
                <a:gd name="T58" fmla="*/ 114 w 145"/>
                <a:gd name="T59" fmla="*/ 4 h 135"/>
                <a:gd name="T60" fmla="*/ 73 w 145"/>
                <a:gd name="T61" fmla="*/ 16 h 135"/>
                <a:gd name="T62" fmla="*/ 31 w 145"/>
                <a:gd name="T63" fmla="*/ 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5" h="135">
                  <a:moveTo>
                    <a:pt x="31" y="0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9" y="28"/>
                    <a:pt x="14" y="37"/>
                    <a:pt x="14" y="45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4" y="80"/>
                    <a:pt x="15" y="109"/>
                    <a:pt x="33" y="116"/>
                  </a:cubicBezTo>
                  <a:cubicBezTo>
                    <a:pt x="36" y="117"/>
                    <a:pt x="53" y="121"/>
                    <a:pt x="61" y="125"/>
                  </a:cubicBezTo>
                  <a:cubicBezTo>
                    <a:pt x="70" y="130"/>
                    <a:pt x="71" y="135"/>
                    <a:pt x="73" y="135"/>
                  </a:cubicBezTo>
                  <a:cubicBezTo>
                    <a:pt x="74" y="134"/>
                    <a:pt x="76" y="130"/>
                    <a:pt x="83" y="126"/>
                  </a:cubicBezTo>
                  <a:cubicBezTo>
                    <a:pt x="92" y="122"/>
                    <a:pt x="107" y="118"/>
                    <a:pt x="112" y="116"/>
                  </a:cubicBezTo>
                  <a:cubicBezTo>
                    <a:pt x="130" y="109"/>
                    <a:pt x="131" y="80"/>
                    <a:pt x="131" y="63"/>
                  </a:cubicBezTo>
                  <a:cubicBezTo>
                    <a:pt x="131" y="46"/>
                    <a:pt x="131" y="46"/>
                    <a:pt x="131" y="46"/>
                  </a:cubicBezTo>
                  <a:cubicBezTo>
                    <a:pt x="131" y="38"/>
                    <a:pt x="136" y="28"/>
                    <a:pt x="145" y="27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00" y="9"/>
                    <a:pt x="90" y="13"/>
                    <a:pt x="73" y="14"/>
                  </a:cubicBezTo>
                  <a:cubicBezTo>
                    <a:pt x="55" y="14"/>
                    <a:pt x="45" y="10"/>
                    <a:pt x="31" y="0"/>
                  </a:cubicBezTo>
                  <a:close/>
                  <a:moveTo>
                    <a:pt x="31" y="4"/>
                  </a:moveTo>
                  <a:cubicBezTo>
                    <a:pt x="6" y="26"/>
                    <a:pt x="6" y="26"/>
                    <a:pt x="6" y="26"/>
                  </a:cubicBezTo>
                  <a:cubicBezTo>
                    <a:pt x="7" y="26"/>
                    <a:pt x="13" y="29"/>
                    <a:pt x="16" y="38"/>
                  </a:cubicBezTo>
                  <a:cubicBezTo>
                    <a:pt x="17" y="42"/>
                    <a:pt x="17" y="47"/>
                    <a:pt x="17" y="51"/>
                  </a:cubicBezTo>
                  <a:cubicBezTo>
                    <a:pt x="17" y="56"/>
                    <a:pt x="17" y="60"/>
                    <a:pt x="17" y="64"/>
                  </a:cubicBezTo>
                  <a:cubicBezTo>
                    <a:pt x="17" y="79"/>
                    <a:pt x="18" y="106"/>
                    <a:pt x="34" y="113"/>
                  </a:cubicBezTo>
                  <a:cubicBezTo>
                    <a:pt x="37" y="115"/>
                    <a:pt x="53" y="118"/>
                    <a:pt x="60" y="122"/>
                  </a:cubicBezTo>
                  <a:cubicBezTo>
                    <a:pt x="70" y="126"/>
                    <a:pt x="72" y="130"/>
                    <a:pt x="73" y="130"/>
                  </a:cubicBezTo>
                  <a:cubicBezTo>
                    <a:pt x="74" y="129"/>
                    <a:pt x="76" y="126"/>
                    <a:pt x="83" y="123"/>
                  </a:cubicBezTo>
                  <a:cubicBezTo>
                    <a:pt x="91" y="119"/>
                    <a:pt x="106" y="115"/>
                    <a:pt x="111" y="113"/>
                  </a:cubicBezTo>
                  <a:cubicBezTo>
                    <a:pt x="127" y="107"/>
                    <a:pt x="127" y="79"/>
                    <a:pt x="128" y="63"/>
                  </a:cubicBezTo>
                  <a:cubicBezTo>
                    <a:pt x="128" y="52"/>
                    <a:pt x="128" y="52"/>
                    <a:pt x="128" y="52"/>
                  </a:cubicBezTo>
                  <a:cubicBezTo>
                    <a:pt x="128" y="47"/>
                    <a:pt x="127" y="43"/>
                    <a:pt x="129" y="38"/>
                  </a:cubicBezTo>
                  <a:cubicBezTo>
                    <a:pt x="131" y="33"/>
                    <a:pt x="134" y="28"/>
                    <a:pt x="139" y="26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00" y="13"/>
                    <a:pt x="90" y="16"/>
                    <a:pt x="73" y="16"/>
                  </a:cubicBezTo>
                  <a:cubicBezTo>
                    <a:pt x="56" y="16"/>
                    <a:pt x="45" y="13"/>
                    <a:pt x="3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Freeform 182">
              <a:extLst>
                <a:ext uri="{FF2B5EF4-FFF2-40B4-BE49-F238E27FC236}">
                  <a16:creationId xmlns:a16="http://schemas.microsoft.com/office/drawing/2014/main" xmlns="" id="{99CEE004-6F65-40BE-BE24-0A6AE51A99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13409" y="3219714"/>
              <a:ext cx="388938" cy="430213"/>
            </a:xfrm>
            <a:custGeom>
              <a:avLst/>
              <a:gdLst>
                <a:gd name="T0" fmla="*/ 226 w 245"/>
                <a:gd name="T1" fmla="*/ 17 h 271"/>
                <a:gd name="T2" fmla="*/ 233 w 245"/>
                <a:gd name="T3" fmla="*/ 31 h 271"/>
                <a:gd name="T4" fmla="*/ 219 w 245"/>
                <a:gd name="T5" fmla="*/ 41 h 271"/>
                <a:gd name="T6" fmla="*/ 207 w 245"/>
                <a:gd name="T7" fmla="*/ 31 h 271"/>
                <a:gd name="T8" fmla="*/ 212 w 245"/>
                <a:gd name="T9" fmla="*/ 17 h 271"/>
                <a:gd name="T10" fmla="*/ 219 w 245"/>
                <a:gd name="T11" fmla="*/ 0 h 271"/>
                <a:gd name="T12" fmla="*/ 131 w 245"/>
                <a:gd name="T13" fmla="*/ 240 h 271"/>
                <a:gd name="T14" fmla="*/ 136 w 245"/>
                <a:gd name="T15" fmla="*/ 254 h 271"/>
                <a:gd name="T16" fmla="*/ 121 w 245"/>
                <a:gd name="T17" fmla="*/ 264 h 271"/>
                <a:gd name="T18" fmla="*/ 110 w 245"/>
                <a:gd name="T19" fmla="*/ 254 h 271"/>
                <a:gd name="T20" fmla="*/ 114 w 245"/>
                <a:gd name="T21" fmla="*/ 240 h 271"/>
                <a:gd name="T22" fmla="*/ 121 w 245"/>
                <a:gd name="T23" fmla="*/ 223 h 271"/>
                <a:gd name="T24" fmla="*/ 126 w 245"/>
                <a:gd name="T25" fmla="*/ 242 h 271"/>
                <a:gd name="T26" fmla="*/ 129 w 245"/>
                <a:gd name="T27" fmla="*/ 252 h 271"/>
                <a:gd name="T28" fmla="*/ 121 w 245"/>
                <a:gd name="T29" fmla="*/ 257 h 271"/>
                <a:gd name="T30" fmla="*/ 114 w 245"/>
                <a:gd name="T31" fmla="*/ 252 h 271"/>
                <a:gd name="T32" fmla="*/ 117 w 245"/>
                <a:gd name="T33" fmla="*/ 242 h 271"/>
                <a:gd name="T34" fmla="*/ 121 w 245"/>
                <a:gd name="T35" fmla="*/ 235 h 271"/>
                <a:gd name="T36" fmla="*/ 34 w 245"/>
                <a:gd name="T37" fmla="*/ 17 h 271"/>
                <a:gd name="T38" fmla="*/ 38 w 245"/>
                <a:gd name="T39" fmla="*/ 31 h 271"/>
                <a:gd name="T40" fmla="*/ 27 w 245"/>
                <a:gd name="T41" fmla="*/ 41 h 271"/>
                <a:gd name="T42" fmla="*/ 15 w 245"/>
                <a:gd name="T43" fmla="*/ 31 h 271"/>
                <a:gd name="T44" fmla="*/ 19 w 245"/>
                <a:gd name="T45" fmla="*/ 17 h 271"/>
                <a:gd name="T46" fmla="*/ 27 w 245"/>
                <a:gd name="T47" fmla="*/ 0 h 271"/>
                <a:gd name="T48" fmla="*/ 31 w 245"/>
                <a:gd name="T49" fmla="*/ 22 h 271"/>
                <a:gd name="T50" fmla="*/ 34 w 245"/>
                <a:gd name="T51" fmla="*/ 29 h 271"/>
                <a:gd name="T52" fmla="*/ 27 w 245"/>
                <a:gd name="T53" fmla="*/ 34 h 271"/>
                <a:gd name="T54" fmla="*/ 19 w 245"/>
                <a:gd name="T55" fmla="*/ 29 h 271"/>
                <a:gd name="T56" fmla="*/ 22 w 245"/>
                <a:gd name="T57" fmla="*/ 22 h 271"/>
                <a:gd name="T58" fmla="*/ 27 w 245"/>
                <a:gd name="T59" fmla="*/ 12 h 271"/>
                <a:gd name="T60" fmla="*/ 224 w 245"/>
                <a:gd name="T61" fmla="*/ 22 h 271"/>
                <a:gd name="T62" fmla="*/ 226 w 245"/>
                <a:gd name="T63" fmla="*/ 29 h 271"/>
                <a:gd name="T64" fmla="*/ 219 w 245"/>
                <a:gd name="T65" fmla="*/ 34 h 271"/>
                <a:gd name="T66" fmla="*/ 212 w 245"/>
                <a:gd name="T67" fmla="*/ 29 h 271"/>
                <a:gd name="T68" fmla="*/ 214 w 245"/>
                <a:gd name="T69" fmla="*/ 22 h 271"/>
                <a:gd name="T70" fmla="*/ 219 w 245"/>
                <a:gd name="T71" fmla="*/ 1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5" h="271">
                  <a:moveTo>
                    <a:pt x="219" y="0"/>
                  </a:moveTo>
                  <a:lnTo>
                    <a:pt x="226" y="17"/>
                  </a:lnTo>
                  <a:lnTo>
                    <a:pt x="245" y="19"/>
                  </a:lnTo>
                  <a:lnTo>
                    <a:pt x="233" y="31"/>
                  </a:lnTo>
                  <a:lnTo>
                    <a:pt x="235" y="48"/>
                  </a:lnTo>
                  <a:lnTo>
                    <a:pt x="219" y="41"/>
                  </a:lnTo>
                  <a:lnTo>
                    <a:pt x="205" y="48"/>
                  </a:lnTo>
                  <a:lnTo>
                    <a:pt x="207" y="31"/>
                  </a:lnTo>
                  <a:lnTo>
                    <a:pt x="193" y="19"/>
                  </a:lnTo>
                  <a:lnTo>
                    <a:pt x="212" y="17"/>
                  </a:lnTo>
                  <a:lnTo>
                    <a:pt x="219" y="0"/>
                  </a:lnTo>
                  <a:lnTo>
                    <a:pt x="219" y="0"/>
                  </a:lnTo>
                  <a:close/>
                  <a:moveTo>
                    <a:pt x="121" y="223"/>
                  </a:moveTo>
                  <a:lnTo>
                    <a:pt x="131" y="240"/>
                  </a:lnTo>
                  <a:lnTo>
                    <a:pt x="148" y="242"/>
                  </a:lnTo>
                  <a:lnTo>
                    <a:pt x="136" y="254"/>
                  </a:lnTo>
                  <a:lnTo>
                    <a:pt x="138" y="271"/>
                  </a:lnTo>
                  <a:lnTo>
                    <a:pt x="121" y="264"/>
                  </a:lnTo>
                  <a:lnTo>
                    <a:pt x="107" y="271"/>
                  </a:lnTo>
                  <a:lnTo>
                    <a:pt x="110" y="254"/>
                  </a:lnTo>
                  <a:lnTo>
                    <a:pt x="98" y="242"/>
                  </a:lnTo>
                  <a:lnTo>
                    <a:pt x="114" y="240"/>
                  </a:lnTo>
                  <a:lnTo>
                    <a:pt x="121" y="223"/>
                  </a:lnTo>
                  <a:lnTo>
                    <a:pt x="121" y="223"/>
                  </a:lnTo>
                  <a:close/>
                  <a:moveTo>
                    <a:pt x="121" y="235"/>
                  </a:moveTo>
                  <a:lnTo>
                    <a:pt x="126" y="242"/>
                  </a:lnTo>
                  <a:lnTo>
                    <a:pt x="136" y="245"/>
                  </a:lnTo>
                  <a:lnTo>
                    <a:pt x="129" y="252"/>
                  </a:lnTo>
                  <a:lnTo>
                    <a:pt x="131" y="261"/>
                  </a:lnTo>
                  <a:lnTo>
                    <a:pt x="121" y="257"/>
                  </a:lnTo>
                  <a:lnTo>
                    <a:pt x="112" y="261"/>
                  </a:lnTo>
                  <a:lnTo>
                    <a:pt x="114" y="252"/>
                  </a:lnTo>
                  <a:lnTo>
                    <a:pt x="107" y="245"/>
                  </a:lnTo>
                  <a:lnTo>
                    <a:pt x="117" y="242"/>
                  </a:lnTo>
                  <a:lnTo>
                    <a:pt x="121" y="235"/>
                  </a:lnTo>
                  <a:lnTo>
                    <a:pt x="121" y="235"/>
                  </a:lnTo>
                  <a:close/>
                  <a:moveTo>
                    <a:pt x="27" y="0"/>
                  </a:moveTo>
                  <a:lnTo>
                    <a:pt x="34" y="17"/>
                  </a:lnTo>
                  <a:lnTo>
                    <a:pt x="53" y="19"/>
                  </a:lnTo>
                  <a:lnTo>
                    <a:pt x="38" y="31"/>
                  </a:lnTo>
                  <a:lnTo>
                    <a:pt x="41" y="48"/>
                  </a:lnTo>
                  <a:lnTo>
                    <a:pt x="27" y="41"/>
                  </a:lnTo>
                  <a:lnTo>
                    <a:pt x="10" y="48"/>
                  </a:lnTo>
                  <a:lnTo>
                    <a:pt x="15" y="31"/>
                  </a:lnTo>
                  <a:lnTo>
                    <a:pt x="0" y="19"/>
                  </a:lnTo>
                  <a:lnTo>
                    <a:pt x="19" y="17"/>
                  </a:lnTo>
                  <a:lnTo>
                    <a:pt x="27" y="0"/>
                  </a:lnTo>
                  <a:lnTo>
                    <a:pt x="27" y="0"/>
                  </a:lnTo>
                  <a:close/>
                  <a:moveTo>
                    <a:pt x="27" y="12"/>
                  </a:moveTo>
                  <a:lnTo>
                    <a:pt x="31" y="22"/>
                  </a:lnTo>
                  <a:lnTo>
                    <a:pt x="41" y="22"/>
                  </a:lnTo>
                  <a:lnTo>
                    <a:pt x="34" y="29"/>
                  </a:lnTo>
                  <a:lnTo>
                    <a:pt x="36" y="38"/>
                  </a:lnTo>
                  <a:lnTo>
                    <a:pt x="27" y="34"/>
                  </a:lnTo>
                  <a:lnTo>
                    <a:pt x="17" y="38"/>
                  </a:lnTo>
                  <a:lnTo>
                    <a:pt x="19" y="29"/>
                  </a:lnTo>
                  <a:lnTo>
                    <a:pt x="12" y="22"/>
                  </a:lnTo>
                  <a:lnTo>
                    <a:pt x="22" y="22"/>
                  </a:lnTo>
                  <a:lnTo>
                    <a:pt x="27" y="12"/>
                  </a:lnTo>
                  <a:lnTo>
                    <a:pt x="27" y="12"/>
                  </a:lnTo>
                  <a:close/>
                  <a:moveTo>
                    <a:pt x="219" y="12"/>
                  </a:moveTo>
                  <a:lnTo>
                    <a:pt x="224" y="22"/>
                  </a:lnTo>
                  <a:lnTo>
                    <a:pt x="233" y="22"/>
                  </a:lnTo>
                  <a:lnTo>
                    <a:pt x="226" y="29"/>
                  </a:lnTo>
                  <a:lnTo>
                    <a:pt x="228" y="38"/>
                  </a:lnTo>
                  <a:lnTo>
                    <a:pt x="219" y="34"/>
                  </a:lnTo>
                  <a:lnTo>
                    <a:pt x="209" y="38"/>
                  </a:lnTo>
                  <a:lnTo>
                    <a:pt x="212" y="29"/>
                  </a:lnTo>
                  <a:lnTo>
                    <a:pt x="205" y="22"/>
                  </a:lnTo>
                  <a:lnTo>
                    <a:pt x="214" y="22"/>
                  </a:lnTo>
                  <a:lnTo>
                    <a:pt x="219" y="12"/>
                  </a:lnTo>
                  <a:lnTo>
                    <a:pt x="219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" name="Freeform 183">
              <a:extLst>
                <a:ext uri="{FF2B5EF4-FFF2-40B4-BE49-F238E27FC236}">
                  <a16:creationId xmlns:a16="http://schemas.microsoft.com/office/drawing/2014/main" xmlns="" id="{C68CFC81-8BE5-47F9-8DE0-76471C73FB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32459" y="3740414"/>
              <a:ext cx="350838" cy="79375"/>
            </a:xfrm>
            <a:custGeom>
              <a:avLst/>
              <a:gdLst>
                <a:gd name="T0" fmla="*/ 11 w 93"/>
                <a:gd name="T1" fmla="*/ 4 h 21"/>
                <a:gd name="T2" fmla="*/ 11 w 93"/>
                <a:gd name="T3" fmla="*/ 4 h 21"/>
                <a:gd name="T4" fmla="*/ 11 w 93"/>
                <a:gd name="T5" fmla="*/ 2 h 21"/>
                <a:gd name="T6" fmla="*/ 29 w 93"/>
                <a:gd name="T7" fmla="*/ 3 h 21"/>
                <a:gd name="T8" fmla="*/ 28 w 93"/>
                <a:gd name="T9" fmla="*/ 8 h 21"/>
                <a:gd name="T10" fmla="*/ 38 w 93"/>
                <a:gd name="T11" fmla="*/ 7 h 21"/>
                <a:gd name="T12" fmla="*/ 37 w 93"/>
                <a:gd name="T13" fmla="*/ 5 h 21"/>
                <a:gd name="T14" fmla="*/ 33 w 93"/>
                <a:gd name="T15" fmla="*/ 4 h 21"/>
                <a:gd name="T16" fmla="*/ 39 w 93"/>
                <a:gd name="T17" fmla="*/ 1 h 21"/>
                <a:gd name="T18" fmla="*/ 63 w 93"/>
                <a:gd name="T19" fmla="*/ 3 h 21"/>
                <a:gd name="T20" fmla="*/ 65 w 93"/>
                <a:gd name="T21" fmla="*/ 8 h 21"/>
                <a:gd name="T22" fmla="*/ 71 w 93"/>
                <a:gd name="T23" fmla="*/ 10 h 21"/>
                <a:gd name="T24" fmla="*/ 65 w 93"/>
                <a:gd name="T25" fmla="*/ 2 h 21"/>
                <a:gd name="T26" fmla="*/ 88 w 93"/>
                <a:gd name="T27" fmla="*/ 12 h 21"/>
                <a:gd name="T28" fmla="*/ 87 w 93"/>
                <a:gd name="T29" fmla="*/ 11 h 21"/>
                <a:gd name="T30" fmla="*/ 87 w 93"/>
                <a:gd name="T31" fmla="*/ 5 h 21"/>
                <a:gd name="T32" fmla="*/ 83 w 93"/>
                <a:gd name="T33" fmla="*/ 18 h 21"/>
                <a:gd name="T34" fmla="*/ 80 w 93"/>
                <a:gd name="T35" fmla="*/ 11 h 21"/>
                <a:gd name="T36" fmla="*/ 78 w 93"/>
                <a:gd name="T37" fmla="*/ 11 h 21"/>
                <a:gd name="T38" fmla="*/ 75 w 93"/>
                <a:gd name="T39" fmla="*/ 19 h 21"/>
                <a:gd name="T40" fmla="*/ 93 w 93"/>
                <a:gd name="T41" fmla="*/ 20 h 21"/>
                <a:gd name="T42" fmla="*/ 85 w 93"/>
                <a:gd name="T43" fmla="*/ 12 h 21"/>
                <a:gd name="T44" fmla="*/ 55 w 93"/>
                <a:gd name="T45" fmla="*/ 2 h 21"/>
                <a:gd name="T46" fmla="*/ 50 w 93"/>
                <a:gd name="T47" fmla="*/ 7 h 21"/>
                <a:gd name="T48" fmla="*/ 50 w 93"/>
                <a:gd name="T49" fmla="*/ 15 h 21"/>
                <a:gd name="T50" fmla="*/ 57 w 93"/>
                <a:gd name="T51" fmla="*/ 10 h 21"/>
                <a:gd name="T52" fmla="*/ 53 w 93"/>
                <a:gd name="T53" fmla="*/ 14 h 21"/>
                <a:gd name="T54" fmla="*/ 57 w 93"/>
                <a:gd name="T55" fmla="*/ 14 h 21"/>
                <a:gd name="T56" fmla="*/ 57 w 93"/>
                <a:gd name="T57" fmla="*/ 9 h 21"/>
                <a:gd name="T58" fmla="*/ 55 w 93"/>
                <a:gd name="T59" fmla="*/ 7 h 21"/>
                <a:gd name="T60" fmla="*/ 62 w 93"/>
                <a:gd name="T61" fmla="*/ 11 h 21"/>
                <a:gd name="T62" fmla="*/ 62 w 93"/>
                <a:gd name="T63" fmla="*/ 11 h 21"/>
                <a:gd name="T64" fmla="*/ 62 w 93"/>
                <a:gd name="T65" fmla="*/ 14 h 21"/>
                <a:gd name="T66" fmla="*/ 39 w 93"/>
                <a:gd name="T67" fmla="*/ 11 h 21"/>
                <a:gd name="T68" fmla="*/ 36 w 93"/>
                <a:gd name="T69" fmla="*/ 10 h 21"/>
                <a:gd name="T70" fmla="*/ 34 w 93"/>
                <a:gd name="T71" fmla="*/ 12 h 21"/>
                <a:gd name="T72" fmla="*/ 34 w 93"/>
                <a:gd name="T73" fmla="*/ 13 h 21"/>
                <a:gd name="T74" fmla="*/ 26 w 93"/>
                <a:gd name="T75" fmla="*/ 17 h 21"/>
                <a:gd name="T76" fmla="*/ 44 w 93"/>
                <a:gd name="T77" fmla="*/ 15 h 21"/>
                <a:gd name="T78" fmla="*/ 35 w 93"/>
                <a:gd name="T79" fmla="*/ 12 h 21"/>
                <a:gd name="T80" fmla="*/ 7 w 93"/>
                <a:gd name="T81" fmla="*/ 6 h 21"/>
                <a:gd name="T82" fmla="*/ 12 w 93"/>
                <a:gd name="T83" fmla="*/ 8 h 21"/>
                <a:gd name="T84" fmla="*/ 10 w 93"/>
                <a:gd name="T85" fmla="*/ 8 h 21"/>
                <a:gd name="T86" fmla="*/ 13 w 93"/>
                <a:gd name="T87" fmla="*/ 5 h 21"/>
                <a:gd name="T88" fmla="*/ 5 w 93"/>
                <a:gd name="T89" fmla="*/ 7 h 21"/>
                <a:gd name="T90" fmla="*/ 6 w 93"/>
                <a:gd name="T91" fmla="*/ 9 h 21"/>
                <a:gd name="T92" fmla="*/ 4 w 93"/>
                <a:gd name="T93" fmla="*/ 11 h 21"/>
                <a:gd name="T94" fmla="*/ 8 w 93"/>
                <a:gd name="T95" fmla="*/ 11 h 21"/>
                <a:gd name="T96" fmla="*/ 0 w 93"/>
                <a:gd name="T97" fmla="*/ 16 h 21"/>
                <a:gd name="T98" fmla="*/ 18 w 93"/>
                <a:gd name="T99" fmla="*/ 14 h 21"/>
                <a:gd name="T100" fmla="*/ 14 w 93"/>
                <a:gd name="T101" fmla="*/ 13 h 21"/>
                <a:gd name="T102" fmla="*/ 12 w 93"/>
                <a:gd name="T103" fmla="*/ 11 h 21"/>
                <a:gd name="T104" fmla="*/ 10 w 93"/>
                <a:gd name="T105" fmla="*/ 14 h 21"/>
                <a:gd name="T106" fmla="*/ 14 w 93"/>
                <a:gd name="T107" fmla="*/ 10 h 21"/>
                <a:gd name="T108" fmla="*/ 10 w 93"/>
                <a:gd name="T109" fmla="*/ 9 h 21"/>
                <a:gd name="T110" fmla="*/ 6 w 93"/>
                <a:gd name="T111" fmla="*/ 14 h 21"/>
                <a:gd name="T112" fmla="*/ 7 w 93"/>
                <a:gd name="T113" fmla="*/ 17 h 21"/>
                <a:gd name="T114" fmla="*/ 7 w 93"/>
                <a:gd name="T115" fmla="*/ 21 h 21"/>
                <a:gd name="T116" fmla="*/ 14 w 93"/>
                <a:gd name="T117" fmla="*/ 20 h 21"/>
                <a:gd name="T118" fmla="*/ 15 w 93"/>
                <a:gd name="T119" fmla="*/ 16 h 21"/>
                <a:gd name="T120" fmla="*/ 12 w 93"/>
                <a:gd name="T121" fmla="*/ 17 h 21"/>
                <a:gd name="T122" fmla="*/ 7 w 93"/>
                <a:gd name="T123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" h="21">
                  <a:moveTo>
                    <a:pt x="11" y="2"/>
                  </a:moveTo>
                  <a:cubicBezTo>
                    <a:pt x="11" y="2"/>
                    <a:pt x="11" y="2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4"/>
                    <a:pt x="11" y="4"/>
                  </a:cubicBezTo>
                  <a:cubicBezTo>
                    <a:pt x="10" y="4"/>
                    <a:pt x="10" y="5"/>
                    <a:pt x="10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10" y="5"/>
                    <a:pt x="10" y="5"/>
                  </a:cubicBezTo>
                  <a:cubicBezTo>
                    <a:pt x="10" y="5"/>
                    <a:pt x="11" y="5"/>
                    <a:pt x="11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3" y="4"/>
                    <a:pt x="13" y="3"/>
                  </a:cubicBezTo>
                  <a:cubicBezTo>
                    <a:pt x="13" y="3"/>
                    <a:pt x="14" y="3"/>
                    <a:pt x="13" y="3"/>
                  </a:cubicBezTo>
                  <a:cubicBezTo>
                    <a:pt x="13" y="2"/>
                    <a:pt x="12" y="2"/>
                    <a:pt x="11" y="2"/>
                  </a:cubicBezTo>
                  <a:close/>
                  <a:moveTo>
                    <a:pt x="38" y="1"/>
                  </a:moveTo>
                  <a:cubicBezTo>
                    <a:pt x="38" y="1"/>
                    <a:pt x="38" y="1"/>
                    <a:pt x="37" y="1"/>
                  </a:cubicBezTo>
                  <a:cubicBezTo>
                    <a:pt x="36" y="1"/>
                    <a:pt x="33" y="2"/>
                    <a:pt x="29" y="2"/>
                  </a:cubicBezTo>
                  <a:cubicBezTo>
                    <a:pt x="28" y="2"/>
                    <a:pt x="28" y="3"/>
                    <a:pt x="29" y="3"/>
                  </a:cubicBezTo>
                  <a:cubicBezTo>
                    <a:pt x="30" y="3"/>
                    <a:pt x="31" y="3"/>
                    <a:pt x="32" y="3"/>
                  </a:cubicBezTo>
                  <a:cubicBezTo>
                    <a:pt x="32" y="3"/>
                    <a:pt x="32" y="4"/>
                    <a:pt x="32" y="5"/>
                  </a:cubicBezTo>
                  <a:cubicBezTo>
                    <a:pt x="31" y="6"/>
                    <a:pt x="30" y="7"/>
                    <a:pt x="29" y="8"/>
                  </a:cubicBezTo>
                  <a:cubicBezTo>
                    <a:pt x="29" y="8"/>
                    <a:pt x="29" y="8"/>
                    <a:pt x="28" y="8"/>
                  </a:cubicBezTo>
                  <a:cubicBezTo>
                    <a:pt x="28" y="8"/>
                    <a:pt x="28" y="9"/>
                    <a:pt x="28" y="9"/>
                  </a:cubicBezTo>
                  <a:cubicBezTo>
                    <a:pt x="28" y="9"/>
                    <a:pt x="29" y="10"/>
                    <a:pt x="29" y="10"/>
                  </a:cubicBezTo>
                  <a:cubicBezTo>
                    <a:pt x="29" y="10"/>
                    <a:pt x="29" y="10"/>
                    <a:pt x="30" y="9"/>
                  </a:cubicBezTo>
                  <a:cubicBezTo>
                    <a:pt x="30" y="9"/>
                    <a:pt x="33" y="8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8"/>
                    <a:pt x="39" y="8"/>
                    <a:pt x="39" y="8"/>
                  </a:cubicBezTo>
                  <a:cubicBezTo>
                    <a:pt x="40" y="8"/>
                    <a:pt x="40" y="7"/>
                    <a:pt x="39" y="6"/>
                  </a:cubicBezTo>
                  <a:cubicBezTo>
                    <a:pt x="39" y="5"/>
                    <a:pt x="38" y="5"/>
                    <a:pt x="37" y="5"/>
                  </a:cubicBezTo>
                  <a:cubicBezTo>
                    <a:pt x="35" y="4"/>
                    <a:pt x="35" y="4"/>
                    <a:pt x="36" y="5"/>
                  </a:cubicBezTo>
                  <a:cubicBezTo>
                    <a:pt x="36" y="5"/>
                    <a:pt x="36" y="6"/>
                    <a:pt x="37" y="7"/>
                  </a:cubicBezTo>
                  <a:cubicBezTo>
                    <a:pt x="34" y="7"/>
                    <a:pt x="32" y="8"/>
                    <a:pt x="30" y="8"/>
                  </a:cubicBezTo>
                  <a:cubicBezTo>
                    <a:pt x="31" y="7"/>
                    <a:pt x="32" y="6"/>
                    <a:pt x="33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5" y="3"/>
                    <a:pt x="33" y="3"/>
                  </a:cubicBezTo>
                  <a:cubicBezTo>
                    <a:pt x="36" y="2"/>
                    <a:pt x="38" y="2"/>
                    <a:pt x="39" y="2"/>
                  </a:cubicBezTo>
                  <a:cubicBezTo>
                    <a:pt x="39" y="2"/>
                    <a:pt x="39" y="1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lose/>
                  <a:moveTo>
                    <a:pt x="63" y="0"/>
                  </a:moveTo>
                  <a:cubicBezTo>
                    <a:pt x="63" y="0"/>
                    <a:pt x="63" y="1"/>
                    <a:pt x="63" y="1"/>
                  </a:cubicBezTo>
                  <a:cubicBezTo>
                    <a:pt x="63" y="1"/>
                    <a:pt x="63" y="2"/>
                    <a:pt x="63" y="3"/>
                  </a:cubicBezTo>
                  <a:cubicBezTo>
                    <a:pt x="62" y="7"/>
                    <a:pt x="61" y="9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61" y="10"/>
                    <a:pt x="62" y="8"/>
                    <a:pt x="63" y="5"/>
                  </a:cubicBezTo>
                  <a:cubicBezTo>
                    <a:pt x="64" y="5"/>
                    <a:pt x="64" y="6"/>
                    <a:pt x="65" y="8"/>
                  </a:cubicBezTo>
                  <a:cubicBezTo>
                    <a:pt x="66" y="9"/>
                    <a:pt x="66" y="9"/>
                    <a:pt x="66" y="10"/>
                  </a:cubicBezTo>
                  <a:cubicBezTo>
                    <a:pt x="66" y="10"/>
                    <a:pt x="67" y="11"/>
                    <a:pt x="69" y="11"/>
                  </a:cubicBezTo>
                  <a:cubicBezTo>
                    <a:pt x="69" y="11"/>
                    <a:pt x="69" y="11"/>
                    <a:pt x="70" y="11"/>
                  </a:cubicBezTo>
                  <a:cubicBezTo>
                    <a:pt x="70" y="11"/>
                    <a:pt x="71" y="11"/>
                    <a:pt x="71" y="10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68" y="8"/>
                    <a:pt x="66" y="7"/>
                    <a:pt x="65" y="5"/>
                  </a:cubicBezTo>
                  <a:cubicBezTo>
                    <a:pt x="64" y="5"/>
                    <a:pt x="64" y="4"/>
                    <a:pt x="64" y="4"/>
                  </a:cubicBezTo>
                  <a:cubicBezTo>
                    <a:pt x="64" y="3"/>
                    <a:pt x="64" y="2"/>
                    <a:pt x="65" y="2"/>
                  </a:cubicBezTo>
                  <a:cubicBezTo>
                    <a:pt x="65" y="2"/>
                    <a:pt x="65" y="2"/>
                    <a:pt x="65" y="1"/>
                  </a:cubicBezTo>
                  <a:cubicBezTo>
                    <a:pt x="64" y="1"/>
                    <a:pt x="64" y="1"/>
                    <a:pt x="63" y="0"/>
                  </a:cubicBezTo>
                  <a:close/>
                  <a:moveTo>
                    <a:pt x="85" y="12"/>
                  </a:moveTo>
                  <a:cubicBezTo>
                    <a:pt x="86" y="12"/>
                    <a:pt x="87" y="12"/>
                    <a:pt x="88" y="12"/>
                  </a:cubicBezTo>
                  <a:cubicBezTo>
                    <a:pt x="89" y="12"/>
                    <a:pt x="89" y="12"/>
                    <a:pt x="89" y="12"/>
                  </a:cubicBezTo>
                  <a:cubicBezTo>
                    <a:pt x="90" y="12"/>
                    <a:pt x="90" y="12"/>
                    <a:pt x="91" y="11"/>
                  </a:cubicBezTo>
                  <a:cubicBezTo>
                    <a:pt x="91" y="11"/>
                    <a:pt x="90" y="11"/>
                    <a:pt x="90" y="11"/>
                  </a:cubicBezTo>
                  <a:cubicBezTo>
                    <a:pt x="89" y="10"/>
                    <a:pt x="88" y="11"/>
                    <a:pt x="87" y="11"/>
                  </a:cubicBezTo>
                  <a:cubicBezTo>
                    <a:pt x="86" y="11"/>
                    <a:pt x="86" y="11"/>
                    <a:pt x="85" y="11"/>
                  </a:cubicBezTo>
                  <a:cubicBezTo>
                    <a:pt x="86" y="9"/>
                    <a:pt x="86" y="7"/>
                    <a:pt x="86" y="7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6" y="5"/>
                    <a:pt x="87" y="5"/>
                    <a:pt x="87" y="5"/>
                  </a:cubicBezTo>
                  <a:cubicBezTo>
                    <a:pt x="86" y="5"/>
                    <a:pt x="85" y="4"/>
                    <a:pt x="84" y="4"/>
                  </a:cubicBezTo>
                  <a:cubicBezTo>
                    <a:pt x="84" y="4"/>
                    <a:pt x="84" y="4"/>
                    <a:pt x="84" y="5"/>
                  </a:cubicBezTo>
                  <a:cubicBezTo>
                    <a:pt x="84" y="5"/>
                    <a:pt x="84" y="6"/>
                    <a:pt x="84" y="6"/>
                  </a:cubicBezTo>
                  <a:cubicBezTo>
                    <a:pt x="84" y="8"/>
                    <a:pt x="84" y="12"/>
                    <a:pt x="83" y="18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0" y="18"/>
                    <a:pt x="80" y="17"/>
                    <a:pt x="80" y="16"/>
                  </a:cubicBezTo>
                  <a:cubicBezTo>
                    <a:pt x="80" y="14"/>
                    <a:pt x="80" y="12"/>
                    <a:pt x="80" y="12"/>
                  </a:cubicBezTo>
                  <a:cubicBezTo>
                    <a:pt x="80" y="12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0"/>
                    <a:pt x="79" y="10"/>
                    <a:pt x="78" y="9"/>
                  </a:cubicBezTo>
                  <a:cubicBezTo>
                    <a:pt x="78" y="9"/>
                    <a:pt x="78" y="10"/>
                    <a:pt x="78" y="10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79" y="12"/>
                    <a:pt x="79" y="15"/>
                    <a:pt x="78" y="18"/>
                  </a:cubicBezTo>
                  <a:cubicBezTo>
                    <a:pt x="77" y="18"/>
                    <a:pt x="76" y="18"/>
                    <a:pt x="74" y="18"/>
                  </a:cubicBezTo>
                  <a:cubicBezTo>
                    <a:pt x="74" y="18"/>
                    <a:pt x="73" y="18"/>
                    <a:pt x="74" y="18"/>
                  </a:cubicBezTo>
                  <a:cubicBezTo>
                    <a:pt x="74" y="19"/>
                    <a:pt x="74" y="19"/>
                    <a:pt x="75" y="19"/>
                  </a:cubicBezTo>
                  <a:cubicBezTo>
                    <a:pt x="78" y="19"/>
                    <a:pt x="81" y="19"/>
                    <a:pt x="84" y="19"/>
                  </a:cubicBezTo>
                  <a:cubicBezTo>
                    <a:pt x="85" y="19"/>
                    <a:pt x="87" y="19"/>
                    <a:pt x="88" y="20"/>
                  </a:cubicBezTo>
                  <a:cubicBezTo>
                    <a:pt x="89" y="20"/>
                    <a:pt x="91" y="20"/>
                    <a:pt x="92" y="20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3" y="19"/>
                    <a:pt x="92" y="18"/>
                    <a:pt x="91" y="18"/>
                  </a:cubicBezTo>
                  <a:cubicBezTo>
                    <a:pt x="91" y="18"/>
                    <a:pt x="90" y="18"/>
                    <a:pt x="89" y="18"/>
                  </a:cubicBezTo>
                  <a:cubicBezTo>
                    <a:pt x="87" y="18"/>
                    <a:pt x="85" y="18"/>
                    <a:pt x="84" y="18"/>
                  </a:cubicBezTo>
                  <a:cubicBezTo>
                    <a:pt x="85" y="12"/>
                    <a:pt x="85" y="12"/>
                    <a:pt x="85" y="12"/>
                  </a:cubicBezTo>
                  <a:close/>
                  <a:moveTo>
                    <a:pt x="55" y="2"/>
                  </a:moveTo>
                  <a:cubicBezTo>
                    <a:pt x="56" y="3"/>
                    <a:pt x="57" y="4"/>
                    <a:pt x="58" y="4"/>
                  </a:cubicBezTo>
                  <a:cubicBezTo>
                    <a:pt x="59" y="3"/>
                    <a:pt x="59" y="3"/>
                    <a:pt x="58" y="2"/>
                  </a:cubicBezTo>
                  <a:cubicBezTo>
                    <a:pt x="56" y="1"/>
                    <a:pt x="55" y="1"/>
                    <a:pt x="55" y="2"/>
                  </a:cubicBezTo>
                  <a:close/>
                  <a:moveTo>
                    <a:pt x="59" y="5"/>
                  </a:moveTo>
                  <a:cubicBezTo>
                    <a:pt x="59" y="5"/>
                    <a:pt x="58" y="5"/>
                    <a:pt x="57" y="5"/>
                  </a:cubicBezTo>
                  <a:cubicBezTo>
                    <a:pt x="55" y="6"/>
                    <a:pt x="52" y="6"/>
                    <a:pt x="50" y="6"/>
                  </a:cubicBezTo>
                  <a:cubicBezTo>
                    <a:pt x="50" y="6"/>
                    <a:pt x="50" y="6"/>
                    <a:pt x="50" y="7"/>
                  </a:cubicBezTo>
                  <a:cubicBezTo>
                    <a:pt x="51" y="7"/>
                    <a:pt x="51" y="7"/>
                    <a:pt x="52" y="8"/>
                  </a:cubicBezTo>
                  <a:cubicBezTo>
                    <a:pt x="52" y="8"/>
                    <a:pt x="53" y="7"/>
                    <a:pt x="55" y="7"/>
                  </a:cubicBezTo>
                  <a:cubicBezTo>
                    <a:pt x="55" y="9"/>
                    <a:pt x="53" y="12"/>
                    <a:pt x="50" y="15"/>
                  </a:cubicBezTo>
                  <a:cubicBezTo>
                    <a:pt x="49" y="15"/>
                    <a:pt x="49" y="15"/>
                    <a:pt x="50" y="15"/>
                  </a:cubicBezTo>
                  <a:cubicBezTo>
                    <a:pt x="50" y="15"/>
                    <a:pt x="51" y="15"/>
                    <a:pt x="51" y="15"/>
                  </a:cubicBezTo>
                  <a:cubicBezTo>
                    <a:pt x="53" y="13"/>
                    <a:pt x="55" y="12"/>
                    <a:pt x="55" y="10"/>
                  </a:cubicBezTo>
                  <a:cubicBezTo>
                    <a:pt x="55" y="10"/>
                    <a:pt x="55" y="10"/>
                    <a:pt x="56" y="10"/>
                  </a:cubicBezTo>
                  <a:cubicBezTo>
                    <a:pt x="56" y="10"/>
                    <a:pt x="57" y="10"/>
                    <a:pt x="57" y="10"/>
                  </a:cubicBezTo>
                  <a:cubicBezTo>
                    <a:pt x="57" y="11"/>
                    <a:pt x="57" y="12"/>
                    <a:pt x="56" y="13"/>
                  </a:cubicBezTo>
                  <a:cubicBezTo>
                    <a:pt x="56" y="14"/>
                    <a:pt x="55" y="15"/>
                    <a:pt x="55" y="15"/>
                  </a:cubicBezTo>
                  <a:cubicBezTo>
                    <a:pt x="55" y="15"/>
                    <a:pt x="55" y="15"/>
                    <a:pt x="54" y="15"/>
                  </a:cubicBezTo>
                  <a:cubicBezTo>
                    <a:pt x="54" y="14"/>
                    <a:pt x="53" y="14"/>
                    <a:pt x="53" y="14"/>
                  </a:cubicBezTo>
                  <a:cubicBezTo>
                    <a:pt x="54" y="15"/>
                    <a:pt x="54" y="16"/>
                    <a:pt x="54" y="16"/>
                  </a:cubicBezTo>
                  <a:cubicBezTo>
                    <a:pt x="54" y="16"/>
                    <a:pt x="54" y="17"/>
                    <a:pt x="54" y="17"/>
                  </a:cubicBezTo>
                  <a:cubicBezTo>
                    <a:pt x="55" y="17"/>
                    <a:pt x="55" y="17"/>
                    <a:pt x="56" y="16"/>
                  </a:cubicBezTo>
                  <a:cubicBezTo>
                    <a:pt x="57" y="15"/>
                    <a:pt x="57" y="15"/>
                    <a:pt x="57" y="14"/>
                  </a:cubicBezTo>
                  <a:cubicBezTo>
                    <a:pt x="58" y="12"/>
                    <a:pt x="58" y="11"/>
                    <a:pt x="58" y="11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10"/>
                    <a:pt x="58" y="9"/>
                    <a:pt x="58" y="9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7" y="9"/>
                    <a:pt x="56" y="9"/>
                    <a:pt x="56" y="9"/>
                  </a:cubicBezTo>
                  <a:cubicBezTo>
                    <a:pt x="56" y="9"/>
                    <a:pt x="56" y="8"/>
                    <a:pt x="56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8"/>
                    <a:pt x="56" y="7"/>
                    <a:pt x="55" y="7"/>
                  </a:cubicBezTo>
                  <a:cubicBezTo>
                    <a:pt x="57" y="6"/>
                    <a:pt x="58" y="6"/>
                    <a:pt x="59" y="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5"/>
                    <a:pt x="59" y="5"/>
                    <a:pt x="59" y="5"/>
                  </a:cubicBezTo>
                  <a:close/>
                  <a:moveTo>
                    <a:pt x="62" y="11"/>
                  </a:moveTo>
                  <a:cubicBezTo>
                    <a:pt x="62" y="11"/>
                    <a:pt x="62" y="11"/>
                    <a:pt x="62" y="11"/>
                  </a:cubicBezTo>
                  <a:cubicBezTo>
                    <a:pt x="63" y="12"/>
                    <a:pt x="64" y="13"/>
                    <a:pt x="64" y="13"/>
                  </a:cubicBezTo>
                  <a:cubicBezTo>
                    <a:pt x="65" y="13"/>
                    <a:pt x="65" y="12"/>
                    <a:pt x="64" y="11"/>
                  </a:cubicBezTo>
                  <a:cubicBezTo>
                    <a:pt x="63" y="11"/>
                    <a:pt x="62" y="10"/>
                    <a:pt x="62" y="11"/>
                  </a:cubicBezTo>
                  <a:close/>
                  <a:moveTo>
                    <a:pt x="61" y="15"/>
                  </a:moveTo>
                  <a:cubicBezTo>
                    <a:pt x="62" y="16"/>
                    <a:pt x="63" y="17"/>
                    <a:pt x="64" y="18"/>
                  </a:cubicBezTo>
                  <a:cubicBezTo>
                    <a:pt x="65" y="17"/>
                    <a:pt x="65" y="17"/>
                    <a:pt x="65" y="16"/>
                  </a:cubicBezTo>
                  <a:cubicBezTo>
                    <a:pt x="64" y="15"/>
                    <a:pt x="63" y="15"/>
                    <a:pt x="62" y="14"/>
                  </a:cubicBezTo>
                  <a:cubicBezTo>
                    <a:pt x="61" y="14"/>
                    <a:pt x="61" y="14"/>
                    <a:pt x="61" y="15"/>
                  </a:cubicBezTo>
                  <a:close/>
                  <a:moveTo>
                    <a:pt x="35" y="12"/>
                  </a:moveTo>
                  <a:cubicBezTo>
                    <a:pt x="36" y="12"/>
                    <a:pt x="37" y="12"/>
                    <a:pt x="38" y="12"/>
                  </a:cubicBezTo>
                  <a:cubicBezTo>
                    <a:pt x="39" y="12"/>
                    <a:pt x="39" y="12"/>
                    <a:pt x="39" y="11"/>
                  </a:cubicBezTo>
                  <a:cubicBezTo>
                    <a:pt x="39" y="11"/>
                    <a:pt x="39" y="11"/>
                    <a:pt x="38" y="11"/>
                  </a:cubicBezTo>
                  <a:cubicBezTo>
                    <a:pt x="38" y="11"/>
                    <a:pt x="38" y="11"/>
                    <a:pt x="37" y="11"/>
                  </a:cubicBezTo>
                  <a:cubicBezTo>
                    <a:pt x="37" y="11"/>
                    <a:pt x="36" y="11"/>
                    <a:pt x="35" y="11"/>
                  </a:cubicBezTo>
                  <a:cubicBezTo>
                    <a:pt x="35" y="11"/>
                    <a:pt x="35" y="10"/>
                    <a:pt x="36" y="10"/>
                  </a:cubicBezTo>
                  <a:cubicBezTo>
                    <a:pt x="36" y="10"/>
                    <a:pt x="36" y="10"/>
                    <a:pt x="35" y="10"/>
                  </a:cubicBezTo>
                  <a:cubicBezTo>
                    <a:pt x="34" y="9"/>
                    <a:pt x="34" y="9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4" y="10"/>
                    <a:pt x="34" y="11"/>
                    <a:pt x="34" y="12"/>
                  </a:cubicBezTo>
                  <a:cubicBezTo>
                    <a:pt x="33" y="12"/>
                    <a:pt x="33" y="12"/>
                    <a:pt x="32" y="12"/>
                  </a:cubicBezTo>
                  <a:cubicBezTo>
                    <a:pt x="31" y="12"/>
                    <a:pt x="30" y="12"/>
                    <a:pt x="30" y="12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2" y="13"/>
                    <a:pt x="33" y="13"/>
                    <a:pt x="34" y="13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2" y="16"/>
                    <a:pt x="30" y="16"/>
                    <a:pt x="27" y="16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7" y="17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33" y="16"/>
                    <a:pt x="38" y="16"/>
                    <a:pt x="43" y="16"/>
                  </a:cubicBezTo>
                  <a:cubicBezTo>
                    <a:pt x="44" y="16"/>
                    <a:pt x="44" y="16"/>
                    <a:pt x="44" y="15"/>
                  </a:cubicBezTo>
                  <a:cubicBezTo>
                    <a:pt x="44" y="15"/>
                    <a:pt x="43" y="14"/>
                    <a:pt x="42" y="14"/>
                  </a:cubicBezTo>
                  <a:cubicBezTo>
                    <a:pt x="42" y="14"/>
                    <a:pt x="41" y="14"/>
                    <a:pt x="41" y="14"/>
                  </a:cubicBezTo>
                  <a:cubicBezTo>
                    <a:pt x="39" y="15"/>
                    <a:pt x="38" y="15"/>
                    <a:pt x="35" y="15"/>
                  </a:cubicBezTo>
                  <a:cubicBezTo>
                    <a:pt x="35" y="12"/>
                    <a:pt x="35" y="12"/>
                    <a:pt x="35" y="12"/>
                  </a:cubicBezTo>
                  <a:close/>
                  <a:moveTo>
                    <a:pt x="5" y="4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5"/>
                    <a:pt x="6" y="5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6" y="4"/>
                    <a:pt x="5" y="4"/>
                  </a:cubicBezTo>
                  <a:close/>
                  <a:moveTo>
                    <a:pt x="10" y="9"/>
                  </a:moveTo>
                  <a:cubicBezTo>
                    <a:pt x="11" y="9"/>
                    <a:pt x="12" y="9"/>
                    <a:pt x="12" y="8"/>
                  </a:cubicBezTo>
                  <a:cubicBezTo>
                    <a:pt x="13" y="8"/>
                    <a:pt x="13" y="8"/>
                    <a:pt x="12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7"/>
                    <a:pt x="10" y="7"/>
                  </a:cubicBezTo>
                  <a:cubicBezTo>
                    <a:pt x="10" y="7"/>
                    <a:pt x="10" y="7"/>
                    <a:pt x="9" y="7"/>
                  </a:cubicBezTo>
                  <a:cubicBezTo>
                    <a:pt x="11" y="6"/>
                    <a:pt x="13" y="6"/>
                    <a:pt x="13" y="6"/>
                  </a:cubicBezTo>
                  <a:cubicBezTo>
                    <a:pt x="14" y="6"/>
                    <a:pt x="14" y="6"/>
                    <a:pt x="13" y="5"/>
                  </a:cubicBezTo>
                  <a:cubicBezTo>
                    <a:pt x="13" y="5"/>
                    <a:pt x="13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0" y="6"/>
                    <a:pt x="7" y="6"/>
                    <a:pt x="5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8" y="7"/>
                    <a:pt x="8" y="8"/>
                    <a:pt x="8" y="9"/>
                  </a:cubicBezTo>
                  <a:cubicBezTo>
                    <a:pt x="7" y="9"/>
                    <a:pt x="7" y="9"/>
                    <a:pt x="6" y="9"/>
                  </a:cubicBezTo>
                  <a:cubicBezTo>
                    <a:pt x="5" y="9"/>
                    <a:pt x="6" y="9"/>
                    <a:pt x="6" y="9"/>
                  </a:cubicBezTo>
                  <a:cubicBezTo>
                    <a:pt x="7" y="9"/>
                    <a:pt x="7" y="9"/>
                    <a:pt x="8" y="9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1"/>
                    <a:pt x="5" y="11"/>
                    <a:pt x="4" y="11"/>
                  </a:cubicBezTo>
                  <a:cubicBezTo>
                    <a:pt x="4" y="11"/>
                    <a:pt x="4" y="12"/>
                    <a:pt x="4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7" y="12"/>
                    <a:pt x="7" y="12"/>
                    <a:pt x="8" y="12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8" y="15"/>
                    <a:pt x="8" y="15"/>
                  </a:cubicBezTo>
                  <a:cubicBezTo>
                    <a:pt x="4" y="15"/>
                    <a:pt x="1" y="15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6"/>
                    <a:pt x="1" y="16"/>
                    <a:pt x="2" y="17"/>
                  </a:cubicBezTo>
                  <a:cubicBezTo>
                    <a:pt x="2" y="17"/>
                    <a:pt x="2" y="16"/>
                    <a:pt x="2" y="16"/>
                  </a:cubicBezTo>
                  <a:cubicBezTo>
                    <a:pt x="4" y="16"/>
                    <a:pt x="7" y="15"/>
                    <a:pt x="13" y="14"/>
                  </a:cubicBezTo>
                  <a:cubicBezTo>
                    <a:pt x="14" y="14"/>
                    <a:pt x="16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9" y="14"/>
                    <a:pt x="19" y="14"/>
                    <a:pt x="19" y="13"/>
                  </a:cubicBezTo>
                  <a:cubicBezTo>
                    <a:pt x="18" y="13"/>
                    <a:pt x="17" y="13"/>
                    <a:pt x="17" y="13"/>
                  </a:cubicBezTo>
                  <a:cubicBezTo>
                    <a:pt x="16" y="13"/>
                    <a:pt x="16" y="13"/>
                    <a:pt x="14" y="13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3"/>
                    <a:pt x="14" y="12"/>
                    <a:pt x="14" y="12"/>
                  </a:cubicBezTo>
                  <a:cubicBezTo>
                    <a:pt x="14" y="12"/>
                    <a:pt x="14" y="12"/>
                    <a:pt x="14" y="11"/>
                  </a:cubicBezTo>
                  <a:cubicBezTo>
                    <a:pt x="13" y="11"/>
                    <a:pt x="13" y="11"/>
                    <a:pt x="12" y="11"/>
                  </a:cubicBezTo>
                  <a:cubicBezTo>
                    <a:pt x="12" y="11"/>
                    <a:pt x="12" y="11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3"/>
                    <a:pt x="12" y="14"/>
                    <a:pt x="12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1" y="11"/>
                    <a:pt x="12" y="11"/>
                  </a:cubicBezTo>
                  <a:cubicBezTo>
                    <a:pt x="13" y="11"/>
                    <a:pt x="14" y="11"/>
                    <a:pt x="14" y="10"/>
                  </a:cubicBezTo>
                  <a:cubicBezTo>
                    <a:pt x="15" y="10"/>
                    <a:pt x="15" y="10"/>
                    <a:pt x="14" y="10"/>
                  </a:cubicBezTo>
                  <a:cubicBezTo>
                    <a:pt x="14" y="10"/>
                    <a:pt x="14" y="10"/>
                    <a:pt x="13" y="10"/>
                  </a:cubicBezTo>
                  <a:cubicBezTo>
                    <a:pt x="13" y="10"/>
                    <a:pt x="13" y="10"/>
                    <a:pt x="12" y="10"/>
                  </a:cubicBezTo>
                  <a:cubicBezTo>
                    <a:pt x="11" y="10"/>
                    <a:pt x="10" y="10"/>
                    <a:pt x="10" y="10"/>
                  </a:cubicBezTo>
                  <a:cubicBezTo>
                    <a:pt x="10" y="9"/>
                    <a:pt x="10" y="9"/>
                    <a:pt x="10" y="9"/>
                  </a:cubicBezTo>
                  <a:close/>
                  <a:moveTo>
                    <a:pt x="7" y="13"/>
                  </a:moveTo>
                  <a:cubicBezTo>
                    <a:pt x="7" y="13"/>
                    <a:pt x="6" y="12"/>
                    <a:pt x="5" y="12"/>
                  </a:cubicBezTo>
                  <a:cubicBezTo>
                    <a:pt x="5" y="12"/>
                    <a:pt x="5" y="13"/>
                    <a:pt x="5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7" y="14"/>
                    <a:pt x="7" y="14"/>
                    <a:pt x="7" y="13"/>
                  </a:cubicBezTo>
                  <a:close/>
                  <a:moveTo>
                    <a:pt x="13" y="16"/>
                  </a:moveTo>
                  <a:cubicBezTo>
                    <a:pt x="13" y="16"/>
                    <a:pt x="12" y="16"/>
                    <a:pt x="11" y="16"/>
                  </a:cubicBezTo>
                  <a:cubicBezTo>
                    <a:pt x="9" y="17"/>
                    <a:pt x="8" y="17"/>
                    <a:pt x="7" y="17"/>
                  </a:cubicBezTo>
                  <a:cubicBezTo>
                    <a:pt x="6" y="17"/>
                    <a:pt x="6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6" y="18"/>
                    <a:pt x="6" y="18"/>
                    <a:pt x="6" y="19"/>
                  </a:cubicBezTo>
                  <a:cubicBezTo>
                    <a:pt x="6" y="20"/>
                    <a:pt x="6" y="20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8" y="21"/>
                    <a:pt x="7" y="21"/>
                  </a:cubicBezTo>
                  <a:cubicBezTo>
                    <a:pt x="8" y="21"/>
                    <a:pt x="8" y="21"/>
                    <a:pt x="9" y="20"/>
                  </a:cubicBezTo>
                  <a:cubicBezTo>
                    <a:pt x="12" y="20"/>
                    <a:pt x="14" y="20"/>
                    <a:pt x="14" y="20"/>
                  </a:cubicBezTo>
                  <a:cubicBezTo>
                    <a:pt x="14" y="20"/>
                    <a:pt x="15" y="20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8"/>
                    <a:pt x="14" y="17"/>
                    <a:pt x="15" y="17"/>
                  </a:cubicBezTo>
                  <a:cubicBezTo>
                    <a:pt x="15" y="17"/>
                    <a:pt x="15" y="17"/>
                    <a:pt x="15" y="16"/>
                  </a:cubicBezTo>
                  <a:cubicBezTo>
                    <a:pt x="14" y="16"/>
                    <a:pt x="13" y="16"/>
                    <a:pt x="13" y="16"/>
                  </a:cubicBezTo>
                  <a:close/>
                  <a:moveTo>
                    <a:pt x="7" y="18"/>
                  </a:moveTo>
                  <a:cubicBezTo>
                    <a:pt x="7" y="18"/>
                    <a:pt x="7" y="18"/>
                    <a:pt x="8" y="18"/>
                  </a:cubicBezTo>
                  <a:cubicBezTo>
                    <a:pt x="9" y="17"/>
                    <a:pt x="11" y="17"/>
                    <a:pt x="12" y="17"/>
                  </a:cubicBezTo>
                  <a:cubicBezTo>
                    <a:pt x="12" y="17"/>
                    <a:pt x="13" y="17"/>
                    <a:pt x="13" y="18"/>
                  </a:cubicBezTo>
                  <a:cubicBezTo>
                    <a:pt x="13" y="18"/>
                    <a:pt x="12" y="19"/>
                    <a:pt x="12" y="19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18"/>
                    <a:pt x="7" y="18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" name="Freeform 184">
              <a:extLst>
                <a:ext uri="{FF2B5EF4-FFF2-40B4-BE49-F238E27FC236}">
                  <a16:creationId xmlns:a16="http://schemas.microsoft.com/office/drawing/2014/main" xmlns="" id="{5B99E267-786A-4556-97BE-12884DDF99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40372" y="3465777"/>
              <a:ext cx="735013" cy="387350"/>
            </a:xfrm>
            <a:custGeom>
              <a:avLst/>
              <a:gdLst>
                <a:gd name="T0" fmla="*/ 152 w 195"/>
                <a:gd name="T1" fmla="*/ 59 h 103"/>
                <a:gd name="T2" fmla="*/ 160 w 195"/>
                <a:gd name="T3" fmla="*/ 39 h 103"/>
                <a:gd name="T4" fmla="*/ 168 w 195"/>
                <a:gd name="T5" fmla="*/ 23 h 103"/>
                <a:gd name="T6" fmla="*/ 167 w 195"/>
                <a:gd name="T7" fmla="*/ 0 h 103"/>
                <a:gd name="T8" fmla="*/ 193 w 195"/>
                <a:gd name="T9" fmla="*/ 9 h 103"/>
                <a:gd name="T10" fmla="*/ 189 w 195"/>
                <a:gd name="T11" fmla="*/ 30 h 103"/>
                <a:gd name="T12" fmla="*/ 178 w 195"/>
                <a:gd name="T13" fmla="*/ 69 h 103"/>
                <a:gd name="T14" fmla="*/ 174 w 195"/>
                <a:gd name="T15" fmla="*/ 83 h 103"/>
                <a:gd name="T16" fmla="*/ 158 w 195"/>
                <a:gd name="T17" fmla="*/ 94 h 103"/>
                <a:gd name="T18" fmla="*/ 147 w 195"/>
                <a:gd name="T19" fmla="*/ 103 h 103"/>
                <a:gd name="T20" fmla="*/ 42 w 195"/>
                <a:gd name="T21" fmla="*/ 101 h 103"/>
                <a:gd name="T22" fmla="*/ 31 w 195"/>
                <a:gd name="T23" fmla="*/ 79 h 103"/>
                <a:gd name="T24" fmla="*/ 17 w 195"/>
                <a:gd name="T25" fmla="*/ 78 h 103"/>
                <a:gd name="T26" fmla="*/ 3 w 195"/>
                <a:gd name="T27" fmla="*/ 34 h 103"/>
                <a:gd name="T28" fmla="*/ 6 w 195"/>
                <a:gd name="T29" fmla="*/ 15 h 103"/>
                <a:gd name="T30" fmla="*/ 24 w 195"/>
                <a:gd name="T31" fmla="*/ 7 h 103"/>
                <a:gd name="T32" fmla="*/ 28 w 195"/>
                <a:gd name="T33" fmla="*/ 15 h 103"/>
                <a:gd name="T34" fmla="*/ 24 w 195"/>
                <a:gd name="T35" fmla="*/ 39 h 103"/>
                <a:gd name="T36" fmla="*/ 47 w 195"/>
                <a:gd name="T37" fmla="*/ 54 h 103"/>
                <a:gd name="T38" fmla="*/ 44 w 195"/>
                <a:gd name="T39" fmla="*/ 72 h 103"/>
                <a:gd name="T40" fmla="*/ 149 w 195"/>
                <a:gd name="T41" fmla="*/ 99 h 103"/>
                <a:gd name="T42" fmla="*/ 45 w 195"/>
                <a:gd name="T43" fmla="*/ 74 h 103"/>
                <a:gd name="T44" fmla="*/ 49 w 195"/>
                <a:gd name="T45" fmla="*/ 100 h 103"/>
                <a:gd name="T46" fmla="*/ 43 w 195"/>
                <a:gd name="T47" fmla="*/ 89 h 103"/>
                <a:gd name="T48" fmla="*/ 40 w 195"/>
                <a:gd name="T49" fmla="*/ 60 h 103"/>
                <a:gd name="T50" fmla="*/ 23 w 195"/>
                <a:gd name="T51" fmla="*/ 41 h 103"/>
                <a:gd name="T52" fmla="*/ 28 w 195"/>
                <a:gd name="T53" fmla="*/ 77 h 103"/>
                <a:gd name="T54" fmla="*/ 37 w 195"/>
                <a:gd name="T55" fmla="*/ 89 h 103"/>
                <a:gd name="T56" fmla="*/ 21 w 195"/>
                <a:gd name="T57" fmla="*/ 41 h 103"/>
                <a:gd name="T58" fmla="*/ 26 w 195"/>
                <a:gd name="T59" fmla="*/ 16 h 103"/>
                <a:gd name="T60" fmla="*/ 5 w 195"/>
                <a:gd name="T61" fmla="*/ 34 h 103"/>
                <a:gd name="T62" fmla="*/ 6 w 195"/>
                <a:gd name="T63" fmla="*/ 49 h 103"/>
                <a:gd name="T64" fmla="*/ 20 w 195"/>
                <a:gd name="T65" fmla="*/ 69 h 103"/>
                <a:gd name="T66" fmla="*/ 26 w 195"/>
                <a:gd name="T67" fmla="*/ 78 h 103"/>
                <a:gd name="T68" fmla="*/ 20 w 195"/>
                <a:gd name="T69" fmla="*/ 46 h 103"/>
                <a:gd name="T70" fmla="*/ 15 w 195"/>
                <a:gd name="T71" fmla="*/ 19 h 103"/>
                <a:gd name="T72" fmla="*/ 8 w 195"/>
                <a:gd name="T73" fmla="*/ 27 h 103"/>
                <a:gd name="T74" fmla="*/ 13 w 195"/>
                <a:gd name="T75" fmla="*/ 4 h 103"/>
                <a:gd name="T76" fmla="*/ 8 w 195"/>
                <a:gd name="T77" fmla="*/ 13 h 103"/>
                <a:gd name="T78" fmla="*/ 151 w 195"/>
                <a:gd name="T79" fmla="*/ 100 h 103"/>
                <a:gd name="T80" fmla="*/ 154 w 195"/>
                <a:gd name="T81" fmla="*/ 73 h 103"/>
                <a:gd name="T82" fmla="*/ 158 w 195"/>
                <a:gd name="T83" fmla="*/ 41 h 103"/>
                <a:gd name="T84" fmla="*/ 167 w 195"/>
                <a:gd name="T85" fmla="*/ 67 h 103"/>
                <a:gd name="T86" fmla="*/ 160 w 195"/>
                <a:gd name="T87" fmla="*/ 80 h 103"/>
                <a:gd name="T88" fmla="*/ 151 w 195"/>
                <a:gd name="T89" fmla="*/ 100 h 103"/>
                <a:gd name="T90" fmla="*/ 171 w 195"/>
                <a:gd name="T91" fmla="*/ 23 h 103"/>
                <a:gd name="T92" fmla="*/ 179 w 195"/>
                <a:gd name="T93" fmla="*/ 22 h 103"/>
                <a:gd name="T94" fmla="*/ 189 w 195"/>
                <a:gd name="T95" fmla="*/ 49 h 103"/>
                <a:gd name="T96" fmla="*/ 187 w 195"/>
                <a:gd name="T97" fmla="*/ 51 h 103"/>
                <a:gd name="T98" fmla="*/ 173 w 195"/>
                <a:gd name="T99" fmla="*/ 80 h 103"/>
                <a:gd name="T100" fmla="*/ 173 w 195"/>
                <a:gd name="T101" fmla="*/ 56 h 103"/>
                <a:gd name="T102" fmla="*/ 187 w 195"/>
                <a:gd name="T103" fmla="*/ 27 h 103"/>
                <a:gd name="T104" fmla="*/ 187 w 195"/>
                <a:gd name="T105" fmla="*/ 15 h 103"/>
                <a:gd name="T106" fmla="*/ 172 w 195"/>
                <a:gd name="T107" fmla="*/ 9 h 103"/>
                <a:gd name="T108" fmla="*/ 189 w 195"/>
                <a:gd name="T109" fmla="*/ 13 h 103"/>
                <a:gd name="T110" fmla="*/ 175 w 195"/>
                <a:gd name="T111" fmla="*/ 1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5" h="103">
                  <a:moveTo>
                    <a:pt x="151" y="72"/>
                  </a:moveTo>
                  <a:cubicBezTo>
                    <a:pt x="154" y="69"/>
                    <a:pt x="154" y="67"/>
                    <a:pt x="154" y="65"/>
                  </a:cubicBezTo>
                  <a:cubicBezTo>
                    <a:pt x="154" y="62"/>
                    <a:pt x="153" y="61"/>
                    <a:pt x="152" y="59"/>
                  </a:cubicBezTo>
                  <a:cubicBezTo>
                    <a:pt x="150" y="57"/>
                    <a:pt x="149" y="56"/>
                    <a:pt x="148" y="54"/>
                  </a:cubicBezTo>
                  <a:cubicBezTo>
                    <a:pt x="148" y="52"/>
                    <a:pt x="148" y="50"/>
                    <a:pt x="149" y="47"/>
                  </a:cubicBezTo>
                  <a:cubicBezTo>
                    <a:pt x="150" y="42"/>
                    <a:pt x="155" y="39"/>
                    <a:pt x="160" y="39"/>
                  </a:cubicBezTo>
                  <a:cubicBezTo>
                    <a:pt x="171" y="39"/>
                    <a:pt x="171" y="39"/>
                    <a:pt x="171" y="39"/>
                  </a:cubicBezTo>
                  <a:cubicBezTo>
                    <a:pt x="172" y="33"/>
                    <a:pt x="172" y="33"/>
                    <a:pt x="172" y="33"/>
                  </a:cubicBezTo>
                  <a:cubicBezTo>
                    <a:pt x="172" y="29"/>
                    <a:pt x="170" y="26"/>
                    <a:pt x="168" y="23"/>
                  </a:cubicBezTo>
                  <a:cubicBezTo>
                    <a:pt x="167" y="20"/>
                    <a:pt x="167" y="18"/>
                    <a:pt x="167" y="15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68" y="3"/>
                    <a:pt x="170" y="5"/>
                    <a:pt x="171" y="7"/>
                  </a:cubicBezTo>
                  <a:cubicBezTo>
                    <a:pt x="173" y="4"/>
                    <a:pt x="177" y="2"/>
                    <a:pt x="182" y="2"/>
                  </a:cubicBezTo>
                  <a:cubicBezTo>
                    <a:pt x="188" y="2"/>
                    <a:pt x="193" y="5"/>
                    <a:pt x="193" y="9"/>
                  </a:cubicBezTo>
                  <a:cubicBezTo>
                    <a:pt x="193" y="11"/>
                    <a:pt x="192" y="13"/>
                    <a:pt x="189" y="15"/>
                  </a:cubicBezTo>
                  <a:cubicBezTo>
                    <a:pt x="189" y="30"/>
                    <a:pt x="189" y="30"/>
                    <a:pt x="189" y="30"/>
                  </a:cubicBezTo>
                  <a:cubicBezTo>
                    <a:pt x="189" y="30"/>
                    <a:pt x="189" y="30"/>
                    <a:pt x="189" y="30"/>
                  </a:cubicBezTo>
                  <a:cubicBezTo>
                    <a:pt x="190" y="31"/>
                    <a:pt x="191" y="32"/>
                    <a:pt x="192" y="34"/>
                  </a:cubicBezTo>
                  <a:cubicBezTo>
                    <a:pt x="194" y="37"/>
                    <a:pt x="195" y="40"/>
                    <a:pt x="194" y="43"/>
                  </a:cubicBezTo>
                  <a:cubicBezTo>
                    <a:pt x="192" y="52"/>
                    <a:pt x="178" y="60"/>
                    <a:pt x="178" y="69"/>
                  </a:cubicBezTo>
                  <a:cubicBezTo>
                    <a:pt x="178" y="71"/>
                    <a:pt x="178" y="75"/>
                    <a:pt x="178" y="78"/>
                  </a:cubicBezTo>
                  <a:cubicBezTo>
                    <a:pt x="178" y="80"/>
                    <a:pt x="178" y="81"/>
                    <a:pt x="177" y="82"/>
                  </a:cubicBezTo>
                  <a:cubicBezTo>
                    <a:pt x="177" y="83"/>
                    <a:pt x="175" y="83"/>
                    <a:pt x="174" y="83"/>
                  </a:cubicBezTo>
                  <a:cubicBezTo>
                    <a:pt x="171" y="82"/>
                    <a:pt x="167" y="78"/>
                    <a:pt x="165" y="79"/>
                  </a:cubicBezTo>
                  <a:cubicBezTo>
                    <a:pt x="162" y="80"/>
                    <a:pt x="162" y="82"/>
                    <a:pt x="161" y="84"/>
                  </a:cubicBezTo>
                  <a:cubicBezTo>
                    <a:pt x="161" y="88"/>
                    <a:pt x="160" y="91"/>
                    <a:pt x="158" y="94"/>
                  </a:cubicBezTo>
                  <a:cubicBezTo>
                    <a:pt x="157" y="97"/>
                    <a:pt x="155" y="99"/>
                    <a:pt x="154" y="101"/>
                  </a:cubicBezTo>
                  <a:cubicBezTo>
                    <a:pt x="153" y="102"/>
                    <a:pt x="152" y="103"/>
                    <a:pt x="151" y="103"/>
                  </a:cubicBezTo>
                  <a:cubicBezTo>
                    <a:pt x="150" y="103"/>
                    <a:pt x="148" y="103"/>
                    <a:pt x="147" y="103"/>
                  </a:cubicBezTo>
                  <a:cubicBezTo>
                    <a:pt x="116" y="94"/>
                    <a:pt x="79" y="94"/>
                    <a:pt x="48" y="103"/>
                  </a:cubicBezTo>
                  <a:cubicBezTo>
                    <a:pt x="47" y="103"/>
                    <a:pt x="46" y="103"/>
                    <a:pt x="45" y="103"/>
                  </a:cubicBezTo>
                  <a:cubicBezTo>
                    <a:pt x="44" y="103"/>
                    <a:pt x="43" y="102"/>
                    <a:pt x="42" y="101"/>
                  </a:cubicBezTo>
                  <a:cubicBezTo>
                    <a:pt x="40" y="99"/>
                    <a:pt x="39" y="97"/>
                    <a:pt x="37" y="94"/>
                  </a:cubicBezTo>
                  <a:cubicBezTo>
                    <a:pt x="36" y="91"/>
                    <a:pt x="35" y="88"/>
                    <a:pt x="34" y="84"/>
                  </a:cubicBezTo>
                  <a:cubicBezTo>
                    <a:pt x="34" y="82"/>
                    <a:pt x="33" y="80"/>
                    <a:pt x="31" y="79"/>
                  </a:cubicBezTo>
                  <a:cubicBezTo>
                    <a:pt x="28" y="78"/>
                    <a:pt x="24" y="82"/>
                    <a:pt x="21" y="83"/>
                  </a:cubicBezTo>
                  <a:cubicBezTo>
                    <a:pt x="20" y="83"/>
                    <a:pt x="19" y="83"/>
                    <a:pt x="18" y="82"/>
                  </a:cubicBezTo>
                  <a:cubicBezTo>
                    <a:pt x="18" y="81"/>
                    <a:pt x="18" y="80"/>
                    <a:pt x="17" y="78"/>
                  </a:cubicBezTo>
                  <a:cubicBezTo>
                    <a:pt x="17" y="75"/>
                    <a:pt x="17" y="71"/>
                    <a:pt x="17" y="69"/>
                  </a:cubicBezTo>
                  <a:cubicBezTo>
                    <a:pt x="17" y="60"/>
                    <a:pt x="3" y="52"/>
                    <a:pt x="1" y="43"/>
                  </a:cubicBezTo>
                  <a:cubicBezTo>
                    <a:pt x="0" y="40"/>
                    <a:pt x="1" y="37"/>
                    <a:pt x="3" y="34"/>
                  </a:cubicBezTo>
                  <a:cubicBezTo>
                    <a:pt x="4" y="32"/>
                    <a:pt x="5" y="31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3" y="13"/>
                    <a:pt x="2" y="11"/>
                    <a:pt x="2" y="9"/>
                  </a:cubicBezTo>
                  <a:cubicBezTo>
                    <a:pt x="2" y="5"/>
                    <a:pt x="7" y="2"/>
                    <a:pt x="13" y="2"/>
                  </a:cubicBezTo>
                  <a:cubicBezTo>
                    <a:pt x="18" y="2"/>
                    <a:pt x="22" y="4"/>
                    <a:pt x="24" y="7"/>
                  </a:cubicBezTo>
                  <a:cubicBezTo>
                    <a:pt x="25" y="5"/>
                    <a:pt x="27" y="3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8"/>
                    <a:pt x="28" y="20"/>
                    <a:pt x="27" y="23"/>
                  </a:cubicBezTo>
                  <a:cubicBezTo>
                    <a:pt x="25" y="26"/>
                    <a:pt x="24" y="29"/>
                    <a:pt x="24" y="33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40" y="39"/>
                    <a:pt x="45" y="42"/>
                    <a:pt x="46" y="47"/>
                  </a:cubicBezTo>
                  <a:cubicBezTo>
                    <a:pt x="47" y="50"/>
                    <a:pt x="47" y="52"/>
                    <a:pt x="47" y="54"/>
                  </a:cubicBezTo>
                  <a:cubicBezTo>
                    <a:pt x="46" y="56"/>
                    <a:pt x="45" y="57"/>
                    <a:pt x="43" y="59"/>
                  </a:cubicBezTo>
                  <a:cubicBezTo>
                    <a:pt x="42" y="61"/>
                    <a:pt x="41" y="62"/>
                    <a:pt x="41" y="65"/>
                  </a:cubicBezTo>
                  <a:cubicBezTo>
                    <a:pt x="41" y="67"/>
                    <a:pt x="41" y="69"/>
                    <a:pt x="44" y="72"/>
                  </a:cubicBezTo>
                  <a:cubicBezTo>
                    <a:pt x="82" y="64"/>
                    <a:pt x="112" y="64"/>
                    <a:pt x="151" y="72"/>
                  </a:cubicBezTo>
                  <a:close/>
                  <a:moveTo>
                    <a:pt x="146" y="100"/>
                  </a:moveTo>
                  <a:cubicBezTo>
                    <a:pt x="148" y="101"/>
                    <a:pt x="149" y="101"/>
                    <a:pt x="149" y="99"/>
                  </a:cubicBezTo>
                  <a:cubicBezTo>
                    <a:pt x="151" y="93"/>
                    <a:pt x="149" y="85"/>
                    <a:pt x="149" y="79"/>
                  </a:cubicBezTo>
                  <a:cubicBezTo>
                    <a:pt x="149" y="77"/>
                    <a:pt x="149" y="76"/>
                    <a:pt x="150" y="74"/>
                  </a:cubicBezTo>
                  <a:cubicBezTo>
                    <a:pt x="114" y="66"/>
                    <a:pt x="81" y="66"/>
                    <a:pt x="45" y="74"/>
                  </a:cubicBezTo>
                  <a:cubicBezTo>
                    <a:pt x="46" y="76"/>
                    <a:pt x="46" y="77"/>
                    <a:pt x="46" y="79"/>
                  </a:cubicBezTo>
                  <a:cubicBezTo>
                    <a:pt x="46" y="85"/>
                    <a:pt x="44" y="93"/>
                    <a:pt x="46" y="99"/>
                  </a:cubicBezTo>
                  <a:cubicBezTo>
                    <a:pt x="46" y="101"/>
                    <a:pt x="48" y="101"/>
                    <a:pt x="49" y="100"/>
                  </a:cubicBezTo>
                  <a:cubicBezTo>
                    <a:pt x="80" y="92"/>
                    <a:pt x="115" y="92"/>
                    <a:pt x="146" y="100"/>
                  </a:cubicBezTo>
                  <a:close/>
                  <a:moveTo>
                    <a:pt x="44" y="100"/>
                  </a:moveTo>
                  <a:cubicBezTo>
                    <a:pt x="43" y="97"/>
                    <a:pt x="43" y="93"/>
                    <a:pt x="43" y="89"/>
                  </a:cubicBezTo>
                  <a:cubicBezTo>
                    <a:pt x="43" y="84"/>
                    <a:pt x="44" y="80"/>
                    <a:pt x="44" y="77"/>
                  </a:cubicBezTo>
                  <a:cubicBezTo>
                    <a:pt x="43" y="75"/>
                    <a:pt x="42" y="74"/>
                    <a:pt x="41" y="73"/>
                  </a:cubicBezTo>
                  <a:cubicBezTo>
                    <a:pt x="38" y="69"/>
                    <a:pt x="37" y="64"/>
                    <a:pt x="40" y="60"/>
                  </a:cubicBezTo>
                  <a:cubicBezTo>
                    <a:pt x="42" y="57"/>
                    <a:pt x="45" y="55"/>
                    <a:pt x="45" y="52"/>
                  </a:cubicBezTo>
                  <a:cubicBezTo>
                    <a:pt x="45" y="49"/>
                    <a:pt x="44" y="43"/>
                    <a:pt x="37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2" y="44"/>
                    <a:pt x="22" y="50"/>
                    <a:pt x="23" y="53"/>
                  </a:cubicBezTo>
                  <a:cubicBezTo>
                    <a:pt x="25" y="57"/>
                    <a:pt x="28" y="61"/>
                    <a:pt x="28" y="67"/>
                  </a:cubicBezTo>
                  <a:cubicBezTo>
                    <a:pt x="28" y="77"/>
                    <a:pt x="28" y="77"/>
                    <a:pt x="28" y="7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29" y="77"/>
                    <a:pt x="33" y="75"/>
                    <a:pt x="35" y="80"/>
                  </a:cubicBezTo>
                  <a:cubicBezTo>
                    <a:pt x="36" y="82"/>
                    <a:pt x="36" y="86"/>
                    <a:pt x="37" y="89"/>
                  </a:cubicBezTo>
                  <a:cubicBezTo>
                    <a:pt x="38" y="92"/>
                    <a:pt x="40" y="95"/>
                    <a:pt x="41" y="97"/>
                  </a:cubicBezTo>
                  <a:cubicBezTo>
                    <a:pt x="42" y="98"/>
                    <a:pt x="43" y="100"/>
                    <a:pt x="44" y="100"/>
                  </a:cubicBezTo>
                  <a:close/>
                  <a:moveTo>
                    <a:pt x="21" y="41"/>
                  </a:moveTo>
                  <a:cubicBezTo>
                    <a:pt x="21" y="40"/>
                    <a:pt x="21" y="34"/>
                    <a:pt x="21" y="31"/>
                  </a:cubicBezTo>
                  <a:cubicBezTo>
                    <a:pt x="22" y="28"/>
                    <a:pt x="23" y="25"/>
                    <a:pt x="25" y="23"/>
                  </a:cubicBezTo>
                  <a:cubicBezTo>
                    <a:pt x="26" y="20"/>
                    <a:pt x="26" y="18"/>
                    <a:pt x="26" y="16"/>
                  </a:cubicBezTo>
                  <a:cubicBezTo>
                    <a:pt x="26" y="13"/>
                    <a:pt x="26" y="10"/>
                    <a:pt x="26" y="7"/>
                  </a:cubicBezTo>
                  <a:cubicBezTo>
                    <a:pt x="26" y="7"/>
                    <a:pt x="22" y="14"/>
                    <a:pt x="16" y="22"/>
                  </a:cubicBezTo>
                  <a:cubicBezTo>
                    <a:pt x="13" y="26"/>
                    <a:pt x="8" y="30"/>
                    <a:pt x="5" y="34"/>
                  </a:cubicBezTo>
                  <a:cubicBezTo>
                    <a:pt x="4" y="37"/>
                    <a:pt x="2" y="41"/>
                    <a:pt x="4" y="45"/>
                  </a:cubicBezTo>
                  <a:cubicBezTo>
                    <a:pt x="5" y="46"/>
                    <a:pt x="5" y="48"/>
                    <a:pt x="6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49"/>
                    <a:pt x="15" y="49"/>
                    <a:pt x="21" y="41"/>
                  </a:cubicBezTo>
                  <a:close/>
                  <a:moveTo>
                    <a:pt x="8" y="51"/>
                  </a:moveTo>
                  <a:cubicBezTo>
                    <a:pt x="13" y="56"/>
                    <a:pt x="19" y="62"/>
                    <a:pt x="20" y="69"/>
                  </a:cubicBezTo>
                  <a:cubicBezTo>
                    <a:pt x="20" y="71"/>
                    <a:pt x="19" y="80"/>
                    <a:pt x="20" y="80"/>
                  </a:cubicBezTo>
                  <a:cubicBezTo>
                    <a:pt x="20" y="81"/>
                    <a:pt x="21" y="81"/>
                    <a:pt x="22" y="80"/>
                  </a:cubicBezTo>
                  <a:cubicBezTo>
                    <a:pt x="22" y="80"/>
                    <a:pt x="24" y="79"/>
                    <a:pt x="26" y="78"/>
                  </a:cubicBezTo>
                  <a:cubicBezTo>
                    <a:pt x="26" y="76"/>
                    <a:pt x="26" y="72"/>
                    <a:pt x="26" y="67"/>
                  </a:cubicBezTo>
                  <a:cubicBezTo>
                    <a:pt x="26" y="64"/>
                    <a:pt x="24" y="59"/>
                    <a:pt x="22" y="56"/>
                  </a:cubicBezTo>
                  <a:cubicBezTo>
                    <a:pt x="20" y="53"/>
                    <a:pt x="20" y="49"/>
                    <a:pt x="20" y="46"/>
                  </a:cubicBezTo>
                  <a:cubicBezTo>
                    <a:pt x="20" y="46"/>
                    <a:pt x="14" y="50"/>
                    <a:pt x="8" y="51"/>
                  </a:cubicBezTo>
                  <a:close/>
                  <a:moveTo>
                    <a:pt x="8" y="27"/>
                  </a:moveTo>
                  <a:cubicBezTo>
                    <a:pt x="11" y="24"/>
                    <a:pt x="13" y="22"/>
                    <a:pt x="15" y="19"/>
                  </a:cubicBezTo>
                  <a:cubicBezTo>
                    <a:pt x="16" y="18"/>
                    <a:pt x="17" y="17"/>
                    <a:pt x="1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27"/>
                    <a:pt x="8" y="27"/>
                    <a:pt x="8" y="27"/>
                  </a:cubicBezTo>
                  <a:close/>
                  <a:moveTo>
                    <a:pt x="20" y="13"/>
                  </a:moveTo>
                  <a:cubicBezTo>
                    <a:pt x="21" y="12"/>
                    <a:pt x="22" y="10"/>
                    <a:pt x="23" y="9"/>
                  </a:cubicBezTo>
                  <a:cubicBezTo>
                    <a:pt x="22" y="6"/>
                    <a:pt x="18" y="4"/>
                    <a:pt x="13" y="4"/>
                  </a:cubicBezTo>
                  <a:cubicBezTo>
                    <a:pt x="8" y="4"/>
                    <a:pt x="4" y="6"/>
                    <a:pt x="4" y="9"/>
                  </a:cubicBezTo>
                  <a:cubicBezTo>
                    <a:pt x="4" y="11"/>
                    <a:pt x="5" y="12"/>
                    <a:pt x="7" y="13"/>
                  </a:cubicBezTo>
                  <a:cubicBezTo>
                    <a:pt x="7" y="13"/>
                    <a:pt x="8" y="13"/>
                    <a:pt x="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0" y="13"/>
                    <a:pt x="20" y="13"/>
                    <a:pt x="20" y="13"/>
                  </a:cubicBezTo>
                  <a:close/>
                  <a:moveTo>
                    <a:pt x="151" y="100"/>
                  </a:moveTo>
                  <a:cubicBezTo>
                    <a:pt x="153" y="97"/>
                    <a:pt x="152" y="93"/>
                    <a:pt x="152" y="89"/>
                  </a:cubicBezTo>
                  <a:cubicBezTo>
                    <a:pt x="152" y="84"/>
                    <a:pt x="151" y="80"/>
                    <a:pt x="152" y="77"/>
                  </a:cubicBezTo>
                  <a:cubicBezTo>
                    <a:pt x="152" y="75"/>
                    <a:pt x="153" y="74"/>
                    <a:pt x="154" y="73"/>
                  </a:cubicBezTo>
                  <a:cubicBezTo>
                    <a:pt x="157" y="69"/>
                    <a:pt x="158" y="64"/>
                    <a:pt x="155" y="60"/>
                  </a:cubicBezTo>
                  <a:cubicBezTo>
                    <a:pt x="153" y="57"/>
                    <a:pt x="150" y="55"/>
                    <a:pt x="150" y="52"/>
                  </a:cubicBezTo>
                  <a:cubicBezTo>
                    <a:pt x="150" y="49"/>
                    <a:pt x="151" y="43"/>
                    <a:pt x="158" y="41"/>
                  </a:cubicBezTo>
                  <a:cubicBezTo>
                    <a:pt x="172" y="41"/>
                    <a:pt x="172" y="41"/>
                    <a:pt x="172" y="41"/>
                  </a:cubicBezTo>
                  <a:cubicBezTo>
                    <a:pt x="173" y="44"/>
                    <a:pt x="174" y="50"/>
                    <a:pt x="172" y="53"/>
                  </a:cubicBezTo>
                  <a:cubicBezTo>
                    <a:pt x="170" y="57"/>
                    <a:pt x="167" y="61"/>
                    <a:pt x="167" y="67"/>
                  </a:cubicBezTo>
                  <a:cubicBezTo>
                    <a:pt x="167" y="77"/>
                    <a:pt x="167" y="77"/>
                    <a:pt x="167" y="77"/>
                  </a:cubicBezTo>
                  <a:cubicBezTo>
                    <a:pt x="167" y="77"/>
                    <a:pt x="166" y="77"/>
                    <a:pt x="166" y="77"/>
                  </a:cubicBezTo>
                  <a:cubicBezTo>
                    <a:pt x="166" y="77"/>
                    <a:pt x="162" y="75"/>
                    <a:pt x="160" y="80"/>
                  </a:cubicBezTo>
                  <a:cubicBezTo>
                    <a:pt x="159" y="82"/>
                    <a:pt x="159" y="86"/>
                    <a:pt x="158" y="89"/>
                  </a:cubicBezTo>
                  <a:cubicBezTo>
                    <a:pt x="157" y="92"/>
                    <a:pt x="155" y="95"/>
                    <a:pt x="154" y="97"/>
                  </a:cubicBezTo>
                  <a:cubicBezTo>
                    <a:pt x="153" y="98"/>
                    <a:pt x="152" y="100"/>
                    <a:pt x="151" y="100"/>
                  </a:cubicBezTo>
                  <a:close/>
                  <a:moveTo>
                    <a:pt x="174" y="41"/>
                  </a:moveTo>
                  <a:cubicBezTo>
                    <a:pt x="174" y="40"/>
                    <a:pt x="174" y="34"/>
                    <a:pt x="174" y="31"/>
                  </a:cubicBezTo>
                  <a:cubicBezTo>
                    <a:pt x="174" y="28"/>
                    <a:pt x="172" y="25"/>
                    <a:pt x="171" y="23"/>
                  </a:cubicBezTo>
                  <a:cubicBezTo>
                    <a:pt x="170" y="20"/>
                    <a:pt x="169" y="18"/>
                    <a:pt x="169" y="16"/>
                  </a:cubicBezTo>
                  <a:cubicBezTo>
                    <a:pt x="169" y="13"/>
                    <a:pt x="169" y="10"/>
                    <a:pt x="169" y="7"/>
                  </a:cubicBezTo>
                  <a:cubicBezTo>
                    <a:pt x="169" y="7"/>
                    <a:pt x="173" y="14"/>
                    <a:pt x="179" y="22"/>
                  </a:cubicBezTo>
                  <a:cubicBezTo>
                    <a:pt x="183" y="26"/>
                    <a:pt x="187" y="30"/>
                    <a:pt x="190" y="34"/>
                  </a:cubicBezTo>
                  <a:cubicBezTo>
                    <a:pt x="192" y="37"/>
                    <a:pt x="193" y="41"/>
                    <a:pt x="191" y="45"/>
                  </a:cubicBezTo>
                  <a:cubicBezTo>
                    <a:pt x="191" y="46"/>
                    <a:pt x="190" y="48"/>
                    <a:pt x="189" y="49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9" y="49"/>
                    <a:pt x="180" y="49"/>
                    <a:pt x="174" y="41"/>
                  </a:cubicBezTo>
                  <a:close/>
                  <a:moveTo>
                    <a:pt x="187" y="51"/>
                  </a:moveTo>
                  <a:cubicBezTo>
                    <a:pt x="182" y="56"/>
                    <a:pt x="176" y="62"/>
                    <a:pt x="176" y="69"/>
                  </a:cubicBezTo>
                  <a:cubicBezTo>
                    <a:pt x="176" y="71"/>
                    <a:pt x="176" y="80"/>
                    <a:pt x="175" y="80"/>
                  </a:cubicBezTo>
                  <a:cubicBezTo>
                    <a:pt x="175" y="81"/>
                    <a:pt x="174" y="81"/>
                    <a:pt x="173" y="80"/>
                  </a:cubicBezTo>
                  <a:cubicBezTo>
                    <a:pt x="173" y="80"/>
                    <a:pt x="171" y="79"/>
                    <a:pt x="169" y="78"/>
                  </a:cubicBezTo>
                  <a:cubicBezTo>
                    <a:pt x="169" y="76"/>
                    <a:pt x="169" y="72"/>
                    <a:pt x="169" y="67"/>
                  </a:cubicBezTo>
                  <a:cubicBezTo>
                    <a:pt x="169" y="64"/>
                    <a:pt x="171" y="59"/>
                    <a:pt x="173" y="56"/>
                  </a:cubicBezTo>
                  <a:cubicBezTo>
                    <a:pt x="175" y="53"/>
                    <a:pt x="176" y="49"/>
                    <a:pt x="175" y="46"/>
                  </a:cubicBezTo>
                  <a:cubicBezTo>
                    <a:pt x="175" y="46"/>
                    <a:pt x="181" y="50"/>
                    <a:pt x="187" y="51"/>
                  </a:cubicBezTo>
                  <a:close/>
                  <a:moveTo>
                    <a:pt x="187" y="27"/>
                  </a:moveTo>
                  <a:cubicBezTo>
                    <a:pt x="184" y="24"/>
                    <a:pt x="182" y="22"/>
                    <a:pt x="180" y="19"/>
                  </a:cubicBezTo>
                  <a:cubicBezTo>
                    <a:pt x="179" y="18"/>
                    <a:pt x="178" y="17"/>
                    <a:pt x="177" y="15"/>
                  </a:cubicBezTo>
                  <a:cubicBezTo>
                    <a:pt x="187" y="15"/>
                    <a:pt x="187" y="15"/>
                    <a:pt x="187" y="15"/>
                  </a:cubicBezTo>
                  <a:cubicBezTo>
                    <a:pt x="187" y="27"/>
                    <a:pt x="187" y="27"/>
                    <a:pt x="187" y="27"/>
                  </a:cubicBezTo>
                  <a:close/>
                  <a:moveTo>
                    <a:pt x="175" y="13"/>
                  </a:moveTo>
                  <a:cubicBezTo>
                    <a:pt x="174" y="12"/>
                    <a:pt x="173" y="10"/>
                    <a:pt x="172" y="9"/>
                  </a:cubicBezTo>
                  <a:cubicBezTo>
                    <a:pt x="173" y="6"/>
                    <a:pt x="177" y="4"/>
                    <a:pt x="182" y="4"/>
                  </a:cubicBezTo>
                  <a:cubicBezTo>
                    <a:pt x="187" y="4"/>
                    <a:pt x="191" y="6"/>
                    <a:pt x="191" y="9"/>
                  </a:cubicBezTo>
                  <a:cubicBezTo>
                    <a:pt x="191" y="11"/>
                    <a:pt x="190" y="12"/>
                    <a:pt x="189" y="13"/>
                  </a:cubicBezTo>
                  <a:cubicBezTo>
                    <a:pt x="188" y="13"/>
                    <a:pt x="187" y="13"/>
                    <a:pt x="187" y="13"/>
                  </a:cubicBezTo>
                  <a:cubicBezTo>
                    <a:pt x="176" y="13"/>
                    <a:pt x="176" y="13"/>
                    <a:pt x="176" y="13"/>
                  </a:cubicBezTo>
                  <a:cubicBezTo>
                    <a:pt x="176" y="13"/>
                    <a:pt x="175" y="13"/>
                    <a:pt x="175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54438B62-60EF-4BB0-8188-E27D42BCED60}"/>
              </a:ext>
            </a:extLst>
          </p:cNvPr>
          <p:cNvGrpSpPr/>
          <p:nvPr/>
        </p:nvGrpSpPr>
        <p:grpSpPr>
          <a:xfrm>
            <a:off x="6152082" y="3805316"/>
            <a:ext cx="2321832" cy="491029"/>
            <a:chOff x="5342602" y="3776741"/>
            <a:chExt cx="2321832" cy="491029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4109C7F2-9DEB-4A58-A450-578CB9F47619}"/>
                </a:ext>
              </a:extLst>
            </p:cNvPr>
            <p:cNvSpPr/>
            <p:nvPr/>
          </p:nvSpPr>
          <p:spPr>
            <a:xfrm>
              <a:off x="5608349" y="3834024"/>
              <a:ext cx="180049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公众号：向天歌</a:t>
              </a: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="" id="{B7CA9BC0-5044-482C-B5AC-6693FBA87EF4}"/>
                </a:ext>
              </a:extLst>
            </p:cNvPr>
            <p:cNvSpPr/>
            <p:nvPr/>
          </p:nvSpPr>
          <p:spPr>
            <a:xfrm>
              <a:off x="5342602" y="3776741"/>
              <a:ext cx="2321832" cy="491029"/>
            </a:xfrm>
            <a:prstGeom prst="rect">
              <a:avLst/>
            </a:prstGeom>
            <a:noFill/>
            <a:ln w="19050">
              <a:solidFill>
                <a:srgbClr val="075DE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38" name="Author">
            <a:extLst>
              <a:ext uri="{FF2B5EF4-FFF2-40B4-BE49-F238E27FC236}">
                <a16:creationId xmlns:a16="http://schemas.microsoft.com/office/drawing/2014/main" xmlns="" id="{EC70FFB6-0D03-4B0D-8160-997934202C78}"/>
              </a:ext>
            </a:extLst>
          </p:cNvPr>
          <p:cNvSpPr/>
          <p:nvPr/>
        </p:nvSpPr>
        <p:spPr>
          <a:xfrm>
            <a:off x="9330354" y="6985000"/>
            <a:ext cx="2861647" cy="53485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0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大龙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2DBF7E0D-00FD-4613-9C24-A93743DF2BD9}"/>
              </a:ext>
            </a:extLst>
          </p:cNvPr>
          <p:cNvSpPr/>
          <p:nvPr/>
        </p:nvSpPr>
        <p:spPr>
          <a:xfrm>
            <a:off x="6033695" y="2461371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600" b="1" dirty="0">
                <a:solidFill>
                  <a:srgbClr val="075D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谢谢大家</a:t>
            </a:r>
            <a:endParaRPr kumimoji="0" lang="zh-CN" altLang="en-US" sz="6600" b="1" i="0" u="none" strike="noStrike" kern="1200" cap="none" spc="0" normalizeH="0" baseline="0" noProof="0" dirty="0">
              <a:ln>
                <a:noFill/>
              </a:ln>
              <a:solidFill>
                <a:srgbClr val="075DE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4657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68909B84-6901-4FDF-8C36-7A1A62F26131}"/>
              </a:ext>
            </a:extLst>
          </p:cNvPr>
          <p:cNvSpPr/>
          <p:nvPr/>
        </p:nvSpPr>
        <p:spPr>
          <a:xfrm>
            <a:off x="1266825" y="1009650"/>
            <a:ext cx="9913883" cy="5019881"/>
          </a:xfrm>
          <a:prstGeom prst="rect">
            <a:avLst/>
          </a:prstGeom>
          <a:solidFill>
            <a:srgbClr val="00E2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25BE25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矩形: 剪去单角 17">
            <a:extLst>
              <a:ext uri="{FF2B5EF4-FFF2-40B4-BE49-F238E27FC236}">
                <a16:creationId xmlns:a16="http://schemas.microsoft.com/office/drawing/2014/main" xmlns="" id="{5B830FD8-7C1F-43BC-84E0-C60E3A55981C}"/>
              </a:ext>
            </a:extLst>
          </p:cNvPr>
          <p:cNvSpPr/>
          <p:nvPr/>
        </p:nvSpPr>
        <p:spPr>
          <a:xfrm flipH="1">
            <a:off x="1020820" y="783203"/>
            <a:ext cx="10042584" cy="5126176"/>
          </a:xfrm>
          <a:prstGeom prst="snip1Rect">
            <a:avLst>
              <a:gd name="adj" fmla="val 6367"/>
            </a:avLst>
          </a:prstGeom>
          <a:pattFill prst="wdUpDiag">
            <a:fgClr>
              <a:srgbClr val="B6FFFF"/>
            </a:fgClr>
            <a:bgClr>
              <a:srgbClr val="A7FFFF"/>
            </a:bgClr>
          </a:patt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直角三角形 21">
            <a:extLst>
              <a:ext uri="{FF2B5EF4-FFF2-40B4-BE49-F238E27FC236}">
                <a16:creationId xmlns:a16="http://schemas.microsoft.com/office/drawing/2014/main" xmlns="" id="{FEE7E774-EB12-4BA9-873A-2AC01817766B}"/>
              </a:ext>
            </a:extLst>
          </p:cNvPr>
          <p:cNvSpPr/>
          <p:nvPr/>
        </p:nvSpPr>
        <p:spPr>
          <a:xfrm flipH="1">
            <a:off x="1041139" y="813683"/>
            <a:ext cx="329863" cy="339271"/>
          </a:xfrm>
          <a:prstGeom prst="rtTriangle">
            <a:avLst/>
          </a:prstGeom>
          <a:solidFill>
            <a:srgbClr val="00E2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89D36BED-3735-4BA1-B8F7-8CF84C8C7605}"/>
              </a:ext>
            </a:extLst>
          </p:cNvPr>
          <p:cNvSpPr txBox="1"/>
          <p:nvPr/>
        </p:nvSpPr>
        <p:spPr>
          <a:xfrm>
            <a:off x="1410182" y="2130753"/>
            <a:ext cx="948137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活动规则：</a:t>
            </a:r>
          </a:p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、在公众号：向天歌。后台回复：档案馆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10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，即可下载本次 “论文答辩“ 的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源文件，用于优化。</a:t>
            </a:r>
          </a:p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、优化完成之后，将你的作品发送至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quppt@qq.com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3164AEC2-A2BC-42EB-89D1-6E0FDB43D03B}"/>
              </a:ext>
            </a:extLst>
          </p:cNvPr>
          <p:cNvSpPr txBox="1"/>
          <p:nvPr/>
        </p:nvSpPr>
        <p:spPr>
          <a:xfrm>
            <a:off x="1943100" y="5035995"/>
            <a:ext cx="8305800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栏目策划与制作：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171617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0" marR="0" lvl="0" indent="0" algn="ctr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  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1DC80B6B-0B90-4676-845E-89779D530166}"/>
              </a:ext>
            </a:extLst>
          </p:cNvPr>
          <p:cNvGrpSpPr/>
          <p:nvPr/>
        </p:nvGrpSpPr>
        <p:grpSpPr>
          <a:xfrm>
            <a:off x="3947700" y="1266767"/>
            <a:ext cx="4296600" cy="714299"/>
            <a:chOff x="-1244327" y="1831292"/>
            <a:chExt cx="6349896" cy="1055653"/>
          </a:xfrm>
          <a:solidFill>
            <a:srgbClr val="171617"/>
          </a:solidFill>
        </p:grpSpPr>
        <p:sp>
          <p:nvSpPr>
            <p:cNvPr id="23" name="Freeform 9">
              <a:extLst>
                <a:ext uri="{FF2B5EF4-FFF2-40B4-BE49-F238E27FC236}">
                  <a16:creationId xmlns:a16="http://schemas.microsoft.com/office/drawing/2014/main" xmlns="" id="{36487565-0805-4C0C-9C0F-3276255768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06578" y="1851259"/>
              <a:ext cx="398991" cy="1035686"/>
            </a:xfrm>
            <a:custGeom>
              <a:avLst/>
              <a:gdLst>
                <a:gd name="T0" fmla="*/ 84 w 159"/>
                <a:gd name="T1" fmla="*/ 60 h 375"/>
                <a:gd name="T2" fmla="*/ 75 w 159"/>
                <a:gd name="T3" fmla="*/ 0 h 375"/>
                <a:gd name="T4" fmla="*/ 56 w 159"/>
                <a:gd name="T5" fmla="*/ 47 h 375"/>
                <a:gd name="T6" fmla="*/ 51 w 159"/>
                <a:gd name="T7" fmla="*/ 69 h 375"/>
                <a:gd name="T8" fmla="*/ 56 w 159"/>
                <a:gd name="T9" fmla="*/ 47 h 375"/>
                <a:gd name="T10" fmla="*/ 103 w 159"/>
                <a:gd name="T11" fmla="*/ 90 h 375"/>
                <a:gd name="T12" fmla="*/ 104 w 159"/>
                <a:gd name="T13" fmla="*/ 30 h 375"/>
                <a:gd name="T14" fmla="*/ 77 w 159"/>
                <a:gd name="T15" fmla="*/ 72 h 375"/>
                <a:gd name="T16" fmla="*/ 68 w 159"/>
                <a:gd name="T17" fmla="*/ 93 h 375"/>
                <a:gd name="T18" fmla="*/ 77 w 159"/>
                <a:gd name="T19" fmla="*/ 72 h 375"/>
                <a:gd name="T20" fmla="*/ 116 w 159"/>
                <a:gd name="T21" fmla="*/ 123 h 375"/>
                <a:gd name="T22" fmla="*/ 128 w 159"/>
                <a:gd name="T23" fmla="*/ 64 h 375"/>
                <a:gd name="T24" fmla="*/ 94 w 159"/>
                <a:gd name="T25" fmla="*/ 101 h 375"/>
                <a:gd name="T26" fmla="*/ 82 w 159"/>
                <a:gd name="T27" fmla="*/ 119 h 375"/>
                <a:gd name="T28" fmla="*/ 94 w 159"/>
                <a:gd name="T29" fmla="*/ 101 h 375"/>
                <a:gd name="T30" fmla="*/ 123 w 159"/>
                <a:gd name="T31" fmla="*/ 158 h 375"/>
                <a:gd name="T32" fmla="*/ 146 w 159"/>
                <a:gd name="T33" fmla="*/ 102 h 375"/>
                <a:gd name="T34" fmla="*/ 105 w 159"/>
                <a:gd name="T35" fmla="*/ 132 h 375"/>
                <a:gd name="T36" fmla="*/ 90 w 159"/>
                <a:gd name="T37" fmla="*/ 148 h 375"/>
                <a:gd name="T38" fmla="*/ 105 w 159"/>
                <a:gd name="T39" fmla="*/ 132 h 375"/>
                <a:gd name="T40" fmla="*/ 123 w 159"/>
                <a:gd name="T41" fmla="*/ 193 h 375"/>
                <a:gd name="T42" fmla="*/ 156 w 159"/>
                <a:gd name="T43" fmla="*/ 143 h 375"/>
                <a:gd name="T44" fmla="*/ 111 w 159"/>
                <a:gd name="T45" fmla="*/ 164 h 375"/>
                <a:gd name="T46" fmla="*/ 93 w 159"/>
                <a:gd name="T47" fmla="*/ 177 h 375"/>
                <a:gd name="T48" fmla="*/ 111 w 159"/>
                <a:gd name="T49" fmla="*/ 164 h 375"/>
                <a:gd name="T50" fmla="*/ 117 w 159"/>
                <a:gd name="T51" fmla="*/ 228 h 375"/>
                <a:gd name="T52" fmla="*/ 158 w 159"/>
                <a:gd name="T53" fmla="*/ 184 h 375"/>
                <a:gd name="T54" fmla="*/ 110 w 159"/>
                <a:gd name="T55" fmla="*/ 198 h 375"/>
                <a:gd name="T56" fmla="*/ 90 w 159"/>
                <a:gd name="T57" fmla="*/ 207 h 375"/>
                <a:gd name="T58" fmla="*/ 110 w 159"/>
                <a:gd name="T59" fmla="*/ 198 h 375"/>
                <a:gd name="T60" fmla="*/ 105 w 159"/>
                <a:gd name="T61" fmla="*/ 261 h 375"/>
                <a:gd name="T62" fmla="*/ 153 w 159"/>
                <a:gd name="T63" fmla="*/ 226 h 375"/>
                <a:gd name="T64" fmla="*/ 104 w 159"/>
                <a:gd name="T65" fmla="*/ 230 h 375"/>
                <a:gd name="T66" fmla="*/ 82 w 159"/>
                <a:gd name="T67" fmla="*/ 236 h 375"/>
                <a:gd name="T68" fmla="*/ 104 w 159"/>
                <a:gd name="T69" fmla="*/ 230 h 375"/>
                <a:gd name="T70" fmla="*/ 87 w 159"/>
                <a:gd name="T71" fmla="*/ 292 h 375"/>
                <a:gd name="T72" fmla="*/ 141 w 159"/>
                <a:gd name="T73" fmla="*/ 266 h 375"/>
                <a:gd name="T74" fmla="*/ 91 w 159"/>
                <a:gd name="T75" fmla="*/ 261 h 375"/>
                <a:gd name="T76" fmla="*/ 69 w 159"/>
                <a:gd name="T77" fmla="*/ 262 h 375"/>
                <a:gd name="T78" fmla="*/ 91 w 159"/>
                <a:gd name="T79" fmla="*/ 261 h 375"/>
                <a:gd name="T80" fmla="*/ 64 w 159"/>
                <a:gd name="T81" fmla="*/ 318 h 375"/>
                <a:gd name="T82" fmla="*/ 121 w 159"/>
                <a:gd name="T83" fmla="*/ 303 h 375"/>
                <a:gd name="T84" fmla="*/ 73 w 159"/>
                <a:gd name="T85" fmla="*/ 289 h 375"/>
                <a:gd name="T86" fmla="*/ 51 w 159"/>
                <a:gd name="T87" fmla="*/ 286 h 375"/>
                <a:gd name="T88" fmla="*/ 73 w 159"/>
                <a:gd name="T89" fmla="*/ 289 h 375"/>
                <a:gd name="T90" fmla="*/ 36 w 159"/>
                <a:gd name="T91" fmla="*/ 341 h 375"/>
                <a:gd name="T92" fmla="*/ 96 w 159"/>
                <a:gd name="T93" fmla="*/ 335 h 375"/>
                <a:gd name="T94" fmla="*/ 51 w 159"/>
                <a:gd name="T95" fmla="*/ 313 h 375"/>
                <a:gd name="T96" fmla="*/ 29 w 159"/>
                <a:gd name="T97" fmla="*/ 307 h 375"/>
                <a:gd name="T98" fmla="*/ 51 w 159"/>
                <a:gd name="T99" fmla="*/ 313 h 375"/>
                <a:gd name="T100" fmla="*/ 5 w 159"/>
                <a:gd name="T101" fmla="*/ 357 h 375"/>
                <a:gd name="T102" fmla="*/ 64 w 159"/>
                <a:gd name="T103" fmla="*/ 363 h 375"/>
                <a:gd name="T104" fmla="*/ 24 w 159"/>
                <a:gd name="T105" fmla="*/ 333 h 375"/>
                <a:gd name="T106" fmla="*/ 4 w 159"/>
                <a:gd name="T107" fmla="*/ 323 h 375"/>
                <a:gd name="T108" fmla="*/ 24 w 159"/>
                <a:gd name="T109" fmla="*/ 333 h 375"/>
                <a:gd name="T110" fmla="*/ 68 w 159"/>
                <a:gd name="T111" fmla="*/ 45 h 375"/>
                <a:gd name="T112" fmla="*/ 24 w 159"/>
                <a:gd name="T113" fmla="*/ 1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9" h="375">
                  <a:moveTo>
                    <a:pt x="94" y="30"/>
                  </a:moveTo>
                  <a:cubicBezTo>
                    <a:pt x="96" y="42"/>
                    <a:pt x="91" y="52"/>
                    <a:pt x="84" y="60"/>
                  </a:cubicBezTo>
                  <a:cubicBezTo>
                    <a:pt x="77" y="52"/>
                    <a:pt x="72" y="43"/>
                    <a:pt x="70" y="32"/>
                  </a:cubicBezTo>
                  <a:cubicBezTo>
                    <a:pt x="68" y="21"/>
                    <a:pt x="70" y="10"/>
                    <a:pt x="75" y="0"/>
                  </a:cubicBezTo>
                  <a:cubicBezTo>
                    <a:pt x="85" y="7"/>
                    <a:pt x="92" y="18"/>
                    <a:pt x="94" y="30"/>
                  </a:cubicBezTo>
                  <a:close/>
                  <a:moveTo>
                    <a:pt x="56" y="47"/>
                  </a:moveTo>
                  <a:cubicBezTo>
                    <a:pt x="66" y="48"/>
                    <a:pt x="76" y="54"/>
                    <a:pt x="80" y="63"/>
                  </a:cubicBezTo>
                  <a:cubicBezTo>
                    <a:pt x="71" y="68"/>
                    <a:pt x="61" y="69"/>
                    <a:pt x="51" y="69"/>
                  </a:cubicBezTo>
                  <a:cubicBezTo>
                    <a:pt x="41" y="67"/>
                    <a:pt x="33" y="64"/>
                    <a:pt x="28" y="58"/>
                  </a:cubicBezTo>
                  <a:cubicBezTo>
                    <a:pt x="35" y="50"/>
                    <a:pt x="45" y="46"/>
                    <a:pt x="56" y="47"/>
                  </a:cubicBezTo>
                  <a:close/>
                  <a:moveTo>
                    <a:pt x="118" y="62"/>
                  </a:moveTo>
                  <a:cubicBezTo>
                    <a:pt x="118" y="74"/>
                    <a:pt x="111" y="84"/>
                    <a:pt x="103" y="90"/>
                  </a:cubicBezTo>
                  <a:cubicBezTo>
                    <a:pt x="97" y="81"/>
                    <a:pt x="94" y="71"/>
                    <a:pt x="94" y="60"/>
                  </a:cubicBezTo>
                  <a:cubicBezTo>
                    <a:pt x="94" y="49"/>
                    <a:pt x="98" y="38"/>
                    <a:pt x="104" y="30"/>
                  </a:cubicBezTo>
                  <a:cubicBezTo>
                    <a:pt x="113" y="38"/>
                    <a:pt x="119" y="50"/>
                    <a:pt x="118" y="62"/>
                  </a:cubicBezTo>
                  <a:close/>
                  <a:moveTo>
                    <a:pt x="77" y="72"/>
                  </a:moveTo>
                  <a:cubicBezTo>
                    <a:pt x="88" y="75"/>
                    <a:pt x="95" y="82"/>
                    <a:pt x="99" y="92"/>
                  </a:cubicBezTo>
                  <a:cubicBezTo>
                    <a:pt x="89" y="95"/>
                    <a:pt x="78" y="95"/>
                    <a:pt x="68" y="93"/>
                  </a:cubicBezTo>
                  <a:cubicBezTo>
                    <a:pt x="59" y="90"/>
                    <a:pt x="52" y="85"/>
                    <a:pt x="48" y="77"/>
                  </a:cubicBezTo>
                  <a:cubicBezTo>
                    <a:pt x="57" y="72"/>
                    <a:pt x="67" y="69"/>
                    <a:pt x="77" y="72"/>
                  </a:cubicBezTo>
                  <a:close/>
                  <a:moveTo>
                    <a:pt x="136" y="98"/>
                  </a:moveTo>
                  <a:cubicBezTo>
                    <a:pt x="133" y="110"/>
                    <a:pt x="126" y="118"/>
                    <a:pt x="116" y="123"/>
                  </a:cubicBezTo>
                  <a:cubicBezTo>
                    <a:pt x="112" y="113"/>
                    <a:pt x="111" y="103"/>
                    <a:pt x="113" y="92"/>
                  </a:cubicBezTo>
                  <a:cubicBezTo>
                    <a:pt x="115" y="81"/>
                    <a:pt x="120" y="71"/>
                    <a:pt x="128" y="64"/>
                  </a:cubicBezTo>
                  <a:cubicBezTo>
                    <a:pt x="135" y="74"/>
                    <a:pt x="139" y="86"/>
                    <a:pt x="136" y="98"/>
                  </a:cubicBezTo>
                  <a:close/>
                  <a:moveTo>
                    <a:pt x="94" y="101"/>
                  </a:moveTo>
                  <a:cubicBezTo>
                    <a:pt x="104" y="105"/>
                    <a:pt x="110" y="114"/>
                    <a:pt x="111" y="124"/>
                  </a:cubicBezTo>
                  <a:cubicBezTo>
                    <a:pt x="101" y="125"/>
                    <a:pt x="90" y="124"/>
                    <a:pt x="82" y="119"/>
                  </a:cubicBezTo>
                  <a:cubicBezTo>
                    <a:pt x="73" y="115"/>
                    <a:pt x="67" y="108"/>
                    <a:pt x="64" y="101"/>
                  </a:cubicBezTo>
                  <a:cubicBezTo>
                    <a:pt x="74" y="97"/>
                    <a:pt x="84" y="96"/>
                    <a:pt x="94" y="101"/>
                  </a:cubicBezTo>
                  <a:close/>
                  <a:moveTo>
                    <a:pt x="147" y="137"/>
                  </a:moveTo>
                  <a:cubicBezTo>
                    <a:pt x="142" y="148"/>
                    <a:pt x="133" y="155"/>
                    <a:pt x="123" y="158"/>
                  </a:cubicBezTo>
                  <a:cubicBezTo>
                    <a:pt x="120" y="148"/>
                    <a:pt x="121" y="137"/>
                    <a:pt x="125" y="126"/>
                  </a:cubicBezTo>
                  <a:cubicBezTo>
                    <a:pt x="130" y="116"/>
                    <a:pt x="137" y="107"/>
                    <a:pt x="146" y="102"/>
                  </a:cubicBezTo>
                  <a:cubicBezTo>
                    <a:pt x="151" y="113"/>
                    <a:pt x="151" y="126"/>
                    <a:pt x="147" y="137"/>
                  </a:cubicBezTo>
                  <a:close/>
                  <a:moveTo>
                    <a:pt x="105" y="132"/>
                  </a:moveTo>
                  <a:cubicBezTo>
                    <a:pt x="114" y="138"/>
                    <a:pt x="118" y="148"/>
                    <a:pt x="118" y="158"/>
                  </a:cubicBezTo>
                  <a:cubicBezTo>
                    <a:pt x="108" y="158"/>
                    <a:pt x="97" y="154"/>
                    <a:pt x="90" y="148"/>
                  </a:cubicBezTo>
                  <a:cubicBezTo>
                    <a:pt x="82" y="142"/>
                    <a:pt x="78" y="134"/>
                    <a:pt x="76" y="126"/>
                  </a:cubicBezTo>
                  <a:cubicBezTo>
                    <a:pt x="86" y="124"/>
                    <a:pt x="97" y="125"/>
                    <a:pt x="105" y="132"/>
                  </a:cubicBezTo>
                  <a:close/>
                  <a:moveTo>
                    <a:pt x="151" y="177"/>
                  </a:moveTo>
                  <a:cubicBezTo>
                    <a:pt x="144" y="187"/>
                    <a:pt x="134" y="192"/>
                    <a:pt x="123" y="193"/>
                  </a:cubicBezTo>
                  <a:cubicBezTo>
                    <a:pt x="123" y="183"/>
                    <a:pt x="125" y="173"/>
                    <a:pt x="131" y="163"/>
                  </a:cubicBezTo>
                  <a:cubicBezTo>
                    <a:pt x="138" y="153"/>
                    <a:pt x="146" y="146"/>
                    <a:pt x="156" y="143"/>
                  </a:cubicBezTo>
                  <a:cubicBezTo>
                    <a:pt x="159" y="154"/>
                    <a:pt x="157" y="167"/>
                    <a:pt x="151" y="177"/>
                  </a:cubicBezTo>
                  <a:close/>
                  <a:moveTo>
                    <a:pt x="111" y="164"/>
                  </a:moveTo>
                  <a:cubicBezTo>
                    <a:pt x="118" y="172"/>
                    <a:pt x="121" y="183"/>
                    <a:pt x="119" y="193"/>
                  </a:cubicBezTo>
                  <a:cubicBezTo>
                    <a:pt x="108" y="190"/>
                    <a:pt x="99" y="185"/>
                    <a:pt x="93" y="177"/>
                  </a:cubicBezTo>
                  <a:cubicBezTo>
                    <a:pt x="85" y="170"/>
                    <a:pt x="83" y="162"/>
                    <a:pt x="83" y="154"/>
                  </a:cubicBezTo>
                  <a:cubicBezTo>
                    <a:pt x="93" y="154"/>
                    <a:pt x="104" y="157"/>
                    <a:pt x="111" y="164"/>
                  </a:cubicBezTo>
                  <a:close/>
                  <a:moveTo>
                    <a:pt x="147" y="217"/>
                  </a:moveTo>
                  <a:cubicBezTo>
                    <a:pt x="139" y="226"/>
                    <a:pt x="127" y="229"/>
                    <a:pt x="117" y="228"/>
                  </a:cubicBezTo>
                  <a:cubicBezTo>
                    <a:pt x="119" y="218"/>
                    <a:pt x="123" y="208"/>
                    <a:pt x="131" y="200"/>
                  </a:cubicBezTo>
                  <a:cubicBezTo>
                    <a:pt x="138" y="191"/>
                    <a:pt x="148" y="186"/>
                    <a:pt x="158" y="184"/>
                  </a:cubicBezTo>
                  <a:cubicBezTo>
                    <a:pt x="159" y="196"/>
                    <a:pt x="155" y="209"/>
                    <a:pt x="147" y="217"/>
                  </a:cubicBezTo>
                  <a:close/>
                  <a:moveTo>
                    <a:pt x="110" y="198"/>
                  </a:moveTo>
                  <a:cubicBezTo>
                    <a:pt x="116" y="206"/>
                    <a:pt x="117" y="218"/>
                    <a:pt x="113" y="227"/>
                  </a:cubicBezTo>
                  <a:cubicBezTo>
                    <a:pt x="103" y="223"/>
                    <a:pt x="95" y="216"/>
                    <a:pt x="90" y="207"/>
                  </a:cubicBezTo>
                  <a:cubicBezTo>
                    <a:pt x="85" y="199"/>
                    <a:pt x="83" y="190"/>
                    <a:pt x="85" y="182"/>
                  </a:cubicBezTo>
                  <a:cubicBezTo>
                    <a:pt x="95" y="184"/>
                    <a:pt x="104" y="189"/>
                    <a:pt x="110" y="198"/>
                  </a:cubicBezTo>
                  <a:close/>
                  <a:moveTo>
                    <a:pt x="136" y="256"/>
                  </a:moveTo>
                  <a:cubicBezTo>
                    <a:pt x="127" y="263"/>
                    <a:pt x="115" y="264"/>
                    <a:pt x="105" y="261"/>
                  </a:cubicBezTo>
                  <a:cubicBezTo>
                    <a:pt x="109" y="252"/>
                    <a:pt x="114" y="243"/>
                    <a:pt x="123" y="236"/>
                  </a:cubicBezTo>
                  <a:cubicBezTo>
                    <a:pt x="132" y="229"/>
                    <a:pt x="143" y="225"/>
                    <a:pt x="153" y="226"/>
                  </a:cubicBezTo>
                  <a:cubicBezTo>
                    <a:pt x="152" y="238"/>
                    <a:pt x="146" y="249"/>
                    <a:pt x="136" y="256"/>
                  </a:cubicBezTo>
                  <a:close/>
                  <a:moveTo>
                    <a:pt x="104" y="230"/>
                  </a:moveTo>
                  <a:cubicBezTo>
                    <a:pt x="107" y="240"/>
                    <a:pt x="107" y="251"/>
                    <a:pt x="101" y="259"/>
                  </a:cubicBezTo>
                  <a:cubicBezTo>
                    <a:pt x="92" y="253"/>
                    <a:pt x="86" y="245"/>
                    <a:pt x="82" y="236"/>
                  </a:cubicBezTo>
                  <a:cubicBezTo>
                    <a:pt x="79" y="226"/>
                    <a:pt x="78" y="218"/>
                    <a:pt x="81" y="210"/>
                  </a:cubicBezTo>
                  <a:cubicBezTo>
                    <a:pt x="91" y="214"/>
                    <a:pt x="99" y="220"/>
                    <a:pt x="104" y="230"/>
                  </a:cubicBezTo>
                  <a:close/>
                  <a:moveTo>
                    <a:pt x="118" y="293"/>
                  </a:moveTo>
                  <a:cubicBezTo>
                    <a:pt x="108" y="298"/>
                    <a:pt x="96" y="297"/>
                    <a:pt x="87" y="292"/>
                  </a:cubicBezTo>
                  <a:cubicBezTo>
                    <a:pt x="92" y="283"/>
                    <a:pt x="99" y="275"/>
                    <a:pt x="109" y="270"/>
                  </a:cubicBezTo>
                  <a:cubicBezTo>
                    <a:pt x="119" y="265"/>
                    <a:pt x="131" y="264"/>
                    <a:pt x="141" y="266"/>
                  </a:cubicBezTo>
                  <a:cubicBezTo>
                    <a:pt x="137" y="277"/>
                    <a:pt x="130" y="288"/>
                    <a:pt x="118" y="293"/>
                  </a:cubicBezTo>
                  <a:close/>
                  <a:moveTo>
                    <a:pt x="91" y="261"/>
                  </a:moveTo>
                  <a:cubicBezTo>
                    <a:pt x="93" y="271"/>
                    <a:pt x="90" y="282"/>
                    <a:pt x="83" y="289"/>
                  </a:cubicBezTo>
                  <a:cubicBezTo>
                    <a:pt x="76" y="282"/>
                    <a:pt x="71" y="272"/>
                    <a:pt x="69" y="262"/>
                  </a:cubicBezTo>
                  <a:cubicBezTo>
                    <a:pt x="67" y="253"/>
                    <a:pt x="68" y="244"/>
                    <a:pt x="73" y="237"/>
                  </a:cubicBezTo>
                  <a:cubicBezTo>
                    <a:pt x="82" y="242"/>
                    <a:pt x="89" y="250"/>
                    <a:pt x="91" y="261"/>
                  </a:cubicBezTo>
                  <a:close/>
                  <a:moveTo>
                    <a:pt x="94" y="325"/>
                  </a:moveTo>
                  <a:cubicBezTo>
                    <a:pt x="83" y="328"/>
                    <a:pt x="72" y="325"/>
                    <a:pt x="64" y="318"/>
                  </a:cubicBezTo>
                  <a:cubicBezTo>
                    <a:pt x="70" y="310"/>
                    <a:pt x="79" y="305"/>
                    <a:pt x="90" y="301"/>
                  </a:cubicBezTo>
                  <a:cubicBezTo>
                    <a:pt x="100" y="298"/>
                    <a:pt x="112" y="299"/>
                    <a:pt x="121" y="303"/>
                  </a:cubicBezTo>
                  <a:cubicBezTo>
                    <a:pt x="116" y="313"/>
                    <a:pt x="106" y="322"/>
                    <a:pt x="94" y="325"/>
                  </a:cubicBezTo>
                  <a:close/>
                  <a:moveTo>
                    <a:pt x="73" y="289"/>
                  </a:moveTo>
                  <a:cubicBezTo>
                    <a:pt x="74" y="300"/>
                    <a:pt x="68" y="309"/>
                    <a:pt x="60" y="315"/>
                  </a:cubicBezTo>
                  <a:cubicBezTo>
                    <a:pt x="55" y="307"/>
                    <a:pt x="51" y="296"/>
                    <a:pt x="51" y="286"/>
                  </a:cubicBezTo>
                  <a:cubicBezTo>
                    <a:pt x="51" y="277"/>
                    <a:pt x="54" y="268"/>
                    <a:pt x="60" y="262"/>
                  </a:cubicBezTo>
                  <a:cubicBezTo>
                    <a:pt x="68" y="269"/>
                    <a:pt x="73" y="278"/>
                    <a:pt x="73" y="289"/>
                  </a:cubicBezTo>
                  <a:close/>
                  <a:moveTo>
                    <a:pt x="65" y="352"/>
                  </a:moveTo>
                  <a:cubicBezTo>
                    <a:pt x="53" y="353"/>
                    <a:pt x="43" y="349"/>
                    <a:pt x="36" y="341"/>
                  </a:cubicBezTo>
                  <a:cubicBezTo>
                    <a:pt x="43" y="334"/>
                    <a:pt x="53" y="330"/>
                    <a:pt x="65" y="328"/>
                  </a:cubicBezTo>
                  <a:cubicBezTo>
                    <a:pt x="76" y="327"/>
                    <a:pt x="87" y="330"/>
                    <a:pt x="96" y="335"/>
                  </a:cubicBezTo>
                  <a:cubicBezTo>
                    <a:pt x="88" y="345"/>
                    <a:pt x="77" y="352"/>
                    <a:pt x="65" y="352"/>
                  </a:cubicBezTo>
                  <a:close/>
                  <a:moveTo>
                    <a:pt x="51" y="313"/>
                  </a:moveTo>
                  <a:cubicBezTo>
                    <a:pt x="49" y="324"/>
                    <a:pt x="42" y="332"/>
                    <a:pt x="33" y="337"/>
                  </a:cubicBezTo>
                  <a:cubicBezTo>
                    <a:pt x="29" y="327"/>
                    <a:pt x="28" y="316"/>
                    <a:pt x="29" y="307"/>
                  </a:cubicBezTo>
                  <a:cubicBezTo>
                    <a:pt x="31" y="297"/>
                    <a:pt x="35" y="290"/>
                    <a:pt x="42" y="285"/>
                  </a:cubicBezTo>
                  <a:cubicBezTo>
                    <a:pt x="49" y="293"/>
                    <a:pt x="53" y="303"/>
                    <a:pt x="51" y="313"/>
                  </a:cubicBezTo>
                  <a:close/>
                  <a:moveTo>
                    <a:pt x="31" y="374"/>
                  </a:moveTo>
                  <a:cubicBezTo>
                    <a:pt x="19" y="373"/>
                    <a:pt x="10" y="366"/>
                    <a:pt x="5" y="357"/>
                  </a:cubicBezTo>
                  <a:cubicBezTo>
                    <a:pt x="13" y="352"/>
                    <a:pt x="24" y="350"/>
                    <a:pt x="35" y="350"/>
                  </a:cubicBezTo>
                  <a:cubicBezTo>
                    <a:pt x="46" y="352"/>
                    <a:pt x="57" y="356"/>
                    <a:pt x="64" y="363"/>
                  </a:cubicBezTo>
                  <a:cubicBezTo>
                    <a:pt x="56" y="371"/>
                    <a:pt x="43" y="375"/>
                    <a:pt x="31" y="374"/>
                  </a:cubicBezTo>
                  <a:close/>
                  <a:moveTo>
                    <a:pt x="24" y="333"/>
                  </a:moveTo>
                  <a:cubicBezTo>
                    <a:pt x="21" y="343"/>
                    <a:pt x="12" y="350"/>
                    <a:pt x="3" y="353"/>
                  </a:cubicBezTo>
                  <a:cubicBezTo>
                    <a:pt x="0" y="343"/>
                    <a:pt x="1" y="332"/>
                    <a:pt x="4" y="323"/>
                  </a:cubicBezTo>
                  <a:cubicBezTo>
                    <a:pt x="8" y="313"/>
                    <a:pt x="14" y="307"/>
                    <a:pt x="21" y="303"/>
                  </a:cubicBezTo>
                  <a:cubicBezTo>
                    <a:pt x="26" y="312"/>
                    <a:pt x="28" y="323"/>
                    <a:pt x="24" y="333"/>
                  </a:cubicBezTo>
                  <a:close/>
                  <a:moveTo>
                    <a:pt x="40" y="35"/>
                  </a:moveTo>
                  <a:cubicBezTo>
                    <a:pt x="48" y="41"/>
                    <a:pt x="58" y="44"/>
                    <a:pt x="68" y="45"/>
                  </a:cubicBezTo>
                  <a:cubicBezTo>
                    <a:pt x="68" y="34"/>
                    <a:pt x="64" y="24"/>
                    <a:pt x="54" y="17"/>
                  </a:cubicBezTo>
                  <a:cubicBezTo>
                    <a:pt x="45" y="9"/>
                    <a:pt x="34" y="8"/>
                    <a:pt x="24" y="10"/>
                  </a:cubicBezTo>
                  <a:cubicBezTo>
                    <a:pt x="27" y="20"/>
                    <a:pt x="32" y="29"/>
                    <a:pt x="40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0888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xmlns="" id="{6299961E-AF63-4DFD-B782-0B12E8853AA5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-1244327" y="1831292"/>
              <a:ext cx="398991" cy="1035687"/>
            </a:xfrm>
            <a:custGeom>
              <a:avLst/>
              <a:gdLst>
                <a:gd name="T0" fmla="*/ 84 w 159"/>
                <a:gd name="T1" fmla="*/ 60 h 375"/>
                <a:gd name="T2" fmla="*/ 75 w 159"/>
                <a:gd name="T3" fmla="*/ 0 h 375"/>
                <a:gd name="T4" fmla="*/ 56 w 159"/>
                <a:gd name="T5" fmla="*/ 47 h 375"/>
                <a:gd name="T6" fmla="*/ 51 w 159"/>
                <a:gd name="T7" fmla="*/ 69 h 375"/>
                <a:gd name="T8" fmla="*/ 56 w 159"/>
                <a:gd name="T9" fmla="*/ 47 h 375"/>
                <a:gd name="T10" fmla="*/ 103 w 159"/>
                <a:gd name="T11" fmla="*/ 90 h 375"/>
                <a:gd name="T12" fmla="*/ 104 w 159"/>
                <a:gd name="T13" fmla="*/ 30 h 375"/>
                <a:gd name="T14" fmla="*/ 77 w 159"/>
                <a:gd name="T15" fmla="*/ 72 h 375"/>
                <a:gd name="T16" fmla="*/ 68 w 159"/>
                <a:gd name="T17" fmla="*/ 93 h 375"/>
                <a:gd name="T18" fmla="*/ 77 w 159"/>
                <a:gd name="T19" fmla="*/ 72 h 375"/>
                <a:gd name="T20" fmla="*/ 116 w 159"/>
                <a:gd name="T21" fmla="*/ 123 h 375"/>
                <a:gd name="T22" fmla="*/ 128 w 159"/>
                <a:gd name="T23" fmla="*/ 64 h 375"/>
                <a:gd name="T24" fmla="*/ 94 w 159"/>
                <a:gd name="T25" fmla="*/ 101 h 375"/>
                <a:gd name="T26" fmla="*/ 82 w 159"/>
                <a:gd name="T27" fmla="*/ 119 h 375"/>
                <a:gd name="T28" fmla="*/ 94 w 159"/>
                <a:gd name="T29" fmla="*/ 101 h 375"/>
                <a:gd name="T30" fmla="*/ 123 w 159"/>
                <a:gd name="T31" fmla="*/ 158 h 375"/>
                <a:gd name="T32" fmla="*/ 146 w 159"/>
                <a:gd name="T33" fmla="*/ 102 h 375"/>
                <a:gd name="T34" fmla="*/ 105 w 159"/>
                <a:gd name="T35" fmla="*/ 132 h 375"/>
                <a:gd name="T36" fmla="*/ 90 w 159"/>
                <a:gd name="T37" fmla="*/ 148 h 375"/>
                <a:gd name="T38" fmla="*/ 105 w 159"/>
                <a:gd name="T39" fmla="*/ 132 h 375"/>
                <a:gd name="T40" fmla="*/ 123 w 159"/>
                <a:gd name="T41" fmla="*/ 193 h 375"/>
                <a:gd name="T42" fmla="*/ 156 w 159"/>
                <a:gd name="T43" fmla="*/ 143 h 375"/>
                <a:gd name="T44" fmla="*/ 111 w 159"/>
                <a:gd name="T45" fmla="*/ 164 h 375"/>
                <a:gd name="T46" fmla="*/ 93 w 159"/>
                <a:gd name="T47" fmla="*/ 177 h 375"/>
                <a:gd name="T48" fmla="*/ 111 w 159"/>
                <a:gd name="T49" fmla="*/ 164 h 375"/>
                <a:gd name="T50" fmla="*/ 117 w 159"/>
                <a:gd name="T51" fmla="*/ 228 h 375"/>
                <a:gd name="T52" fmla="*/ 158 w 159"/>
                <a:gd name="T53" fmla="*/ 184 h 375"/>
                <a:gd name="T54" fmla="*/ 110 w 159"/>
                <a:gd name="T55" fmla="*/ 198 h 375"/>
                <a:gd name="T56" fmla="*/ 90 w 159"/>
                <a:gd name="T57" fmla="*/ 207 h 375"/>
                <a:gd name="T58" fmla="*/ 110 w 159"/>
                <a:gd name="T59" fmla="*/ 198 h 375"/>
                <a:gd name="T60" fmla="*/ 105 w 159"/>
                <a:gd name="T61" fmla="*/ 261 h 375"/>
                <a:gd name="T62" fmla="*/ 153 w 159"/>
                <a:gd name="T63" fmla="*/ 226 h 375"/>
                <a:gd name="T64" fmla="*/ 104 w 159"/>
                <a:gd name="T65" fmla="*/ 230 h 375"/>
                <a:gd name="T66" fmla="*/ 82 w 159"/>
                <a:gd name="T67" fmla="*/ 236 h 375"/>
                <a:gd name="T68" fmla="*/ 104 w 159"/>
                <a:gd name="T69" fmla="*/ 230 h 375"/>
                <a:gd name="T70" fmla="*/ 87 w 159"/>
                <a:gd name="T71" fmla="*/ 292 h 375"/>
                <a:gd name="T72" fmla="*/ 141 w 159"/>
                <a:gd name="T73" fmla="*/ 266 h 375"/>
                <a:gd name="T74" fmla="*/ 91 w 159"/>
                <a:gd name="T75" fmla="*/ 261 h 375"/>
                <a:gd name="T76" fmla="*/ 69 w 159"/>
                <a:gd name="T77" fmla="*/ 262 h 375"/>
                <a:gd name="T78" fmla="*/ 91 w 159"/>
                <a:gd name="T79" fmla="*/ 261 h 375"/>
                <a:gd name="T80" fmla="*/ 64 w 159"/>
                <a:gd name="T81" fmla="*/ 318 h 375"/>
                <a:gd name="T82" fmla="*/ 121 w 159"/>
                <a:gd name="T83" fmla="*/ 303 h 375"/>
                <a:gd name="T84" fmla="*/ 73 w 159"/>
                <a:gd name="T85" fmla="*/ 289 h 375"/>
                <a:gd name="T86" fmla="*/ 51 w 159"/>
                <a:gd name="T87" fmla="*/ 286 h 375"/>
                <a:gd name="T88" fmla="*/ 73 w 159"/>
                <a:gd name="T89" fmla="*/ 289 h 375"/>
                <a:gd name="T90" fmla="*/ 36 w 159"/>
                <a:gd name="T91" fmla="*/ 341 h 375"/>
                <a:gd name="T92" fmla="*/ 96 w 159"/>
                <a:gd name="T93" fmla="*/ 335 h 375"/>
                <a:gd name="T94" fmla="*/ 51 w 159"/>
                <a:gd name="T95" fmla="*/ 313 h 375"/>
                <a:gd name="T96" fmla="*/ 29 w 159"/>
                <a:gd name="T97" fmla="*/ 307 h 375"/>
                <a:gd name="T98" fmla="*/ 51 w 159"/>
                <a:gd name="T99" fmla="*/ 313 h 375"/>
                <a:gd name="T100" fmla="*/ 5 w 159"/>
                <a:gd name="T101" fmla="*/ 357 h 375"/>
                <a:gd name="T102" fmla="*/ 64 w 159"/>
                <a:gd name="T103" fmla="*/ 363 h 375"/>
                <a:gd name="T104" fmla="*/ 24 w 159"/>
                <a:gd name="T105" fmla="*/ 333 h 375"/>
                <a:gd name="T106" fmla="*/ 4 w 159"/>
                <a:gd name="T107" fmla="*/ 323 h 375"/>
                <a:gd name="T108" fmla="*/ 24 w 159"/>
                <a:gd name="T109" fmla="*/ 333 h 375"/>
                <a:gd name="T110" fmla="*/ 68 w 159"/>
                <a:gd name="T111" fmla="*/ 45 h 375"/>
                <a:gd name="T112" fmla="*/ 24 w 159"/>
                <a:gd name="T113" fmla="*/ 1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9" h="375">
                  <a:moveTo>
                    <a:pt x="94" y="30"/>
                  </a:moveTo>
                  <a:cubicBezTo>
                    <a:pt x="96" y="42"/>
                    <a:pt x="91" y="52"/>
                    <a:pt x="84" y="60"/>
                  </a:cubicBezTo>
                  <a:cubicBezTo>
                    <a:pt x="77" y="52"/>
                    <a:pt x="72" y="43"/>
                    <a:pt x="70" y="32"/>
                  </a:cubicBezTo>
                  <a:cubicBezTo>
                    <a:pt x="68" y="21"/>
                    <a:pt x="70" y="10"/>
                    <a:pt x="75" y="0"/>
                  </a:cubicBezTo>
                  <a:cubicBezTo>
                    <a:pt x="85" y="7"/>
                    <a:pt x="92" y="18"/>
                    <a:pt x="94" y="30"/>
                  </a:cubicBezTo>
                  <a:close/>
                  <a:moveTo>
                    <a:pt x="56" y="47"/>
                  </a:moveTo>
                  <a:cubicBezTo>
                    <a:pt x="66" y="48"/>
                    <a:pt x="76" y="54"/>
                    <a:pt x="80" y="63"/>
                  </a:cubicBezTo>
                  <a:cubicBezTo>
                    <a:pt x="71" y="68"/>
                    <a:pt x="61" y="69"/>
                    <a:pt x="51" y="69"/>
                  </a:cubicBezTo>
                  <a:cubicBezTo>
                    <a:pt x="41" y="67"/>
                    <a:pt x="33" y="64"/>
                    <a:pt x="28" y="58"/>
                  </a:cubicBezTo>
                  <a:cubicBezTo>
                    <a:pt x="35" y="50"/>
                    <a:pt x="45" y="46"/>
                    <a:pt x="56" y="47"/>
                  </a:cubicBezTo>
                  <a:close/>
                  <a:moveTo>
                    <a:pt x="118" y="62"/>
                  </a:moveTo>
                  <a:cubicBezTo>
                    <a:pt x="118" y="74"/>
                    <a:pt x="111" y="84"/>
                    <a:pt x="103" y="90"/>
                  </a:cubicBezTo>
                  <a:cubicBezTo>
                    <a:pt x="97" y="81"/>
                    <a:pt x="94" y="71"/>
                    <a:pt x="94" y="60"/>
                  </a:cubicBezTo>
                  <a:cubicBezTo>
                    <a:pt x="94" y="49"/>
                    <a:pt x="98" y="38"/>
                    <a:pt x="104" y="30"/>
                  </a:cubicBezTo>
                  <a:cubicBezTo>
                    <a:pt x="113" y="38"/>
                    <a:pt x="119" y="50"/>
                    <a:pt x="118" y="62"/>
                  </a:cubicBezTo>
                  <a:close/>
                  <a:moveTo>
                    <a:pt x="77" y="72"/>
                  </a:moveTo>
                  <a:cubicBezTo>
                    <a:pt x="88" y="75"/>
                    <a:pt x="95" y="82"/>
                    <a:pt x="99" y="92"/>
                  </a:cubicBezTo>
                  <a:cubicBezTo>
                    <a:pt x="89" y="95"/>
                    <a:pt x="78" y="95"/>
                    <a:pt x="68" y="93"/>
                  </a:cubicBezTo>
                  <a:cubicBezTo>
                    <a:pt x="59" y="90"/>
                    <a:pt x="52" y="85"/>
                    <a:pt x="48" y="77"/>
                  </a:cubicBezTo>
                  <a:cubicBezTo>
                    <a:pt x="57" y="72"/>
                    <a:pt x="67" y="69"/>
                    <a:pt x="77" y="72"/>
                  </a:cubicBezTo>
                  <a:close/>
                  <a:moveTo>
                    <a:pt x="136" y="98"/>
                  </a:moveTo>
                  <a:cubicBezTo>
                    <a:pt x="133" y="110"/>
                    <a:pt x="126" y="118"/>
                    <a:pt x="116" y="123"/>
                  </a:cubicBezTo>
                  <a:cubicBezTo>
                    <a:pt x="112" y="113"/>
                    <a:pt x="111" y="103"/>
                    <a:pt x="113" y="92"/>
                  </a:cubicBezTo>
                  <a:cubicBezTo>
                    <a:pt x="115" y="81"/>
                    <a:pt x="120" y="71"/>
                    <a:pt x="128" y="64"/>
                  </a:cubicBezTo>
                  <a:cubicBezTo>
                    <a:pt x="135" y="74"/>
                    <a:pt x="139" y="86"/>
                    <a:pt x="136" y="98"/>
                  </a:cubicBezTo>
                  <a:close/>
                  <a:moveTo>
                    <a:pt x="94" y="101"/>
                  </a:moveTo>
                  <a:cubicBezTo>
                    <a:pt x="104" y="105"/>
                    <a:pt x="110" y="114"/>
                    <a:pt x="111" y="124"/>
                  </a:cubicBezTo>
                  <a:cubicBezTo>
                    <a:pt x="101" y="125"/>
                    <a:pt x="90" y="124"/>
                    <a:pt x="82" y="119"/>
                  </a:cubicBezTo>
                  <a:cubicBezTo>
                    <a:pt x="73" y="115"/>
                    <a:pt x="67" y="108"/>
                    <a:pt x="64" y="101"/>
                  </a:cubicBezTo>
                  <a:cubicBezTo>
                    <a:pt x="74" y="97"/>
                    <a:pt x="84" y="96"/>
                    <a:pt x="94" y="101"/>
                  </a:cubicBezTo>
                  <a:close/>
                  <a:moveTo>
                    <a:pt x="147" y="137"/>
                  </a:moveTo>
                  <a:cubicBezTo>
                    <a:pt x="142" y="148"/>
                    <a:pt x="133" y="155"/>
                    <a:pt x="123" y="158"/>
                  </a:cubicBezTo>
                  <a:cubicBezTo>
                    <a:pt x="120" y="148"/>
                    <a:pt x="121" y="137"/>
                    <a:pt x="125" y="126"/>
                  </a:cubicBezTo>
                  <a:cubicBezTo>
                    <a:pt x="130" y="116"/>
                    <a:pt x="137" y="107"/>
                    <a:pt x="146" y="102"/>
                  </a:cubicBezTo>
                  <a:cubicBezTo>
                    <a:pt x="151" y="113"/>
                    <a:pt x="151" y="126"/>
                    <a:pt x="147" y="137"/>
                  </a:cubicBezTo>
                  <a:close/>
                  <a:moveTo>
                    <a:pt x="105" y="132"/>
                  </a:moveTo>
                  <a:cubicBezTo>
                    <a:pt x="114" y="138"/>
                    <a:pt x="118" y="148"/>
                    <a:pt x="118" y="158"/>
                  </a:cubicBezTo>
                  <a:cubicBezTo>
                    <a:pt x="108" y="158"/>
                    <a:pt x="97" y="154"/>
                    <a:pt x="90" y="148"/>
                  </a:cubicBezTo>
                  <a:cubicBezTo>
                    <a:pt x="82" y="142"/>
                    <a:pt x="78" y="134"/>
                    <a:pt x="76" y="126"/>
                  </a:cubicBezTo>
                  <a:cubicBezTo>
                    <a:pt x="86" y="124"/>
                    <a:pt x="97" y="125"/>
                    <a:pt x="105" y="132"/>
                  </a:cubicBezTo>
                  <a:close/>
                  <a:moveTo>
                    <a:pt x="151" y="177"/>
                  </a:moveTo>
                  <a:cubicBezTo>
                    <a:pt x="144" y="187"/>
                    <a:pt x="134" y="192"/>
                    <a:pt x="123" y="193"/>
                  </a:cubicBezTo>
                  <a:cubicBezTo>
                    <a:pt x="123" y="183"/>
                    <a:pt x="125" y="173"/>
                    <a:pt x="131" y="163"/>
                  </a:cubicBezTo>
                  <a:cubicBezTo>
                    <a:pt x="138" y="153"/>
                    <a:pt x="146" y="146"/>
                    <a:pt x="156" y="143"/>
                  </a:cubicBezTo>
                  <a:cubicBezTo>
                    <a:pt x="159" y="154"/>
                    <a:pt x="157" y="167"/>
                    <a:pt x="151" y="177"/>
                  </a:cubicBezTo>
                  <a:close/>
                  <a:moveTo>
                    <a:pt x="111" y="164"/>
                  </a:moveTo>
                  <a:cubicBezTo>
                    <a:pt x="118" y="172"/>
                    <a:pt x="121" y="183"/>
                    <a:pt x="119" y="193"/>
                  </a:cubicBezTo>
                  <a:cubicBezTo>
                    <a:pt x="108" y="190"/>
                    <a:pt x="99" y="185"/>
                    <a:pt x="93" y="177"/>
                  </a:cubicBezTo>
                  <a:cubicBezTo>
                    <a:pt x="85" y="170"/>
                    <a:pt x="83" y="162"/>
                    <a:pt x="83" y="154"/>
                  </a:cubicBezTo>
                  <a:cubicBezTo>
                    <a:pt x="93" y="154"/>
                    <a:pt x="104" y="157"/>
                    <a:pt x="111" y="164"/>
                  </a:cubicBezTo>
                  <a:close/>
                  <a:moveTo>
                    <a:pt x="147" y="217"/>
                  </a:moveTo>
                  <a:cubicBezTo>
                    <a:pt x="139" y="226"/>
                    <a:pt x="127" y="229"/>
                    <a:pt x="117" y="228"/>
                  </a:cubicBezTo>
                  <a:cubicBezTo>
                    <a:pt x="119" y="218"/>
                    <a:pt x="123" y="208"/>
                    <a:pt x="131" y="200"/>
                  </a:cubicBezTo>
                  <a:cubicBezTo>
                    <a:pt x="138" y="191"/>
                    <a:pt x="148" y="186"/>
                    <a:pt x="158" y="184"/>
                  </a:cubicBezTo>
                  <a:cubicBezTo>
                    <a:pt x="159" y="196"/>
                    <a:pt x="155" y="209"/>
                    <a:pt x="147" y="217"/>
                  </a:cubicBezTo>
                  <a:close/>
                  <a:moveTo>
                    <a:pt x="110" y="198"/>
                  </a:moveTo>
                  <a:cubicBezTo>
                    <a:pt x="116" y="206"/>
                    <a:pt x="117" y="218"/>
                    <a:pt x="113" y="227"/>
                  </a:cubicBezTo>
                  <a:cubicBezTo>
                    <a:pt x="103" y="223"/>
                    <a:pt x="95" y="216"/>
                    <a:pt x="90" y="207"/>
                  </a:cubicBezTo>
                  <a:cubicBezTo>
                    <a:pt x="85" y="199"/>
                    <a:pt x="83" y="190"/>
                    <a:pt x="85" y="182"/>
                  </a:cubicBezTo>
                  <a:cubicBezTo>
                    <a:pt x="95" y="184"/>
                    <a:pt x="104" y="189"/>
                    <a:pt x="110" y="198"/>
                  </a:cubicBezTo>
                  <a:close/>
                  <a:moveTo>
                    <a:pt x="136" y="256"/>
                  </a:moveTo>
                  <a:cubicBezTo>
                    <a:pt x="127" y="263"/>
                    <a:pt x="115" y="264"/>
                    <a:pt x="105" y="261"/>
                  </a:cubicBezTo>
                  <a:cubicBezTo>
                    <a:pt x="109" y="252"/>
                    <a:pt x="114" y="243"/>
                    <a:pt x="123" y="236"/>
                  </a:cubicBezTo>
                  <a:cubicBezTo>
                    <a:pt x="132" y="229"/>
                    <a:pt x="143" y="225"/>
                    <a:pt x="153" y="226"/>
                  </a:cubicBezTo>
                  <a:cubicBezTo>
                    <a:pt x="152" y="238"/>
                    <a:pt x="146" y="249"/>
                    <a:pt x="136" y="256"/>
                  </a:cubicBezTo>
                  <a:close/>
                  <a:moveTo>
                    <a:pt x="104" y="230"/>
                  </a:moveTo>
                  <a:cubicBezTo>
                    <a:pt x="107" y="240"/>
                    <a:pt x="107" y="251"/>
                    <a:pt x="101" y="259"/>
                  </a:cubicBezTo>
                  <a:cubicBezTo>
                    <a:pt x="92" y="253"/>
                    <a:pt x="86" y="245"/>
                    <a:pt x="82" y="236"/>
                  </a:cubicBezTo>
                  <a:cubicBezTo>
                    <a:pt x="79" y="226"/>
                    <a:pt x="78" y="218"/>
                    <a:pt x="81" y="210"/>
                  </a:cubicBezTo>
                  <a:cubicBezTo>
                    <a:pt x="91" y="214"/>
                    <a:pt x="99" y="220"/>
                    <a:pt x="104" y="230"/>
                  </a:cubicBezTo>
                  <a:close/>
                  <a:moveTo>
                    <a:pt x="118" y="293"/>
                  </a:moveTo>
                  <a:cubicBezTo>
                    <a:pt x="108" y="298"/>
                    <a:pt x="96" y="297"/>
                    <a:pt x="87" y="292"/>
                  </a:cubicBezTo>
                  <a:cubicBezTo>
                    <a:pt x="92" y="283"/>
                    <a:pt x="99" y="275"/>
                    <a:pt x="109" y="270"/>
                  </a:cubicBezTo>
                  <a:cubicBezTo>
                    <a:pt x="119" y="265"/>
                    <a:pt x="131" y="264"/>
                    <a:pt x="141" y="266"/>
                  </a:cubicBezTo>
                  <a:cubicBezTo>
                    <a:pt x="137" y="277"/>
                    <a:pt x="130" y="288"/>
                    <a:pt x="118" y="293"/>
                  </a:cubicBezTo>
                  <a:close/>
                  <a:moveTo>
                    <a:pt x="91" y="261"/>
                  </a:moveTo>
                  <a:cubicBezTo>
                    <a:pt x="93" y="271"/>
                    <a:pt x="90" y="282"/>
                    <a:pt x="83" y="289"/>
                  </a:cubicBezTo>
                  <a:cubicBezTo>
                    <a:pt x="76" y="282"/>
                    <a:pt x="71" y="272"/>
                    <a:pt x="69" y="262"/>
                  </a:cubicBezTo>
                  <a:cubicBezTo>
                    <a:pt x="67" y="253"/>
                    <a:pt x="68" y="244"/>
                    <a:pt x="73" y="237"/>
                  </a:cubicBezTo>
                  <a:cubicBezTo>
                    <a:pt x="82" y="242"/>
                    <a:pt x="89" y="250"/>
                    <a:pt x="91" y="261"/>
                  </a:cubicBezTo>
                  <a:close/>
                  <a:moveTo>
                    <a:pt x="94" y="325"/>
                  </a:moveTo>
                  <a:cubicBezTo>
                    <a:pt x="83" y="328"/>
                    <a:pt x="72" y="325"/>
                    <a:pt x="64" y="318"/>
                  </a:cubicBezTo>
                  <a:cubicBezTo>
                    <a:pt x="70" y="310"/>
                    <a:pt x="79" y="305"/>
                    <a:pt x="90" y="301"/>
                  </a:cubicBezTo>
                  <a:cubicBezTo>
                    <a:pt x="100" y="298"/>
                    <a:pt x="112" y="299"/>
                    <a:pt x="121" y="303"/>
                  </a:cubicBezTo>
                  <a:cubicBezTo>
                    <a:pt x="116" y="313"/>
                    <a:pt x="106" y="322"/>
                    <a:pt x="94" y="325"/>
                  </a:cubicBezTo>
                  <a:close/>
                  <a:moveTo>
                    <a:pt x="73" y="289"/>
                  </a:moveTo>
                  <a:cubicBezTo>
                    <a:pt x="74" y="300"/>
                    <a:pt x="68" y="309"/>
                    <a:pt x="60" y="315"/>
                  </a:cubicBezTo>
                  <a:cubicBezTo>
                    <a:pt x="55" y="307"/>
                    <a:pt x="51" y="296"/>
                    <a:pt x="51" y="286"/>
                  </a:cubicBezTo>
                  <a:cubicBezTo>
                    <a:pt x="51" y="277"/>
                    <a:pt x="54" y="268"/>
                    <a:pt x="60" y="262"/>
                  </a:cubicBezTo>
                  <a:cubicBezTo>
                    <a:pt x="68" y="269"/>
                    <a:pt x="73" y="278"/>
                    <a:pt x="73" y="289"/>
                  </a:cubicBezTo>
                  <a:close/>
                  <a:moveTo>
                    <a:pt x="65" y="352"/>
                  </a:moveTo>
                  <a:cubicBezTo>
                    <a:pt x="53" y="353"/>
                    <a:pt x="43" y="349"/>
                    <a:pt x="36" y="341"/>
                  </a:cubicBezTo>
                  <a:cubicBezTo>
                    <a:pt x="43" y="334"/>
                    <a:pt x="53" y="330"/>
                    <a:pt x="65" y="328"/>
                  </a:cubicBezTo>
                  <a:cubicBezTo>
                    <a:pt x="76" y="327"/>
                    <a:pt x="87" y="330"/>
                    <a:pt x="96" y="335"/>
                  </a:cubicBezTo>
                  <a:cubicBezTo>
                    <a:pt x="88" y="345"/>
                    <a:pt x="77" y="352"/>
                    <a:pt x="65" y="352"/>
                  </a:cubicBezTo>
                  <a:close/>
                  <a:moveTo>
                    <a:pt x="51" y="313"/>
                  </a:moveTo>
                  <a:cubicBezTo>
                    <a:pt x="49" y="324"/>
                    <a:pt x="42" y="332"/>
                    <a:pt x="33" y="337"/>
                  </a:cubicBezTo>
                  <a:cubicBezTo>
                    <a:pt x="29" y="327"/>
                    <a:pt x="28" y="316"/>
                    <a:pt x="29" y="307"/>
                  </a:cubicBezTo>
                  <a:cubicBezTo>
                    <a:pt x="31" y="297"/>
                    <a:pt x="35" y="290"/>
                    <a:pt x="42" y="285"/>
                  </a:cubicBezTo>
                  <a:cubicBezTo>
                    <a:pt x="49" y="293"/>
                    <a:pt x="53" y="303"/>
                    <a:pt x="51" y="313"/>
                  </a:cubicBezTo>
                  <a:close/>
                  <a:moveTo>
                    <a:pt x="31" y="374"/>
                  </a:moveTo>
                  <a:cubicBezTo>
                    <a:pt x="19" y="373"/>
                    <a:pt x="10" y="366"/>
                    <a:pt x="5" y="357"/>
                  </a:cubicBezTo>
                  <a:cubicBezTo>
                    <a:pt x="13" y="352"/>
                    <a:pt x="24" y="350"/>
                    <a:pt x="35" y="350"/>
                  </a:cubicBezTo>
                  <a:cubicBezTo>
                    <a:pt x="46" y="352"/>
                    <a:pt x="57" y="356"/>
                    <a:pt x="64" y="363"/>
                  </a:cubicBezTo>
                  <a:cubicBezTo>
                    <a:pt x="56" y="371"/>
                    <a:pt x="43" y="375"/>
                    <a:pt x="31" y="374"/>
                  </a:cubicBezTo>
                  <a:close/>
                  <a:moveTo>
                    <a:pt x="24" y="333"/>
                  </a:moveTo>
                  <a:cubicBezTo>
                    <a:pt x="21" y="343"/>
                    <a:pt x="12" y="350"/>
                    <a:pt x="3" y="353"/>
                  </a:cubicBezTo>
                  <a:cubicBezTo>
                    <a:pt x="0" y="343"/>
                    <a:pt x="1" y="332"/>
                    <a:pt x="4" y="323"/>
                  </a:cubicBezTo>
                  <a:cubicBezTo>
                    <a:pt x="8" y="313"/>
                    <a:pt x="14" y="307"/>
                    <a:pt x="21" y="303"/>
                  </a:cubicBezTo>
                  <a:cubicBezTo>
                    <a:pt x="26" y="312"/>
                    <a:pt x="28" y="323"/>
                    <a:pt x="24" y="333"/>
                  </a:cubicBezTo>
                  <a:close/>
                  <a:moveTo>
                    <a:pt x="40" y="35"/>
                  </a:moveTo>
                  <a:cubicBezTo>
                    <a:pt x="48" y="41"/>
                    <a:pt x="58" y="44"/>
                    <a:pt x="68" y="45"/>
                  </a:cubicBezTo>
                  <a:cubicBezTo>
                    <a:pt x="68" y="34"/>
                    <a:pt x="64" y="24"/>
                    <a:pt x="54" y="17"/>
                  </a:cubicBezTo>
                  <a:cubicBezTo>
                    <a:pt x="45" y="9"/>
                    <a:pt x="34" y="8"/>
                    <a:pt x="24" y="10"/>
                  </a:cubicBezTo>
                  <a:cubicBezTo>
                    <a:pt x="27" y="20"/>
                    <a:pt x="32" y="29"/>
                    <a:pt x="40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10888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C25BB1CE-D4F3-4A3C-80F6-4EE663E51459}"/>
              </a:ext>
            </a:extLst>
          </p:cNvPr>
          <p:cNvGrpSpPr/>
          <p:nvPr/>
        </p:nvGrpSpPr>
        <p:grpSpPr>
          <a:xfrm>
            <a:off x="5715795" y="5344612"/>
            <a:ext cx="739004" cy="261610"/>
            <a:chOff x="5737492" y="5319198"/>
            <a:chExt cx="739003" cy="261610"/>
          </a:xfrm>
        </p:grpSpPr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E53386FF-0040-4E33-A539-DB2830882C3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37492" y="5365983"/>
              <a:ext cx="168041" cy="168041"/>
            </a:xfrm>
            <a:prstGeom prst="ellipse">
              <a:avLst/>
            </a:prstGeom>
          </p:spPr>
        </p:pic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D67E0C76-79F2-49E5-A93E-3E070F27F63C}"/>
                </a:ext>
              </a:extLst>
            </p:cNvPr>
            <p:cNvSpPr/>
            <p:nvPr/>
          </p:nvSpPr>
          <p:spPr>
            <a:xfrm>
              <a:off x="5868637" y="5319198"/>
              <a:ext cx="607858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171617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向天歌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58A8A94C-87B3-4A0A-BAD3-5D83B2BA36F4}"/>
              </a:ext>
            </a:extLst>
          </p:cNvPr>
          <p:cNvSpPr txBox="1"/>
          <p:nvPr/>
        </p:nvSpPr>
        <p:spPr>
          <a:xfrm>
            <a:off x="4253179" y="1416992"/>
            <a:ext cx="3685645" cy="393985"/>
          </a:xfrm>
          <a:custGeom>
            <a:avLst/>
            <a:gdLst/>
            <a:ahLst/>
            <a:cxnLst/>
            <a:rect l="l" t="t" r="r" b="b"/>
            <a:pathLst>
              <a:path w="3685645" h="393985">
                <a:moveTo>
                  <a:pt x="1910347" y="272725"/>
                </a:moveTo>
                <a:lnTo>
                  <a:pt x="1910347" y="346910"/>
                </a:lnTo>
                <a:lnTo>
                  <a:pt x="1989395" y="346910"/>
                </a:lnTo>
                <a:lnTo>
                  <a:pt x="1989395" y="272725"/>
                </a:lnTo>
                <a:close/>
                <a:moveTo>
                  <a:pt x="2660688" y="224626"/>
                </a:moveTo>
                <a:lnTo>
                  <a:pt x="2735640" y="230816"/>
                </a:lnTo>
                <a:cubicBezTo>
                  <a:pt x="2735359" y="233344"/>
                  <a:pt x="2734284" y="235561"/>
                  <a:pt x="2732415" y="237467"/>
                </a:cubicBezTo>
                <a:cubicBezTo>
                  <a:pt x="2730546" y="239372"/>
                  <a:pt x="2727116" y="240757"/>
                  <a:pt x="2722124" y="241623"/>
                </a:cubicBezTo>
                <a:lnTo>
                  <a:pt x="2722124" y="264995"/>
                </a:lnTo>
                <a:lnTo>
                  <a:pt x="2805268" y="264995"/>
                </a:lnTo>
                <a:lnTo>
                  <a:pt x="2833119" y="226448"/>
                </a:lnTo>
                <a:cubicBezTo>
                  <a:pt x="2833395" y="226658"/>
                  <a:pt x="2836348" y="229108"/>
                  <a:pt x="2841978" y="233798"/>
                </a:cubicBezTo>
                <a:cubicBezTo>
                  <a:pt x="2847609" y="238487"/>
                  <a:pt x="2854263" y="244155"/>
                  <a:pt x="2861941" y="250801"/>
                </a:cubicBezTo>
                <a:cubicBezTo>
                  <a:pt x="2869619" y="257447"/>
                  <a:pt x="2876668" y="263809"/>
                  <a:pt x="2883087" y="269888"/>
                </a:cubicBezTo>
                <a:cubicBezTo>
                  <a:pt x="2882431" y="272122"/>
                  <a:pt x="2881082" y="273770"/>
                  <a:pt x="2879043" y="274832"/>
                </a:cubicBezTo>
                <a:cubicBezTo>
                  <a:pt x="2877004" y="275893"/>
                  <a:pt x="2874529" y="276420"/>
                  <a:pt x="2871619" y="276412"/>
                </a:cubicBezTo>
                <a:lnTo>
                  <a:pt x="2733183" y="276412"/>
                </a:lnTo>
                <a:cubicBezTo>
                  <a:pt x="2752066" y="289977"/>
                  <a:pt x="2775224" y="300854"/>
                  <a:pt x="2802657" y="309041"/>
                </a:cubicBezTo>
                <a:cubicBezTo>
                  <a:pt x="2830090" y="317229"/>
                  <a:pt x="2857856" y="322471"/>
                  <a:pt x="2885954" y="324767"/>
                </a:cubicBezTo>
                <a:lnTo>
                  <a:pt x="2885545" y="329682"/>
                </a:lnTo>
                <a:cubicBezTo>
                  <a:pt x="2874597" y="332831"/>
                  <a:pt x="2865365" y="339025"/>
                  <a:pt x="2857847" y="348266"/>
                </a:cubicBezTo>
                <a:cubicBezTo>
                  <a:pt x="2850330" y="357508"/>
                  <a:pt x="2845091" y="369334"/>
                  <a:pt x="2842130" y="383746"/>
                </a:cubicBezTo>
                <a:cubicBezTo>
                  <a:pt x="2813425" y="373558"/>
                  <a:pt x="2789329" y="359837"/>
                  <a:pt x="2769840" y="342584"/>
                </a:cubicBezTo>
                <a:cubicBezTo>
                  <a:pt x="2750351" y="325330"/>
                  <a:pt x="2734446" y="304237"/>
                  <a:pt x="2722124" y="279304"/>
                </a:cubicBezTo>
                <a:lnTo>
                  <a:pt x="2722124" y="379625"/>
                </a:lnTo>
                <a:cubicBezTo>
                  <a:pt x="2721485" y="381980"/>
                  <a:pt x="2716006" y="384744"/>
                  <a:pt x="2705690" y="387918"/>
                </a:cubicBezTo>
                <a:cubicBezTo>
                  <a:pt x="2695374" y="391093"/>
                  <a:pt x="2684059" y="392833"/>
                  <a:pt x="2671747" y="393141"/>
                </a:cubicBezTo>
                <a:lnTo>
                  <a:pt x="2660688" y="393141"/>
                </a:lnTo>
                <a:lnTo>
                  <a:pt x="2660688" y="317369"/>
                </a:lnTo>
                <a:cubicBezTo>
                  <a:pt x="2640465" y="332319"/>
                  <a:pt x="2617017" y="345323"/>
                  <a:pt x="2590344" y="356381"/>
                </a:cubicBezTo>
                <a:cubicBezTo>
                  <a:pt x="2563670" y="367440"/>
                  <a:pt x="2534693" y="376553"/>
                  <a:pt x="2503411" y="383720"/>
                </a:cubicBezTo>
                <a:lnTo>
                  <a:pt x="2501364" y="379625"/>
                </a:lnTo>
                <a:cubicBezTo>
                  <a:pt x="2527107" y="367005"/>
                  <a:pt x="2549958" y="351594"/>
                  <a:pt x="2569916" y="333394"/>
                </a:cubicBezTo>
                <a:cubicBezTo>
                  <a:pt x="2589874" y="315193"/>
                  <a:pt x="2606070" y="296199"/>
                  <a:pt x="2618502" y="276412"/>
                </a:cubicBezTo>
                <a:lnTo>
                  <a:pt x="2508736" y="276412"/>
                </a:lnTo>
                <a:lnTo>
                  <a:pt x="2505459" y="264995"/>
                </a:lnTo>
                <a:lnTo>
                  <a:pt x="2660688" y="264995"/>
                </a:lnTo>
                <a:close/>
                <a:moveTo>
                  <a:pt x="1500362" y="197783"/>
                </a:moveTo>
                <a:cubicBezTo>
                  <a:pt x="1495251" y="200255"/>
                  <a:pt x="1489807" y="202587"/>
                  <a:pt x="1484030" y="204779"/>
                </a:cubicBezTo>
                <a:cubicBezTo>
                  <a:pt x="1478254" y="206971"/>
                  <a:pt x="1472093" y="208949"/>
                  <a:pt x="1465548" y="210712"/>
                </a:cubicBezTo>
                <a:lnTo>
                  <a:pt x="1510192" y="214415"/>
                </a:lnTo>
                <a:cubicBezTo>
                  <a:pt x="1509919" y="217343"/>
                  <a:pt x="1508725" y="219804"/>
                  <a:pt x="1506608" y="221797"/>
                </a:cubicBezTo>
                <a:cubicBezTo>
                  <a:pt x="1504492" y="223790"/>
                  <a:pt x="1500635" y="225210"/>
                  <a:pt x="1495038" y="226060"/>
                </a:cubicBezTo>
                <a:lnTo>
                  <a:pt x="1495038" y="255165"/>
                </a:lnTo>
                <a:lnTo>
                  <a:pt x="1577772" y="255165"/>
                </a:lnTo>
                <a:lnTo>
                  <a:pt x="1603166" y="220735"/>
                </a:lnTo>
                <a:cubicBezTo>
                  <a:pt x="1597961" y="223048"/>
                  <a:pt x="1592192" y="224465"/>
                  <a:pt x="1585861" y="224985"/>
                </a:cubicBezTo>
                <a:cubicBezTo>
                  <a:pt x="1579530" y="225506"/>
                  <a:pt x="1573147" y="224772"/>
                  <a:pt x="1566713" y="222783"/>
                </a:cubicBezTo>
                <a:cubicBezTo>
                  <a:pt x="1558292" y="218463"/>
                  <a:pt x="1548513" y="214194"/>
                  <a:pt x="1537378" y="209976"/>
                </a:cubicBezTo>
                <a:cubicBezTo>
                  <a:pt x="1526242" y="205758"/>
                  <a:pt x="1513904" y="201694"/>
                  <a:pt x="1500362" y="197783"/>
                </a:cubicBezTo>
                <a:close/>
                <a:moveTo>
                  <a:pt x="2619731" y="174018"/>
                </a:moveTo>
                <a:lnTo>
                  <a:pt x="2619731" y="211750"/>
                </a:lnTo>
                <a:lnTo>
                  <a:pt x="2671747" y="211750"/>
                </a:lnTo>
                <a:lnTo>
                  <a:pt x="2671747" y="174018"/>
                </a:lnTo>
                <a:close/>
                <a:moveTo>
                  <a:pt x="1724810" y="147679"/>
                </a:moveTo>
                <a:lnTo>
                  <a:pt x="1787065" y="153827"/>
                </a:lnTo>
                <a:cubicBezTo>
                  <a:pt x="1786894" y="155723"/>
                  <a:pt x="1786109" y="157357"/>
                  <a:pt x="1784710" y="158731"/>
                </a:cubicBezTo>
                <a:cubicBezTo>
                  <a:pt x="1783310" y="160104"/>
                  <a:pt x="1781092" y="161113"/>
                  <a:pt x="1778054" y="161756"/>
                </a:cubicBezTo>
                <a:lnTo>
                  <a:pt x="1778054" y="305924"/>
                </a:lnTo>
                <a:cubicBezTo>
                  <a:pt x="1786894" y="302406"/>
                  <a:pt x="1796042" y="298683"/>
                  <a:pt x="1805496" y="294756"/>
                </a:cubicBezTo>
                <a:cubicBezTo>
                  <a:pt x="1814950" y="290828"/>
                  <a:pt x="1824507" y="286900"/>
                  <a:pt x="1834166" y="282972"/>
                </a:cubicBezTo>
                <a:lnTo>
                  <a:pt x="1835804" y="286661"/>
                </a:lnTo>
                <a:cubicBezTo>
                  <a:pt x="1828338" y="295525"/>
                  <a:pt x="1817774" y="307306"/>
                  <a:pt x="1804113" y="322003"/>
                </a:cubicBezTo>
                <a:cubicBezTo>
                  <a:pt x="1790452" y="336699"/>
                  <a:pt x="1774257" y="352766"/>
                  <a:pt x="1755528" y="370204"/>
                </a:cubicBezTo>
                <a:cubicBezTo>
                  <a:pt x="1753411" y="375717"/>
                  <a:pt x="1750783" y="380256"/>
                  <a:pt x="1747643" y="383823"/>
                </a:cubicBezTo>
                <a:cubicBezTo>
                  <a:pt x="1744503" y="387389"/>
                  <a:pt x="1741261" y="390086"/>
                  <a:pt x="1737916" y="391912"/>
                </a:cubicBezTo>
                <a:lnTo>
                  <a:pt x="1705560" y="332155"/>
                </a:lnTo>
                <a:cubicBezTo>
                  <a:pt x="1713708" y="327843"/>
                  <a:pt x="1719016" y="324069"/>
                  <a:pt x="1721482" y="320833"/>
                </a:cubicBezTo>
                <a:cubicBezTo>
                  <a:pt x="1723948" y="317596"/>
                  <a:pt x="1725057" y="313720"/>
                  <a:pt x="1724810" y="309203"/>
                </a:cubicBezTo>
                <a:close/>
                <a:moveTo>
                  <a:pt x="1910347" y="140433"/>
                </a:moveTo>
                <a:lnTo>
                  <a:pt x="1910347" y="203149"/>
                </a:lnTo>
                <a:lnTo>
                  <a:pt x="1975469" y="203149"/>
                </a:lnTo>
                <a:lnTo>
                  <a:pt x="1975469" y="140433"/>
                </a:lnTo>
                <a:close/>
                <a:moveTo>
                  <a:pt x="2619731" y="126917"/>
                </a:moveTo>
                <a:lnTo>
                  <a:pt x="2619731" y="162601"/>
                </a:lnTo>
                <a:lnTo>
                  <a:pt x="2671747" y="162601"/>
                </a:lnTo>
                <a:lnTo>
                  <a:pt x="2671747" y="126917"/>
                </a:lnTo>
                <a:close/>
                <a:moveTo>
                  <a:pt x="1439336" y="124459"/>
                </a:moveTo>
                <a:cubicBezTo>
                  <a:pt x="1434600" y="130031"/>
                  <a:pt x="1429839" y="135604"/>
                  <a:pt x="1425052" y="141176"/>
                </a:cubicBezTo>
                <a:cubicBezTo>
                  <a:pt x="1420265" y="146748"/>
                  <a:pt x="1415606" y="152115"/>
                  <a:pt x="1411075" y="157276"/>
                </a:cubicBezTo>
                <a:cubicBezTo>
                  <a:pt x="1424574" y="156875"/>
                  <a:pt x="1437305" y="156653"/>
                  <a:pt x="1449268" y="156610"/>
                </a:cubicBezTo>
                <a:cubicBezTo>
                  <a:pt x="1461231" y="156567"/>
                  <a:pt x="1472528" y="156653"/>
                  <a:pt x="1483160" y="156866"/>
                </a:cubicBezTo>
                <a:cubicBezTo>
                  <a:pt x="1487870" y="152157"/>
                  <a:pt x="1492171" y="147115"/>
                  <a:pt x="1496062" y="141740"/>
                </a:cubicBezTo>
                <a:cubicBezTo>
                  <a:pt x="1499953" y="136364"/>
                  <a:pt x="1503434" y="130604"/>
                  <a:pt x="1506506" y="124459"/>
                </a:cubicBezTo>
                <a:close/>
                <a:moveTo>
                  <a:pt x="2984967" y="93357"/>
                </a:moveTo>
                <a:lnTo>
                  <a:pt x="3031249" y="131857"/>
                </a:lnTo>
                <a:cubicBezTo>
                  <a:pt x="3030106" y="133342"/>
                  <a:pt x="3028296" y="134775"/>
                  <a:pt x="3025822" y="136158"/>
                </a:cubicBezTo>
                <a:cubicBezTo>
                  <a:pt x="3023347" y="137540"/>
                  <a:pt x="3019695" y="138564"/>
                  <a:pt x="3014866" y="139230"/>
                </a:cubicBezTo>
                <a:lnTo>
                  <a:pt x="3014866" y="292001"/>
                </a:lnTo>
                <a:cubicBezTo>
                  <a:pt x="3025131" y="288298"/>
                  <a:pt x="3035728" y="284339"/>
                  <a:pt x="3046659" y="280123"/>
                </a:cubicBezTo>
                <a:cubicBezTo>
                  <a:pt x="3057590" y="275908"/>
                  <a:pt x="3068699" y="271539"/>
                  <a:pt x="3079988" y="267017"/>
                </a:cubicBezTo>
                <a:lnTo>
                  <a:pt x="3081217" y="270703"/>
                </a:lnTo>
                <a:cubicBezTo>
                  <a:pt x="3073145" y="280175"/>
                  <a:pt x="3061540" y="292769"/>
                  <a:pt x="3046403" y="308487"/>
                </a:cubicBezTo>
                <a:cubicBezTo>
                  <a:pt x="3031266" y="324204"/>
                  <a:pt x="3013108" y="341508"/>
                  <a:pt x="2991930" y="360400"/>
                </a:cubicBezTo>
                <a:cubicBezTo>
                  <a:pt x="2990052" y="364897"/>
                  <a:pt x="2987868" y="368703"/>
                  <a:pt x="2985376" y="371817"/>
                </a:cubicBezTo>
                <a:cubicBezTo>
                  <a:pt x="2982885" y="374932"/>
                  <a:pt x="2980291" y="377406"/>
                  <a:pt x="2977594" y="379241"/>
                </a:cubicBezTo>
                <a:lnTo>
                  <a:pt x="2935818" y="319033"/>
                </a:lnTo>
                <a:cubicBezTo>
                  <a:pt x="2945178" y="313359"/>
                  <a:pt x="2951339" y="308734"/>
                  <a:pt x="2954300" y="305159"/>
                </a:cubicBezTo>
                <a:cubicBezTo>
                  <a:pt x="2957261" y="301583"/>
                  <a:pt x="2958609" y="297471"/>
                  <a:pt x="2958344" y="292820"/>
                </a:cubicBezTo>
                <a:lnTo>
                  <a:pt x="2958344" y="130219"/>
                </a:lnTo>
                <a:lnTo>
                  <a:pt x="2903052" y="130219"/>
                </a:lnTo>
                <a:lnTo>
                  <a:pt x="2899366" y="118751"/>
                </a:lnTo>
                <a:lnTo>
                  <a:pt x="2959164" y="118751"/>
                </a:lnTo>
                <a:close/>
                <a:moveTo>
                  <a:pt x="2167150" y="91634"/>
                </a:moveTo>
                <a:lnTo>
                  <a:pt x="2237188" y="126359"/>
                </a:lnTo>
                <a:cubicBezTo>
                  <a:pt x="2236266" y="128648"/>
                  <a:pt x="2234628" y="130402"/>
                  <a:pt x="2232273" y="131619"/>
                </a:cubicBezTo>
                <a:cubicBezTo>
                  <a:pt x="2229918" y="132836"/>
                  <a:pt x="2226232" y="133261"/>
                  <a:pt x="2221214" y="132895"/>
                </a:cubicBezTo>
                <a:cubicBezTo>
                  <a:pt x="2215890" y="139746"/>
                  <a:pt x="2210053" y="146871"/>
                  <a:pt x="2203705" y="154273"/>
                </a:cubicBezTo>
                <a:cubicBezTo>
                  <a:pt x="2197356" y="161675"/>
                  <a:pt x="2190496" y="169084"/>
                  <a:pt x="2183124" y="176501"/>
                </a:cubicBezTo>
                <a:lnTo>
                  <a:pt x="2206470" y="185102"/>
                </a:lnTo>
                <a:cubicBezTo>
                  <a:pt x="2205889" y="186954"/>
                  <a:pt x="2204592" y="188575"/>
                  <a:pt x="2202579" y="189966"/>
                </a:cubicBezTo>
                <a:cubicBezTo>
                  <a:pt x="2200565" y="191357"/>
                  <a:pt x="2197630" y="192466"/>
                  <a:pt x="2193773" y="193293"/>
                </a:cubicBezTo>
                <a:lnTo>
                  <a:pt x="2193773" y="375964"/>
                </a:lnTo>
                <a:cubicBezTo>
                  <a:pt x="2192954" y="378865"/>
                  <a:pt x="2188039" y="382483"/>
                  <a:pt x="2179028" y="386818"/>
                </a:cubicBezTo>
                <a:cubicBezTo>
                  <a:pt x="2170017" y="391152"/>
                  <a:pt x="2159368" y="393542"/>
                  <a:pt x="2147081" y="393985"/>
                </a:cubicBezTo>
                <a:lnTo>
                  <a:pt x="2136432" y="393985"/>
                </a:lnTo>
                <a:lnTo>
                  <a:pt x="2136432" y="217868"/>
                </a:lnTo>
                <a:cubicBezTo>
                  <a:pt x="2128633" y="223824"/>
                  <a:pt x="2120578" y="229524"/>
                  <a:pt x="2112267" y="234968"/>
                </a:cubicBezTo>
                <a:cubicBezTo>
                  <a:pt x="2103956" y="240412"/>
                  <a:pt x="2095492" y="245497"/>
                  <a:pt x="2086874" y="250224"/>
                </a:cubicBezTo>
                <a:lnTo>
                  <a:pt x="2083597" y="246538"/>
                </a:lnTo>
                <a:cubicBezTo>
                  <a:pt x="2095839" y="231631"/>
                  <a:pt x="2107398" y="214960"/>
                  <a:pt x="2118275" y="196523"/>
                </a:cubicBezTo>
                <a:cubicBezTo>
                  <a:pt x="2129151" y="178087"/>
                  <a:pt x="2138799" y="159680"/>
                  <a:pt x="2147218" y="141302"/>
                </a:cubicBezTo>
                <a:cubicBezTo>
                  <a:pt x="2155637" y="122924"/>
                  <a:pt x="2162281" y="106368"/>
                  <a:pt x="2167150" y="91634"/>
                </a:cubicBezTo>
                <a:close/>
                <a:moveTo>
                  <a:pt x="2619731" y="81044"/>
                </a:moveTo>
                <a:lnTo>
                  <a:pt x="2619731" y="115500"/>
                </a:lnTo>
                <a:lnTo>
                  <a:pt x="2671747" y="115500"/>
                </a:lnTo>
                <a:lnTo>
                  <a:pt x="2671747" y="81044"/>
                </a:lnTo>
                <a:close/>
                <a:moveTo>
                  <a:pt x="1870618" y="76949"/>
                </a:moveTo>
                <a:cubicBezTo>
                  <a:pt x="1872239" y="83952"/>
                  <a:pt x="1872990" y="90444"/>
                  <a:pt x="1872871" y="96422"/>
                </a:cubicBezTo>
                <a:cubicBezTo>
                  <a:pt x="1872751" y="102401"/>
                  <a:pt x="1871864" y="107663"/>
                  <a:pt x="1870209" y="112207"/>
                </a:cubicBezTo>
                <a:lnTo>
                  <a:pt x="1912395" y="129016"/>
                </a:lnTo>
                <a:lnTo>
                  <a:pt x="1971374" y="129016"/>
                </a:lnTo>
                <a:lnTo>
                  <a:pt x="1995129" y="103597"/>
                </a:lnTo>
                <a:lnTo>
                  <a:pt x="2008645" y="113436"/>
                </a:lnTo>
                <a:lnTo>
                  <a:pt x="2004549" y="76949"/>
                </a:lnTo>
                <a:close/>
                <a:moveTo>
                  <a:pt x="393828" y="64252"/>
                </a:moveTo>
                <a:cubicBezTo>
                  <a:pt x="393435" y="85360"/>
                  <a:pt x="393196" y="106648"/>
                  <a:pt x="393110" y="128116"/>
                </a:cubicBezTo>
                <a:cubicBezTo>
                  <a:pt x="393025" y="149583"/>
                  <a:pt x="392991" y="171178"/>
                  <a:pt x="393008" y="192901"/>
                </a:cubicBezTo>
                <a:lnTo>
                  <a:pt x="393008" y="217074"/>
                </a:lnTo>
                <a:lnTo>
                  <a:pt x="406532" y="217074"/>
                </a:lnTo>
                <a:cubicBezTo>
                  <a:pt x="430268" y="216699"/>
                  <a:pt x="447959" y="209461"/>
                  <a:pt x="459604" y="195360"/>
                </a:cubicBezTo>
                <a:cubicBezTo>
                  <a:pt x="471250" y="181259"/>
                  <a:pt x="477056" y="162549"/>
                  <a:pt x="477022" y="139229"/>
                </a:cubicBezTo>
                <a:cubicBezTo>
                  <a:pt x="476937" y="114416"/>
                  <a:pt x="471165" y="95723"/>
                  <a:pt x="459707" y="83150"/>
                </a:cubicBezTo>
                <a:cubicBezTo>
                  <a:pt x="448249" y="70577"/>
                  <a:pt x="431617" y="64277"/>
                  <a:pt x="409811" y="64252"/>
                </a:cubicBezTo>
                <a:close/>
                <a:moveTo>
                  <a:pt x="108078" y="64252"/>
                </a:moveTo>
                <a:cubicBezTo>
                  <a:pt x="107685" y="85360"/>
                  <a:pt x="107446" y="106648"/>
                  <a:pt x="107360" y="128116"/>
                </a:cubicBezTo>
                <a:cubicBezTo>
                  <a:pt x="107275" y="149583"/>
                  <a:pt x="107241" y="171178"/>
                  <a:pt x="107258" y="192901"/>
                </a:cubicBezTo>
                <a:lnTo>
                  <a:pt x="107258" y="217074"/>
                </a:lnTo>
                <a:lnTo>
                  <a:pt x="120782" y="217074"/>
                </a:lnTo>
                <a:cubicBezTo>
                  <a:pt x="144518" y="216699"/>
                  <a:pt x="162209" y="209461"/>
                  <a:pt x="173854" y="195360"/>
                </a:cubicBezTo>
                <a:cubicBezTo>
                  <a:pt x="185500" y="181259"/>
                  <a:pt x="191306" y="162549"/>
                  <a:pt x="191272" y="139229"/>
                </a:cubicBezTo>
                <a:cubicBezTo>
                  <a:pt x="191187" y="114416"/>
                  <a:pt x="185415" y="95723"/>
                  <a:pt x="173957" y="83150"/>
                </a:cubicBezTo>
                <a:cubicBezTo>
                  <a:pt x="162499" y="70577"/>
                  <a:pt x="145867" y="64277"/>
                  <a:pt x="124061" y="64252"/>
                </a:cubicBezTo>
                <a:close/>
                <a:moveTo>
                  <a:pt x="1420905" y="61794"/>
                </a:moveTo>
                <a:lnTo>
                  <a:pt x="1486846" y="84343"/>
                </a:lnTo>
                <a:cubicBezTo>
                  <a:pt x="1486206" y="86880"/>
                  <a:pt x="1484415" y="88879"/>
                  <a:pt x="1481471" y="90339"/>
                </a:cubicBezTo>
                <a:cubicBezTo>
                  <a:pt x="1478527" y="91800"/>
                  <a:pt x="1473356" y="92261"/>
                  <a:pt x="1465958" y="91723"/>
                </a:cubicBezTo>
                <a:lnTo>
                  <a:pt x="1448756" y="113042"/>
                </a:lnTo>
                <a:lnTo>
                  <a:pt x="1574905" y="113042"/>
                </a:lnTo>
                <a:lnTo>
                  <a:pt x="1590469" y="93363"/>
                </a:lnTo>
                <a:cubicBezTo>
                  <a:pt x="1583847" y="95823"/>
                  <a:pt x="1577431" y="97873"/>
                  <a:pt x="1571219" y="99513"/>
                </a:cubicBezTo>
                <a:lnTo>
                  <a:pt x="1567942" y="97053"/>
                </a:lnTo>
                <a:cubicBezTo>
                  <a:pt x="1570246" y="92022"/>
                  <a:pt x="1572601" y="86402"/>
                  <a:pt x="1575007" y="80192"/>
                </a:cubicBezTo>
                <a:cubicBezTo>
                  <a:pt x="1577414" y="73983"/>
                  <a:pt x="1579564" y="67850"/>
                  <a:pt x="1581458" y="61794"/>
                </a:cubicBezTo>
                <a:close/>
                <a:moveTo>
                  <a:pt x="565765" y="48739"/>
                </a:moveTo>
                <a:lnTo>
                  <a:pt x="836037" y="48739"/>
                </a:lnTo>
                <a:lnTo>
                  <a:pt x="837673" y="136337"/>
                </a:lnTo>
                <a:lnTo>
                  <a:pt x="813969" y="136337"/>
                </a:lnTo>
                <a:lnTo>
                  <a:pt x="793080" y="64661"/>
                </a:lnTo>
                <a:lnTo>
                  <a:pt x="736099" y="64661"/>
                </a:lnTo>
                <a:cubicBezTo>
                  <a:pt x="735706" y="85750"/>
                  <a:pt x="735467" y="106967"/>
                  <a:pt x="735382" y="128312"/>
                </a:cubicBezTo>
                <a:cubicBezTo>
                  <a:pt x="735296" y="149656"/>
                  <a:pt x="735262" y="171180"/>
                  <a:pt x="735279" y="192883"/>
                </a:cubicBezTo>
                <a:lnTo>
                  <a:pt x="735279" y="210498"/>
                </a:lnTo>
                <a:cubicBezTo>
                  <a:pt x="735262" y="231424"/>
                  <a:pt x="735296" y="252453"/>
                  <a:pt x="735382" y="273584"/>
                </a:cubicBezTo>
                <a:cubicBezTo>
                  <a:pt x="735467" y="294715"/>
                  <a:pt x="735706" y="315744"/>
                  <a:pt x="736099" y="336670"/>
                </a:cubicBezTo>
                <a:lnTo>
                  <a:pt x="777913" y="340760"/>
                </a:lnTo>
                <a:lnTo>
                  <a:pt x="777913" y="354640"/>
                </a:lnTo>
                <a:lnTo>
                  <a:pt x="623888" y="354640"/>
                </a:lnTo>
                <a:lnTo>
                  <a:pt x="623888" y="340760"/>
                </a:lnTo>
                <a:lnTo>
                  <a:pt x="665293" y="336670"/>
                </a:lnTo>
                <a:cubicBezTo>
                  <a:pt x="665685" y="316170"/>
                  <a:pt x="665924" y="295415"/>
                  <a:pt x="666010" y="274403"/>
                </a:cubicBezTo>
                <a:cubicBezTo>
                  <a:pt x="666095" y="253392"/>
                  <a:pt x="666129" y="232226"/>
                  <a:pt x="666112" y="210907"/>
                </a:cubicBezTo>
                <a:lnTo>
                  <a:pt x="666112" y="192883"/>
                </a:lnTo>
                <a:cubicBezTo>
                  <a:pt x="666129" y="171359"/>
                  <a:pt x="666095" y="149887"/>
                  <a:pt x="666010" y="128465"/>
                </a:cubicBezTo>
                <a:cubicBezTo>
                  <a:pt x="665924" y="107044"/>
                  <a:pt x="665685" y="85776"/>
                  <a:pt x="665293" y="64661"/>
                </a:cubicBezTo>
                <a:lnTo>
                  <a:pt x="608721" y="64661"/>
                </a:lnTo>
                <a:lnTo>
                  <a:pt x="588242" y="136337"/>
                </a:lnTo>
                <a:lnTo>
                  <a:pt x="564128" y="136337"/>
                </a:lnTo>
                <a:close/>
                <a:moveTo>
                  <a:pt x="285750" y="48739"/>
                </a:moveTo>
                <a:lnTo>
                  <a:pt x="410630" y="48739"/>
                </a:lnTo>
                <a:cubicBezTo>
                  <a:pt x="456741" y="48916"/>
                  <a:pt x="490071" y="56845"/>
                  <a:pt x="510620" y="72525"/>
                </a:cubicBezTo>
                <a:cubicBezTo>
                  <a:pt x="531168" y="88206"/>
                  <a:pt x="541250" y="110577"/>
                  <a:pt x="540864" y="139639"/>
                </a:cubicBezTo>
                <a:cubicBezTo>
                  <a:pt x="541446" y="165901"/>
                  <a:pt x="531586" y="187726"/>
                  <a:pt x="511284" y="205113"/>
                </a:cubicBezTo>
                <a:cubicBezTo>
                  <a:pt x="490982" y="222501"/>
                  <a:pt x="456748" y="231523"/>
                  <a:pt x="408581" y="232178"/>
                </a:cubicBezTo>
                <a:lnTo>
                  <a:pt x="393008" y="232178"/>
                </a:lnTo>
                <a:cubicBezTo>
                  <a:pt x="392991" y="247685"/>
                  <a:pt x="393025" y="264295"/>
                  <a:pt x="393110" y="282009"/>
                </a:cubicBezTo>
                <a:cubicBezTo>
                  <a:pt x="393196" y="299723"/>
                  <a:pt x="393435" y="317874"/>
                  <a:pt x="393828" y="336460"/>
                </a:cubicBezTo>
                <a:lnTo>
                  <a:pt x="437679" y="340935"/>
                </a:lnTo>
                <a:lnTo>
                  <a:pt x="437679" y="354640"/>
                </a:lnTo>
                <a:lnTo>
                  <a:pt x="285750" y="354640"/>
                </a:lnTo>
                <a:lnTo>
                  <a:pt x="285750" y="340609"/>
                </a:lnTo>
                <a:lnTo>
                  <a:pt x="322612" y="336916"/>
                </a:lnTo>
                <a:cubicBezTo>
                  <a:pt x="323201" y="316245"/>
                  <a:pt x="323559" y="295398"/>
                  <a:pt x="323687" y="274373"/>
                </a:cubicBezTo>
                <a:cubicBezTo>
                  <a:pt x="323815" y="253348"/>
                  <a:pt x="323866" y="232200"/>
                  <a:pt x="323841" y="210929"/>
                </a:cubicBezTo>
                <a:lnTo>
                  <a:pt x="323841" y="192901"/>
                </a:lnTo>
                <a:cubicBezTo>
                  <a:pt x="323866" y="171605"/>
                  <a:pt x="323815" y="150385"/>
                  <a:pt x="323687" y="129242"/>
                </a:cubicBezTo>
                <a:cubicBezTo>
                  <a:pt x="323559" y="108099"/>
                  <a:pt x="323201" y="86982"/>
                  <a:pt x="322612" y="65891"/>
                </a:cubicBezTo>
                <a:lnTo>
                  <a:pt x="285750" y="62619"/>
                </a:lnTo>
                <a:close/>
                <a:moveTo>
                  <a:pt x="0" y="48739"/>
                </a:moveTo>
                <a:lnTo>
                  <a:pt x="124880" y="48739"/>
                </a:lnTo>
                <a:cubicBezTo>
                  <a:pt x="170991" y="48916"/>
                  <a:pt x="204321" y="56845"/>
                  <a:pt x="224870" y="72525"/>
                </a:cubicBezTo>
                <a:cubicBezTo>
                  <a:pt x="245418" y="88206"/>
                  <a:pt x="255500" y="110577"/>
                  <a:pt x="255114" y="139639"/>
                </a:cubicBezTo>
                <a:cubicBezTo>
                  <a:pt x="255696" y="165901"/>
                  <a:pt x="245836" y="187726"/>
                  <a:pt x="225534" y="205113"/>
                </a:cubicBezTo>
                <a:cubicBezTo>
                  <a:pt x="205232" y="222501"/>
                  <a:pt x="170998" y="231523"/>
                  <a:pt x="122831" y="232178"/>
                </a:cubicBezTo>
                <a:lnTo>
                  <a:pt x="107258" y="232178"/>
                </a:lnTo>
                <a:cubicBezTo>
                  <a:pt x="107241" y="247685"/>
                  <a:pt x="107275" y="264295"/>
                  <a:pt x="107360" y="282009"/>
                </a:cubicBezTo>
                <a:cubicBezTo>
                  <a:pt x="107446" y="299723"/>
                  <a:pt x="107685" y="317874"/>
                  <a:pt x="108078" y="336460"/>
                </a:cubicBezTo>
                <a:lnTo>
                  <a:pt x="151929" y="340935"/>
                </a:lnTo>
                <a:lnTo>
                  <a:pt x="151929" y="354640"/>
                </a:lnTo>
                <a:lnTo>
                  <a:pt x="0" y="354640"/>
                </a:lnTo>
                <a:lnTo>
                  <a:pt x="0" y="340609"/>
                </a:lnTo>
                <a:lnTo>
                  <a:pt x="36862" y="336916"/>
                </a:lnTo>
                <a:cubicBezTo>
                  <a:pt x="37451" y="316245"/>
                  <a:pt x="37809" y="295398"/>
                  <a:pt x="37937" y="274373"/>
                </a:cubicBezTo>
                <a:cubicBezTo>
                  <a:pt x="38065" y="253348"/>
                  <a:pt x="38117" y="232200"/>
                  <a:pt x="38091" y="210929"/>
                </a:cubicBezTo>
                <a:lnTo>
                  <a:pt x="38091" y="192901"/>
                </a:lnTo>
                <a:cubicBezTo>
                  <a:pt x="38117" y="171605"/>
                  <a:pt x="38065" y="150385"/>
                  <a:pt x="37937" y="129242"/>
                </a:cubicBezTo>
                <a:cubicBezTo>
                  <a:pt x="37809" y="108099"/>
                  <a:pt x="37451" y="86982"/>
                  <a:pt x="36862" y="65891"/>
                </a:cubicBezTo>
                <a:lnTo>
                  <a:pt x="0" y="62619"/>
                </a:lnTo>
                <a:close/>
                <a:moveTo>
                  <a:pt x="3530826" y="38269"/>
                </a:moveTo>
                <a:lnTo>
                  <a:pt x="3600044" y="44455"/>
                </a:lnTo>
                <a:cubicBezTo>
                  <a:pt x="3599745" y="47396"/>
                  <a:pt x="3598499" y="49922"/>
                  <a:pt x="3596306" y="52032"/>
                </a:cubicBezTo>
                <a:cubicBezTo>
                  <a:pt x="3594114" y="54143"/>
                  <a:pt x="3590308" y="55630"/>
                  <a:pt x="3584889" y="56495"/>
                </a:cubicBezTo>
                <a:lnTo>
                  <a:pt x="3584889" y="278895"/>
                </a:lnTo>
                <a:cubicBezTo>
                  <a:pt x="3584352" y="281301"/>
                  <a:pt x="3579591" y="284270"/>
                  <a:pt x="3570606" y="287803"/>
                </a:cubicBezTo>
                <a:cubicBezTo>
                  <a:pt x="3561620" y="291336"/>
                  <a:pt x="3551637" y="293281"/>
                  <a:pt x="3540655" y="293639"/>
                </a:cubicBezTo>
                <a:lnTo>
                  <a:pt x="3530826" y="293639"/>
                </a:lnTo>
                <a:close/>
                <a:moveTo>
                  <a:pt x="1178027" y="36836"/>
                </a:moveTo>
                <a:lnTo>
                  <a:pt x="1251750" y="59362"/>
                </a:lnTo>
                <a:cubicBezTo>
                  <a:pt x="1250923" y="62247"/>
                  <a:pt x="1249097" y="64465"/>
                  <a:pt x="1246272" y="66018"/>
                </a:cubicBezTo>
                <a:cubicBezTo>
                  <a:pt x="1243448" y="67571"/>
                  <a:pt x="1239676" y="68356"/>
                  <a:pt x="1234958" y="68373"/>
                </a:cubicBezTo>
                <a:cubicBezTo>
                  <a:pt x="1225008" y="82913"/>
                  <a:pt x="1214394" y="97248"/>
                  <a:pt x="1203113" y="111378"/>
                </a:cubicBezTo>
                <a:cubicBezTo>
                  <a:pt x="1191833" y="125509"/>
                  <a:pt x="1180604" y="138206"/>
                  <a:pt x="1169426" y="149469"/>
                </a:cubicBezTo>
                <a:lnTo>
                  <a:pt x="1164101" y="147012"/>
                </a:lnTo>
                <a:cubicBezTo>
                  <a:pt x="1166013" y="132924"/>
                  <a:pt x="1168231" y="115841"/>
                  <a:pt x="1170757" y="95763"/>
                </a:cubicBezTo>
                <a:cubicBezTo>
                  <a:pt x="1173283" y="75686"/>
                  <a:pt x="1175706" y="56043"/>
                  <a:pt x="1178027" y="36836"/>
                </a:cubicBezTo>
                <a:close/>
                <a:moveTo>
                  <a:pt x="2428869" y="10213"/>
                </a:moveTo>
                <a:cubicBezTo>
                  <a:pt x="2429142" y="10418"/>
                  <a:pt x="2432054" y="12785"/>
                  <a:pt x="2437606" y="17313"/>
                </a:cubicBezTo>
                <a:cubicBezTo>
                  <a:pt x="2443158" y="21841"/>
                  <a:pt x="2449712" y="27302"/>
                  <a:pt x="2457266" y="33696"/>
                </a:cubicBezTo>
                <a:cubicBezTo>
                  <a:pt x="2464820" y="40090"/>
                  <a:pt x="2471738" y="46188"/>
                  <a:pt x="2478018" y="51990"/>
                </a:cubicBezTo>
                <a:cubicBezTo>
                  <a:pt x="2477361" y="54234"/>
                  <a:pt x="2476013" y="55890"/>
                  <a:pt x="2473973" y="56956"/>
                </a:cubicBezTo>
                <a:cubicBezTo>
                  <a:pt x="2471934" y="58023"/>
                  <a:pt x="2469459" y="58552"/>
                  <a:pt x="2466549" y="58543"/>
                </a:cubicBezTo>
                <a:lnTo>
                  <a:pt x="2382587" y="58543"/>
                </a:lnTo>
                <a:lnTo>
                  <a:pt x="2382587" y="198618"/>
                </a:lnTo>
                <a:lnTo>
                  <a:pt x="2394464" y="198618"/>
                </a:lnTo>
                <a:lnTo>
                  <a:pt x="2421087" y="162575"/>
                </a:lnTo>
                <a:cubicBezTo>
                  <a:pt x="2421350" y="162770"/>
                  <a:pt x="2424192" y="165066"/>
                  <a:pt x="2429612" y="169462"/>
                </a:cubicBezTo>
                <a:cubicBezTo>
                  <a:pt x="2435033" y="173859"/>
                  <a:pt x="2441454" y="179188"/>
                  <a:pt x="2448877" y="185451"/>
                </a:cubicBezTo>
                <a:cubicBezTo>
                  <a:pt x="2456300" y="191713"/>
                  <a:pt x="2463147" y="197741"/>
                  <a:pt x="2469417" y="203533"/>
                </a:cubicBezTo>
                <a:cubicBezTo>
                  <a:pt x="2468760" y="205777"/>
                  <a:pt x="2467411" y="207432"/>
                  <a:pt x="2465372" y="208499"/>
                </a:cubicBezTo>
                <a:cubicBezTo>
                  <a:pt x="2463333" y="209566"/>
                  <a:pt x="2460858" y="210095"/>
                  <a:pt x="2457949" y="210086"/>
                </a:cubicBezTo>
                <a:lnTo>
                  <a:pt x="2382587" y="210086"/>
                </a:lnTo>
                <a:lnTo>
                  <a:pt x="2382587" y="370230"/>
                </a:lnTo>
                <a:lnTo>
                  <a:pt x="2406342" y="370230"/>
                </a:lnTo>
                <a:lnTo>
                  <a:pt x="2434603" y="332139"/>
                </a:lnTo>
                <a:cubicBezTo>
                  <a:pt x="2434883" y="332352"/>
                  <a:pt x="2437872" y="334794"/>
                  <a:pt x="2443568" y="339466"/>
                </a:cubicBezTo>
                <a:cubicBezTo>
                  <a:pt x="2449264" y="344138"/>
                  <a:pt x="2455984" y="349766"/>
                  <a:pt x="2463728" y="356350"/>
                </a:cubicBezTo>
                <a:cubicBezTo>
                  <a:pt x="2471472" y="362933"/>
                  <a:pt x="2478556" y="369198"/>
                  <a:pt x="2484981" y="375145"/>
                </a:cubicBezTo>
                <a:cubicBezTo>
                  <a:pt x="2484528" y="377389"/>
                  <a:pt x="2483282" y="379044"/>
                  <a:pt x="2481243" y="380111"/>
                </a:cubicBezTo>
                <a:cubicBezTo>
                  <a:pt x="2479204" y="381178"/>
                  <a:pt x="2476627" y="381707"/>
                  <a:pt x="2473512" y="381698"/>
                </a:cubicBezTo>
                <a:lnTo>
                  <a:pt x="2205650" y="381698"/>
                </a:lnTo>
                <a:lnTo>
                  <a:pt x="2202374" y="370230"/>
                </a:lnTo>
                <a:lnTo>
                  <a:pt x="2234730" y="370230"/>
                </a:lnTo>
                <a:lnTo>
                  <a:pt x="2234730" y="135346"/>
                </a:lnTo>
                <a:lnTo>
                  <a:pt x="2306406" y="141524"/>
                </a:lnTo>
                <a:cubicBezTo>
                  <a:pt x="2306133" y="144439"/>
                  <a:pt x="2304938" y="146913"/>
                  <a:pt x="2302822" y="148946"/>
                </a:cubicBezTo>
                <a:cubicBezTo>
                  <a:pt x="2300706" y="150978"/>
                  <a:pt x="2296849" y="152518"/>
                  <a:pt x="2291252" y="153565"/>
                </a:cubicBezTo>
                <a:lnTo>
                  <a:pt x="2291252" y="370230"/>
                </a:lnTo>
                <a:lnTo>
                  <a:pt x="2323199" y="370230"/>
                </a:lnTo>
                <a:lnTo>
                  <a:pt x="2323199" y="58543"/>
                </a:lnTo>
                <a:lnTo>
                  <a:pt x="2226129" y="58543"/>
                </a:lnTo>
                <a:lnTo>
                  <a:pt x="2222853" y="47075"/>
                </a:lnTo>
                <a:lnTo>
                  <a:pt x="2401837" y="47075"/>
                </a:lnTo>
                <a:close/>
                <a:moveTo>
                  <a:pt x="3611512" y="9599"/>
                </a:moveTo>
                <a:lnTo>
                  <a:pt x="3685645" y="16562"/>
                </a:lnTo>
                <a:cubicBezTo>
                  <a:pt x="3685295" y="19625"/>
                  <a:pt x="3683947" y="22100"/>
                  <a:pt x="3681600" y="23985"/>
                </a:cubicBezTo>
                <a:cubicBezTo>
                  <a:pt x="3679254" y="25871"/>
                  <a:pt x="3675551" y="27219"/>
                  <a:pt x="3670491" y="28030"/>
                </a:cubicBezTo>
                <a:lnTo>
                  <a:pt x="3670491" y="326815"/>
                </a:lnTo>
                <a:cubicBezTo>
                  <a:pt x="3670776" y="340040"/>
                  <a:pt x="3669204" y="351271"/>
                  <a:pt x="3665773" y="360506"/>
                </a:cubicBezTo>
                <a:cubicBezTo>
                  <a:pt x="3662342" y="369742"/>
                  <a:pt x="3655339" y="377089"/>
                  <a:pt x="3644763" y="382548"/>
                </a:cubicBezTo>
                <a:cubicBezTo>
                  <a:pt x="3634188" y="388006"/>
                  <a:pt x="3618325" y="391682"/>
                  <a:pt x="3597177" y="393576"/>
                </a:cubicBezTo>
                <a:cubicBezTo>
                  <a:pt x="3596460" y="383976"/>
                  <a:pt x="3595334" y="375734"/>
                  <a:pt x="3593798" y="368848"/>
                </a:cubicBezTo>
                <a:cubicBezTo>
                  <a:pt x="3592262" y="361962"/>
                  <a:pt x="3589702" y="356279"/>
                  <a:pt x="3586118" y="351799"/>
                </a:cubicBezTo>
                <a:cubicBezTo>
                  <a:pt x="3582876" y="347294"/>
                  <a:pt x="3578405" y="343403"/>
                  <a:pt x="3572705" y="340126"/>
                </a:cubicBezTo>
                <a:cubicBezTo>
                  <a:pt x="3567005" y="336850"/>
                  <a:pt x="3558643" y="334187"/>
                  <a:pt x="3547618" y="332139"/>
                </a:cubicBezTo>
                <a:lnTo>
                  <a:pt x="3547618" y="326815"/>
                </a:lnTo>
                <a:cubicBezTo>
                  <a:pt x="3548119" y="326850"/>
                  <a:pt x="3552169" y="327098"/>
                  <a:pt x="3559769" y="327558"/>
                </a:cubicBezTo>
                <a:cubicBezTo>
                  <a:pt x="3567369" y="328018"/>
                  <a:pt x="3575515" y="328479"/>
                  <a:pt x="3584207" y="328939"/>
                </a:cubicBezTo>
                <a:cubicBezTo>
                  <a:pt x="3592899" y="329399"/>
                  <a:pt x="3599134" y="329647"/>
                  <a:pt x="3602911" y="329682"/>
                </a:cubicBezTo>
                <a:cubicBezTo>
                  <a:pt x="3606136" y="329673"/>
                  <a:pt x="3608389" y="329076"/>
                  <a:pt x="3609669" y="327890"/>
                </a:cubicBezTo>
                <a:cubicBezTo>
                  <a:pt x="3610949" y="326704"/>
                  <a:pt x="3611563" y="324980"/>
                  <a:pt x="3611512" y="322719"/>
                </a:cubicBezTo>
                <a:close/>
                <a:moveTo>
                  <a:pt x="2937866" y="8985"/>
                </a:moveTo>
                <a:cubicBezTo>
                  <a:pt x="2971969" y="10018"/>
                  <a:pt x="2996377" y="15656"/>
                  <a:pt x="3011090" y="25899"/>
                </a:cubicBezTo>
                <a:cubicBezTo>
                  <a:pt x="3025803" y="36141"/>
                  <a:pt x="3033239" y="47245"/>
                  <a:pt x="3033399" y="59209"/>
                </a:cubicBezTo>
                <a:cubicBezTo>
                  <a:pt x="3033559" y="71173"/>
                  <a:pt x="3028862" y="80254"/>
                  <a:pt x="3019307" y="86452"/>
                </a:cubicBezTo>
                <a:cubicBezTo>
                  <a:pt x="3009752" y="92650"/>
                  <a:pt x="2997760" y="92221"/>
                  <a:pt x="2983328" y="85166"/>
                </a:cubicBezTo>
                <a:cubicBezTo>
                  <a:pt x="2978294" y="71599"/>
                  <a:pt x="2971263" y="58287"/>
                  <a:pt x="2962236" y="45232"/>
                </a:cubicBezTo>
                <a:cubicBezTo>
                  <a:pt x="2953208" y="32177"/>
                  <a:pt x="2944129" y="20914"/>
                  <a:pt x="2934999" y="11442"/>
                </a:cubicBezTo>
                <a:close/>
                <a:moveTo>
                  <a:pt x="1094064" y="8575"/>
                </a:moveTo>
                <a:lnTo>
                  <a:pt x="1166149" y="14309"/>
                </a:lnTo>
                <a:cubicBezTo>
                  <a:pt x="1166072" y="17185"/>
                  <a:pt x="1164997" y="19625"/>
                  <a:pt x="1162924" y="21630"/>
                </a:cubicBezTo>
                <a:cubicBezTo>
                  <a:pt x="1160850" y="23636"/>
                  <a:pt x="1157010" y="25154"/>
                  <a:pt x="1151404" y="26187"/>
                </a:cubicBezTo>
                <a:lnTo>
                  <a:pt x="1151404" y="172405"/>
                </a:lnTo>
                <a:lnTo>
                  <a:pt x="1171474" y="172405"/>
                </a:lnTo>
                <a:lnTo>
                  <a:pt x="1197277" y="143735"/>
                </a:lnTo>
                <a:lnTo>
                  <a:pt x="1249702" y="184283"/>
                </a:lnTo>
                <a:cubicBezTo>
                  <a:pt x="1248474" y="185972"/>
                  <a:pt x="1246528" y="187611"/>
                  <a:pt x="1243866" y="189198"/>
                </a:cubicBezTo>
                <a:cubicBezTo>
                  <a:pt x="1241204" y="190785"/>
                  <a:pt x="1237825" y="192014"/>
                  <a:pt x="1233729" y="192884"/>
                </a:cubicBezTo>
                <a:lnTo>
                  <a:pt x="1233729" y="376783"/>
                </a:lnTo>
                <a:cubicBezTo>
                  <a:pt x="1233239" y="377992"/>
                  <a:pt x="1230397" y="379716"/>
                  <a:pt x="1225204" y="381956"/>
                </a:cubicBezTo>
                <a:cubicBezTo>
                  <a:pt x="1220011" y="384196"/>
                  <a:pt x="1213771" y="386254"/>
                  <a:pt x="1206485" y="388130"/>
                </a:cubicBezTo>
                <a:cubicBezTo>
                  <a:pt x="1199198" y="390006"/>
                  <a:pt x="1192170" y="391002"/>
                  <a:pt x="1185399" y="391118"/>
                </a:cubicBezTo>
                <a:lnTo>
                  <a:pt x="1175569" y="391118"/>
                </a:lnTo>
                <a:lnTo>
                  <a:pt x="1175569" y="360810"/>
                </a:lnTo>
                <a:lnTo>
                  <a:pt x="1020750" y="360810"/>
                </a:lnTo>
                <a:lnTo>
                  <a:pt x="1017064" y="349342"/>
                </a:lnTo>
                <a:lnTo>
                  <a:pt x="1175569" y="349342"/>
                </a:lnTo>
                <a:lnTo>
                  <a:pt x="1175569" y="269884"/>
                </a:lnTo>
                <a:lnTo>
                  <a:pt x="1033447" y="269884"/>
                </a:lnTo>
                <a:lnTo>
                  <a:pt x="1029761" y="258416"/>
                </a:lnTo>
                <a:lnTo>
                  <a:pt x="1175569" y="258416"/>
                </a:lnTo>
                <a:lnTo>
                  <a:pt x="1175569" y="183873"/>
                </a:lnTo>
                <a:lnTo>
                  <a:pt x="1029351" y="183873"/>
                </a:lnTo>
                <a:lnTo>
                  <a:pt x="1025665" y="172405"/>
                </a:lnTo>
                <a:lnTo>
                  <a:pt x="1094064" y="172405"/>
                </a:lnTo>
                <a:close/>
                <a:moveTo>
                  <a:pt x="3126680" y="6937"/>
                </a:moveTo>
                <a:lnTo>
                  <a:pt x="3202451" y="14309"/>
                </a:lnTo>
                <a:cubicBezTo>
                  <a:pt x="3202204" y="17193"/>
                  <a:pt x="3201060" y="19617"/>
                  <a:pt x="3199021" y="21579"/>
                </a:cubicBezTo>
                <a:cubicBezTo>
                  <a:pt x="3196982" y="23542"/>
                  <a:pt x="3193073" y="24941"/>
                  <a:pt x="3187297" y="25777"/>
                </a:cubicBezTo>
                <a:lnTo>
                  <a:pt x="3187297" y="157660"/>
                </a:lnTo>
                <a:lnTo>
                  <a:pt x="3208595" y="157660"/>
                </a:lnTo>
                <a:lnTo>
                  <a:pt x="3238903" y="116703"/>
                </a:lnTo>
                <a:cubicBezTo>
                  <a:pt x="3239199" y="116928"/>
                  <a:pt x="3242385" y="119527"/>
                  <a:pt x="3248460" y="124500"/>
                </a:cubicBezTo>
                <a:cubicBezTo>
                  <a:pt x="3254535" y="129473"/>
                  <a:pt x="3261726" y="135470"/>
                  <a:pt x="3270031" y="142491"/>
                </a:cubicBezTo>
                <a:cubicBezTo>
                  <a:pt x="3278336" y="149512"/>
                  <a:pt x="3285982" y="156207"/>
                  <a:pt x="3292967" y="162575"/>
                </a:cubicBezTo>
                <a:cubicBezTo>
                  <a:pt x="3292319" y="164819"/>
                  <a:pt x="3290954" y="166475"/>
                  <a:pt x="3288871" y="167541"/>
                </a:cubicBezTo>
                <a:cubicBezTo>
                  <a:pt x="3286789" y="168608"/>
                  <a:pt x="3284196" y="169137"/>
                  <a:pt x="3281090" y="169129"/>
                </a:cubicBezTo>
                <a:lnTo>
                  <a:pt x="3187297" y="169129"/>
                </a:lnTo>
                <a:lnTo>
                  <a:pt x="3187297" y="371049"/>
                </a:lnTo>
                <a:cubicBezTo>
                  <a:pt x="3186683" y="374607"/>
                  <a:pt x="3181358" y="378857"/>
                  <a:pt x="3171323" y="383797"/>
                </a:cubicBezTo>
                <a:cubicBezTo>
                  <a:pt x="3161289" y="388738"/>
                  <a:pt x="3150230" y="391451"/>
                  <a:pt x="3138148" y="391937"/>
                </a:cubicBezTo>
                <a:lnTo>
                  <a:pt x="3126680" y="391937"/>
                </a:lnTo>
                <a:lnTo>
                  <a:pt x="3126680" y="169129"/>
                </a:lnTo>
                <a:lnTo>
                  <a:pt x="3042307" y="169129"/>
                </a:lnTo>
                <a:lnTo>
                  <a:pt x="3039031" y="157660"/>
                </a:lnTo>
                <a:lnTo>
                  <a:pt x="3126680" y="157660"/>
                </a:lnTo>
                <a:close/>
                <a:moveTo>
                  <a:pt x="2666013" y="5324"/>
                </a:moveTo>
                <a:cubicBezTo>
                  <a:pt x="2695544" y="5793"/>
                  <a:pt x="2715555" y="10253"/>
                  <a:pt x="2726047" y="18704"/>
                </a:cubicBezTo>
                <a:cubicBezTo>
                  <a:pt x="2736539" y="27155"/>
                  <a:pt x="2740335" y="36169"/>
                  <a:pt x="2737432" y="45745"/>
                </a:cubicBezTo>
                <a:cubicBezTo>
                  <a:pt x="2734530" y="55321"/>
                  <a:pt x="2727753" y="62031"/>
                  <a:pt x="2717101" y="65876"/>
                </a:cubicBezTo>
                <a:cubicBezTo>
                  <a:pt x="2706449" y="69720"/>
                  <a:pt x="2694744" y="67270"/>
                  <a:pt x="2681986" y="58525"/>
                </a:cubicBezTo>
                <a:cubicBezTo>
                  <a:pt x="2681628" y="48721"/>
                  <a:pt x="2679682" y="39274"/>
                  <a:pt x="2676150" y="30185"/>
                </a:cubicBezTo>
                <a:cubicBezTo>
                  <a:pt x="2672617" y="21097"/>
                  <a:pt x="2668419" y="13492"/>
                  <a:pt x="2663555" y="7370"/>
                </a:cubicBezTo>
                <a:close/>
                <a:moveTo>
                  <a:pt x="916718" y="5299"/>
                </a:moveTo>
                <a:lnTo>
                  <a:pt x="989213" y="12261"/>
                </a:lnTo>
                <a:cubicBezTo>
                  <a:pt x="988940" y="15342"/>
                  <a:pt x="987745" y="17884"/>
                  <a:pt x="985629" y="19890"/>
                </a:cubicBezTo>
                <a:cubicBezTo>
                  <a:pt x="983513" y="21895"/>
                  <a:pt x="979656" y="23311"/>
                  <a:pt x="974058" y="24139"/>
                </a:cubicBezTo>
                <a:lnTo>
                  <a:pt x="974058" y="108921"/>
                </a:lnTo>
                <a:lnTo>
                  <a:pt x="975287" y="108921"/>
                </a:lnTo>
                <a:lnTo>
                  <a:pt x="997404" y="72469"/>
                </a:lnTo>
                <a:cubicBezTo>
                  <a:pt x="997891" y="72913"/>
                  <a:pt x="1001526" y="76633"/>
                  <a:pt x="1008309" y="83630"/>
                </a:cubicBezTo>
                <a:cubicBezTo>
                  <a:pt x="1015093" y="90627"/>
                  <a:pt x="1022107" y="98238"/>
                  <a:pt x="1029351" y="106464"/>
                </a:cubicBezTo>
                <a:cubicBezTo>
                  <a:pt x="1028267" y="95328"/>
                  <a:pt x="1026441" y="84423"/>
                  <a:pt x="1023873" y="73749"/>
                </a:cubicBezTo>
                <a:cubicBezTo>
                  <a:pt x="1021305" y="63074"/>
                  <a:pt x="1018352" y="53091"/>
                  <a:pt x="1015016" y="43799"/>
                </a:cubicBezTo>
                <a:lnTo>
                  <a:pt x="1019112" y="42160"/>
                </a:lnTo>
                <a:cubicBezTo>
                  <a:pt x="1045785" y="54681"/>
                  <a:pt x="1063602" y="68268"/>
                  <a:pt x="1072561" y="82919"/>
                </a:cubicBezTo>
                <a:cubicBezTo>
                  <a:pt x="1081521" y="97571"/>
                  <a:pt x="1084388" y="110659"/>
                  <a:pt x="1081162" y="122181"/>
                </a:cubicBezTo>
                <a:cubicBezTo>
                  <a:pt x="1077937" y="133704"/>
                  <a:pt x="1071384" y="141031"/>
                  <a:pt x="1061503" y="144164"/>
                </a:cubicBezTo>
                <a:cubicBezTo>
                  <a:pt x="1051622" y="147296"/>
                  <a:pt x="1041178" y="143604"/>
                  <a:pt x="1030170" y="133086"/>
                </a:cubicBezTo>
                <a:cubicBezTo>
                  <a:pt x="1030580" y="128581"/>
                  <a:pt x="1030580" y="124075"/>
                  <a:pt x="1030170" y="119570"/>
                </a:cubicBezTo>
                <a:cubicBezTo>
                  <a:pt x="1028942" y="120048"/>
                  <a:pt x="1027303" y="120321"/>
                  <a:pt x="1025255" y="120389"/>
                </a:cubicBezTo>
                <a:lnTo>
                  <a:pt x="974058" y="120389"/>
                </a:lnTo>
                <a:lnTo>
                  <a:pt x="974058" y="164214"/>
                </a:lnTo>
                <a:cubicBezTo>
                  <a:pt x="998931" y="171685"/>
                  <a:pt x="1015666" y="180830"/>
                  <a:pt x="1024263" y="191649"/>
                </a:cubicBezTo>
                <a:cubicBezTo>
                  <a:pt x="1032861" y="202467"/>
                  <a:pt x="1035837" y="212521"/>
                  <a:pt x="1033191" y="221810"/>
                </a:cubicBezTo>
                <a:cubicBezTo>
                  <a:pt x="1030545" y="231099"/>
                  <a:pt x="1024791" y="237185"/>
                  <a:pt x="1015931" y="240068"/>
                </a:cubicBezTo>
                <a:cubicBezTo>
                  <a:pt x="1007071" y="242951"/>
                  <a:pt x="997619" y="240193"/>
                  <a:pt x="987574" y="231794"/>
                </a:cubicBezTo>
                <a:cubicBezTo>
                  <a:pt x="987472" y="221827"/>
                  <a:pt x="986141" y="211861"/>
                  <a:pt x="983581" y="201895"/>
                </a:cubicBezTo>
                <a:cubicBezTo>
                  <a:pt x="981021" y="191928"/>
                  <a:pt x="977847" y="182781"/>
                  <a:pt x="974058" y="174453"/>
                </a:cubicBezTo>
                <a:lnTo>
                  <a:pt x="974058" y="377602"/>
                </a:lnTo>
                <a:cubicBezTo>
                  <a:pt x="973504" y="380239"/>
                  <a:pt x="968572" y="383464"/>
                  <a:pt x="959263" y="387279"/>
                </a:cubicBezTo>
                <a:cubicBezTo>
                  <a:pt x="949953" y="391093"/>
                  <a:pt x="939594" y="393192"/>
                  <a:pt x="928186" y="393576"/>
                </a:cubicBezTo>
                <a:lnTo>
                  <a:pt x="916718" y="393576"/>
                </a:lnTo>
                <a:lnTo>
                  <a:pt x="916718" y="237118"/>
                </a:lnTo>
                <a:cubicBezTo>
                  <a:pt x="901154" y="258348"/>
                  <a:pt x="883133" y="277734"/>
                  <a:pt x="862654" y="295278"/>
                </a:cubicBezTo>
                <a:lnTo>
                  <a:pt x="858149" y="291182"/>
                </a:lnTo>
                <a:cubicBezTo>
                  <a:pt x="871844" y="267734"/>
                  <a:pt x="883158" y="241009"/>
                  <a:pt x="892092" y="211008"/>
                </a:cubicBezTo>
                <a:cubicBezTo>
                  <a:pt x="901026" y="181006"/>
                  <a:pt x="907733" y="150800"/>
                  <a:pt x="912213" y="120389"/>
                </a:cubicBezTo>
                <a:lnTo>
                  <a:pt x="862654" y="120389"/>
                </a:lnTo>
                <a:lnTo>
                  <a:pt x="859377" y="108921"/>
                </a:lnTo>
                <a:lnTo>
                  <a:pt x="916718" y="108921"/>
                </a:lnTo>
                <a:close/>
                <a:moveTo>
                  <a:pt x="3340783" y="4684"/>
                </a:moveTo>
                <a:lnTo>
                  <a:pt x="3413035" y="11647"/>
                </a:lnTo>
                <a:cubicBezTo>
                  <a:pt x="3412908" y="14369"/>
                  <a:pt x="3411733" y="16809"/>
                  <a:pt x="3409511" y="18968"/>
                </a:cubicBezTo>
                <a:cubicBezTo>
                  <a:pt x="3407290" y="21127"/>
                  <a:pt x="3403560" y="22646"/>
                  <a:pt x="3398323" y="23525"/>
                </a:cubicBezTo>
                <a:cubicBezTo>
                  <a:pt x="3397903" y="39850"/>
                  <a:pt x="3397920" y="56292"/>
                  <a:pt x="3398373" y="72851"/>
                </a:cubicBezTo>
                <a:cubicBezTo>
                  <a:pt x="3398826" y="89410"/>
                  <a:pt x="3399765" y="105802"/>
                  <a:pt x="3401191" y="122027"/>
                </a:cubicBezTo>
                <a:lnTo>
                  <a:pt x="3448567" y="116703"/>
                </a:lnTo>
                <a:lnTo>
                  <a:pt x="3472256" y="79432"/>
                </a:lnTo>
                <a:cubicBezTo>
                  <a:pt x="3468334" y="81147"/>
                  <a:pt x="3463926" y="81915"/>
                  <a:pt x="3459033" y="81735"/>
                </a:cubicBezTo>
                <a:cubicBezTo>
                  <a:pt x="3454141" y="81556"/>
                  <a:pt x="3449019" y="79969"/>
                  <a:pt x="3443667" y="76974"/>
                </a:cubicBezTo>
                <a:cubicBezTo>
                  <a:pt x="3441182" y="67102"/>
                  <a:pt x="3436860" y="57408"/>
                  <a:pt x="3430699" y="47894"/>
                </a:cubicBezTo>
                <a:cubicBezTo>
                  <a:pt x="3424539" y="38380"/>
                  <a:pt x="3417970" y="30530"/>
                  <a:pt x="3410993" y="24344"/>
                </a:cubicBezTo>
                <a:lnTo>
                  <a:pt x="3413852" y="21886"/>
                </a:lnTo>
                <a:cubicBezTo>
                  <a:pt x="3440633" y="21050"/>
                  <a:pt x="3459601" y="24339"/>
                  <a:pt x="3470758" y="31754"/>
                </a:cubicBezTo>
                <a:cubicBezTo>
                  <a:pt x="3481914" y="39169"/>
                  <a:pt x="3487255" y="47540"/>
                  <a:pt x="3486780" y="56867"/>
                </a:cubicBezTo>
                <a:cubicBezTo>
                  <a:pt x="3486304" y="66194"/>
                  <a:pt x="3482009" y="73306"/>
                  <a:pt x="3473895" y="78203"/>
                </a:cubicBezTo>
                <a:cubicBezTo>
                  <a:pt x="3477231" y="80413"/>
                  <a:pt x="3484177" y="84901"/>
                  <a:pt x="3494732" y="91668"/>
                </a:cubicBezTo>
                <a:cubicBezTo>
                  <a:pt x="3505287" y="98434"/>
                  <a:pt x="3515407" y="105278"/>
                  <a:pt x="3525092" y="112198"/>
                </a:cubicBezTo>
                <a:cubicBezTo>
                  <a:pt x="3524648" y="114459"/>
                  <a:pt x="3523487" y="116285"/>
                  <a:pt x="3521610" y="117676"/>
                </a:cubicBezTo>
                <a:cubicBezTo>
                  <a:pt x="3519733" y="119067"/>
                  <a:pt x="3517344" y="119971"/>
                  <a:pt x="3514443" y="120389"/>
                </a:cubicBezTo>
                <a:lnTo>
                  <a:pt x="3402008" y="133086"/>
                </a:lnTo>
                <a:cubicBezTo>
                  <a:pt x="3403633" y="148061"/>
                  <a:pt x="3405896" y="162652"/>
                  <a:pt x="3408798" y="176859"/>
                </a:cubicBezTo>
                <a:cubicBezTo>
                  <a:pt x="3411699" y="191066"/>
                  <a:pt x="3415290" y="204736"/>
                  <a:pt x="3419570" y="217868"/>
                </a:cubicBezTo>
                <a:cubicBezTo>
                  <a:pt x="3430121" y="192474"/>
                  <a:pt x="3439242" y="163804"/>
                  <a:pt x="3446934" y="131857"/>
                </a:cubicBezTo>
                <a:lnTo>
                  <a:pt x="3514852" y="156432"/>
                </a:lnTo>
                <a:cubicBezTo>
                  <a:pt x="3513922" y="159094"/>
                  <a:pt x="3512198" y="161039"/>
                  <a:pt x="3509681" y="162268"/>
                </a:cubicBezTo>
                <a:cubicBezTo>
                  <a:pt x="3507164" y="163497"/>
                  <a:pt x="3503290" y="164009"/>
                  <a:pt x="3498059" y="163804"/>
                </a:cubicBezTo>
                <a:cubicBezTo>
                  <a:pt x="3490311" y="184675"/>
                  <a:pt x="3481955" y="203960"/>
                  <a:pt x="3472991" y="221657"/>
                </a:cubicBezTo>
                <a:cubicBezTo>
                  <a:pt x="3464026" y="239354"/>
                  <a:pt x="3454252" y="255566"/>
                  <a:pt x="3443667" y="270294"/>
                </a:cubicBezTo>
                <a:cubicBezTo>
                  <a:pt x="3452310" y="284561"/>
                  <a:pt x="3462796" y="297394"/>
                  <a:pt x="3475123" y="308794"/>
                </a:cubicBezTo>
                <a:cubicBezTo>
                  <a:pt x="3477734" y="312079"/>
                  <a:pt x="3480089" y="313700"/>
                  <a:pt x="3482188" y="313657"/>
                </a:cubicBezTo>
                <a:cubicBezTo>
                  <a:pt x="3484288" y="313615"/>
                  <a:pt x="3486438" y="311857"/>
                  <a:pt x="3488639" y="308384"/>
                </a:cubicBezTo>
                <a:cubicBezTo>
                  <a:pt x="3492513" y="302505"/>
                  <a:pt x="3497155" y="294706"/>
                  <a:pt x="3502565" y="284987"/>
                </a:cubicBezTo>
                <a:cubicBezTo>
                  <a:pt x="3507975" y="275268"/>
                  <a:pt x="3513026" y="265729"/>
                  <a:pt x="3517719" y="256368"/>
                </a:cubicBezTo>
                <a:lnTo>
                  <a:pt x="3521815" y="257187"/>
                </a:lnTo>
                <a:lnTo>
                  <a:pt x="3510347" y="330911"/>
                </a:lnTo>
                <a:cubicBezTo>
                  <a:pt x="3518069" y="345579"/>
                  <a:pt x="3522591" y="357200"/>
                  <a:pt x="3523914" y="365776"/>
                </a:cubicBezTo>
                <a:cubicBezTo>
                  <a:pt x="3525237" y="374351"/>
                  <a:pt x="3523718" y="380341"/>
                  <a:pt x="3519357" y="383746"/>
                </a:cubicBezTo>
                <a:cubicBezTo>
                  <a:pt x="3511207" y="390163"/>
                  <a:pt x="3502028" y="392757"/>
                  <a:pt x="3491823" y="391528"/>
                </a:cubicBezTo>
                <a:cubicBezTo>
                  <a:pt x="3481618" y="390299"/>
                  <a:pt x="3471779" y="386886"/>
                  <a:pt x="3462307" y="381288"/>
                </a:cubicBezTo>
                <a:cubicBezTo>
                  <a:pt x="3452835" y="375691"/>
                  <a:pt x="3445124" y="369547"/>
                  <a:pt x="3439174" y="362858"/>
                </a:cubicBezTo>
                <a:cubicBezTo>
                  <a:pt x="3425356" y="348113"/>
                  <a:pt x="3413375" y="332549"/>
                  <a:pt x="3403233" y="316166"/>
                </a:cubicBezTo>
                <a:cubicBezTo>
                  <a:pt x="3388676" y="329827"/>
                  <a:pt x="3372609" y="342029"/>
                  <a:pt x="3355032" y="352772"/>
                </a:cubicBezTo>
                <a:cubicBezTo>
                  <a:pt x="3337455" y="363515"/>
                  <a:pt x="3318234" y="373157"/>
                  <a:pt x="3297368" y="381698"/>
                </a:cubicBezTo>
                <a:lnTo>
                  <a:pt x="3294501" y="375964"/>
                </a:lnTo>
                <a:cubicBezTo>
                  <a:pt x="3312702" y="363532"/>
                  <a:pt x="3329357" y="349691"/>
                  <a:pt x="3344463" y="334443"/>
                </a:cubicBezTo>
                <a:cubicBezTo>
                  <a:pt x="3359570" y="319195"/>
                  <a:pt x="3373276" y="302181"/>
                  <a:pt x="3385582" y="283400"/>
                </a:cubicBezTo>
                <a:cubicBezTo>
                  <a:pt x="3375384" y="261445"/>
                  <a:pt x="3367215" y="238389"/>
                  <a:pt x="3361076" y="214233"/>
                </a:cubicBezTo>
                <a:cubicBezTo>
                  <a:pt x="3354937" y="190077"/>
                  <a:pt x="3350364" y="165075"/>
                  <a:pt x="3347359" y="139230"/>
                </a:cubicBezTo>
                <a:lnTo>
                  <a:pt x="3301054" y="144554"/>
                </a:lnTo>
                <a:lnTo>
                  <a:pt x="3296958" y="133905"/>
                </a:lnTo>
                <a:lnTo>
                  <a:pt x="3346126" y="128171"/>
                </a:lnTo>
                <a:cubicBezTo>
                  <a:pt x="3344105" y="108286"/>
                  <a:pt x="3342701" y="88021"/>
                  <a:pt x="3341913" y="67378"/>
                </a:cubicBezTo>
                <a:cubicBezTo>
                  <a:pt x="3341125" y="46734"/>
                  <a:pt x="3340748" y="25836"/>
                  <a:pt x="3340783" y="4684"/>
                </a:cubicBezTo>
                <a:close/>
                <a:moveTo>
                  <a:pt x="2162236" y="4070"/>
                </a:moveTo>
                <a:lnTo>
                  <a:pt x="2229406" y="40522"/>
                </a:lnTo>
                <a:cubicBezTo>
                  <a:pt x="2228476" y="42630"/>
                  <a:pt x="2226854" y="44251"/>
                  <a:pt x="2224542" y="45386"/>
                </a:cubicBezTo>
                <a:cubicBezTo>
                  <a:pt x="2222230" y="46521"/>
                  <a:pt x="2218663" y="46811"/>
                  <a:pt x="2213842" y="46256"/>
                </a:cubicBezTo>
                <a:cubicBezTo>
                  <a:pt x="2199217" y="60927"/>
                  <a:pt x="2181161" y="75439"/>
                  <a:pt x="2159676" y="89792"/>
                </a:cubicBezTo>
                <a:cubicBezTo>
                  <a:pt x="2138190" y="104145"/>
                  <a:pt x="2115015" y="116198"/>
                  <a:pt x="2090150" y="125950"/>
                </a:cubicBezTo>
                <a:lnTo>
                  <a:pt x="2087283" y="121865"/>
                </a:lnTo>
                <a:cubicBezTo>
                  <a:pt x="2097894" y="110744"/>
                  <a:pt x="2108073" y="98210"/>
                  <a:pt x="2117819" y="84264"/>
                </a:cubicBezTo>
                <a:cubicBezTo>
                  <a:pt x="2127566" y="70317"/>
                  <a:pt x="2136288" y="56320"/>
                  <a:pt x="2143987" y="42273"/>
                </a:cubicBezTo>
                <a:cubicBezTo>
                  <a:pt x="2151685" y="28227"/>
                  <a:pt x="2157768" y="15492"/>
                  <a:pt x="2162236" y="4070"/>
                </a:cubicBezTo>
                <a:close/>
                <a:moveTo>
                  <a:pt x="2587374" y="2867"/>
                </a:moveTo>
                <a:lnTo>
                  <a:pt x="2659869" y="37681"/>
                </a:lnTo>
                <a:cubicBezTo>
                  <a:pt x="2658657" y="40010"/>
                  <a:pt x="2656575" y="41802"/>
                  <a:pt x="2653623" y="43056"/>
                </a:cubicBezTo>
                <a:cubicBezTo>
                  <a:pt x="2650671" y="44311"/>
                  <a:pt x="2646746" y="44567"/>
                  <a:pt x="2641848" y="43824"/>
                </a:cubicBezTo>
                <a:cubicBezTo>
                  <a:pt x="2635363" y="52425"/>
                  <a:pt x="2628673" y="60617"/>
                  <a:pt x="2621779" y="68399"/>
                </a:cubicBezTo>
                <a:lnTo>
                  <a:pt x="2625465" y="69627"/>
                </a:lnTo>
                <a:lnTo>
                  <a:pt x="2773731" y="69627"/>
                </a:lnTo>
                <a:lnTo>
                  <a:pt x="2801172" y="33175"/>
                </a:lnTo>
                <a:cubicBezTo>
                  <a:pt x="2801440" y="33375"/>
                  <a:pt x="2804318" y="35706"/>
                  <a:pt x="2809804" y="40168"/>
                </a:cubicBezTo>
                <a:cubicBezTo>
                  <a:pt x="2815290" y="44629"/>
                  <a:pt x="2821778" y="50023"/>
                  <a:pt x="2829266" y="56348"/>
                </a:cubicBezTo>
                <a:cubicBezTo>
                  <a:pt x="2836755" y="62673"/>
                  <a:pt x="2843637" y="68730"/>
                  <a:pt x="2849912" y="74520"/>
                </a:cubicBezTo>
                <a:cubicBezTo>
                  <a:pt x="2849255" y="76755"/>
                  <a:pt x="2847906" y="78402"/>
                  <a:pt x="2845867" y="79464"/>
                </a:cubicBezTo>
                <a:cubicBezTo>
                  <a:pt x="2843828" y="80526"/>
                  <a:pt x="2841353" y="81053"/>
                  <a:pt x="2838444" y="81044"/>
                </a:cubicBezTo>
                <a:lnTo>
                  <a:pt x="2732364" y="81044"/>
                </a:lnTo>
                <a:lnTo>
                  <a:pt x="2732364" y="115500"/>
                </a:lnTo>
                <a:lnTo>
                  <a:pt x="2770454" y="115500"/>
                </a:lnTo>
                <a:lnTo>
                  <a:pt x="2796258" y="81454"/>
                </a:lnTo>
                <a:cubicBezTo>
                  <a:pt x="2796513" y="81639"/>
                  <a:pt x="2799279" y="83822"/>
                  <a:pt x="2804555" y="88001"/>
                </a:cubicBezTo>
                <a:cubicBezTo>
                  <a:pt x="2809832" y="92180"/>
                  <a:pt x="2816087" y="97247"/>
                  <a:pt x="2823320" y="103201"/>
                </a:cubicBezTo>
                <a:cubicBezTo>
                  <a:pt x="2830553" y="109154"/>
                  <a:pt x="2837233" y="114885"/>
                  <a:pt x="2843359" y="120393"/>
                </a:cubicBezTo>
                <a:cubicBezTo>
                  <a:pt x="2842898" y="122627"/>
                  <a:pt x="2841669" y="124275"/>
                  <a:pt x="2839672" y="125337"/>
                </a:cubicBezTo>
                <a:cubicBezTo>
                  <a:pt x="2837676" y="126399"/>
                  <a:pt x="2835218" y="126925"/>
                  <a:pt x="2832300" y="126917"/>
                </a:cubicBezTo>
                <a:lnTo>
                  <a:pt x="2732364" y="126917"/>
                </a:lnTo>
                <a:lnTo>
                  <a:pt x="2732364" y="162601"/>
                </a:lnTo>
                <a:lnTo>
                  <a:pt x="2770454" y="162601"/>
                </a:lnTo>
                <a:lnTo>
                  <a:pt x="2796258" y="128557"/>
                </a:lnTo>
                <a:cubicBezTo>
                  <a:pt x="2796513" y="128742"/>
                  <a:pt x="2799279" y="130925"/>
                  <a:pt x="2804555" y="135104"/>
                </a:cubicBezTo>
                <a:cubicBezTo>
                  <a:pt x="2809832" y="139283"/>
                  <a:pt x="2816087" y="144349"/>
                  <a:pt x="2823320" y="150303"/>
                </a:cubicBezTo>
                <a:cubicBezTo>
                  <a:pt x="2830553" y="156256"/>
                  <a:pt x="2837233" y="161986"/>
                  <a:pt x="2843359" y="167494"/>
                </a:cubicBezTo>
                <a:cubicBezTo>
                  <a:pt x="2842898" y="169728"/>
                  <a:pt x="2841669" y="171376"/>
                  <a:pt x="2839672" y="172438"/>
                </a:cubicBezTo>
                <a:cubicBezTo>
                  <a:pt x="2837676" y="173500"/>
                  <a:pt x="2835218" y="174026"/>
                  <a:pt x="2832300" y="174018"/>
                </a:cubicBezTo>
                <a:lnTo>
                  <a:pt x="2732364" y="174018"/>
                </a:lnTo>
                <a:lnTo>
                  <a:pt x="2732364" y="211750"/>
                </a:lnTo>
                <a:lnTo>
                  <a:pt x="2783561" y="211750"/>
                </a:lnTo>
                <a:lnTo>
                  <a:pt x="2812231" y="174428"/>
                </a:lnTo>
                <a:cubicBezTo>
                  <a:pt x="2812507" y="174631"/>
                  <a:pt x="2815505" y="177005"/>
                  <a:pt x="2821226" y="181551"/>
                </a:cubicBezTo>
                <a:cubicBezTo>
                  <a:pt x="2826948" y="186097"/>
                  <a:pt x="2833739" y="191598"/>
                  <a:pt x="2841599" y="198055"/>
                </a:cubicBezTo>
                <a:cubicBezTo>
                  <a:pt x="2849459" y="204512"/>
                  <a:pt x="2856736" y="210708"/>
                  <a:pt x="2863428" y="216643"/>
                </a:cubicBezTo>
                <a:cubicBezTo>
                  <a:pt x="2862771" y="218877"/>
                  <a:pt x="2861422" y="220525"/>
                  <a:pt x="2859383" y="221587"/>
                </a:cubicBezTo>
                <a:cubicBezTo>
                  <a:pt x="2857344" y="222649"/>
                  <a:pt x="2854869" y="223175"/>
                  <a:pt x="2851960" y="223167"/>
                </a:cubicBezTo>
                <a:lnTo>
                  <a:pt x="2619731" y="223167"/>
                </a:lnTo>
                <a:lnTo>
                  <a:pt x="2619731" y="235059"/>
                </a:lnTo>
                <a:cubicBezTo>
                  <a:pt x="2619620" y="237375"/>
                  <a:pt x="2615439" y="240638"/>
                  <a:pt x="2607187" y="244850"/>
                </a:cubicBezTo>
                <a:cubicBezTo>
                  <a:pt x="2598936" y="249062"/>
                  <a:pt x="2587280" y="251402"/>
                  <a:pt x="2572220" y="251872"/>
                </a:cubicBezTo>
                <a:lnTo>
                  <a:pt x="2561571" y="251872"/>
                </a:lnTo>
                <a:lnTo>
                  <a:pt x="2561571" y="116315"/>
                </a:lnTo>
                <a:cubicBezTo>
                  <a:pt x="2543140" y="126859"/>
                  <a:pt x="2523890" y="135588"/>
                  <a:pt x="2503821" y="142503"/>
                </a:cubicBezTo>
                <a:lnTo>
                  <a:pt x="2500544" y="138812"/>
                </a:lnTo>
                <a:cubicBezTo>
                  <a:pt x="2517294" y="123533"/>
                  <a:pt x="2533455" y="104053"/>
                  <a:pt x="2549028" y="80371"/>
                </a:cubicBezTo>
                <a:cubicBezTo>
                  <a:pt x="2564600" y="56689"/>
                  <a:pt x="2577382" y="30854"/>
                  <a:pt x="2587374" y="2867"/>
                </a:cubicBezTo>
                <a:close/>
                <a:moveTo>
                  <a:pt x="1429915" y="2867"/>
                </a:moveTo>
                <a:cubicBezTo>
                  <a:pt x="1456169" y="1011"/>
                  <a:pt x="1474382" y="3084"/>
                  <a:pt x="1484556" y="9086"/>
                </a:cubicBezTo>
                <a:cubicBezTo>
                  <a:pt x="1494729" y="15088"/>
                  <a:pt x="1499078" y="22228"/>
                  <a:pt x="1497602" y="30505"/>
                </a:cubicBezTo>
                <a:cubicBezTo>
                  <a:pt x="1496125" y="38783"/>
                  <a:pt x="1491038" y="45407"/>
                  <a:pt x="1482341" y="50377"/>
                </a:cubicBezTo>
                <a:lnTo>
                  <a:pt x="1580230" y="50377"/>
                </a:lnTo>
                <a:lnTo>
                  <a:pt x="1607261" y="23345"/>
                </a:lnTo>
                <a:lnTo>
                  <a:pt x="1654363" y="67534"/>
                </a:lnTo>
                <a:cubicBezTo>
                  <a:pt x="1652801" y="69148"/>
                  <a:pt x="1650804" y="70327"/>
                  <a:pt x="1648373" y="71070"/>
                </a:cubicBezTo>
                <a:cubicBezTo>
                  <a:pt x="1645941" y="71813"/>
                  <a:pt x="1642613" y="72274"/>
                  <a:pt x="1638389" y="72454"/>
                </a:cubicBezTo>
                <a:cubicBezTo>
                  <a:pt x="1634276" y="74726"/>
                  <a:pt x="1629703" y="77049"/>
                  <a:pt x="1624668" y="79423"/>
                </a:cubicBezTo>
                <a:cubicBezTo>
                  <a:pt x="1619634" y="81798"/>
                  <a:pt x="1614241" y="84121"/>
                  <a:pt x="1608490" y="86393"/>
                </a:cubicBezTo>
                <a:cubicBezTo>
                  <a:pt x="1613857" y="90451"/>
                  <a:pt x="1620223" y="95353"/>
                  <a:pt x="1627587" y="101098"/>
                </a:cubicBezTo>
                <a:cubicBezTo>
                  <a:pt x="1634950" y="106844"/>
                  <a:pt x="1641828" y="112456"/>
                  <a:pt x="1648219" y="117935"/>
                </a:cubicBezTo>
                <a:cubicBezTo>
                  <a:pt x="1647758" y="120169"/>
                  <a:pt x="1646529" y="121817"/>
                  <a:pt x="1644533" y="122879"/>
                </a:cubicBezTo>
                <a:cubicBezTo>
                  <a:pt x="1642536" y="123941"/>
                  <a:pt x="1640079" y="124468"/>
                  <a:pt x="1637160" y="124459"/>
                </a:cubicBezTo>
                <a:lnTo>
                  <a:pt x="1574495" y="124459"/>
                </a:lnTo>
                <a:cubicBezTo>
                  <a:pt x="1570622" y="131638"/>
                  <a:pt x="1566492" y="138406"/>
                  <a:pt x="1562106" y="144763"/>
                </a:cubicBezTo>
                <a:cubicBezTo>
                  <a:pt x="1557720" y="151119"/>
                  <a:pt x="1552976" y="157062"/>
                  <a:pt x="1547873" y="162591"/>
                </a:cubicBezTo>
                <a:cubicBezTo>
                  <a:pt x="1575866" y="167305"/>
                  <a:pt x="1595333" y="173281"/>
                  <a:pt x="1606275" y="180519"/>
                </a:cubicBezTo>
                <a:cubicBezTo>
                  <a:pt x="1617218" y="187757"/>
                  <a:pt x="1622062" y="194951"/>
                  <a:pt x="1620808" y="202101"/>
                </a:cubicBezTo>
                <a:cubicBezTo>
                  <a:pt x="1619554" y="209252"/>
                  <a:pt x="1614629" y="215053"/>
                  <a:pt x="1606033" y="219506"/>
                </a:cubicBezTo>
                <a:cubicBezTo>
                  <a:pt x="1609343" y="222246"/>
                  <a:pt x="1615931" y="227727"/>
                  <a:pt x="1625795" y="235947"/>
                </a:cubicBezTo>
                <a:cubicBezTo>
                  <a:pt x="1635659" y="244168"/>
                  <a:pt x="1644908" y="252205"/>
                  <a:pt x="1653543" y="260058"/>
                </a:cubicBezTo>
                <a:cubicBezTo>
                  <a:pt x="1652886" y="262292"/>
                  <a:pt x="1651538" y="263940"/>
                  <a:pt x="1649499" y="265002"/>
                </a:cubicBezTo>
                <a:cubicBezTo>
                  <a:pt x="1647459" y="266064"/>
                  <a:pt x="1644985" y="266590"/>
                  <a:pt x="1642075" y="266582"/>
                </a:cubicBezTo>
                <a:lnTo>
                  <a:pt x="1503639" y="266582"/>
                </a:lnTo>
                <a:cubicBezTo>
                  <a:pt x="1515587" y="276970"/>
                  <a:pt x="1530099" y="285924"/>
                  <a:pt x="1547175" y="293444"/>
                </a:cubicBezTo>
                <a:cubicBezTo>
                  <a:pt x="1564251" y="300965"/>
                  <a:pt x="1582647" y="307005"/>
                  <a:pt x="1602362" y="311565"/>
                </a:cubicBezTo>
                <a:cubicBezTo>
                  <a:pt x="1622077" y="316126"/>
                  <a:pt x="1641868" y="319161"/>
                  <a:pt x="1661735" y="320671"/>
                </a:cubicBezTo>
                <a:lnTo>
                  <a:pt x="1661325" y="325586"/>
                </a:lnTo>
                <a:cubicBezTo>
                  <a:pt x="1649968" y="328940"/>
                  <a:pt x="1640428" y="335442"/>
                  <a:pt x="1632706" y="345092"/>
                </a:cubicBezTo>
                <a:cubicBezTo>
                  <a:pt x="1624984" y="354743"/>
                  <a:pt x="1619643" y="367081"/>
                  <a:pt x="1616682" y="382108"/>
                </a:cubicBezTo>
                <a:cubicBezTo>
                  <a:pt x="1586399" y="371570"/>
                  <a:pt x="1561466" y="357115"/>
                  <a:pt x="1541883" y="338741"/>
                </a:cubicBezTo>
                <a:cubicBezTo>
                  <a:pt x="1522300" y="320367"/>
                  <a:pt x="1506685" y="297407"/>
                  <a:pt x="1495038" y="269860"/>
                </a:cubicBezTo>
                <a:lnTo>
                  <a:pt x="1495038" y="379650"/>
                </a:lnTo>
                <a:cubicBezTo>
                  <a:pt x="1494415" y="381843"/>
                  <a:pt x="1488800" y="384625"/>
                  <a:pt x="1478194" y="387995"/>
                </a:cubicBezTo>
                <a:cubicBezTo>
                  <a:pt x="1467588" y="391366"/>
                  <a:pt x="1455727" y="393226"/>
                  <a:pt x="1442612" y="393576"/>
                </a:cubicBezTo>
                <a:lnTo>
                  <a:pt x="1431963" y="393576"/>
                </a:lnTo>
                <a:lnTo>
                  <a:pt x="1431963" y="312476"/>
                </a:lnTo>
                <a:cubicBezTo>
                  <a:pt x="1410742" y="327649"/>
                  <a:pt x="1386628" y="341030"/>
                  <a:pt x="1359622" y="352618"/>
                </a:cubicBezTo>
                <a:cubicBezTo>
                  <a:pt x="1332616" y="364206"/>
                  <a:pt x="1303485" y="373899"/>
                  <a:pt x="1272229" y="381698"/>
                </a:cubicBezTo>
                <a:lnTo>
                  <a:pt x="1269772" y="377602"/>
                </a:lnTo>
                <a:cubicBezTo>
                  <a:pt x="1296812" y="363455"/>
                  <a:pt x="1321165" y="346490"/>
                  <a:pt x="1342829" y="326707"/>
                </a:cubicBezTo>
                <a:cubicBezTo>
                  <a:pt x="1364494" y="306924"/>
                  <a:pt x="1382191" y="286882"/>
                  <a:pt x="1395921" y="266582"/>
                </a:cubicBezTo>
                <a:lnTo>
                  <a:pt x="1279601" y="266582"/>
                </a:lnTo>
                <a:lnTo>
                  <a:pt x="1276325" y="255165"/>
                </a:lnTo>
                <a:lnTo>
                  <a:pt x="1431963" y="255165"/>
                </a:lnTo>
                <a:lnTo>
                  <a:pt x="1431963" y="219096"/>
                </a:lnTo>
                <a:cubicBezTo>
                  <a:pt x="1413200" y="222963"/>
                  <a:pt x="1391953" y="226087"/>
                  <a:pt x="1368223" y="228470"/>
                </a:cubicBezTo>
                <a:cubicBezTo>
                  <a:pt x="1344493" y="230852"/>
                  <a:pt x="1317820" y="232645"/>
                  <a:pt x="1288202" y="233849"/>
                </a:cubicBezTo>
                <a:lnTo>
                  <a:pt x="1286564" y="228520"/>
                </a:lnTo>
                <a:cubicBezTo>
                  <a:pt x="1321335" y="223270"/>
                  <a:pt x="1351934" y="217072"/>
                  <a:pt x="1378360" y="209925"/>
                </a:cubicBezTo>
                <a:cubicBezTo>
                  <a:pt x="1404786" y="202778"/>
                  <a:pt x="1427296" y="194222"/>
                  <a:pt x="1445889" y="184257"/>
                </a:cubicBezTo>
                <a:cubicBezTo>
                  <a:pt x="1429480" y="180782"/>
                  <a:pt x="1412125" y="177716"/>
                  <a:pt x="1393822" y="175059"/>
                </a:cubicBezTo>
                <a:cubicBezTo>
                  <a:pt x="1375519" y="172402"/>
                  <a:pt x="1356422" y="170154"/>
                  <a:pt x="1336532" y="168314"/>
                </a:cubicBezTo>
                <a:cubicBezTo>
                  <a:pt x="1341302" y="162913"/>
                  <a:pt x="1346610" y="156429"/>
                  <a:pt x="1352455" y="148862"/>
                </a:cubicBezTo>
                <a:cubicBezTo>
                  <a:pt x="1358300" y="141294"/>
                  <a:pt x="1364324" y="133160"/>
                  <a:pt x="1370527" y="124459"/>
                </a:cubicBezTo>
                <a:lnTo>
                  <a:pt x="1295575" y="124459"/>
                </a:lnTo>
                <a:lnTo>
                  <a:pt x="1292298" y="113042"/>
                </a:lnTo>
                <a:lnTo>
                  <a:pt x="1378309" y="113042"/>
                </a:lnTo>
                <a:cubicBezTo>
                  <a:pt x="1385178" y="103066"/>
                  <a:pt x="1391509" y="93602"/>
                  <a:pt x="1397303" y="84651"/>
                </a:cubicBezTo>
                <a:cubicBezTo>
                  <a:pt x="1403097" y="75699"/>
                  <a:pt x="1407687" y="68081"/>
                  <a:pt x="1411075" y="61794"/>
                </a:cubicBezTo>
                <a:lnTo>
                  <a:pt x="1339809" y="61794"/>
                </a:lnTo>
                <a:cubicBezTo>
                  <a:pt x="1340270" y="73359"/>
                  <a:pt x="1338427" y="83028"/>
                  <a:pt x="1334280" y="90801"/>
                </a:cubicBezTo>
                <a:cubicBezTo>
                  <a:pt x="1330133" y="98573"/>
                  <a:pt x="1324604" y="103937"/>
                  <a:pt x="1317692" y="106893"/>
                </a:cubicBezTo>
                <a:cubicBezTo>
                  <a:pt x="1310277" y="109745"/>
                  <a:pt x="1302683" y="109575"/>
                  <a:pt x="1294909" y="106380"/>
                </a:cubicBezTo>
                <a:cubicBezTo>
                  <a:pt x="1287136" y="103186"/>
                  <a:pt x="1281897" y="97070"/>
                  <a:pt x="1279192" y="88033"/>
                </a:cubicBezTo>
                <a:cubicBezTo>
                  <a:pt x="1277579" y="79423"/>
                  <a:pt x="1278961" y="72252"/>
                  <a:pt x="1283339" y="66520"/>
                </a:cubicBezTo>
                <a:cubicBezTo>
                  <a:pt x="1287716" y="60787"/>
                  <a:pt x="1293706" y="56494"/>
                  <a:pt x="1301309" y="53639"/>
                </a:cubicBezTo>
                <a:cubicBezTo>
                  <a:pt x="1307188" y="51462"/>
                  <a:pt x="1312632" y="47848"/>
                  <a:pt x="1317641" y="42798"/>
                </a:cubicBezTo>
                <a:cubicBezTo>
                  <a:pt x="1322649" y="37749"/>
                  <a:pt x="1325124" y="32083"/>
                  <a:pt x="1325064" y="25803"/>
                </a:cubicBezTo>
                <a:lnTo>
                  <a:pt x="1330389" y="25803"/>
                </a:lnTo>
                <a:cubicBezTo>
                  <a:pt x="1332249" y="30103"/>
                  <a:pt x="1333853" y="34302"/>
                  <a:pt x="1335201" y="38397"/>
                </a:cubicBezTo>
                <a:cubicBezTo>
                  <a:pt x="1336549" y="42493"/>
                  <a:pt x="1337539" y="46486"/>
                  <a:pt x="1338171" y="50377"/>
                </a:cubicBezTo>
                <a:lnTo>
                  <a:pt x="1448756" y="50377"/>
                </a:lnTo>
                <a:cubicBezTo>
                  <a:pt x="1447519" y="49746"/>
                  <a:pt x="1446205" y="48961"/>
                  <a:pt x="1444814" y="48022"/>
                </a:cubicBezTo>
                <a:cubicBezTo>
                  <a:pt x="1443423" y="47084"/>
                  <a:pt x="1442006" y="46094"/>
                  <a:pt x="1440564" y="45053"/>
                </a:cubicBezTo>
                <a:cubicBezTo>
                  <a:pt x="1441708" y="37262"/>
                  <a:pt x="1441059" y="29702"/>
                  <a:pt x="1438619" y="22373"/>
                </a:cubicBezTo>
                <a:cubicBezTo>
                  <a:pt x="1436178" y="15043"/>
                  <a:pt x="1432458" y="9224"/>
                  <a:pt x="1427458" y="4915"/>
                </a:cubicBezTo>
                <a:close/>
                <a:moveTo>
                  <a:pt x="1902155" y="0"/>
                </a:moveTo>
                <a:cubicBezTo>
                  <a:pt x="1928699" y="2728"/>
                  <a:pt x="1947378" y="8330"/>
                  <a:pt x="1958191" y="16807"/>
                </a:cubicBezTo>
                <a:cubicBezTo>
                  <a:pt x="1969005" y="25285"/>
                  <a:pt x="1974061" y="34194"/>
                  <a:pt x="1973361" y="43536"/>
                </a:cubicBezTo>
                <a:cubicBezTo>
                  <a:pt x="1972661" y="52878"/>
                  <a:pt x="1968312" y="60210"/>
                  <a:pt x="1960315" y="65532"/>
                </a:cubicBezTo>
                <a:lnTo>
                  <a:pt x="1998815" y="65532"/>
                </a:lnTo>
                <a:lnTo>
                  <a:pt x="2026257" y="38090"/>
                </a:lnTo>
                <a:lnTo>
                  <a:pt x="2073767" y="83098"/>
                </a:lnTo>
                <a:cubicBezTo>
                  <a:pt x="2072223" y="84883"/>
                  <a:pt x="2070294" y="86130"/>
                  <a:pt x="2067982" y="86839"/>
                </a:cubicBezTo>
                <a:cubicBezTo>
                  <a:pt x="2065670" y="87548"/>
                  <a:pt x="2062410" y="88077"/>
                  <a:pt x="2058203" y="88428"/>
                </a:cubicBezTo>
                <a:cubicBezTo>
                  <a:pt x="2052478" y="93117"/>
                  <a:pt x="2045805" y="98293"/>
                  <a:pt x="2038185" y="103956"/>
                </a:cubicBezTo>
                <a:cubicBezTo>
                  <a:pt x="2030566" y="109619"/>
                  <a:pt x="2023176" y="114692"/>
                  <a:pt x="2016017" y="119176"/>
                </a:cubicBezTo>
                <a:lnTo>
                  <a:pt x="2044278" y="140433"/>
                </a:lnTo>
                <a:cubicBezTo>
                  <a:pt x="2043058" y="141910"/>
                  <a:pt x="2041198" y="143362"/>
                  <a:pt x="2038697" y="144788"/>
                </a:cubicBezTo>
                <a:cubicBezTo>
                  <a:pt x="2036197" y="146214"/>
                  <a:pt x="2033006" y="147358"/>
                  <a:pt x="2029124" y="148221"/>
                </a:cubicBezTo>
                <a:lnTo>
                  <a:pt x="2029124" y="222766"/>
                </a:lnTo>
                <a:cubicBezTo>
                  <a:pt x="2028760" y="223812"/>
                  <a:pt x="2026120" y="225229"/>
                  <a:pt x="2021205" y="227018"/>
                </a:cubicBezTo>
                <a:cubicBezTo>
                  <a:pt x="2016290" y="228808"/>
                  <a:pt x="2010465" y="230438"/>
                  <a:pt x="2003730" y="231908"/>
                </a:cubicBezTo>
                <a:cubicBezTo>
                  <a:pt x="1996995" y="233379"/>
                  <a:pt x="1990715" y="234158"/>
                  <a:pt x="1984890" y="234247"/>
                </a:cubicBezTo>
                <a:lnTo>
                  <a:pt x="1975469" y="234247"/>
                </a:lnTo>
                <a:lnTo>
                  <a:pt x="1975469" y="214566"/>
                </a:lnTo>
                <a:lnTo>
                  <a:pt x="1910347" y="214566"/>
                </a:lnTo>
                <a:lnTo>
                  <a:pt x="1910347" y="261309"/>
                </a:lnTo>
                <a:lnTo>
                  <a:pt x="1985299" y="261309"/>
                </a:lnTo>
                <a:lnTo>
                  <a:pt x="2009054" y="235887"/>
                </a:lnTo>
                <a:lnTo>
                  <a:pt x="2057794" y="272318"/>
                </a:lnTo>
                <a:cubicBezTo>
                  <a:pt x="2056770" y="273820"/>
                  <a:pt x="2055029" y="275322"/>
                  <a:pt x="2052572" y="276825"/>
                </a:cubicBezTo>
                <a:cubicBezTo>
                  <a:pt x="2050114" y="278327"/>
                  <a:pt x="2046940" y="279420"/>
                  <a:pt x="2043049" y="280103"/>
                </a:cubicBezTo>
                <a:lnTo>
                  <a:pt x="2043049" y="370614"/>
                </a:lnTo>
                <a:cubicBezTo>
                  <a:pt x="2042837" y="371956"/>
                  <a:pt x="2040349" y="373777"/>
                  <a:pt x="2035586" y="376075"/>
                </a:cubicBezTo>
                <a:cubicBezTo>
                  <a:pt x="2030823" y="378373"/>
                  <a:pt x="2025058" y="380466"/>
                  <a:pt x="2018293" y="382355"/>
                </a:cubicBezTo>
                <a:cubicBezTo>
                  <a:pt x="2011527" y="384244"/>
                  <a:pt x="2005034" y="385245"/>
                  <a:pt x="1998815" y="385359"/>
                </a:cubicBezTo>
                <a:lnTo>
                  <a:pt x="1989395" y="385359"/>
                </a:lnTo>
                <a:lnTo>
                  <a:pt x="1989395" y="358327"/>
                </a:lnTo>
                <a:lnTo>
                  <a:pt x="1910347" y="358327"/>
                </a:lnTo>
                <a:lnTo>
                  <a:pt x="1910347" y="373891"/>
                </a:lnTo>
                <a:cubicBezTo>
                  <a:pt x="1909903" y="377363"/>
                  <a:pt x="1905159" y="381271"/>
                  <a:pt x="1896114" y="385615"/>
                </a:cubicBezTo>
                <a:cubicBezTo>
                  <a:pt x="1887070" y="389958"/>
                  <a:pt x="1876386" y="392330"/>
                  <a:pt x="1864065" y="392731"/>
                </a:cubicBezTo>
                <a:lnTo>
                  <a:pt x="1855464" y="392731"/>
                </a:lnTo>
                <a:lnTo>
                  <a:pt x="1855464" y="128606"/>
                </a:lnTo>
                <a:cubicBezTo>
                  <a:pt x="1848766" y="131038"/>
                  <a:pt x="1841991" y="130761"/>
                  <a:pt x="1835139" y="127777"/>
                </a:cubicBezTo>
                <a:cubicBezTo>
                  <a:pt x="1828287" y="124792"/>
                  <a:pt x="1823457" y="119192"/>
                  <a:pt x="1820650" y="110977"/>
                </a:cubicBezTo>
                <a:cubicBezTo>
                  <a:pt x="1814634" y="117867"/>
                  <a:pt x="1808235" y="124572"/>
                  <a:pt x="1801451" y="131089"/>
                </a:cubicBezTo>
                <a:cubicBezTo>
                  <a:pt x="1794668" y="137606"/>
                  <a:pt x="1787961" y="143180"/>
                  <a:pt x="1781331" y="147811"/>
                </a:cubicBezTo>
                <a:lnTo>
                  <a:pt x="1776416" y="147811"/>
                </a:lnTo>
                <a:cubicBezTo>
                  <a:pt x="1778694" y="139651"/>
                  <a:pt x="1780793" y="129898"/>
                  <a:pt x="1782713" y="118552"/>
                </a:cubicBezTo>
                <a:cubicBezTo>
                  <a:pt x="1784633" y="107205"/>
                  <a:pt x="1786220" y="96623"/>
                  <a:pt x="1787474" y="86804"/>
                </a:cubicBezTo>
                <a:lnTo>
                  <a:pt x="1744879" y="86804"/>
                </a:lnTo>
                <a:cubicBezTo>
                  <a:pt x="1736056" y="105022"/>
                  <a:pt x="1726260" y="122669"/>
                  <a:pt x="1715492" y="139747"/>
                </a:cubicBezTo>
                <a:cubicBezTo>
                  <a:pt x="1704723" y="156825"/>
                  <a:pt x="1693085" y="172220"/>
                  <a:pt x="1680575" y="185933"/>
                </a:cubicBezTo>
                <a:lnTo>
                  <a:pt x="1676889" y="183883"/>
                </a:lnTo>
                <a:cubicBezTo>
                  <a:pt x="1681979" y="168361"/>
                  <a:pt x="1686727" y="150143"/>
                  <a:pt x="1691133" y="129228"/>
                </a:cubicBezTo>
                <a:cubicBezTo>
                  <a:pt x="1695540" y="108314"/>
                  <a:pt x="1699378" y="86854"/>
                  <a:pt x="1702647" y="64851"/>
                </a:cubicBezTo>
                <a:cubicBezTo>
                  <a:pt x="1705916" y="42847"/>
                  <a:pt x="1708389" y="22450"/>
                  <a:pt x="1710065" y="3660"/>
                </a:cubicBezTo>
                <a:lnTo>
                  <a:pt x="1786655" y="21682"/>
                </a:lnTo>
                <a:cubicBezTo>
                  <a:pt x="1785956" y="23960"/>
                  <a:pt x="1784488" y="25649"/>
                  <a:pt x="1782252" y="26750"/>
                </a:cubicBezTo>
                <a:cubicBezTo>
                  <a:pt x="1780017" y="27851"/>
                  <a:pt x="1776296" y="28209"/>
                  <a:pt x="1771091" y="27825"/>
                </a:cubicBezTo>
                <a:cubicBezTo>
                  <a:pt x="1768037" y="35411"/>
                  <a:pt x="1764828" y="43176"/>
                  <a:pt x="1761466" y="51120"/>
                </a:cubicBezTo>
                <a:cubicBezTo>
                  <a:pt x="1758105" y="59064"/>
                  <a:pt x="1754487" y="67136"/>
                  <a:pt x="1750613" y="75336"/>
                </a:cubicBezTo>
                <a:lnTo>
                  <a:pt x="1784198" y="75336"/>
                </a:lnTo>
                <a:lnTo>
                  <a:pt x="1808363" y="50352"/>
                </a:lnTo>
                <a:lnTo>
                  <a:pt x="1839081" y="76974"/>
                </a:lnTo>
                <a:lnTo>
                  <a:pt x="1841538" y="75745"/>
                </a:lnTo>
                <a:cubicBezTo>
                  <a:pt x="1845301" y="72281"/>
                  <a:pt x="1848424" y="67537"/>
                  <a:pt x="1850907" y="61513"/>
                </a:cubicBezTo>
                <a:cubicBezTo>
                  <a:pt x="1853390" y="55489"/>
                  <a:pt x="1853544" y="49311"/>
                  <a:pt x="1851368" y="42979"/>
                </a:cubicBezTo>
                <a:lnTo>
                  <a:pt x="1856693" y="42570"/>
                </a:lnTo>
                <a:cubicBezTo>
                  <a:pt x="1858954" y="46648"/>
                  <a:pt x="1860985" y="50574"/>
                  <a:pt x="1862785" y="54348"/>
                </a:cubicBezTo>
                <a:cubicBezTo>
                  <a:pt x="1864585" y="58123"/>
                  <a:pt x="1866104" y="61850"/>
                  <a:pt x="1867342" y="65532"/>
                </a:cubicBezTo>
                <a:lnTo>
                  <a:pt x="1925501" y="65532"/>
                </a:lnTo>
                <a:cubicBezTo>
                  <a:pt x="1924460" y="64909"/>
                  <a:pt x="1923368" y="64209"/>
                  <a:pt x="1922224" y="63433"/>
                </a:cubicBezTo>
                <a:cubicBezTo>
                  <a:pt x="1921081" y="62656"/>
                  <a:pt x="1919989" y="61854"/>
                  <a:pt x="1918948" y="61026"/>
                </a:cubicBezTo>
                <a:cubicBezTo>
                  <a:pt x="1918590" y="50173"/>
                  <a:pt x="1916542" y="39524"/>
                  <a:pt x="1912804" y="29080"/>
                </a:cubicBezTo>
                <a:cubicBezTo>
                  <a:pt x="1909067" y="18635"/>
                  <a:pt x="1904562" y="9625"/>
                  <a:pt x="1899288" y="2048"/>
                </a:cubicBezTo>
                <a:close/>
              </a:path>
            </a:pathLst>
          </a:custGeom>
          <a:solidFill>
            <a:srgbClr val="171617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EFFC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6CDFA81C-FE09-4407-9023-F315EC96B902}"/>
              </a:ext>
            </a:extLst>
          </p:cNvPr>
          <p:cNvSpPr txBox="1"/>
          <p:nvPr/>
        </p:nvSpPr>
        <p:spPr>
          <a:xfrm>
            <a:off x="1410182" y="3355627"/>
            <a:ext cx="9481372" cy="1412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活动收获：</a:t>
            </a:r>
          </a:p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、无论你的作品好坏，我们将挑选典型案例进行免费修改，并在推送中展示。</a:t>
            </a:r>
          </a:p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、我们团队会把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档案馆整理成书，在接下来的视频课程、图书出版中，将为你署名，助力二次传播。</a:t>
            </a:r>
          </a:p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3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、人生如逆旅，我亦是行人。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15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+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向天歌学员陪你一起进步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~</a:t>
            </a:r>
          </a:p>
        </p:txBody>
      </p:sp>
    </p:spTree>
    <p:extLst>
      <p:ext uri="{BB962C8B-B14F-4D97-AF65-F5344CB8AC3E}">
        <p14:creationId xmlns:p14="http://schemas.microsoft.com/office/powerpoint/2010/main" val="2217639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6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710FCD1-B987-4362-97CB-7705418EFE5E}"/>
              </a:ext>
            </a:extLst>
          </p:cNvPr>
          <p:cNvSpPr txBox="1"/>
          <p:nvPr/>
        </p:nvSpPr>
        <p:spPr>
          <a:xfrm>
            <a:off x="3490120" y="600404"/>
            <a:ext cx="52117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更多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《PPT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档案馆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作品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3034B771-17D5-4408-9461-690A31A11A8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8622" y="1467250"/>
            <a:ext cx="2494833" cy="1386017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6E38B05-1390-4D1A-B847-76C101FEF49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9460" y="1467250"/>
            <a:ext cx="2571461" cy="1386017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8D21BA2-7F5A-49AC-9A9F-3AFF897800F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31156" y="1467250"/>
            <a:ext cx="2464341" cy="1386017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7CFD563E-4FBD-47EF-B2D1-DBBAF083A87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2374" y="3178123"/>
            <a:ext cx="2461905" cy="1384821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E0BFBAAF-BDD8-4A6C-A882-614B46E01C6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460" y="4845621"/>
            <a:ext cx="2571149" cy="1446272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9797F48A-9BCC-41A8-98AB-1344C09A003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211" y="3168053"/>
            <a:ext cx="2510960" cy="1412415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CD2070B6-DF3E-48A0-99B0-1CA4F8DC797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148" y="3168053"/>
            <a:ext cx="2541861" cy="1412415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DAA1E954-763A-4E05-82F5-76387D84ECE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9735" y="4845622"/>
            <a:ext cx="2510256" cy="1412020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E8014305-015B-4AD0-ACD3-2AA893D8E349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9"/>
          <a:stretch/>
        </p:blipFill>
        <p:spPr>
          <a:xfrm>
            <a:off x="7729116" y="4845620"/>
            <a:ext cx="2510256" cy="1411976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86287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DEFBFC1-08A8-4232-8A7F-168DAE3469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921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9A31C004-305E-45A8-94E9-0E2AE31C0F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735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402</Words>
  <Application>Microsoft Office PowerPoint</Application>
  <PresentationFormat>宽屏</PresentationFormat>
  <Paragraphs>58</Paragraphs>
  <Slides>10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等线</vt:lpstr>
      <vt:lpstr>等线 Light</vt:lpstr>
      <vt:lpstr>思源黑体 CN Medium</vt:lpstr>
      <vt:lpstr>思源宋体 CN Heavy</vt:lpstr>
      <vt:lpstr>宋体</vt:lpstr>
      <vt:lpstr>微软雅黑</vt:lpstr>
      <vt:lpstr>微软雅黑 Light</vt:lpstr>
      <vt:lpstr>Arial</vt:lpstr>
      <vt:lpstr>Calibri</vt:lpstr>
      <vt:lpstr>Calibri Light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向天歌演示</dc:creator>
  <cp:keywords>www.51pptmoban.com</cp:keywords>
  <cp:lastModifiedBy>YANGS</cp:lastModifiedBy>
  <cp:revision>3</cp:revision>
  <dcterms:created xsi:type="dcterms:W3CDTF">2017-12-27T13:00:20Z</dcterms:created>
  <dcterms:modified xsi:type="dcterms:W3CDTF">2018-03-21T14:56:37Z</dcterms:modified>
</cp:coreProperties>
</file>